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notesMasterIdLst>
    <p:notesMasterId r:id="rId37"/>
  </p:notesMasterIdLst>
  <p:sldIdLst>
    <p:sldId id="260" r:id="rId2"/>
    <p:sldId id="291" r:id="rId3"/>
    <p:sldId id="258" r:id="rId4"/>
    <p:sldId id="261" r:id="rId5"/>
    <p:sldId id="294" r:id="rId6"/>
    <p:sldId id="268" r:id="rId7"/>
    <p:sldId id="263" r:id="rId8"/>
    <p:sldId id="279" r:id="rId9"/>
    <p:sldId id="262" r:id="rId10"/>
    <p:sldId id="280" r:id="rId11"/>
    <p:sldId id="278" r:id="rId12"/>
    <p:sldId id="269" r:id="rId13"/>
    <p:sldId id="281" r:id="rId14"/>
    <p:sldId id="270" r:id="rId15"/>
    <p:sldId id="271" r:id="rId16"/>
    <p:sldId id="282" r:id="rId17"/>
    <p:sldId id="276" r:id="rId18"/>
    <p:sldId id="283" r:id="rId19"/>
    <p:sldId id="272" r:id="rId20"/>
    <p:sldId id="284" r:id="rId21"/>
    <p:sldId id="277" r:id="rId22"/>
    <p:sldId id="290" r:id="rId23"/>
    <p:sldId id="292" r:id="rId24"/>
    <p:sldId id="285" r:id="rId25"/>
    <p:sldId id="286" r:id="rId26"/>
    <p:sldId id="287" r:id="rId27"/>
    <p:sldId id="288" r:id="rId28"/>
    <p:sldId id="289" r:id="rId29"/>
    <p:sldId id="274" r:id="rId30"/>
    <p:sldId id="275" r:id="rId31"/>
    <p:sldId id="293" r:id="rId32"/>
    <p:sldId id="267" r:id="rId33"/>
    <p:sldId id="273" r:id="rId34"/>
    <p:sldId id="265" r:id="rId35"/>
    <p:sldId id="26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437" autoAdjust="0"/>
  </p:normalViewPr>
  <p:slideViewPr>
    <p:cSldViewPr snapToGrid="0">
      <p:cViewPr varScale="1">
        <p:scale>
          <a:sx n="80" d="100"/>
          <a:sy n="80" d="100"/>
        </p:scale>
        <p:origin x="53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hompson" userId="c63919ff023e59b0" providerId="LiveId" clId="{76C0244E-711B-44A7-9AF3-F12614D7D809}"/>
    <pc:docChg chg="undo custSel addSld delSld modSld sldOrd modMainMaster">
      <pc:chgData name="Paul Thompson" userId="c63919ff023e59b0" providerId="LiveId" clId="{76C0244E-711B-44A7-9AF3-F12614D7D809}" dt="2025-11-12T21:02:14.971" v="18287"/>
      <pc:docMkLst>
        <pc:docMk/>
      </pc:docMkLst>
      <pc:sldChg chg="addSp delSp modSp mod">
        <pc:chgData name="Paul Thompson" userId="c63919ff023e59b0" providerId="LiveId" clId="{76C0244E-711B-44A7-9AF3-F12614D7D809}" dt="2025-11-12T19:28:31.970" v="16682" actId="20577"/>
        <pc:sldMkLst>
          <pc:docMk/>
          <pc:sldMk cId="2374259678" sldId="258"/>
        </pc:sldMkLst>
        <pc:graphicFrameChg chg="mod modGraphic">
          <ac:chgData name="Paul Thompson" userId="c63919ff023e59b0" providerId="LiveId" clId="{76C0244E-711B-44A7-9AF3-F12614D7D809}" dt="2025-11-12T19:28:31.970" v="16682" actId="20577"/>
          <ac:graphicFrameMkLst>
            <pc:docMk/>
            <pc:sldMk cId="2374259678" sldId="258"/>
            <ac:graphicFrameMk id="4" creationId="{A048EE8D-C1BF-9187-945E-386450050AD7}"/>
          </ac:graphicFrameMkLst>
        </pc:graphicFrameChg>
        <pc:picChg chg="mod">
          <ac:chgData name="Paul Thompson" userId="c63919ff023e59b0" providerId="LiveId" clId="{76C0244E-711B-44A7-9AF3-F12614D7D809}" dt="2025-11-12T17:27:12.557" v="15236" actId="1076"/>
          <ac:picMkLst>
            <pc:docMk/>
            <pc:sldMk cId="2374259678" sldId="258"/>
            <ac:picMk id="2" creationId="{E11197D3-BCE3-3BD0-9B94-33F50A8F0D00}"/>
          </ac:picMkLst>
        </pc:picChg>
        <pc:picChg chg="add mod">
          <ac:chgData name="Paul Thompson" userId="c63919ff023e59b0" providerId="LiveId" clId="{76C0244E-711B-44A7-9AF3-F12614D7D809}" dt="2025-11-12T17:27:15.855" v="15237" actId="1076"/>
          <ac:picMkLst>
            <pc:docMk/>
            <pc:sldMk cId="2374259678" sldId="258"/>
            <ac:picMk id="5" creationId="{A6C9C78C-7D01-B7AB-1559-E93D9FEE46B9}"/>
          </ac:picMkLst>
        </pc:picChg>
        <pc:picChg chg="mod">
          <ac:chgData name="Paul Thompson" userId="c63919ff023e59b0" providerId="LiveId" clId="{76C0244E-711B-44A7-9AF3-F12614D7D809}" dt="2025-11-12T15:04:47.234" v="14224" actId="1076"/>
          <ac:picMkLst>
            <pc:docMk/>
            <pc:sldMk cId="2374259678" sldId="258"/>
            <ac:picMk id="8" creationId="{F8256099-A866-AFDE-4FC4-6F498D0C412A}"/>
          </ac:picMkLst>
        </pc:picChg>
        <pc:picChg chg="add mod">
          <ac:chgData name="Paul Thompson" userId="c63919ff023e59b0" providerId="LiveId" clId="{76C0244E-711B-44A7-9AF3-F12614D7D809}" dt="2025-11-12T15:05:02.724" v="14228" actId="1076"/>
          <ac:picMkLst>
            <pc:docMk/>
            <pc:sldMk cId="2374259678" sldId="258"/>
            <ac:picMk id="9" creationId="{19ADE314-FB39-F944-A384-550218BCE385}"/>
          </ac:picMkLst>
        </pc:picChg>
        <pc:picChg chg="mod">
          <ac:chgData name="Paul Thompson" userId="c63919ff023e59b0" providerId="LiveId" clId="{76C0244E-711B-44A7-9AF3-F12614D7D809}" dt="2025-11-12T15:04:59.564" v="14227" actId="1076"/>
          <ac:picMkLst>
            <pc:docMk/>
            <pc:sldMk cId="2374259678" sldId="258"/>
            <ac:picMk id="13" creationId="{93FBCC3D-AE51-A144-5BA2-1D27E058E724}"/>
          </ac:picMkLst>
        </pc:picChg>
      </pc:sldChg>
      <pc:sldChg chg="addSp delSp modSp new add del mod modClrScheme chgLayout">
        <pc:chgData name="Paul Thompson" userId="c63919ff023e59b0" providerId="LiveId" clId="{76C0244E-711B-44A7-9AF3-F12614D7D809}" dt="2025-11-07T05:31:38.124" v="674" actId="2696"/>
        <pc:sldMkLst>
          <pc:docMk/>
          <pc:sldMk cId="1509000266" sldId="259"/>
        </pc:sldMkLst>
      </pc:sldChg>
      <pc:sldChg chg="addSp delSp modSp new mod ord modClrScheme chgLayout">
        <pc:chgData name="Paul Thompson" userId="c63919ff023e59b0" providerId="LiveId" clId="{76C0244E-711B-44A7-9AF3-F12614D7D809}" dt="2025-11-09T15:25:54.964" v="3645" actId="403"/>
        <pc:sldMkLst>
          <pc:docMk/>
          <pc:sldMk cId="1582114690" sldId="260"/>
        </pc:sldMkLst>
        <pc:spChg chg="add mod ord">
          <ac:chgData name="Paul Thompson" userId="c63919ff023e59b0" providerId="LiveId" clId="{76C0244E-711B-44A7-9AF3-F12614D7D809}" dt="2025-11-09T15:25:54.964" v="3645" actId="403"/>
          <ac:spMkLst>
            <pc:docMk/>
            <pc:sldMk cId="1582114690" sldId="260"/>
            <ac:spMk id="4" creationId="{F96844F0-D90E-4853-7669-52E52B02FC3E}"/>
          </ac:spMkLst>
        </pc:spChg>
        <pc:spChg chg="add mod ord">
          <ac:chgData name="Paul Thompson" userId="c63919ff023e59b0" providerId="LiveId" clId="{76C0244E-711B-44A7-9AF3-F12614D7D809}" dt="2025-11-09T15:23:56.713" v="3634" actId="1076"/>
          <ac:spMkLst>
            <pc:docMk/>
            <pc:sldMk cId="1582114690" sldId="260"/>
            <ac:spMk id="5" creationId="{DE0A9C81-4AAD-C991-701B-719783DF538D}"/>
          </ac:spMkLst>
        </pc:spChg>
        <pc:picChg chg="add mod">
          <ac:chgData name="Paul Thompson" userId="c63919ff023e59b0" providerId="LiveId" clId="{76C0244E-711B-44A7-9AF3-F12614D7D809}" dt="2025-11-09T15:25:32.969" v="3643" actId="1076"/>
          <ac:picMkLst>
            <pc:docMk/>
            <pc:sldMk cId="1582114690" sldId="260"/>
            <ac:picMk id="3" creationId="{C703C5DA-5C15-C1E5-220A-54D85B6EB03F}"/>
          </ac:picMkLst>
        </pc:picChg>
        <pc:picChg chg="add mod">
          <ac:chgData name="Paul Thompson" userId="c63919ff023e59b0" providerId="LiveId" clId="{76C0244E-711B-44A7-9AF3-F12614D7D809}" dt="2025-11-09T15:25:27.982" v="3642" actId="1076"/>
          <ac:picMkLst>
            <pc:docMk/>
            <pc:sldMk cId="1582114690" sldId="260"/>
            <ac:picMk id="7" creationId="{E0E30B1B-E874-85FB-D348-123B1F394EE9}"/>
          </ac:picMkLst>
        </pc:picChg>
      </pc:sldChg>
      <pc:sldChg chg="new del">
        <pc:chgData name="Paul Thompson" userId="c63919ff023e59b0" providerId="LiveId" clId="{76C0244E-711B-44A7-9AF3-F12614D7D809}" dt="2025-11-07T05:32:09.136" v="677" actId="2696"/>
        <pc:sldMkLst>
          <pc:docMk/>
          <pc:sldMk cId="1584524082" sldId="261"/>
        </pc:sldMkLst>
      </pc:sldChg>
      <pc:sldChg chg="new del">
        <pc:chgData name="Paul Thompson" userId="c63919ff023e59b0" providerId="LiveId" clId="{76C0244E-711B-44A7-9AF3-F12614D7D809}" dt="2025-11-07T05:30:20.496" v="663" actId="680"/>
        <pc:sldMkLst>
          <pc:docMk/>
          <pc:sldMk cId="3670484103" sldId="261"/>
        </pc:sldMkLst>
      </pc:sldChg>
      <pc:sldChg chg="modSp new add del mod">
        <pc:chgData name="Paul Thompson" userId="c63919ff023e59b0" providerId="LiveId" clId="{76C0244E-711B-44A7-9AF3-F12614D7D809}" dt="2025-11-07T05:31:43.217" v="675" actId="2696"/>
        <pc:sldMkLst>
          <pc:docMk/>
          <pc:sldMk cId="3805345814" sldId="261"/>
        </pc:sldMkLst>
      </pc:sldChg>
      <pc:sldChg chg="addSp delSp modSp add mod">
        <pc:chgData name="Paul Thompson" userId="c63919ff023e59b0" providerId="LiveId" clId="{76C0244E-711B-44A7-9AF3-F12614D7D809}" dt="2025-11-12T20:08:01.208" v="16923" actId="20577"/>
        <pc:sldMkLst>
          <pc:docMk/>
          <pc:sldMk cId="4127838732" sldId="261"/>
        </pc:sldMkLst>
        <pc:graphicFrameChg chg="add mod modGraphic">
          <ac:chgData name="Paul Thompson" userId="c63919ff023e59b0" providerId="LiveId" clId="{76C0244E-711B-44A7-9AF3-F12614D7D809}" dt="2025-11-12T20:08:01.208" v="16923" actId="20577"/>
          <ac:graphicFrameMkLst>
            <pc:docMk/>
            <pc:sldMk cId="4127838732" sldId="261"/>
            <ac:graphicFrameMk id="6" creationId="{465FF200-1A00-44AE-E4FC-1FD29A828F21}"/>
          </ac:graphicFrameMkLst>
        </pc:graphicFrameChg>
      </pc:sldChg>
      <pc:sldChg chg="addSp delSp modSp add mod">
        <pc:chgData name="Paul Thompson" userId="c63919ff023e59b0" providerId="LiveId" clId="{76C0244E-711B-44A7-9AF3-F12614D7D809}" dt="2025-11-12T12:41:57.879" v="11938" actId="207"/>
        <pc:sldMkLst>
          <pc:docMk/>
          <pc:sldMk cId="3322221392" sldId="262"/>
        </pc:sldMkLst>
        <pc:spChg chg="add del mod">
          <ac:chgData name="Paul Thompson" userId="c63919ff023e59b0" providerId="LiveId" clId="{76C0244E-711B-44A7-9AF3-F12614D7D809}" dt="2025-11-12T12:41:24.172" v="11933" actId="207"/>
          <ac:spMkLst>
            <pc:docMk/>
            <pc:sldMk cId="3322221392" sldId="262"/>
            <ac:spMk id="2" creationId="{E93A8EA0-4646-34BA-9BB6-D2E31EAD9069}"/>
          </ac:spMkLst>
        </pc:spChg>
        <pc:spChg chg="add mod">
          <ac:chgData name="Paul Thompson" userId="c63919ff023e59b0" providerId="LiveId" clId="{76C0244E-711B-44A7-9AF3-F12614D7D809}" dt="2025-11-12T09:50:33.168" v="10941" actId="20577"/>
          <ac:spMkLst>
            <pc:docMk/>
            <pc:sldMk cId="3322221392" sldId="262"/>
            <ac:spMk id="3" creationId="{EEB92180-4A81-64DA-51A6-EA655423533D}"/>
          </ac:spMkLst>
        </pc:spChg>
        <pc:spChg chg="add del">
          <ac:chgData name="Paul Thompson" userId="c63919ff023e59b0" providerId="LiveId" clId="{76C0244E-711B-44A7-9AF3-F12614D7D809}" dt="2025-11-07T19:23:36.088" v="3232" actId="478"/>
          <ac:spMkLst>
            <pc:docMk/>
            <pc:sldMk cId="3322221392" sldId="262"/>
            <ac:spMk id="5" creationId="{6E57F58E-0F2A-C3CB-8095-0CA3F01C5FDD}"/>
          </ac:spMkLst>
        </pc:spChg>
        <pc:spChg chg="add mod">
          <ac:chgData name="Paul Thompson" userId="c63919ff023e59b0" providerId="LiveId" clId="{76C0244E-711B-44A7-9AF3-F12614D7D809}" dt="2025-11-10T19:36:16.966" v="6941" actId="1076"/>
          <ac:spMkLst>
            <pc:docMk/>
            <pc:sldMk cId="3322221392" sldId="262"/>
            <ac:spMk id="6" creationId="{6BD9A87A-E6E0-AB14-58E8-1005FE0DAAEE}"/>
          </ac:spMkLst>
        </pc:spChg>
        <pc:spChg chg="add mod">
          <ac:chgData name="Paul Thompson" userId="c63919ff023e59b0" providerId="LiveId" clId="{76C0244E-711B-44A7-9AF3-F12614D7D809}" dt="2025-11-12T12:41:46.479" v="11936" actId="207"/>
          <ac:spMkLst>
            <pc:docMk/>
            <pc:sldMk cId="3322221392" sldId="262"/>
            <ac:spMk id="8" creationId="{0D5E00D3-B713-4D7E-2E02-9CE9A7F39BEC}"/>
          </ac:spMkLst>
        </pc:spChg>
        <pc:spChg chg="add mod">
          <ac:chgData name="Paul Thompson" userId="c63919ff023e59b0" providerId="LiveId" clId="{76C0244E-711B-44A7-9AF3-F12614D7D809}" dt="2025-11-12T12:41:39.930" v="11935" actId="207"/>
          <ac:spMkLst>
            <pc:docMk/>
            <pc:sldMk cId="3322221392" sldId="262"/>
            <ac:spMk id="9" creationId="{7219CE8B-E816-B8BF-7EC4-0C85D2C719BC}"/>
          </ac:spMkLst>
        </pc:spChg>
        <pc:spChg chg="add mod">
          <ac:chgData name="Paul Thompson" userId="c63919ff023e59b0" providerId="LiveId" clId="{76C0244E-711B-44A7-9AF3-F12614D7D809}" dt="2025-11-12T12:41:57.879" v="11938" actId="207"/>
          <ac:spMkLst>
            <pc:docMk/>
            <pc:sldMk cId="3322221392" sldId="262"/>
            <ac:spMk id="16" creationId="{2EA16699-119A-E2DC-05C1-41147D3FA02F}"/>
          </ac:spMkLst>
        </pc:spChg>
        <pc:spChg chg="add mod">
          <ac:chgData name="Paul Thompson" userId="c63919ff023e59b0" providerId="LiveId" clId="{76C0244E-711B-44A7-9AF3-F12614D7D809}" dt="2025-11-12T12:41:52.826" v="11937" actId="207"/>
          <ac:spMkLst>
            <pc:docMk/>
            <pc:sldMk cId="3322221392" sldId="262"/>
            <ac:spMk id="17" creationId="{E905D5BC-FAAD-4DD2-7897-2C8086D83BF6}"/>
          </ac:spMkLst>
        </pc:spChg>
        <pc:picChg chg="add mod">
          <ac:chgData name="Paul Thompson" userId="c63919ff023e59b0" providerId="LiveId" clId="{76C0244E-711B-44A7-9AF3-F12614D7D809}" dt="2025-11-07T06:16:51.251" v="1802" actId="1076"/>
          <ac:picMkLst>
            <pc:docMk/>
            <pc:sldMk cId="3322221392" sldId="262"/>
            <ac:picMk id="4" creationId="{2B798B36-B5DD-E4D4-BB7C-7FE4998104AA}"/>
          </ac:picMkLst>
        </pc:picChg>
        <pc:picChg chg="add mod">
          <ac:chgData name="Paul Thompson" userId="c63919ff023e59b0" providerId="LiveId" clId="{76C0244E-711B-44A7-9AF3-F12614D7D809}" dt="2025-11-10T19:33:23.129" v="6906" actId="1076"/>
          <ac:picMkLst>
            <pc:docMk/>
            <pc:sldMk cId="3322221392" sldId="262"/>
            <ac:picMk id="7" creationId="{A2DD7902-E2FA-4072-E0D1-62AE222B8295}"/>
          </ac:picMkLst>
        </pc:picChg>
        <pc:picChg chg="add mod">
          <ac:chgData name="Paul Thompson" userId="c63919ff023e59b0" providerId="LiveId" clId="{76C0244E-711B-44A7-9AF3-F12614D7D809}" dt="2025-11-07T19:33:39.107" v="3337" actId="14100"/>
          <ac:picMkLst>
            <pc:docMk/>
            <pc:sldMk cId="3322221392" sldId="262"/>
            <ac:picMk id="11" creationId="{16524569-9B2E-26AA-C718-8F4D151C8A49}"/>
          </ac:picMkLst>
        </pc:picChg>
        <pc:picChg chg="add mod">
          <ac:chgData name="Paul Thompson" userId="c63919ff023e59b0" providerId="LiveId" clId="{76C0244E-711B-44A7-9AF3-F12614D7D809}" dt="2025-11-10T19:33:42.205" v="6908" actId="1076"/>
          <ac:picMkLst>
            <pc:docMk/>
            <pc:sldMk cId="3322221392" sldId="262"/>
            <ac:picMk id="15" creationId="{C26E8999-AB72-AB4B-86CD-CA63901F397E}"/>
          </ac:picMkLst>
        </pc:picChg>
        <pc:picChg chg="add mod">
          <ac:chgData name="Paul Thompson" userId="c63919ff023e59b0" providerId="LiveId" clId="{76C0244E-711B-44A7-9AF3-F12614D7D809}" dt="2025-11-10T19:34:08.654" v="6913" actId="1076"/>
          <ac:picMkLst>
            <pc:docMk/>
            <pc:sldMk cId="3322221392" sldId="262"/>
            <ac:picMk id="18" creationId="{BAFF38EE-303F-0D08-8208-2AAB116829FD}"/>
          </ac:picMkLst>
        </pc:picChg>
        <pc:picChg chg="add mod">
          <ac:chgData name="Paul Thompson" userId="c63919ff023e59b0" providerId="LiveId" clId="{76C0244E-711B-44A7-9AF3-F12614D7D809}" dt="2025-11-10T19:33:59.183" v="6911" actId="1076"/>
          <ac:picMkLst>
            <pc:docMk/>
            <pc:sldMk cId="3322221392" sldId="262"/>
            <ac:picMk id="20" creationId="{9CB0B060-CF3E-4CF2-C4E1-BB293AF7CBD4}"/>
          </ac:picMkLst>
        </pc:picChg>
        <pc:picChg chg="add mod">
          <ac:chgData name="Paul Thompson" userId="c63919ff023e59b0" providerId="LiveId" clId="{76C0244E-711B-44A7-9AF3-F12614D7D809}" dt="2025-11-07T19:35:36.856" v="3348" actId="1076"/>
          <ac:picMkLst>
            <pc:docMk/>
            <pc:sldMk cId="3322221392" sldId="262"/>
            <ac:picMk id="22" creationId="{FE236781-1394-BDEF-F412-96E0FCC761B0}"/>
          </ac:picMkLst>
        </pc:picChg>
      </pc:sldChg>
      <pc:sldChg chg="addSp delSp modSp add mod ord setBg">
        <pc:chgData name="Paul Thompson" userId="c63919ff023e59b0" providerId="LiveId" clId="{76C0244E-711B-44A7-9AF3-F12614D7D809}" dt="2025-11-12T13:50:20.705" v="12957" actId="20577"/>
        <pc:sldMkLst>
          <pc:docMk/>
          <pc:sldMk cId="3567261314" sldId="263"/>
        </pc:sldMkLst>
        <pc:spChg chg="add mod">
          <ac:chgData name="Paul Thompson" userId="c63919ff023e59b0" providerId="LiveId" clId="{76C0244E-711B-44A7-9AF3-F12614D7D809}" dt="2025-11-12T13:50:20.705" v="12957" actId="20577"/>
          <ac:spMkLst>
            <pc:docMk/>
            <pc:sldMk cId="3567261314" sldId="263"/>
            <ac:spMk id="2" creationId="{E7DAF34C-726C-1C4B-EC77-6DB666389FDA}"/>
          </ac:spMkLst>
        </pc:spChg>
        <pc:spChg chg="add mod">
          <ac:chgData name="Paul Thompson" userId="c63919ff023e59b0" providerId="LiveId" clId="{76C0244E-711B-44A7-9AF3-F12614D7D809}" dt="2025-11-12T13:44:28.437" v="12846" actId="13926"/>
          <ac:spMkLst>
            <pc:docMk/>
            <pc:sldMk cId="3567261314" sldId="263"/>
            <ac:spMk id="4" creationId="{42702F4C-F92F-61C8-506D-214E429B0438}"/>
          </ac:spMkLst>
        </pc:spChg>
        <pc:picChg chg="add mod">
          <ac:chgData name="Paul Thompson" userId="c63919ff023e59b0" providerId="LiveId" clId="{76C0244E-711B-44A7-9AF3-F12614D7D809}" dt="2025-11-07T06:17:11.983" v="1805" actId="1076"/>
          <ac:picMkLst>
            <pc:docMk/>
            <pc:sldMk cId="3567261314" sldId="263"/>
            <ac:picMk id="5" creationId="{D3489B40-AC9E-C99B-2DEF-66E3D8FD1A42}"/>
          </ac:picMkLst>
        </pc:picChg>
      </pc:sldChg>
      <pc:sldChg chg="new del">
        <pc:chgData name="Paul Thompson" userId="c63919ff023e59b0" providerId="LiveId" clId="{76C0244E-711B-44A7-9AF3-F12614D7D809}" dt="2025-11-07T06:15:18.998" v="1791" actId="47"/>
        <pc:sldMkLst>
          <pc:docMk/>
          <pc:sldMk cId="2815566711" sldId="264"/>
        </pc:sldMkLst>
      </pc:sldChg>
      <pc:sldChg chg="addSp delSp modSp add del mod">
        <pc:chgData name="Paul Thompson" userId="c63919ff023e59b0" providerId="LiveId" clId="{76C0244E-711B-44A7-9AF3-F12614D7D809}" dt="2025-11-12T15:08:14.751" v="14249" actId="47"/>
        <pc:sldMkLst>
          <pc:docMk/>
          <pc:sldMk cId="3946465098" sldId="264"/>
        </pc:sldMkLst>
        <pc:spChg chg="add mod">
          <ac:chgData name="Paul Thompson" userId="c63919ff023e59b0" providerId="LiveId" clId="{76C0244E-711B-44A7-9AF3-F12614D7D809}" dt="2025-11-12T10:12:51.343" v="11238" actId="13926"/>
          <ac:spMkLst>
            <pc:docMk/>
            <pc:sldMk cId="3946465098" sldId="264"/>
            <ac:spMk id="3" creationId="{0231AF80-AB43-3AD8-F8BA-B8C8809848C2}"/>
          </ac:spMkLst>
        </pc:spChg>
      </pc:sldChg>
      <pc:sldChg chg="addSp delSp modSp add mod ord">
        <pc:chgData name="Paul Thompson" userId="c63919ff023e59b0" providerId="LiveId" clId="{76C0244E-711B-44A7-9AF3-F12614D7D809}" dt="2025-11-12T17:28:51.944" v="15239"/>
        <pc:sldMkLst>
          <pc:docMk/>
          <pc:sldMk cId="749749323" sldId="265"/>
        </pc:sldMkLst>
        <pc:spChg chg="add mod">
          <ac:chgData name="Paul Thompson" userId="c63919ff023e59b0" providerId="LiveId" clId="{76C0244E-711B-44A7-9AF3-F12614D7D809}" dt="2025-11-09T15:59:28.188" v="3896" actId="14100"/>
          <ac:spMkLst>
            <pc:docMk/>
            <pc:sldMk cId="749749323" sldId="265"/>
            <ac:spMk id="2" creationId="{B754A864-BD3B-E6D5-A2C7-18D801B92F11}"/>
          </ac:spMkLst>
        </pc:spChg>
        <pc:spChg chg="add mod">
          <ac:chgData name="Paul Thompson" userId="c63919ff023e59b0" providerId="LiveId" clId="{76C0244E-711B-44A7-9AF3-F12614D7D809}" dt="2025-11-09T16:00:07.431" v="3920" actId="1076"/>
          <ac:spMkLst>
            <pc:docMk/>
            <pc:sldMk cId="749749323" sldId="265"/>
            <ac:spMk id="3" creationId="{2006311E-F9E5-26EC-B92B-0F50582CC4C1}"/>
          </ac:spMkLst>
        </pc:spChg>
        <pc:spChg chg="add mod">
          <ac:chgData name="Paul Thompson" userId="c63919ff023e59b0" providerId="LiveId" clId="{76C0244E-711B-44A7-9AF3-F12614D7D809}" dt="2025-11-12T17:16:47.124" v="14966" actId="20577"/>
          <ac:spMkLst>
            <pc:docMk/>
            <pc:sldMk cId="749749323" sldId="265"/>
            <ac:spMk id="4" creationId="{97EF9DAB-7BF9-574B-B090-AA19746814AF}"/>
          </ac:spMkLst>
        </pc:spChg>
        <pc:spChg chg="add mod">
          <ac:chgData name="Paul Thompson" userId="c63919ff023e59b0" providerId="LiveId" clId="{76C0244E-711B-44A7-9AF3-F12614D7D809}" dt="2025-11-09T16:02:29.212" v="4014" actId="1076"/>
          <ac:spMkLst>
            <pc:docMk/>
            <pc:sldMk cId="749749323" sldId="265"/>
            <ac:spMk id="5" creationId="{8DB785BB-594E-112D-B45E-685DFE43EB1B}"/>
          </ac:spMkLst>
        </pc:spChg>
        <pc:spChg chg="add mod">
          <ac:chgData name="Paul Thompson" userId="c63919ff023e59b0" providerId="LiveId" clId="{76C0244E-711B-44A7-9AF3-F12614D7D809}" dt="2025-11-11T16:27:56.137" v="9556" actId="1076"/>
          <ac:spMkLst>
            <pc:docMk/>
            <pc:sldMk cId="749749323" sldId="265"/>
            <ac:spMk id="6" creationId="{FE73653E-7708-EA17-C946-FF99B7562EA1}"/>
          </ac:spMkLst>
        </pc:spChg>
        <pc:spChg chg="add mod">
          <ac:chgData name="Paul Thompson" userId="c63919ff023e59b0" providerId="LiveId" clId="{76C0244E-711B-44A7-9AF3-F12614D7D809}" dt="2025-11-09T16:09:48.500" v="4100" actId="1076"/>
          <ac:spMkLst>
            <pc:docMk/>
            <pc:sldMk cId="749749323" sldId="265"/>
            <ac:spMk id="7" creationId="{BD7A7919-F934-47DE-6FF7-EE22892FC8C3}"/>
          </ac:spMkLst>
        </pc:spChg>
        <pc:spChg chg="add mod">
          <ac:chgData name="Paul Thompson" userId="c63919ff023e59b0" providerId="LiveId" clId="{76C0244E-711B-44A7-9AF3-F12614D7D809}" dt="2025-11-09T16:11:54.082" v="4140" actId="1076"/>
          <ac:spMkLst>
            <pc:docMk/>
            <pc:sldMk cId="749749323" sldId="265"/>
            <ac:spMk id="8" creationId="{4B024464-C3C7-A057-490E-6FE85E0DD7AC}"/>
          </ac:spMkLst>
        </pc:spChg>
        <pc:spChg chg="add mod">
          <ac:chgData name="Paul Thompson" userId="c63919ff023e59b0" providerId="LiveId" clId="{76C0244E-711B-44A7-9AF3-F12614D7D809}" dt="2025-11-09T16:13:00.947" v="4166" actId="1076"/>
          <ac:spMkLst>
            <pc:docMk/>
            <pc:sldMk cId="749749323" sldId="265"/>
            <ac:spMk id="9" creationId="{83C29480-EDBC-3760-91CA-0691426EB477}"/>
          </ac:spMkLst>
        </pc:spChg>
        <pc:spChg chg="add mod">
          <ac:chgData name="Paul Thompson" userId="c63919ff023e59b0" providerId="LiveId" clId="{76C0244E-711B-44A7-9AF3-F12614D7D809}" dt="2025-11-12T17:12:47.464" v="14923" actId="1076"/>
          <ac:spMkLst>
            <pc:docMk/>
            <pc:sldMk cId="749749323" sldId="265"/>
            <ac:spMk id="12" creationId="{D4A3F617-AE25-4F44-5158-AC49BD6FBE4D}"/>
          </ac:spMkLst>
        </pc:spChg>
        <pc:spChg chg="add mod">
          <ac:chgData name="Paul Thompson" userId="c63919ff023e59b0" providerId="LiveId" clId="{76C0244E-711B-44A7-9AF3-F12614D7D809}" dt="2025-11-12T17:16:56.640" v="14968" actId="1076"/>
          <ac:spMkLst>
            <pc:docMk/>
            <pc:sldMk cId="749749323" sldId="265"/>
            <ac:spMk id="13" creationId="{684FDA77-DBDA-A3B4-1143-9B2E50B0FE86}"/>
          </ac:spMkLst>
        </pc:spChg>
        <pc:spChg chg="add del mod">
          <ac:chgData name="Paul Thompson" userId="c63919ff023e59b0" providerId="LiveId" clId="{76C0244E-711B-44A7-9AF3-F12614D7D809}" dt="2025-11-12T17:16:52.867" v="14967" actId="478"/>
          <ac:spMkLst>
            <pc:docMk/>
            <pc:sldMk cId="749749323" sldId="265"/>
            <ac:spMk id="14" creationId="{128D7BD2-267A-AEEF-95B5-CDD22D074F52}"/>
          </ac:spMkLst>
        </pc:spChg>
        <pc:spChg chg="add mod">
          <ac:chgData name="Paul Thompson" userId="c63919ff023e59b0" providerId="LiveId" clId="{76C0244E-711B-44A7-9AF3-F12614D7D809}" dt="2025-11-12T17:16:33.651" v="14946" actId="1076"/>
          <ac:spMkLst>
            <pc:docMk/>
            <pc:sldMk cId="749749323" sldId="265"/>
            <ac:spMk id="15" creationId="{0C97DA56-F16D-4CDD-B0F2-FA4D18A8C99A}"/>
          </ac:spMkLst>
        </pc:spChg>
        <pc:spChg chg="add mod">
          <ac:chgData name="Paul Thompson" userId="c63919ff023e59b0" providerId="LiveId" clId="{76C0244E-711B-44A7-9AF3-F12614D7D809}" dt="2025-11-12T17:21:44.554" v="15092" actId="20577"/>
          <ac:spMkLst>
            <pc:docMk/>
            <pc:sldMk cId="749749323" sldId="265"/>
            <ac:spMk id="16" creationId="{1CA8AA8D-86F6-1818-9486-6D469AD143A6}"/>
          </ac:spMkLst>
        </pc:spChg>
        <pc:picChg chg="add mod">
          <ac:chgData name="Paul Thompson" userId="c63919ff023e59b0" providerId="LiveId" clId="{76C0244E-711B-44A7-9AF3-F12614D7D809}" dt="2025-11-12T17:15:32.638" v="14935" actId="1076"/>
          <ac:picMkLst>
            <pc:docMk/>
            <pc:sldMk cId="749749323" sldId="265"/>
            <ac:picMk id="11" creationId="{0C93BBC9-1B03-B82C-142B-CDBD6563B00F}"/>
          </ac:picMkLst>
        </pc:picChg>
      </pc:sldChg>
      <pc:sldChg chg="addSp modSp add mod ord">
        <pc:chgData name="Paul Thompson" userId="c63919ff023e59b0" providerId="LiveId" clId="{76C0244E-711B-44A7-9AF3-F12614D7D809}" dt="2025-11-12T17:28:54.411" v="15241"/>
        <pc:sldMkLst>
          <pc:docMk/>
          <pc:sldMk cId="38788535" sldId="266"/>
        </pc:sldMkLst>
        <pc:spChg chg="mod">
          <ac:chgData name="Paul Thompson" userId="c63919ff023e59b0" providerId="LiveId" clId="{76C0244E-711B-44A7-9AF3-F12614D7D809}" dt="2025-11-12T17:06:22.627" v="14893"/>
          <ac:spMkLst>
            <pc:docMk/>
            <pc:sldMk cId="38788535" sldId="266"/>
            <ac:spMk id="4" creationId="{81527829-8E29-B1CE-70AC-84F44922276A}"/>
          </ac:spMkLst>
        </pc:spChg>
        <pc:picChg chg="add mod">
          <ac:chgData name="Paul Thompson" userId="c63919ff023e59b0" providerId="LiveId" clId="{76C0244E-711B-44A7-9AF3-F12614D7D809}" dt="2025-11-12T17:15:42.915" v="14937" actId="1076"/>
          <ac:picMkLst>
            <pc:docMk/>
            <pc:sldMk cId="38788535" sldId="266"/>
            <ac:picMk id="3" creationId="{23B59D14-2BD8-D4F7-1F86-B4489B4BE156}"/>
          </ac:picMkLst>
        </pc:picChg>
      </pc:sldChg>
      <pc:sldChg chg="addSp modSp add mod">
        <pc:chgData name="Paul Thompson" userId="c63919ff023e59b0" providerId="LiveId" clId="{76C0244E-711B-44A7-9AF3-F12614D7D809}" dt="2025-11-12T15:36:00.787" v="14521" actId="1076"/>
        <pc:sldMkLst>
          <pc:docMk/>
          <pc:sldMk cId="1481415870" sldId="267"/>
        </pc:sldMkLst>
        <pc:spChg chg="add mod">
          <ac:chgData name="Paul Thompson" userId="c63919ff023e59b0" providerId="LiveId" clId="{76C0244E-711B-44A7-9AF3-F12614D7D809}" dt="2025-11-07T06:43:20.764" v="2000" actId="1076"/>
          <ac:spMkLst>
            <pc:docMk/>
            <pc:sldMk cId="1481415870" sldId="267"/>
            <ac:spMk id="2" creationId="{E76EC679-E1C9-AAB7-6943-858872C7F1F9}"/>
          </ac:spMkLst>
        </pc:spChg>
        <pc:spChg chg="mod">
          <ac:chgData name="Paul Thompson" userId="c63919ff023e59b0" providerId="LiveId" clId="{76C0244E-711B-44A7-9AF3-F12614D7D809}" dt="2025-11-12T15:34:58.590" v="14512" actId="1076"/>
          <ac:spMkLst>
            <pc:docMk/>
            <pc:sldMk cId="1481415870" sldId="267"/>
            <ac:spMk id="4" creationId="{39468D3B-004D-B515-BEA7-130290B6C40B}"/>
          </ac:spMkLst>
        </pc:spChg>
        <pc:spChg chg="add mod">
          <ac:chgData name="Paul Thompson" userId="c63919ff023e59b0" providerId="LiveId" clId="{76C0244E-711B-44A7-9AF3-F12614D7D809}" dt="2025-11-12T15:23:21.467" v="14330" actId="207"/>
          <ac:spMkLst>
            <pc:docMk/>
            <pc:sldMk cId="1481415870" sldId="267"/>
            <ac:spMk id="5" creationId="{010FCE9A-78EA-8E94-DC06-AC4D5C7DD0EB}"/>
          </ac:spMkLst>
        </pc:spChg>
        <pc:spChg chg="add mod">
          <ac:chgData name="Paul Thompson" userId="c63919ff023e59b0" providerId="LiveId" clId="{76C0244E-711B-44A7-9AF3-F12614D7D809}" dt="2025-11-07T06:43:35.984" v="2002" actId="1076"/>
          <ac:spMkLst>
            <pc:docMk/>
            <pc:sldMk cId="1481415870" sldId="267"/>
            <ac:spMk id="6" creationId="{94372323-CD12-CB8B-10B6-0A2BC96DFDB9}"/>
          </ac:spMkLst>
        </pc:spChg>
        <pc:spChg chg="add mod">
          <ac:chgData name="Paul Thompson" userId="c63919ff023e59b0" providerId="LiveId" clId="{76C0244E-711B-44A7-9AF3-F12614D7D809}" dt="2025-11-12T15:23:35.328" v="14333" actId="207"/>
          <ac:spMkLst>
            <pc:docMk/>
            <pc:sldMk cId="1481415870" sldId="267"/>
            <ac:spMk id="7" creationId="{EE1CF3DA-1491-439E-28ED-B75AF524DFFB}"/>
          </ac:spMkLst>
        </pc:spChg>
        <pc:spChg chg="add mod">
          <ac:chgData name="Paul Thompson" userId="c63919ff023e59b0" providerId="LiveId" clId="{76C0244E-711B-44A7-9AF3-F12614D7D809}" dt="2025-11-07T06:43:49.865" v="2004" actId="1076"/>
          <ac:spMkLst>
            <pc:docMk/>
            <pc:sldMk cId="1481415870" sldId="267"/>
            <ac:spMk id="8" creationId="{0F6D96F6-BED3-D511-987F-52B95A1BE513}"/>
          </ac:spMkLst>
        </pc:spChg>
        <pc:spChg chg="add mod">
          <ac:chgData name="Paul Thompson" userId="c63919ff023e59b0" providerId="LiveId" clId="{76C0244E-711B-44A7-9AF3-F12614D7D809}" dt="2025-11-12T15:36:00.787" v="14521" actId="1076"/>
          <ac:spMkLst>
            <pc:docMk/>
            <pc:sldMk cId="1481415870" sldId="267"/>
            <ac:spMk id="13" creationId="{E037AE42-BCF3-DAA3-EED1-F7541DBB725F}"/>
          </ac:spMkLst>
        </pc:spChg>
        <pc:spChg chg="add mod">
          <ac:chgData name="Paul Thompson" userId="c63919ff023e59b0" providerId="LiveId" clId="{76C0244E-711B-44A7-9AF3-F12614D7D809}" dt="2025-11-07T06:42:07.963" v="1997" actId="113"/>
          <ac:spMkLst>
            <pc:docMk/>
            <pc:sldMk cId="1481415870" sldId="267"/>
            <ac:spMk id="14" creationId="{63EB6952-02E5-3D62-2D13-E3428EB31782}"/>
          </ac:spMkLst>
        </pc:spChg>
        <pc:spChg chg="add mod">
          <ac:chgData name="Paul Thompson" userId="c63919ff023e59b0" providerId="LiveId" clId="{76C0244E-711B-44A7-9AF3-F12614D7D809}" dt="2025-11-07T06:44:36.110" v="2012" actId="1076"/>
          <ac:spMkLst>
            <pc:docMk/>
            <pc:sldMk cId="1481415870" sldId="267"/>
            <ac:spMk id="16" creationId="{A27DB44F-EA4B-B21A-193D-213071EBCC7C}"/>
          </ac:spMkLst>
        </pc:spChg>
        <pc:spChg chg="add mod">
          <ac:chgData name="Paul Thompson" userId="c63919ff023e59b0" providerId="LiveId" clId="{76C0244E-711B-44A7-9AF3-F12614D7D809}" dt="2025-11-07T06:46:45.195" v="2025" actId="113"/>
          <ac:spMkLst>
            <pc:docMk/>
            <pc:sldMk cId="1481415870" sldId="267"/>
            <ac:spMk id="17" creationId="{8922D1DE-D301-4324-5322-E38CEDABF600}"/>
          </ac:spMkLst>
        </pc:spChg>
        <pc:spChg chg="add mod">
          <ac:chgData name="Paul Thompson" userId="c63919ff023e59b0" providerId="LiveId" clId="{76C0244E-711B-44A7-9AF3-F12614D7D809}" dt="2025-11-07T06:47:21.912" v="2031" actId="113"/>
          <ac:spMkLst>
            <pc:docMk/>
            <pc:sldMk cId="1481415870" sldId="267"/>
            <ac:spMk id="18" creationId="{B32518EF-8CB6-245A-2C2B-E4EBEAC867BF}"/>
          </ac:spMkLst>
        </pc:spChg>
        <pc:spChg chg="add mod">
          <ac:chgData name="Paul Thompson" userId="c63919ff023e59b0" providerId="LiveId" clId="{76C0244E-711B-44A7-9AF3-F12614D7D809}" dt="2025-11-07T06:47:49.069" v="2034" actId="113"/>
          <ac:spMkLst>
            <pc:docMk/>
            <pc:sldMk cId="1481415870" sldId="267"/>
            <ac:spMk id="19" creationId="{4161DB36-9D03-1002-A599-904CEE85FA4E}"/>
          </ac:spMkLst>
        </pc:spChg>
        <pc:spChg chg="add mod">
          <ac:chgData name="Paul Thompson" userId="c63919ff023e59b0" providerId="LiveId" clId="{76C0244E-711B-44A7-9AF3-F12614D7D809}" dt="2025-11-07T06:54:40.034" v="2080" actId="20577"/>
          <ac:spMkLst>
            <pc:docMk/>
            <pc:sldMk cId="1481415870" sldId="267"/>
            <ac:spMk id="20" creationId="{4117B6F0-7AA6-73B9-15FA-75B974B2FA48}"/>
          </ac:spMkLst>
        </pc:spChg>
        <pc:spChg chg="add mod">
          <ac:chgData name="Paul Thompson" userId="c63919ff023e59b0" providerId="LiveId" clId="{76C0244E-711B-44A7-9AF3-F12614D7D809}" dt="2025-11-07T06:49:36.207" v="2054" actId="113"/>
          <ac:spMkLst>
            <pc:docMk/>
            <pc:sldMk cId="1481415870" sldId="267"/>
            <ac:spMk id="21" creationId="{D47BAA91-3D6D-6C17-8DC4-3F14D518F6FF}"/>
          </ac:spMkLst>
        </pc:spChg>
        <pc:picChg chg="add mod">
          <ac:chgData name="Paul Thompson" userId="c63919ff023e59b0" providerId="LiveId" clId="{76C0244E-711B-44A7-9AF3-F12614D7D809}" dt="2025-11-07T06:44:13.287" v="2009" actId="1076"/>
          <ac:picMkLst>
            <pc:docMk/>
            <pc:sldMk cId="1481415870" sldId="267"/>
            <ac:picMk id="3" creationId="{97F846DE-6A9A-2573-A2D1-5F6600778709}"/>
          </ac:picMkLst>
        </pc:picChg>
        <pc:picChg chg="add mod">
          <ac:chgData name="Paul Thompson" userId="c63919ff023e59b0" providerId="LiveId" clId="{76C0244E-711B-44A7-9AF3-F12614D7D809}" dt="2025-11-07T06:44:05.915" v="2008" actId="1076"/>
          <ac:picMkLst>
            <pc:docMk/>
            <pc:sldMk cId="1481415870" sldId="267"/>
            <ac:picMk id="9" creationId="{DF9516AE-B460-DB91-A19A-C06B4B0803A8}"/>
          </ac:picMkLst>
        </pc:picChg>
        <pc:picChg chg="add mod">
          <ac:chgData name="Paul Thompson" userId="c63919ff023e59b0" providerId="LiveId" clId="{76C0244E-711B-44A7-9AF3-F12614D7D809}" dt="2025-11-07T06:44:01.068" v="2007" actId="1076"/>
          <ac:picMkLst>
            <pc:docMk/>
            <pc:sldMk cId="1481415870" sldId="267"/>
            <ac:picMk id="10" creationId="{A287D791-328D-9EFD-66C8-E805E883F80B}"/>
          </ac:picMkLst>
        </pc:picChg>
        <pc:picChg chg="add mod">
          <ac:chgData name="Paul Thompson" userId="c63919ff023e59b0" providerId="LiveId" clId="{76C0244E-711B-44A7-9AF3-F12614D7D809}" dt="2025-11-07T06:43:56.694" v="2006" actId="1076"/>
          <ac:picMkLst>
            <pc:docMk/>
            <pc:sldMk cId="1481415870" sldId="267"/>
            <ac:picMk id="11" creationId="{C139F41C-19D0-F8F3-A154-385C8A1EFF67}"/>
          </ac:picMkLst>
        </pc:picChg>
        <pc:picChg chg="add mod">
          <ac:chgData name="Paul Thompson" userId="c63919ff023e59b0" providerId="LiveId" clId="{76C0244E-711B-44A7-9AF3-F12614D7D809}" dt="2025-11-07T06:43:54.191" v="2005" actId="1076"/>
          <ac:picMkLst>
            <pc:docMk/>
            <pc:sldMk cId="1481415870" sldId="267"/>
            <ac:picMk id="12" creationId="{EE99834E-F380-D02C-6332-88DCC6F8F263}"/>
          </ac:picMkLst>
        </pc:picChg>
        <pc:picChg chg="add mod">
          <ac:chgData name="Paul Thompson" userId="c63919ff023e59b0" providerId="LiveId" clId="{76C0244E-711B-44A7-9AF3-F12614D7D809}" dt="2025-11-07T06:50:03.308" v="2058" actId="14100"/>
          <ac:picMkLst>
            <pc:docMk/>
            <pc:sldMk cId="1481415870" sldId="267"/>
            <ac:picMk id="22" creationId="{B984DD7B-A76B-09B1-FE0E-F6C41A93ECE1}"/>
          </ac:picMkLst>
        </pc:picChg>
        <pc:picChg chg="add mod">
          <ac:chgData name="Paul Thompson" userId="c63919ff023e59b0" providerId="LiveId" clId="{76C0244E-711B-44A7-9AF3-F12614D7D809}" dt="2025-11-07T06:50:37.355" v="2063" actId="1076"/>
          <ac:picMkLst>
            <pc:docMk/>
            <pc:sldMk cId="1481415870" sldId="267"/>
            <ac:picMk id="23" creationId="{0C4BA9CD-7D56-ED10-BF97-95E0C2D1C40F}"/>
          </ac:picMkLst>
        </pc:picChg>
        <pc:picChg chg="add mod">
          <ac:chgData name="Paul Thompson" userId="c63919ff023e59b0" providerId="LiveId" clId="{76C0244E-711B-44A7-9AF3-F12614D7D809}" dt="2025-11-07T06:51:12.874" v="2065" actId="1076"/>
          <ac:picMkLst>
            <pc:docMk/>
            <pc:sldMk cId="1481415870" sldId="267"/>
            <ac:picMk id="24" creationId="{A8B9A51B-1D8F-63F3-12F1-42C4DC47A383}"/>
          </ac:picMkLst>
        </pc:picChg>
        <pc:picChg chg="add mod">
          <ac:chgData name="Paul Thompson" userId="c63919ff023e59b0" providerId="LiveId" clId="{76C0244E-711B-44A7-9AF3-F12614D7D809}" dt="2025-11-07T06:52:26.305" v="2070" actId="1076"/>
          <ac:picMkLst>
            <pc:docMk/>
            <pc:sldMk cId="1481415870" sldId="267"/>
            <ac:picMk id="26" creationId="{DB51B364-D157-41C1-ADEA-3FB38E814AD1}"/>
          </ac:picMkLst>
        </pc:picChg>
        <pc:picChg chg="add mod">
          <ac:chgData name="Paul Thompson" userId="c63919ff023e59b0" providerId="LiveId" clId="{76C0244E-711B-44A7-9AF3-F12614D7D809}" dt="2025-11-07T06:53:10.149" v="2072" actId="1076"/>
          <ac:picMkLst>
            <pc:docMk/>
            <pc:sldMk cId="1481415870" sldId="267"/>
            <ac:picMk id="28" creationId="{16D56A4C-6D2F-A34A-6D00-2B6BC2962B2B}"/>
          </ac:picMkLst>
        </pc:picChg>
        <pc:picChg chg="add mod">
          <ac:chgData name="Paul Thompson" userId="c63919ff023e59b0" providerId="LiveId" clId="{76C0244E-711B-44A7-9AF3-F12614D7D809}" dt="2025-11-07T06:54:27.097" v="2076" actId="14100"/>
          <ac:picMkLst>
            <pc:docMk/>
            <pc:sldMk cId="1481415870" sldId="267"/>
            <ac:picMk id="30" creationId="{77BF8FAD-0016-C062-6585-F056E3951DB7}"/>
          </ac:picMkLst>
        </pc:picChg>
        <pc:picChg chg="add mod">
          <ac:chgData name="Paul Thompson" userId="c63919ff023e59b0" providerId="LiveId" clId="{76C0244E-711B-44A7-9AF3-F12614D7D809}" dt="2025-11-07T06:56:36.492" v="2085" actId="14100"/>
          <ac:picMkLst>
            <pc:docMk/>
            <pc:sldMk cId="1481415870" sldId="267"/>
            <ac:picMk id="32" creationId="{A7B11206-54DA-09FA-A779-9691C6224288}"/>
          </ac:picMkLst>
        </pc:picChg>
      </pc:sldChg>
      <pc:sldChg chg="new del">
        <pc:chgData name="Paul Thompson" userId="c63919ff023e59b0" providerId="LiveId" clId="{76C0244E-711B-44A7-9AF3-F12614D7D809}" dt="2025-11-07T18:16:09.091" v="2087" actId="680"/>
        <pc:sldMkLst>
          <pc:docMk/>
          <pc:sldMk cId="1586402685" sldId="268"/>
        </pc:sldMkLst>
      </pc:sldChg>
      <pc:sldChg chg="modSp add mod ord setBg">
        <pc:chgData name="Paul Thompson" userId="c63919ff023e59b0" providerId="LiveId" clId="{76C0244E-711B-44A7-9AF3-F12614D7D809}" dt="2025-11-12T12:50:34.912" v="12016" actId="20577"/>
        <pc:sldMkLst>
          <pc:docMk/>
          <pc:sldMk cId="2808530481" sldId="268"/>
        </pc:sldMkLst>
        <pc:spChg chg="mod">
          <ac:chgData name="Paul Thompson" userId="c63919ff023e59b0" providerId="LiveId" clId="{76C0244E-711B-44A7-9AF3-F12614D7D809}" dt="2025-11-12T12:50:34.912" v="12016" actId="20577"/>
          <ac:spMkLst>
            <pc:docMk/>
            <pc:sldMk cId="2808530481" sldId="268"/>
            <ac:spMk id="3" creationId="{D27BB2E9-5D02-1C81-92E0-CA4C934D1D00}"/>
          </ac:spMkLst>
        </pc:spChg>
      </pc:sldChg>
      <pc:sldChg chg="addSp delSp modSp add mod ord">
        <pc:chgData name="Paul Thompson" userId="c63919ff023e59b0" providerId="LiveId" clId="{76C0244E-711B-44A7-9AF3-F12614D7D809}" dt="2025-11-12T10:05:52.783" v="11174" actId="20577"/>
        <pc:sldMkLst>
          <pc:docMk/>
          <pc:sldMk cId="2783190446" sldId="269"/>
        </pc:sldMkLst>
        <pc:spChg chg="add del mod">
          <ac:chgData name="Paul Thompson" userId="c63919ff023e59b0" providerId="LiveId" clId="{76C0244E-711B-44A7-9AF3-F12614D7D809}" dt="2025-11-12T09:49:46.101" v="10921" actId="478"/>
          <ac:spMkLst>
            <pc:docMk/>
            <pc:sldMk cId="2783190446" sldId="269"/>
            <ac:spMk id="3" creationId="{49AAA2EA-C57D-D632-EA5B-D509F4D98DCB}"/>
          </ac:spMkLst>
        </pc:spChg>
        <pc:spChg chg="add mod">
          <ac:chgData name="Paul Thompson" userId="c63919ff023e59b0" providerId="LiveId" clId="{76C0244E-711B-44A7-9AF3-F12614D7D809}" dt="2025-11-12T09:51:55.999" v="10968" actId="1076"/>
          <ac:spMkLst>
            <pc:docMk/>
            <pc:sldMk cId="2783190446" sldId="269"/>
            <ac:spMk id="5" creationId="{2E9A414D-4321-F742-F467-FF836BE7BE13}"/>
          </ac:spMkLst>
        </pc:spChg>
        <pc:spChg chg="add del mod">
          <ac:chgData name="Paul Thompson" userId="c63919ff023e59b0" providerId="LiveId" clId="{76C0244E-711B-44A7-9AF3-F12614D7D809}" dt="2025-11-12T09:52:56.097" v="10987" actId="1076"/>
          <ac:spMkLst>
            <pc:docMk/>
            <pc:sldMk cId="2783190446" sldId="269"/>
            <ac:spMk id="6" creationId="{CD33DDC4-3964-9384-81B5-56BB94C5E9B8}"/>
          </ac:spMkLst>
        </pc:spChg>
        <pc:spChg chg="add mod">
          <ac:chgData name="Paul Thompson" userId="c63919ff023e59b0" providerId="LiveId" clId="{76C0244E-711B-44A7-9AF3-F12614D7D809}" dt="2025-11-12T10:05:52.783" v="11174" actId="20577"/>
          <ac:spMkLst>
            <pc:docMk/>
            <pc:sldMk cId="2783190446" sldId="269"/>
            <ac:spMk id="7" creationId="{0E86C63C-E83D-07B3-968F-CB8D12A125FE}"/>
          </ac:spMkLst>
        </pc:spChg>
      </pc:sldChg>
      <pc:sldChg chg="addSp delSp modSp add mod">
        <pc:chgData name="Paul Thompson" userId="c63919ff023e59b0" providerId="LiveId" clId="{76C0244E-711B-44A7-9AF3-F12614D7D809}" dt="2025-11-12T10:25:51.988" v="11378" actId="1076"/>
        <pc:sldMkLst>
          <pc:docMk/>
          <pc:sldMk cId="3688207782" sldId="270"/>
        </pc:sldMkLst>
        <pc:spChg chg="mod">
          <ac:chgData name="Paul Thompson" userId="c63919ff023e59b0" providerId="LiveId" clId="{76C0244E-711B-44A7-9AF3-F12614D7D809}" dt="2025-11-09T15:55:40.238" v="3861" actId="20577"/>
          <ac:spMkLst>
            <pc:docMk/>
            <pc:sldMk cId="3688207782" sldId="270"/>
            <ac:spMk id="2" creationId="{313E86F5-E888-054A-220A-EEE092685DB5}"/>
          </ac:spMkLst>
        </pc:spChg>
        <pc:spChg chg="del mod">
          <ac:chgData name="Paul Thompson" userId="c63919ff023e59b0" providerId="LiveId" clId="{76C0244E-711B-44A7-9AF3-F12614D7D809}" dt="2025-11-12T10:24:44.949" v="11357" actId="478"/>
          <ac:spMkLst>
            <pc:docMk/>
            <pc:sldMk cId="3688207782" sldId="270"/>
            <ac:spMk id="3" creationId="{11C52620-74D6-5A0F-6F9A-E6466AC8936C}"/>
          </ac:spMkLst>
        </pc:spChg>
        <pc:spChg chg="mod">
          <ac:chgData name="Paul Thompson" userId="c63919ff023e59b0" providerId="LiveId" clId="{76C0244E-711B-44A7-9AF3-F12614D7D809}" dt="2025-11-09T15:33:31.164" v="3687" actId="20577"/>
          <ac:spMkLst>
            <pc:docMk/>
            <pc:sldMk cId="3688207782" sldId="270"/>
            <ac:spMk id="8" creationId="{1A3B4F8D-D405-8A00-5ACA-4DCB58665C0E}"/>
          </ac:spMkLst>
        </pc:spChg>
        <pc:spChg chg="mod">
          <ac:chgData name="Paul Thompson" userId="c63919ff023e59b0" providerId="LiveId" clId="{76C0244E-711B-44A7-9AF3-F12614D7D809}" dt="2025-11-09T15:36:29.936" v="3694" actId="20577"/>
          <ac:spMkLst>
            <pc:docMk/>
            <pc:sldMk cId="3688207782" sldId="270"/>
            <ac:spMk id="9" creationId="{EEE34FF3-EF90-E2D9-39B7-0B256FCEE02C}"/>
          </ac:spMkLst>
        </pc:spChg>
        <pc:spChg chg="mod">
          <ac:chgData name="Paul Thompson" userId="c63919ff023e59b0" providerId="LiveId" clId="{76C0244E-711B-44A7-9AF3-F12614D7D809}" dt="2025-11-09T15:37:22.226" v="3709" actId="20577"/>
          <ac:spMkLst>
            <pc:docMk/>
            <pc:sldMk cId="3688207782" sldId="270"/>
            <ac:spMk id="16" creationId="{9379BBAC-819D-AB7D-FB9F-5CD96E25C47F}"/>
          </ac:spMkLst>
        </pc:spChg>
        <pc:spChg chg="add del mod">
          <ac:chgData name="Paul Thompson" userId="c63919ff023e59b0" providerId="LiveId" clId="{76C0244E-711B-44A7-9AF3-F12614D7D809}" dt="2025-11-12T10:20:04.110" v="11306" actId="1076"/>
          <ac:spMkLst>
            <pc:docMk/>
            <pc:sldMk cId="3688207782" sldId="270"/>
            <ac:spMk id="17" creationId="{F7144CCD-7859-C130-1F97-E0484E4510F0}"/>
          </ac:spMkLst>
        </pc:spChg>
        <pc:spChg chg="add mod">
          <ac:chgData name="Paul Thompson" userId="c63919ff023e59b0" providerId="LiveId" clId="{76C0244E-711B-44A7-9AF3-F12614D7D809}" dt="2025-11-12T10:21:22.918" v="11333"/>
          <ac:spMkLst>
            <pc:docMk/>
            <pc:sldMk cId="3688207782" sldId="270"/>
            <ac:spMk id="19" creationId="{92D99F38-01A4-3533-21A2-2BBA5DBC737C}"/>
          </ac:spMkLst>
        </pc:spChg>
        <pc:spChg chg="add del mod">
          <ac:chgData name="Paul Thompson" userId="c63919ff023e59b0" providerId="LiveId" clId="{76C0244E-711B-44A7-9AF3-F12614D7D809}" dt="2025-11-12T10:23:51.683" v="11353" actId="21"/>
          <ac:spMkLst>
            <pc:docMk/>
            <pc:sldMk cId="3688207782" sldId="270"/>
            <ac:spMk id="23" creationId="{FE928BF4-839B-B689-DF4B-A80780D6F5DA}"/>
          </ac:spMkLst>
        </pc:spChg>
        <pc:spChg chg="add mod">
          <ac:chgData name="Paul Thompson" userId="c63919ff023e59b0" providerId="LiveId" clId="{76C0244E-711B-44A7-9AF3-F12614D7D809}" dt="2025-11-12T10:25:51.988" v="11378" actId="1076"/>
          <ac:spMkLst>
            <pc:docMk/>
            <pc:sldMk cId="3688207782" sldId="270"/>
            <ac:spMk id="24" creationId="{35868754-8005-272E-A5F4-5730E7530D63}"/>
          </ac:spMkLst>
        </pc:spChg>
        <pc:picChg chg="del">
          <ac:chgData name="Paul Thompson" userId="c63919ff023e59b0" providerId="LiveId" clId="{76C0244E-711B-44A7-9AF3-F12614D7D809}" dt="2025-11-12T10:21:26.791" v="11334" actId="478"/>
          <ac:picMkLst>
            <pc:docMk/>
            <pc:sldMk cId="3688207782" sldId="270"/>
            <ac:picMk id="4" creationId="{1FF09053-292F-17F0-1DC9-507DAA81EFCB}"/>
          </ac:picMkLst>
        </pc:picChg>
        <pc:picChg chg="add mod">
          <ac:chgData name="Paul Thompson" userId="c63919ff023e59b0" providerId="LiveId" clId="{76C0244E-711B-44A7-9AF3-F12614D7D809}" dt="2025-11-09T15:32:31.779" v="3676" actId="1076"/>
          <ac:picMkLst>
            <pc:docMk/>
            <pc:sldMk cId="3688207782" sldId="270"/>
            <ac:picMk id="6" creationId="{E74D99E3-D964-11BB-4029-534A46C390A9}"/>
          </ac:picMkLst>
        </pc:picChg>
        <pc:picChg chg="mod">
          <ac:chgData name="Paul Thompson" userId="c63919ff023e59b0" providerId="LiveId" clId="{76C0244E-711B-44A7-9AF3-F12614D7D809}" dt="2025-11-09T15:32:28.674" v="3675" actId="1076"/>
          <ac:picMkLst>
            <pc:docMk/>
            <pc:sldMk cId="3688207782" sldId="270"/>
            <ac:picMk id="7" creationId="{50189415-A775-F6EF-07CC-A0B0F474A233}"/>
          </ac:picMkLst>
        </pc:picChg>
        <pc:picChg chg="add mod">
          <ac:chgData name="Paul Thompson" userId="c63919ff023e59b0" providerId="LiveId" clId="{76C0244E-711B-44A7-9AF3-F12614D7D809}" dt="2025-11-09T15:33:17.379" v="3681" actId="1076"/>
          <ac:picMkLst>
            <pc:docMk/>
            <pc:sldMk cId="3688207782" sldId="270"/>
            <ac:picMk id="10" creationId="{981190C5-B2DE-42CD-7B2F-6AA2AD1800CB}"/>
          </ac:picMkLst>
        </pc:picChg>
        <pc:picChg chg="mod">
          <ac:chgData name="Paul Thompson" userId="c63919ff023e59b0" providerId="LiveId" clId="{76C0244E-711B-44A7-9AF3-F12614D7D809}" dt="2025-11-09T15:32:59.768" v="3679" actId="1076"/>
          <ac:picMkLst>
            <pc:docMk/>
            <pc:sldMk cId="3688207782" sldId="270"/>
            <ac:picMk id="11" creationId="{55515EF5-C6C3-F43C-4D17-CE380C9E4A7E}"/>
          </ac:picMkLst>
        </pc:picChg>
        <pc:picChg chg="add mod">
          <ac:chgData name="Paul Thompson" userId="c63919ff023e59b0" providerId="LiveId" clId="{76C0244E-711B-44A7-9AF3-F12614D7D809}" dt="2025-11-09T15:33:49.114" v="3691" actId="1076"/>
          <ac:picMkLst>
            <pc:docMk/>
            <pc:sldMk cId="3688207782" sldId="270"/>
            <ac:picMk id="12" creationId="{4DB95195-B73F-C971-5A1A-381AB9C7CB73}"/>
          </ac:picMkLst>
        </pc:picChg>
        <pc:picChg chg="add mod">
          <ac:chgData name="Paul Thompson" userId="c63919ff023e59b0" providerId="LiveId" clId="{76C0244E-711B-44A7-9AF3-F12614D7D809}" dt="2025-11-09T15:37:45.654" v="3714" actId="1076"/>
          <ac:picMkLst>
            <pc:docMk/>
            <pc:sldMk cId="3688207782" sldId="270"/>
            <ac:picMk id="13" creationId="{387E0F93-20CA-4020-A8AF-AEE30CF1033B}"/>
          </ac:picMkLst>
        </pc:picChg>
        <pc:picChg chg="add mod">
          <ac:chgData name="Paul Thompson" userId="c63919ff023e59b0" providerId="LiveId" clId="{76C0244E-711B-44A7-9AF3-F12614D7D809}" dt="2025-11-12T10:20:08.174" v="11308" actId="1076"/>
          <ac:picMkLst>
            <pc:docMk/>
            <pc:sldMk cId="3688207782" sldId="270"/>
            <ac:picMk id="14" creationId="{447C9771-CB27-C109-D6F5-99DA8BBADAB0}"/>
          </ac:picMkLst>
        </pc:picChg>
        <pc:picChg chg="mod">
          <ac:chgData name="Paul Thompson" userId="c63919ff023e59b0" providerId="LiveId" clId="{76C0244E-711B-44A7-9AF3-F12614D7D809}" dt="2025-11-09T15:33:40.547" v="3689" actId="1076"/>
          <ac:picMkLst>
            <pc:docMk/>
            <pc:sldMk cId="3688207782" sldId="270"/>
            <ac:picMk id="15" creationId="{76633C0D-63B3-12A9-FF37-34CFB9B274D7}"/>
          </ac:picMkLst>
        </pc:picChg>
        <pc:picChg chg="del mod">
          <ac:chgData name="Paul Thompson" userId="c63919ff023e59b0" providerId="LiveId" clId="{76C0244E-711B-44A7-9AF3-F12614D7D809}" dt="2025-11-12T10:20:40.354" v="11314" actId="21"/>
          <ac:picMkLst>
            <pc:docMk/>
            <pc:sldMk cId="3688207782" sldId="270"/>
            <ac:picMk id="18" creationId="{BE22F8A1-5663-8DE8-D213-3FD244BD2412}"/>
          </ac:picMkLst>
        </pc:picChg>
        <pc:picChg chg="mod">
          <ac:chgData name="Paul Thompson" userId="c63919ff023e59b0" providerId="LiveId" clId="{76C0244E-711B-44A7-9AF3-F12614D7D809}" dt="2025-11-12T10:20:05.898" v="11307" actId="1076"/>
          <ac:picMkLst>
            <pc:docMk/>
            <pc:sldMk cId="3688207782" sldId="270"/>
            <ac:picMk id="20" creationId="{D965D374-5CF3-65A7-B84B-B3D7E6688D8C}"/>
          </ac:picMkLst>
        </pc:picChg>
        <pc:picChg chg="add mod">
          <ac:chgData name="Paul Thompson" userId="c63919ff023e59b0" providerId="LiveId" clId="{76C0244E-711B-44A7-9AF3-F12614D7D809}" dt="2025-11-12T10:20:48.418" v="11316" actId="1076"/>
          <ac:picMkLst>
            <pc:docMk/>
            <pc:sldMk cId="3688207782" sldId="270"/>
            <ac:picMk id="21" creationId="{BE22F8A1-5663-8DE8-D213-3FD244BD2412}"/>
          </ac:picMkLst>
        </pc:picChg>
        <pc:picChg chg="mod">
          <ac:chgData name="Paul Thompson" userId="c63919ff023e59b0" providerId="LiveId" clId="{76C0244E-711B-44A7-9AF3-F12614D7D809}" dt="2025-11-09T15:37:34.401" v="3712" actId="1076"/>
          <ac:picMkLst>
            <pc:docMk/>
            <pc:sldMk cId="3688207782" sldId="270"/>
            <ac:picMk id="22" creationId="{7CBEEB62-EECD-B0E8-B4B3-1F9B34C61512}"/>
          </ac:picMkLst>
        </pc:picChg>
      </pc:sldChg>
      <pc:sldChg chg="addSp delSp modSp add mod">
        <pc:chgData name="Paul Thompson" userId="c63919ff023e59b0" providerId="LiveId" clId="{76C0244E-711B-44A7-9AF3-F12614D7D809}" dt="2025-11-12T10:29:37.203" v="11436" actId="13926"/>
        <pc:sldMkLst>
          <pc:docMk/>
          <pc:sldMk cId="691043071" sldId="271"/>
        </pc:sldMkLst>
        <pc:spChg chg="add mod">
          <ac:chgData name="Paul Thompson" userId="c63919ff023e59b0" providerId="LiveId" clId="{76C0244E-711B-44A7-9AF3-F12614D7D809}" dt="2025-11-12T10:24:08.885" v="11354"/>
          <ac:spMkLst>
            <pc:docMk/>
            <pc:sldMk cId="691043071" sldId="271"/>
            <ac:spMk id="2" creationId="{DC0504E5-4773-A9C0-A12A-72680AB8F740}"/>
          </ac:spMkLst>
        </pc:spChg>
        <pc:spChg chg="del mod">
          <ac:chgData name="Paul Thompson" userId="c63919ff023e59b0" providerId="LiveId" clId="{76C0244E-711B-44A7-9AF3-F12614D7D809}" dt="2025-11-12T10:28:47.997" v="11417" actId="478"/>
          <ac:spMkLst>
            <pc:docMk/>
            <pc:sldMk cId="691043071" sldId="271"/>
            <ac:spMk id="3" creationId="{3A357C2A-3137-5481-7650-F906E43334E9}"/>
          </ac:spMkLst>
        </pc:spChg>
        <pc:spChg chg="add mod">
          <ac:chgData name="Paul Thompson" userId="c63919ff023e59b0" providerId="LiveId" clId="{76C0244E-711B-44A7-9AF3-F12614D7D809}" dt="2025-11-12T10:29:37.203" v="11436" actId="13926"/>
          <ac:spMkLst>
            <pc:docMk/>
            <pc:sldMk cId="691043071" sldId="271"/>
            <ac:spMk id="5" creationId="{0FBB821B-A5D3-016F-0379-EBFEB26A3185}"/>
          </ac:spMkLst>
        </pc:spChg>
        <pc:spChg chg="mod">
          <ac:chgData name="Paul Thompson" userId="c63919ff023e59b0" providerId="LiveId" clId="{76C0244E-711B-44A7-9AF3-F12614D7D809}" dt="2025-11-12T10:28:28.101" v="11416" actId="20577"/>
          <ac:spMkLst>
            <pc:docMk/>
            <pc:sldMk cId="691043071" sldId="271"/>
            <ac:spMk id="6" creationId="{07C7DE9A-021F-0902-0EA1-DBD9D11C9C88}"/>
          </ac:spMkLst>
        </pc:spChg>
      </pc:sldChg>
      <pc:sldChg chg="addSp delSp modSp add mod">
        <pc:chgData name="Paul Thompson" userId="c63919ff023e59b0" providerId="LiveId" clId="{76C0244E-711B-44A7-9AF3-F12614D7D809}" dt="2025-11-12T12:22:32.279" v="11647" actId="14100"/>
        <pc:sldMkLst>
          <pc:docMk/>
          <pc:sldMk cId="1156894150" sldId="272"/>
        </pc:sldMkLst>
        <pc:spChg chg="del mod">
          <ac:chgData name="Paul Thompson" userId="c63919ff023e59b0" providerId="LiveId" clId="{76C0244E-711B-44A7-9AF3-F12614D7D809}" dt="2025-11-12T10:16:17.909" v="11259" actId="478"/>
          <ac:spMkLst>
            <pc:docMk/>
            <pc:sldMk cId="1156894150" sldId="272"/>
            <ac:spMk id="3" creationId="{36669380-B4B4-031E-54FC-CCF4EA17DA32}"/>
          </ac:spMkLst>
        </pc:spChg>
        <pc:spChg chg="add mod">
          <ac:chgData name="Paul Thompson" userId="c63919ff023e59b0" providerId="LiveId" clId="{76C0244E-711B-44A7-9AF3-F12614D7D809}" dt="2025-11-12T12:22:32.279" v="11647" actId="14100"/>
          <ac:spMkLst>
            <pc:docMk/>
            <pc:sldMk cId="1156894150" sldId="272"/>
            <ac:spMk id="5" creationId="{C499DE6B-EBBF-7CA6-1BC6-8A7F30C42C2A}"/>
          </ac:spMkLst>
        </pc:spChg>
        <pc:spChg chg="mod">
          <ac:chgData name="Paul Thompson" userId="c63919ff023e59b0" providerId="LiveId" clId="{76C0244E-711B-44A7-9AF3-F12614D7D809}" dt="2025-11-12T12:22:11.606" v="11646" actId="1076"/>
          <ac:spMkLst>
            <pc:docMk/>
            <pc:sldMk cId="1156894150" sldId="272"/>
            <ac:spMk id="6" creationId="{3BE283EF-6206-5411-9DC0-CC202C6258BB}"/>
          </ac:spMkLst>
        </pc:spChg>
        <pc:spChg chg="add mod">
          <ac:chgData name="Paul Thompson" userId="c63919ff023e59b0" providerId="LiveId" clId="{76C0244E-711B-44A7-9AF3-F12614D7D809}" dt="2025-11-12T10:16:22.886" v="11260" actId="13926"/>
          <ac:spMkLst>
            <pc:docMk/>
            <pc:sldMk cId="1156894150" sldId="272"/>
            <ac:spMk id="9" creationId="{E07CC005-7DEB-1EE5-A3AC-6CB5622C1DC8}"/>
          </ac:spMkLst>
        </pc:spChg>
        <pc:graphicFrameChg chg="add mod modGraphic">
          <ac:chgData name="Paul Thompson" userId="c63919ff023e59b0" providerId="LiveId" clId="{76C0244E-711B-44A7-9AF3-F12614D7D809}" dt="2025-11-10T20:16:41.958" v="7329" actId="1076"/>
          <ac:graphicFrameMkLst>
            <pc:docMk/>
            <pc:sldMk cId="1156894150" sldId="272"/>
            <ac:graphicFrameMk id="2" creationId="{566C076E-E91F-5487-5574-3F87943C0BB5}"/>
          </ac:graphicFrameMkLst>
        </pc:graphicFrameChg>
        <pc:picChg chg="add mod">
          <ac:chgData name="Paul Thompson" userId="c63919ff023e59b0" providerId="LiveId" clId="{76C0244E-711B-44A7-9AF3-F12614D7D809}" dt="2025-11-10T11:46:09.673" v="4970" actId="1076"/>
          <ac:picMkLst>
            <pc:docMk/>
            <pc:sldMk cId="1156894150" sldId="272"/>
            <ac:picMk id="7" creationId="{56A8036E-99B8-4DDF-4D4D-97C38D27AE1F}"/>
          </ac:picMkLst>
        </pc:picChg>
      </pc:sldChg>
      <pc:sldChg chg="addSp delSp modSp add mod ord">
        <pc:chgData name="Paul Thompson" userId="c63919ff023e59b0" providerId="LiveId" clId="{76C0244E-711B-44A7-9AF3-F12614D7D809}" dt="2025-11-12T17:13:43.750" v="14933"/>
        <pc:sldMkLst>
          <pc:docMk/>
          <pc:sldMk cId="3407223966" sldId="273"/>
        </pc:sldMkLst>
        <pc:spChg chg="add mod">
          <ac:chgData name="Paul Thompson" userId="c63919ff023e59b0" providerId="LiveId" clId="{76C0244E-711B-44A7-9AF3-F12614D7D809}" dt="2025-11-12T15:50:15.010" v="14848" actId="13926"/>
          <ac:spMkLst>
            <pc:docMk/>
            <pc:sldMk cId="3407223966" sldId="273"/>
            <ac:spMk id="2" creationId="{056C9CA1-8251-8617-BED0-3666ED4F5BD7}"/>
          </ac:spMkLst>
        </pc:spChg>
        <pc:spChg chg="mod">
          <ac:chgData name="Paul Thompson" userId="c63919ff023e59b0" providerId="LiveId" clId="{76C0244E-711B-44A7-9AF3-F12614D7D809}" dt="2025-11-12T10:14:06.067" v="11247" actId="13926"/>
          <ac:spMkLst>
            <pc:docMk/>
            <pc:sldMk cId="3407223966" sldId="273"/>
            <ac:spMk id="4" creationId="{2DA6160E-F37A-39CC-C66B-322819864439}"/>
          </ac:spMkLst>
        </pc:spChg>
        <pc:spChg chg="add mod">
          <ac:chgData name="Paul Thompson" userId="c63919ff023e59b0" providerId="LiveId" clId="{76C0244E-711B-44A7-9AF3-F12614D7D809}" dt="2025-11-09T16:37:10.300" v="4343" actId="1076"/>
          <ac:spMkLst>
            <pc:docMk/>
            <pc:sldMk cId="3407223966" sldId="273"/>
            <ac:spMk id="13" creationId="{1DA6AB73-94B4-1ADB-381E-ABFACD55373E}"/>
          </ac:spMkLst>
        </pc:spChg>
        <pc:spChg chg="mod">
          <ac:chgData name="Paul Thompson" userId="c63919ff023e59b0" providerId="LiveId" clId="{76C0244E-711B-44A7-9AF3-F12614D7D809}" dt="2025-11-09T16:37:01.358" v="4342" actId="20577"/>
          <ac:spMkLst>
            <pc:docMk/>
            <pc:sldMk cId="3407223966" sldId="273"/>
            <ac:spMk id="14" creationId="{F1D859B8-BEE9-C4DF-7623-ED8FE911E332}"/>
          </ac:spMkLst>
        </pc:spChg>
        <pc:spChg chg="add mod">
          <ac:chgData name="Paul Thompson" userId="c63919ff023e59b0" providerId="LiveId" clId="{76C0244E-711B-44A7-9AF3-F12614D7D809}" dt="2025-11-09T16:36:59.142" v="4338" actId="1076"/>
          <ac:spMkLst>
            <pc:docMk/>
            <pc:sldMk cId="3407223966" sldId="273"/>
            <ac:spMk id="15" creationId="{75D738E3-C18A-3F46-BDFA-AB9B561A51E0}"/>
          </ac:spMkLst>
        </pc:spChg>
        <pc:spChg chg="mod">
          <ac:chgData name="Paul Thompson" userId="c63919ff023e59b0" providerId="LiveId" clId="{76C0244E-711B-44A7-9AF3-F12614D7D809}" dt="2025-11-09T16:37:00.465" v="4341" actId="20577"/>
          <ac:spMkLst>
            <pc:docMk/>
            <pc:sldMk cId="3407223966" sldId="273"/>
            <ac:spMk id="16" creationId="{14C31605-0AC0-DFF1-9469-7CF948007940}"/>
          </ac:spMkLst>
        </pc:spChg>
        <pc:spChg chg="add mod">
          <ac:chgData name="Paul Thompson" userId="c63919ff023e59b0" providerId="LiveId" clId="{76C0244E-711B-44A7-9AF3-F12614D7D809}" dt="2025-11-09T16:38:04.757" v="4351" actId="1076"/>
          <ac:spMkLst>
            <pc:docMk/>
            <pc:sldMk cId="3407223966" sldId="273"/>
            <ac:spMk id="29" creationId="{46A782B4-910B-1617-4B3B-5CA2F5CEF110}"/>
          </ac:spMkLst>
        </pc:spChg>
        <pc:spChg chg="add mod">
          <ac:chgData name="Paul Thompson" userId="c63919ff023e59b0" providerId="LiveId" clId="{76C0244E-711B-44A7-9AF3-F12614D7D809}" dt="2025-11-12T15:39:19.705" v="14607" actId="20577"/>
          <ac:spMkLst>
            <pc:docMk/>
            <pc:sldMk cId="3407223966" sldId="273"/>
            <ac:spMk id="34" creationId="{E6F2DEB4-EE84-4331-E6C0-0049FD843521}"/>
          </ac:spMkLst>
        </pc:spChg>
        <pc:spChg chg="add mod">
          <ac:chgData name="Paul Thompson" userId="c63919ff023e59b0" providerId="LiveId" clId="{76C0244E-711B-44A7-9AF3-F12614D7D809}" dt="2025-11-09T16:37:53.514" v="4350" actId="1076"/>
          <ac:spMkLst>
            <pc:docMk/>
            <pc:sldMk cId="3407223966" sldId="273"/>
            <ac:spMk id="35" creationId="{B864B4EC-C936-2987-8DD1-C80D70280CF4}"/>
          </ac:spMkLst>
        </pc:spChg>
        <pc:spChg chg="add del mod">
          <ac:chgData name="Paul Thompson" userId="c63919ff023e59b0" providerId="LiveId" clId="{76C0244E-711B-44A7-9AF3-F12614D7D809}" dt="2025-11-09T16:38:40.458" v="4356" actId="1076"/>
          <ac:spMkLst>
            <pc:docMk/>
            <pc:sldMk cId="3407223966" sldId="273"/>
            <ac:spMk id="36" creationId="{FAF3A0D1-C34B-1856-2821-396F4E090C61}"/>
          </ac:spMkLst>
        </pc:spChg>
        <pc:spChg chg="add mod">
          <ac:chgData name="Paul Thompson" userId="c63919ff023e59b0" providerId="LiveId" clId="{76C0244E-711B-44A7-9AF3-F12614D7D809}" dt="2025-11-09T16:38:40.458" v="4356" actId="1076"/>
          <ac:spMkLst>
            <pc:docMk/>
            <pc:sldMk cId="3407223966" sldId="273"/>
            <ac:spMk id="37" creationId="{5F4B166D-8D55-F9D5-DC5F-AD80B7110EA1}"/>
          </ac:spMkLst>
        </pc:spChg>
        <pc:spChg chg="add mod">
          <ac:chgData name="Paul Thompson" userId="c63919ff023e59b0" providerId="LiveId" clId="{76C0244E-711B-44A7-9AF3-F12614D7D809}" dt="2025-11-09T16:38:40.458" v="4356" actId="1076"/>
          <ac:spMkLst>
            <pc:docMk/>
            <pc:sldMk cId="3407223966" sldId="273"/>
            <ac:spMk id="38" creationId="{2364F969-C92C-3481-38C4-EFE7D0600744}"/>
          </ac:spMkLst>
        </pc:spChg>
        <pc:spChg chg="add mod">
          <ac:chgData name="Paul Thompson" userId="c63919ff023e59b0" providerId="LiveId" clId="{76C0244E-711B-44A7-9AF3-F12614D7D809}" dt="2025-11-09T16:38:40.458" v="4356" actId="1076"/>
          <ac:spMkLst>
            <pc:docMk/>
            <pc:sldMk cId="3407223966" sldId="273"/>
            <ac:spMk id="39" creationId="{20F4E4DE-37F8-C07B-3E3D-333731DA756E}"/>
          </ac:spMkLst>
        </pc:spChg>
        <pc:spChg chg="add mod">
          <ac:chgData name="Paul Thompson" userId="c63919ff023e59b0" providerId="LiveId" clId="{76C0244E-711B-44A7-9AF3-F12614D7D809}" dt="2025-11-09T16:38:40.458" v="4356" actId="1076"/>
          <ac:spMkLst>
            <pc:docMk/>
            <pc:sldMk cId="3407223966" sldId="273"/>
            <ac:spMk id="40" creationId="{FFD93FBC-6C45-C1A7-B1FF-E8088580CBB0}"/>
          </ac:spMkLst>
        </pc:spChg>
      </pc:sldChg>
      <pc:sldChg chg="new del">
        <pc:chgData name="Paul Thompson" userId="c63919ff023e59b0" providerId="LiveId" clId="{76C0244E-711B-44A7-9AF3-F12614D7D809}" dt="2025-11-09T16:45:50.861" v="4358" actId="680"/>
        <pc:sldMkLst>
          <pc:docMk/>
          <pc:sldMk cId="1137634867" sldId="274"/>
        </pc:sldMkLst>
      </pc:sldChg>
      <pc:sldChg chg="addSp delSp modSp add mod">
        <pc:chgData name="Paul Thompson" userId="c63919ff023e59b0" providerId="LiveId" clId="{76C0244E-711B-44A7-9AF3-F12614D7D809}" dt="2025-11-12T14:58:59.383" v="14189" actId="20577"/>
        <pc:sldMkLst>
          <pc:docMk/>
          <pc:sldMk cId="2394283098" sldId="274"/>
        </pc:sldMkLst>
        <pc:spChg chg="add mod">
          <ac:chgData name="Paul Thompson" userId="c63919ff023e59b0" providerId="LiveId" clId="{76C0244E-711B-44A7-9AF3-F12614D7D809}" dt="2025-11-12T14:58:59.383" v="14189" actId="20577"/>
          <ac:spMkLst>
            <pc:docMk/>
            <pc:sldMk cId="2394283098" sldId="274"/>
            <ac:spMk id="3" creationId="{265CF4EB-E8B1-0C15-DB84-25BDFCCD84BC}"/>
          </ac:spMkLst>
        </pc:spChg>
        <pc:spChg chg="add del mod">
          <ac:chgData name="Paul Thompson" userId="c63919ff023e59b0" providerId="LiveId" clId="{76C0244E-711B-44A7-9AF3-F12614D7D809}" dt="2025-11-12T10:10:24.173" v="11224" actId="20577"/>
          <ac:spMkLst>
            <pc:docMk/>
            <pc:sldMk cId="2394283098" sldId="274"/>
            <ac:spMk id="4" creationId="{128D3DDD-F048-DB52-8A09-9D52EF166980}"/>
          </ac:spMkLst>
        </pc:spChg>
        <pc:graphicFrameChg chg="add del mod modGraphic">
          <ac:chgData name="Paul Thompson" userId="c63919ff023e59b0" providerId="LiveId" clId="{76C0244E-711B-44A7-9AF3-F12614D7D809}" dt="2025-11-12T14:49:50.151" v="13954" actId="1076"/>
          <ac:graphicFrameMkLst>
            <pc:docMk/>
            <pc:sldMk cId="2394283098" sldId="274"/>
            <ac:graphicFrameMk id="2" creationId="{45619B80-CC8A-BCF6-EB46-A8D22549ED72}"/>
          </ac:graphicFrameMkLst>
        </pc:graphicFrameChg>
        <pc:picChg chg="del">
          <ac:chgData name="Paul Thompson" userId="c63919ff023e59b0" providerId="LiveId" clId="{76C0244E-711B-44A7-9AF3-F12614D7D809}" dt="2025-11-12T14:49:42.035" v="13953" actId="478"/>
          <ac:picMkLst>
            <pc:docMk/>
            <pc:sldMk cId="2394283098" sldId="274"/>
            <ac:picMk id="5" creationId="{A2ABCD9C-196A-C82C-D8EA-C3D614619BA6}"/>
          </ac:picMkLst>
        </pc:picChg>
      </pc:sldChg>
      <pc:sldChg chg="modSp add mod">
        <pc:chgData name="Paul Thompson" userId="c63919ff023e59b0" providerId="LiveId" clId="{76C0244E-711B-44A7-9AF3-F12614D7D809}" dt="2025-11-12T10:11:22.700" v="11233" actId="1076"/>
        <pc:sldMkLst>
          <pc:docMk/>
          <pc:sldMk cId="3973901358" sldId="275"/>
        </pc:sldMkLst>
        <pc:spChg chg="mod">
          <ac:chgData name="Paul Thompson" userId="c63919ff023e59b0" providerId="LiveId" clId="{76C0244E-711B-44A7-9AF3-F12614D7D809}" dt="2025-11-12T10:11:15.413" v="11232" actId="255"/>
          <ac:spMkLst>
            <pc:docMk/>
            <pc:sldMk cId="3973901358" sldId="275"/>
            <ac:spMk id="4" creationId="{78809358-6E63-8164-6246-DEA8AC5AB31E}"/>
          </ac:spMkLst>
        </pc:spChg>
        <pc:graphicFrameChg chg="mod modGraphic">
          <ac:chgData name="Paul Thompson" userId="c63919ff023e59b0" providerId="LiveId" clId="{76C0244E-711B-44A7-9AF3-F12614D7D809}" dt="2025-11-12T10:11:22.700" v="11233" actId="1076"/>
          <ac:graphicFrameMkLst>
            <pc:docMk/>
            <pc:sldMk cId="3973901358" sldId="275"/>
            <ac:graphicFrameMk id="2" creationId="{048FC67F-4FE6-7EE5-120E-B6A88FA02FF3}"/>
          </ac:graphicFrameMkLst>
        </pc:graphicFrameChg>
      </pc:sldChg>
      <pc:sldChg chg="addSp delSp modSp add mod">
        <pc:chgData name="Paul Thompson" userId="c63919ff023e59b0" providerId="LiveId" clId="{76C0244E-711B-44A7-9AF3-F12614D7D809}" dt="2025-11-12T12:18:27.363" v="11577" actId="20577"/>
        <pc:sldMkLst>
          <pc:docMk/>
          <pc:sldMk cId="2962915726" sldId="276"/>
        </pc:sldMkLst>
        <pc:spChg chg="del mod">
          <ac:chgData name="Paul Thompson" userId="c63919ff023e59b0" providerId="LiveId" clId="{76C0244E-711B-44A7-9AF3-F12614D7D809}" dt="2025-11-12T10:31:54.499" v="11461" actId="478"/>
          <ac:spMkLst>
            <pc:docMk/>
            <pc:sldMk cId="2962915726" sldId="276"/>
            <ac:spMk id="3" creationId="{7F1C5775-7AEE-D22C-13ED-83F516234C3C}"/>
          </ac:spMkLst>
        </pc:spChg>
        <pc:spChg chg="add mod">
          <ac:chgData name="Paul Thompson" userId="c63919ff023e59b0" providerId="LiveId" clId="{76C0244E-711B-44A7-9AF3-F12614D7D809}" dt="2025-11-12T10:33:21.423" v="11472" actId="13926"/>
          <ac:spMkLst>
            <pc:docMk/>
            <pc:sldMk cId="2962915726" sldId="276"/>
            <ac:spMk id="5" creationId="{237F97EE-5F90-D7DD-B0AD-0236C818F743}"/>
          </ac:spMkLst>
        </pc:spChg>
        <pc:spChg chg="mod">
          <ac:chgData name="Paul Thompson" userId="c63919ff023e59b0" providerId="LiveId" clId="{76C0244E-711B-44A7-9AF3-F12614D7D809}" dt="2025-11-10T07:48:46.613" v="4367"/>
          <ac:spMkLst>
            <pc:docMk/>
            <pc:sldMk cId="2962915726" sldId="276"/>
            <ac:spMk id="6" creationId="{495CE240-E608-F115-EDC5-BF2F817F2FD2}"/>
          </ac:spMkLst>
        </pc:spChg>
        <pc:spChg chg="add mod">
          <ac:chgData name="Paul Thompson" userId="c63919ff023e59b0" providerId="LiveId" clId="{76C0244E-711B-44A7-9AF3-F12614D7D809}" dt="2025-11-12T12:18:27.363" v="11577" actId="20577"/>
          <ac:spMkLst>
            <pc:docMk/>
            <pc:sldMk cId="2962915726" sldId="276"/>
            <ac:spMk id="7" creationId="{102C1B75-9D38-F6FD-2003-DF1888B40FE0}"/>
          </ac:spMkLst>
        </pc:spChg>
        <pc:graphicFrameChg chg="add mod modGraphic">
          <ac:chgData name="Paul Thompson" userId="c63919ff023e59b0" providerId="LiveId" clId="{76C0244E-711B-44A7-9AF3-F12614D7D809}" dt="2025-11-12T10:43:57.981" v="11481" actId="1076"/>
          <ac:graphicFrameMkLst>
            <pc:docMk/>
            <pc:sldMk cId="2962915726" sldId="276"/>
            <ac:graphicFrameMk id="2" creationId="{386A7F90-16F5-6F82-56BD-15BA4AD759E6}"/>
          </ac:graphicFrameMkLst>
        </pc:graphicFrameChg>
      </pc:sldChg>
      <pc:sldChg chg="addSp delSp modSp add mod">
        <pc:chgData name="Paul Thompson" userId="c63919ff023e59b0" providerId="LiveId" clId="{76C0244E-711B-44A7-9AF3-F12614D7D809}" dt="2025-11-12T12:23:11.663" v="11651" actId="113"/>
        <pc:sldMkLst>
          <pc:docMk/>
          <pc:sldMk cId="382048585" sldId="277"/>
        </pc:sldMkLst>
        <pc:spChg chg="add mod">
          <ac:chgData name="Paul Thompson" userId="c63919ff023e59b0" providerId="LiveId" clId="{76C0244E-711B-44A7-9AF3-F12614D7D809}" dt="2025-11-12T12:23:11.663" v="11651" actId="113"/>
          <ac:spMkLst>
            <pc:docMk/>
            <pc:sldMk cId="382048585" sldId="277"/>
            <ac:spMk id="2" creationId="{98BF0568-0E7C-C02C-E017-E99689AF1BBB}"/>
          </ac:spMkLst>
        </pc:spChg>
        <pc:spChg chg="del mod">
          <ac:chgData name="Paul Thompson" userId="c63919ff023e59b0" providerId="LiveId" clId="{76C0244E-711B-44A7-9AF3-F12614D7D809}" dt="2025-11-12T10:16:55.594" v="11266" actId="478"/>
          <ac:spMkLst>
            <pc:docMk/>
            <pc:sldMk cId="382048585" sldId="277"/>
            <ac:spMk id="3" creationId="{B16BB994-5C91-4EA5-35F1-D54B0D1E67EC}"/>
          </ac:spMkLst>
        </pc:spChg>
        <pc:spChg chg="mod">
          <ac:chgData name="Paul Thompson" userId="c63919ff023e59b0" providerId="LiveId" clId="{76C0244E-711B-44A7-9AF3-F12614D7D809}" dt="2025-11-11T20:17:34.888" v="9702" actId="20577"/>
          <ac:spMkLst>
            <pc:docMk/>
            <pc:sldMk cId="382048585" sldId="277"/>
            <ac:spMk id="6" creationId="{D4861EF4-A632-4F3E-3E50-72C514EE7F03}"/>
          </ac:spMkLst>
        </pc:spChg>
        <pc:spChg chg="mod">
          <ac:chgData name="Paul Thompson" userId="c63919ff023e59b0" providerId="LiveId" clId="{76C0244E-711B-44A7-9AF3-F12614D7D809}" dt="2025-11-12T10:16:48.132" v="11264" actId="13926"/>
          <ac:spMkLst>
            <pc:docMk/>
            <pc:sldMk cId="382048585" sldId="277"/>
            <ac:spMk id="9" creationId="{11FC2048-4C68-5F1B-972D-6010A5178C3F}"/>
          </ac:spMkLst>
        </pc:spChg>
        <pc:cxnChg chg="add mod">
          <ac:chgData name="Paul Thompson" userId="c63919ff023e59b0" providerId="LiveId" clId="{76C0244E-711B-44A7-9AF3-F12614D7D809}" dt="2025-11-11T20:17:36.123" v="9703" actId="1076"/>
          <ac:cxnSpMkLst>
            <pc:docMk/>
            <pc:sldMk cId="382048585" sldId="277"/>
            <ac:cxnSpMk id="14" creationId="{13F37B0E-1D59-7F40-2D0F-AC1B8FBF6653}"/>
          </ac:cxnSpMkLst>
        </pc:cxnChg>
        <pc:cxnChg chg="add mod">
          <ac:chgData name="Paul Thompson" userId="c63919ff023e59b0" providerId="LiveId" clId="{76C0244E-711B-44A7-9AF3-F12614D7D809}" dt="2025-11-11T20:17:33.545" v="9701" actId="1076"/>
          <ac:cxnSpMkLst>
            <pc:docMk/>
            <pc:sldMk cId="382048585" sldId="277"/>
            <ac:cxnSpMk id="16" creationId="{3B23136A-83D4-87A8-C62B-9C3DA79009CD}"/>
          </ac:cxnSpMkLst>
        </pc:cxnChg>
      </pc:sldChg>
      <pc:sldChg chg="addSp delSp modSp add mod">
        <pc:chgData name="Paul Thompson" userId="c63919ff023e59b0" providerId="LiveId" clId="{76C0244E-711B-44A7-9AF3-F12614D7D809}" dt="2025-11-12T12:40:59.286" v="11932" actId="207"/>
        <pc:sldMkLst>
          <pc:docMk/>
          <pc:sldMk cId="773984786" sldId="278"/>
        </pc:sldMkLst>
        <pc:spChg chg="mod">
          <ac:chgData name="Paul Thompson" userId="c63919ff023e59b0" providerId="LiveId" clId="{76C0244E-711B-44A7-9AF3-F12614D7D809}" dt="2025-11-12T12:40:30.422" v="11928" actId="207"/>
          <ac:spMkLst>
            <pc:docMk/>
            <pc:sldMk cId="773984786" sldId="278"/>
            <ac:spMk id="2" creationId="{21E8FA08-551D-D32C-4248-803C9D37D84F}"/>
          </ac:spMkLst>
        </pc:spChg>
        <pc:spChg chg="mod">
          <ac:chgData name="Paul Thompson" userId="c63919ff023e59b0" providerId="LiveId" clId="{76C0244E-711B-44A7-9AF3-F12614D7D809}" dt="2025-11-12T10:15:01.182" v="11248" actId="13926"/>
          <ac:spMkLst>
            <pc:docMk/>
            <pc:sldMk cId="773984786" sldId="278"/>
            <ac:spMk id="3" creationId="{67A18066-FBC0-3867-5CC5-AB0E2FC3E148}"/>
          </ac:spMkLst>
        </pc:spChg>
        <pc:spChg chg="add del mod">
          <ac:chgData name="Paul Thompson" userId="c63919ff023e59b0" providerId="LiveId" clId="{76C0244E-711B-44A7-9AF3-F12614D7D809}" dt="2025-11-12T09:44:36.879" v="10798" actId="478"/>
          <ac:spMkLst>
            <pc:docMk/>
            <pc:sldMk cId="773984786" sldId="278"/>
            <ac:spMk id="6" creationId="{C905FA79-1C6D-DA75-2106-6726E13997AA}"/>
          </ac:spMkLst>
        </pc:spChg>
        <pc:spChg chg="mod">
          <ac:chgData name="Paul Thompson" userId="c63919ff023e59b0" providerId="LiveId" clId="{76C0244E-711B-44A7-9AF3-F12614D7D809}" dt="2025-11-12T12:40:54.334" v="11931" actId="207"/>
          <ac:spMkLst>
            <pc:docMk/>
            <pc:sldMk cId="773984786" sldId="278"/>
            <ac:spMk id="8" creationId="{993ED1AE-9DE7-447C-1650-F2C2C2F873D5}"/>
          </ac:spMkLst>
        </pc:spChg>
        <pc:spChg chg="mod">
          <ac:chgData name="Paul Thompson" userId="c63919ff023e59b0" providerId="LiveId" clId="{76C0244E-711B-44A7-9AF3-F12614D7D809}" dt="2025-11-12T12:40:40.759" v="11929" actId="207"/>
          <ac:spMkLst>
            <pc:docMk/>
            <pc:sldMk cId="773984786" sldId="278"/>
            <ac:spMk id="9" creationId="{FDA5000D-A876-015F-C58F-468A316E904B}"/>
          </ac:spMkLst>
        </pc:spChg>
        <pc:spChg chg="add mod">
          <ac:chgData name="Paul Thompson" userId="c63919ff023e59b0" providerId="LiveId" clId="{76C0244E-711B-44A7-9AF3-F12614D7D809}" dt="2025-11-12T09:48:57.109" v="10916" actId="20577"/>
          <ac:spMkLst>
            <pc:docMk/>
            <pc:sldMk cId="773984786" sldId="278"/>
            <ac:spMk id="10" creationId="{4E14F107-7C80-C3C2-CAC1-E6E47B51030D}"/>
          </ac:spMkLst>
        </pc:spChg>
        <pc:spChg chg="mod">
          <ac:chgData name="Paul Thompson" userId="c63919ff023e59b0" providerId="LiveId" clId="{76C0244E-711B-44A7-9AF3-F12614D7D809}" dt="2025-11-12T12:40:48.268" v="11930" actId="207"/>
          <ac:spMkLst>
            <pc:docMk/>
            <pc:sldMk cId="773984786" sldId="278"/>
            <ac:spMk id="16" creationId="{C0133F11-0405-08A5-8CC9-B1FEDC25CD0C}"/>
          </ac:spMkLst>
        </pc:spChg>
        <pc:spChg chg="mod">
          <ac:chgData name="Paul Thompson" userId="c63919ff023e59b0" providerId="LiveId" clId="{76C0244E-711B-44A7-9AF3-F12614D7D809}" dt="2025-11-12T12:40:59.286" v="11932" actId="207"/>
          <ac:spMkLst>
            <pc:docMk/>
            <pc:sldMk cId="773984786" sldId="278"/>
            <ac:spMk id="17" creationId="{A52D93E3-6D10-C345-7D7B-AABBA72F18F6}"/>
          </ac:spMkLst>
        </pc:spChg>
        <pc:picChg chg="del">
          <ac:chgData name="Paul Thompson" userId="c63919ff023e59b0" providerId="LiveId" clId="{76C0244E-711B-44A7-9AF3-F12614D7D809}" dt="2025-11-12T09:45:04.636" v="10801" actId="478"/>
          <ac:picMkLst>
            <pc:docMk/>
            <pc:sldMk cId="773984786" sldId="278"/>
            <ac:picMk id="4" creationId="{1D80C2E0-9A04-8428-C364-48B9A03AF149}"/>
          </ac:picMkLst>
        </pc:picChg>
        <pc:picChg chg="mod">
          <ac:chgData name="Paul Thompson" userId="c63919ff023e59b0" providerId="LiveId" clId="{76C0244E-711B-44A7-9AF3-F12614D7D809}" dt="2025-11-12T09:42:25.246" v="10780" actId="1076"/>
          <ac:picMkLst>
            <pc:docMk/>
            <pc:sldMk cId="773984786" sldId="278"/>
            <ac:picMk id="7" creationId="{9CADBF32-3D69-CFEF-FBA6-0AACFB481175}"/>
          </ac:picMkLst>
        </pc:picChg>
        <pc:picChg chg="mod">
          <ac:chgData name="Paul Thompson" userId="c63919ff023e59b0" providerId="LiveId" clId="{76C0244E-711B-44A7-9AF3-F12614D7D809}" dt="2025-11-12T09:42:18.893" v="10778" actId="1076"/>
          <ac:picMkLst>
            <pc:docMk/>
            <pc:sldMk cId="773984786" sldId="278"/>
            <ac:picMk id="11" creationId="{6977D63C-28F8-6915-C5F5-E64B33FA7E71}"/>
          </ac:picMkLst>
        </pc:picChg>
        <pc:picChg chg="mod">
          <ac:chgData name="Paul Thompson" userId="c63919ff023e59b0" providerId="LiveId" clId="{76C0244E-711B-44A7-9AF3-F12614D7D809}" dt="2025-11-12T09:42:30.137" v="10782" actId="1076"/>
          <ac:picMkLst>
            <pc:docMk/>
            <pc:sldMk cId="773984786" sldId="278"/>
            <ac:picMk id="15" creationId="{CEAB45A7-0658-DEB4-B970-700D5AE16826}"/>
          </ac:picMkLst>
        </pc:picChg>
        <pc:picChg chg="mod">
          <ac:chgData name="Paul Thompson" userId="c63919ff023e59b0" providerId="LiveId" clId="{76C0244E-711B-44A7-9AF3-F12614D7D809}" dt="2025-11-12T09:42:22.193" v="10779" actId="1076"/>
          <ac:picMkLst>
            <pc:docMk/>
            <pc:sldMk cId="773984786" sldId="278"/>
            <ac:picMk id="20" creationId="{3D44E94A-3AFD-37D8-7BE5-CE9B48AD7CF6}"/>
          </ac:picMkLst>
        </pc:picChg>
        <pc:picChg chg="mod">
          <ac:chgData name="Paul Thompson" userId="c63919ff023e59b0" providerId="LiveId" clId="{76C0244E-711B-44A7-9AF3-F12614D7D809}" dt="2025-11-12T09:42:27.565" v="10781" actId="1076"/>
          <ac:picMkLst>
            <pc:docMk/>
            <pc:sldMk cId="773984786" sldId="278"/>
            <ac:picMk id="22" creationId="{1D373440-62A7-235B-CC36-93623E58136D}"/>
          </ac:picMkLst>
        </pc:picChg>
      </pc:sldChg>
      <pc:sldChg chg="addSp delSp modSp add mod">
        <pc:chgData name="Paul Thompson" userId="c63919ff023e59b0" providerId="LiveId" clId="{76C0244E-711B-44A7-9AF3-F12614D7D809}" dt="2025-11-12T13:44:13.276" v="12844" actId="13926"/>
        <pc:sldMkLst>
          <pc:docMk/>
          <pc:sldMk cId="3789706720" sldId="279"/>
        </pc:sldMkLst>
        <pc:spChg chg="add del mod">
          <ac:chgData name="Paul Thompson" userId="c63919ff023e59b0" providerId="LiveId" clId="{76C0244E-711B-44A7-9AF3-F12614D7D809}" dt="2025-11-12T13:44:13.276" v="12844" actId="13926"/>
          <ac:spMkLst>
            <pc:docMk/>
            <pc:sldMk cId="3789706720" sldId="279"/>
            <ac:spMk id="3" creationId="{812AE311-3502-98F7-6C49-E5D5C9CA7CE2}"/>
          </ac:spMkLst>
        </pc:spChg>
        <pc:picChg chg="add mod">
          <ac:chgData name="Paul Thompson" userId="c63919ff023e59b0" providerId="LiveId" clId="{76C0244E-711B-44A7-9AF3-F12614D7D809}" dt="2025-11-11T07:35:31.736" v="8095" actId="1076"/>
          <ac:picMkLst>
            <pc:docMk/>
            <pc:sldMk cId="3789706720" sldId="279"/>
            <ac:picMk id="5" creationId="{46513BAA-29F6-BB52-9A37-DEC9AA8A1C88}"/>
          </ac:picMkLst>
        </pc:picChg>
      </pc:sldChg>
      <pc:sldChg chg="addSp modSp add mod ord">
        <pc:chgData name="Paul Thompson" userId="c63919ff023e59b0" providerId="LiveId" clId="{76C0244E-711B-44A7-9AF3-F12614D7D809}" dt="2025-11-12T10:15:19.662" v="11250" actId="13926"/>
        <pc:sldMkLst>
          <pc:docMk/>
          <pc:sldMk cId="3458288624" sldId="280"/>
        </pc:sldMkLst>
        <pc:spChg chg="add mod">
          <ac:chgData name="Paul Thompson" userId="c63919ff023e59b0" providerId="LiveId" clId="{76C0244E-711B-44A7-9AF3-F12614D7D809}" dt="2025-11-12T10:15:19.662" v="11250" actId="13926"/>
          <ac:spMkLst>
            <pc:docMk/>
            <pc:sldMk cId="3458288624" sldId="280"/>
            <ac:spMk id="2" creationId="{C918502E-D9BC-AD9E-1619-B8AEBA65F2DF}"/>
          </ac:spMkLst>
        </pc:spChg>
        <pc:spChg chg="mod">
          <ac:chgData name="Paul Thompson" userId="c63919ff023e59b0" providerId="LiveId" clId="{76C0244E-711B-44A7-9AF3-F12614D7D809}" dt="2025-11-12T09:50:51.221" v="10952" actId="20577"/>
          <ac:spMkLst>
            <pc:docMk/>
            <pc:sldMk cId="3458288624" sldId="280"/>
            <ac:spMk id="3" creationId="{E612839B-AE38-14E8-848C-8151E92E40FB}"/>
          </ac:spMkLst>
        </pc:spChg>
        <pc:picChg chg="add mod">
          <ac:chgData name="Paul Thompson" userId="c63919ff023e59b0" providerId="LiveId" clId="{76C0244E-711B-44A7-9AF3-F12614D7D809}" dt="2025-11-10T19:40:01.760" v="6983" actId="1076"/>
          <ac:picMkLst>
            <pc:docMk/>
            <pc:sldMk cId="3458288624" sldId="280"/>
            <ac:picMk id="6" creationId="{39E2BFBB-9112-8872-6AF3-AC5652CA54E7}"/>
          </ac:picMkLst>
        </pc:picChg>
        <pc:picChg chg="add mod">
          <ac:chgData name="Paul Thompson" userId="c63919ff023e59b0" providerId="LiveId" clId="{76C0244E-711B-44A7-9AF3-F12614D7D809}" dt="2025-11-10T19:40:45.531" v="6987" actId="1076"/>
          <ac:picMkLst>
            <pc:docMk/>
            <pc:sldMk cId="3458288624" sldId="280"/>
            <ac:picMk id="8" creationId="{CB3C1A5C-1852-A507-3142-F78F59D0C9FA}"/>
          </ac:picMkLst>
        </pc:picChg>
      </pc:sldChg>
      <pc:sldChg chg="addSp delSp modSp add mod ord">
        <pc:chgData name="Paul Thompson" userId="c63919ff023e59b0" providerId="LiveId" clId="{76C0244E-711B-44A7-9AF3-F12614D7D809}" dt="2025-11-12T10:18:38.592" v="11269" actId="14100"/>
        <pc:sldMkLst>
          <pc:docMk/>
          <pc:sldMk cId="2519922760" sldId="281"/>
        </pc:sldMkLst>
        <pc:spChg chg="add mod">
          <ac:chgData name="Paul Thompson" userId="c63919ff023e59b0" providerId="LiveId" clId="{76C0244E-711B-44A7-9AF3-F12614D7D809}" dt="2025-11-12T10:18:18.677" v="11268" actId="688"/>
          <ac:spMkLst>
            <pc:docMk/>
            <pc:sldMk cId="2519922760" sldId="281"/>
            <ac:spMk id="2" creationId="{6E0D2254-D282-DAE3-117B-291C323C6988}"/>
          </ac:spMkLst>
        </pc:spChg>
        <pc:spChg chg="del mod">
          <ac:chgData name="Paul Thompson" userId="c63919ff023e59b0" providerId="LiveId" clId="{76C0244E-711B-44A7-9AF3-F12614D7D809}" dt="2025-11-12T10:06:49.629" v="11175" actId="478"/>
          <ac:spMkLst>
            <pc:docMk/>
            <pc:sldMk cId="2519922760" sldId="281"/>
            <ac:spMk id="3" creationId="{C5F88403-BE3D-2D1D-83FD-9A7FC9EE588A}"/>
          </ac:spMkLst>
        </pc:spChg>
        <pc:spChg chg="add mod">
          <ac:chgData name="Paul Thompson" userId="c63919ff023e59b0" providerId="LiveId" clId="{76C0244E-711B-44A7-9AF3-F12614D7D809}" dt="2025-11-12T10:18:18.677" v="11268" actId="688"/>
          <ac:spMkLst>
            <pc:docMk/>
            <pc:sldMk cId="2519922760" sldId="281"/>
            <ac:spMk id="5" creationId="{29757B69-7408-372E-FA9C-DF3C19FB52A1}"/>
          </ac:spMkLst>
        </pc:spChg>
        <pc:spChg chg="add mod">
          <ac:chgData name="Paul Thompson" userId="c63919ff023e59b0" providerId="LiveId" clId="{76C0244E-711B-44A7-9AF3-F12614D7D809}" dt="2025-11-12T10:18:18.677" v="11268" actId="688"/>
          <ac:spMkLst>
            <pc:docMk/>
            <pc:sldMk cId="2519922760" sldId="281"/>
            <ac:spMk id="6" creationId="{5AD7A5A5-AE2F-3449-86C5-660F00EA6635}"/>
          </ac:spMkLst>
        </pc:spChg>
        <pc:spChg chg="add mod">
          <ac:chgData name="Paul Thompson" userId="c63919ff023e59b0" providerId="LiveId" clId="{76C0244E-711B-44A7-9AF3-F12614D7D809}" dt="2025-11-12T10:18:38.592" v="11269" actId="14100"/>
          <ac:spMkLst>
            <pc:docMk/>
            <pc:sldMk cId="2519922760" sldId="281"/>
            <ac:spMk id="7" creationId="{0C26C49D-0AB3-FC0C-C1D8-0670F3D620E7}"/>
          </ac:spMkLst>
        </pc:spChg>
        <pc:spChg chg="add mod">
          <ac:chgData name="Paul Thompson" userId="c63919ff023e59b0" providerId="LiveId" clId="{76C0244E-711B-44A7-9AF3-F12614D7D809}" dt="2025-11-12T10:18:18.677" v="11268" actId="688"/>
          <ac:spMkLst>
            <pc:docMk/>
            <pc:sldMk cId="2519922760" sldId="281"/>
            <ac:spMk id="8" creationId="{7992D205-216A-12CE-753B-C0028279C10F}"/>
          </ac:spMkLst>
        </pc:spChg>
        <pc:spChg chg="add mod">
          <ac:chgData name="Paul Thompson" userId="c63919ff023e59b0" providerId="LiveId" clId="{76C0244E-711B-44A7-9AF3-F12614D7D809}" dt="2025-11-12T10:18:18.677" v="11268" actId="688"/>
          <ac:spMkLst>
            <pc:docMk/>
            <pc:sldMk cId="2519922760" sldId="281"/>
            <ac:spMk id="9" creationId="{057E604D-542F-E87C-49E9-52499EA2F2DB}"/>
          </ac:spMkLst>
        </pc:spChg>
        <pc:spChg chg="add mod">
          <ac:chgData name="Paul Thompson" userId="c63919ff023e59b0" providerId="LiveId" clId="{76C0244E-711B-44A7-9AF3-F12614D7D809}" dt="2025-11-12T10:18:18.677" v="11268" actId="688"/>
          <ac:spMkLst>
            <pc:docMk/>
            <pc:sldMk cId="2519922760" sldId="281"/>
            <ac:spMk id="10" creationId="{CFD91ADB-D3AB-C38F-95CF-CBE69A606AE6}"/>
          </ac:spMkLst>
        </pc:spChg>
        <pc:spChg chg="add mod">
          <ac:chgData name="Paul Thompson" userId="c63919ff023e59b0" providerId="LiveId" clId="{76C0244E-711B-44A7-9AF3-F12614D7D809}" dt="2025-11-12T10:18:18.677" v="11268" actId="688"/>
          <ac:spMkLst>
            <pc:docMk/>
            <pc:sldMk cId="2519922760" sldId="281"/>
            <ac:spMk id="11" creationId="{91C35BB4-3E51-DD50-9B94-D1F16075B5B9}"/>
          </ac:spMkLst>
        </pc:spChg>
        <pc:spChg chg="add del mod">
          <ac:chgData name="Paul Thompson" userId="c63919ff023e59b0" providerId="LiveId" clId="{76C0244E-711B-44A7-9AF3-F12614D7D809}" dt="2025-11-12T10:18:18.677" v="11268" actId="688"/>
          <ac:spMkLst>
            <pc:docMk/>
            <pc:sldMk cId="2519922760" sldId="281"/>
            <ac:spMk id="12" creationId="{2F2DDF1F-50DE-1560-3E39-76AEAAD1B065}"/>
          </ac:spMkLst>
        </pc:spChg>
        <pc:spChg chg="add mod">
          <ac:chgData name="Paul Thompson" userId="c63919ff023e59b0" providerId="LiveId" clId="{76C0244E-711B-44A7-9AF3-F12614D7D809}" dt="2025-11-12T10:18:18.677" v="11268" actId="688"/>
          <ac:spMkLst>
            <pc:docMk/>
            <pc:sldMk cId="2519922760" sldId="281"/>
            <ac:spMk id="13" creationId="{563DDFF1-BC3C-3139-7ACA-F946847910F6}"/>
          </ac:spMkLst>
        </pc:spChg>
        <pc:picChg chg="del">
          <ac:chgData name="Paul Thompson" userId="c63919ff023e59b0" providerId="LiveId" clId="{76C0244E-711B-44A7-9AF3-F12614D7D809}" dt="2025-11-12T10:18:07.319" v="11267" actId="478"/>
          <ac:picMkLst>
            <pc:docMk/>
            <pc:sldMk cId="2519922760" sldId="281"/>
            <ac:picMk id="4" creationId="{92E8D790-7FD7-3F24-DB90-0DE7A203D92C}"/>
          </ac:picMkLst>
        </pc:picChg>
      </pc:sldChg>
      <pc:sldChg chg="addSp delSp modSp add mod ord">
        <pc:chgData name="Paul Thompson" userId="c63919ff023e59b0" providerId="LiveId" clId="{76C0244E-711B-44A7-9AF3-F12614D7D809}" dt="2025-11-12T10:31:32.117" v="11460" actId="113"/>
        <pc:sldMkLst>
          <pc:docMk/>
          <pc:sldMk cId="1218079826" sldId="282"/>
        </pc:sldMkLst>
        <pc:spChg chg="add mod">
          <ac:chgData name="Paul Thompson" userId="c63919ff023e59b0" providerId="LiveId" clId="{76C0244E-711B-44A7-9AF3-F12614D7D809}" dt="2025-11-12T10:31:32.117" v="11460" actId="113"/>
          <ac:spMkLst>
            <pc:docMk/>
            <pc:sldMk cId="1218079826" sldId="282"/>
            <ac:spMk id="2" creationId="{2CBAFE61-21F0-60D6-95DA-057B7CA00956}"/>
          </ac:spMkLst>
        </pc:spChg>
        <pc:spChg chg="del mod">
          <ac:chgData name="Paul Thompson" userId="c63919ff023e59b0" providerId="LiveId" clId="{76C0244E-711B-44A7-9AF3-F12614D7D809}" dt="2025-11-12T10:29:56.173" v="11438" actId="478"/>
          <ac:spMkLst>
            <pc:docMk/>
            <pc:sldMk cId="1218079826" sldId="282"/>
            <ac:spMk id="3" creationId="{224CBC9D-3296-CEAC-83D6-7B24C22AB90B}"/>
          </ac:spMkLst>
        </pc:spChg>
        <pc:picChg chg="add mod">
          <ac:chgData name="Paul Thompson" userId="c63919ff023e59b0" providerId="LiveId" clId="{76C0244E-711B-44A7-9AF3-F12614D7D809}" dt="2025-11-10T20:24:08.702" v="7459" actId="1076"/>
          <ac:picMkLst>
            <pc:docMk/>
            <pc:sldMk cId="1218079826" sldId="282"/>
            <ac:picMk id="7" creationId="{A9997903-74D9-0D80-94E8-82622F1659D3}"/>
          </ac:picMkLst>
        </pc:picChg>
        <pc:picChg chg="add mod">
          <ac:chgData name="Paul Thompson" userId="c63919ff023e59b0" providerId="LiveId" clId="{76C0244E-711B-44A7-9AF3-F12614D7D809}" dt="2025-11-10T20:10:29.554" v="7322" actId="1076"/>
          <ac:picMkLst>
            <pc:docMk/>
            <pc:sldMk cId="1218079826" sldId="282"/>
            <ac:picMk id="9" creationId="{396E7F58-1619-ED89-F698-6639A7C04590}"/>
          </ac:picMkLst>
        </pc:picChg>
        <pc:picChg chg="add mod">
          <ac:chgData name="Paul Thompson" userId="c63919ff023e59b0" providerId="LiveId" clId="{76C0244E-711B-44A7-9AF3-F12614D7D809}" dt="2025-11-12T10:30:19.128" v="11443" actId="1076"/>
          <ac:picMkLst>
            <pc:docMk/>
            <pc:sldMk cId="1218079826" sldId="282"/>
            <ac:picMk id="11" creationId="{BF73D954-65D8-C9FC-94B1-44F252C50075}"/>
          </ac:picMkLst>
        </pc:picChg>
        <pc:picChg chg="add mod">
          <ac:chgData name="Paul Thompson" userId="c63919ff023e59b0" providerId="LiveId" clId="{76C0244E-711B-44A7-9AF3-F12614D7D809}" dt="2025-11-12T10:30:15.201" v="11442" actId="1076"/>
          <ac:picMkLst>
            <pc:docMk/>
            <pc:sldMk cId="1218079826" sldId="282"/>
            <ac:picMk id="13" creationId="{DF0CDAC5-942D-C129-4EF3-57141C21840F}"/>
          </ac:picMkLst>
        </pc:picChg>
      </pc:sldChg>
      <pc:sldChg chg="addSp delSp modSp add mod">
        <pc:chgData name="Paul Thompson" userId="c63919ff023e59b0" providerId="LiveId" clId="{76C0244E-711B-44A7-9AF3-F12614D7D809}" dt="2025-11-12T12:37:42.368" v="11919" actId="207"/>
        <pc:sldMkLst>
          <pc:docMk/>
          <pc:sldMk cId="3083674027" sldId="283"/>
        </pc:sldMkLst>
        <pc:spChg chg="add mod">
          <ac:chgData name="Paul Thompson" userId="c63919ff023e59b0" providerId="LiveId" clId="{76C0244E-711B-44A7-9AF3-F12614D7D809}" dt="2025-11-12T12:37:42.368" v="11919" actId="207"/>
          <ac:spMkLst>
            <pc:docMk/>
            <pc:sldMk cId="3083674027" sldId="283"/>
            <ac:spMk id="2" creationId="{A0880094-E56B-7947-DC60-F3B2646302D0}"/>
          </ac:spMkLst>
        </pc:spChg>
        <pc:spChg chg="del mod">
          <ac:chgData name="Paul Thompson" userId="c63919ff023e59b0" providerId="LiveId" clId="{76C0244E-711B-44A7-9AF3-F12614D7D809}" dt="2025-11-12T10:15:56.012" v="11256" actId="478"/>
          <ac:spMkLst>
            <pc:docMk/>
            <pc:sldMk cId="3083674027" sldId="283"/>
            <ac:spMk id="3" creationId="{611A8769-0284-C91C-3A27-65D36F6489D4}"/>
          </ac:spMkLst>
        </pc:spChg>
        <pc:spChg chg="add mod">
          <ac:chgData name="Paul Thompson" userId="c63919ff023e59b0" providerId="LiveId" clId="{76C0244E-711B-44A7-9AF3-F12614D7D809}" dt="2025-11-12T12:19:30.119" v="11579" actId="13926"/>
          <ac:spMkLst>
            <pc:docMk/>
            <pc:sldMk cId="3083674027" sldId="283"/>
            <ac:spMk id="5" creationId="{076F71C5-42A8-5154-3CB9-5CDCEB3C4286}"/>
          </ac:spMkLst>
        </pc:spChg>
        <pc:spChg chg="mod">
          <ac:chgData name="Paul Thompson" userId="c63919ff023e59b0" providerId="LiveId" clId="{76C0244E-711B-44A7-9AF3-F12614D7D809}" dt="2025-11-10T20:21:43.326" v="7407" actId="20577"/>
          <ac:spMkLst>
            <pc:docMk/>
            <pc:sldMk cId="3083674027" sldId="283"/>
            <ac:spMk id="6" creationId="{CC3E4945-EAE1-38DB-184E-8DD8391F4F95}"/>
          </ac:spMkLst>
        </pc:spChg>
        <pc:picChg chg="mod">
          <ac:chgData name="Paul Thompson" userId="c63919ff023e59b0" providerId="LiveId" clId="{76C0244E-711B-44A7-9AF3-F12614D7D809}" dt="2025-11-12T12:32:05.800" v="11732" actId="1076"/>
          <ac:picMkLst>
            <pc:docMk/>
            <pc:sldMk cId="3083674027" sldId="283"/>
            <ac:picMk id="4" creationId="{B33852B9-F247-AAFD-9C30-01A8BC2636F4}"/>
          </ac:picMkLst>
        </pc:picChg>
      </pc:sldChg>
      <pc:sldChg chg="addSp delSp modSp add mod">
        <pc:chgData name="Paul Thompson" userId="c63919ff023e59b0" providerId="LiveId" clId="{76C0244E-711B-44A7-9AF3-F12614D7D809}" dt="2025-11-12T12:22:46.071" v="11648" actId="13926"/>
        <pc:sldMkLst>
          <pc:docMk/>
          <pc:sldMk cId="2073018531" sldId="284"/>
        </pc:sldMkLst>
        <pc:spChg chg="del mod">
          <ac:chgData name="Paul Thompson" userId="c63919ff023e59b0" providerId="LiveId" clId="{76C0244E-711B-44A7-9AF3-F12614D7D809}" dt="2025-11-12T10:16:38.875" v="11263" actId="478"/>
          <ac:spMkLst>
            <pc:docMk/>
            <pc:sldMk cId="2073018531" sldId="284"/>
            <ac:spMk id="3" creationId="{961197A6-D398-B9AA-D450-FBBCBE2DC191}"/>
          </ac:spMkLst>
        </pc:spChg>
        <pc:spChg chg="add mod">
          <ac:chgData name="Paul Thompson" userId="c63919ff023e59b0" providerId="LiveId" clId="{76C0244E-711B-44A7-9AF3-F12614D7D809}" dt="2025-11-12T12:22:46.071" v="11648" actId="13926"/>
          <ac:spMkLst>
            <pc:docMk/>
            <pc:sldMk cId="2073018531" sldId="284"/>
            <ac:spMk id="5" creationId="{73DFB716-354C-CDCC-A2E4-6330ABC42D08}"/>
          </ac:spMkLst>
        </pc:spChg>
        <pc:spChg chg="mod">
          <ac:chgData name="Paul Thompson" userId="c63919ff023e59b0" providerId="LiveId" clId="{76C0244E-711B-44A7-9AF3-F12614D7D809}" dt="2025-11-12T10:16:30.187" v="11261" actId="13926"/>
          <ac:spMkLst>
            <pc:docMk/>
            <pc:sldMk cId="2073018531" sldId="284"/>
            <ac:spMk id="9" creationId="{82029A45-461A-EC06-B4D6-FB210190BFAC}"/>
          </ac:spMkLst>
        </pc:spChg>
        <pc:graphicFrameChg chg="modGraphic">
          <ac:chgData name="Paul Thompson" userId="c63919ff023e59b0" providerId="LiveId" clId="{76C0244E-711B-44A7-9AF3-F12614D7D809}" dt="2025-11-10T20:39:29.954" v="7745" actId="2166"/>
          <ac:graphicFrameMkLst>
            <pc:docMk/>
            <pc:sldMk cId="2073018531" sldId="284"/>
            <ac:graphicFrameMk id="2" creationId="{12CD47D7-A61A-E1B3-6091-092661865148}"/>
          </ac:graphicFrameMkLst>
        </pc:graphicFrameChg>
        <pc:picChg chg="mod">
          <ac:chgData name="Paul Thompson" userId="c63919ff023e59b0" providerId="LiveId" clId="{76C0244E-711B-44A7-9AF3-F12614D7D809}" dt="2025-11-10T20:39:44.100" v="7748" actId="1076"/>
          <ac:picMkLst>
            <pc:docMk/>
            <pc:sldMk cId="2073018531" sldId="284"/>
            <ac:picMk id="7" creationId="{80993067-0C72-5DC5-8788-D24D08B6FF78}"/>
          </ac:picMkLst>
        </pc:picChg>
      </pc:sldChg>
      <pc:sldChg chg="addSp delSp modSp add mod">
        <pc:chgData name="Paul Thompson" userId="c63919ff023e59b0" providerId="LiveId" clId="{76C0244E-711B-44A7-9AF3-F12614D7D809}" dt="2025-11-12T14:00:42.624" v="13120" actId="255"/>
        <pc:sldMkLst>
          <pc:docMk/>
          <pc:sldMk cId="1544484298" sldId="285"/>
        </pc:sldMkLst>
        <pc:spChg chg="add mod">
          <ac:chgData name="Paul Thompson" userId="c63919ff023e59b0" providerId="LiveId" clId="{76C0244E-711B-44A7-9AF3-F12614D7D809}" dt="2025-11-11T20:28:55.982" v="9731" actId="207"/>
          <ac:spMkLst>
            <pc:docMk/>
            <pc:sldMk cId="1544484298" sldId="285"/>
            <ac:spMk id="2" creationId="{0A2D75B7-9208-CFCD-77A6-82EAB4218AEA}"/>
          </ac:spMkLst>
        </pc:spChg>
        <pc:spChg chg="add mod">
          <ac:chgData name="Paul Thompson" userId="c63919ff023e59b0" providerId="LiveId" clId="{76C0244E-711B-44A7-9AF3-F12614D7D809}" dt="2025-11-11T20:30:11.066" v="9760" actId="207"/>
          <ac:spMkLst>
            <pc:docMk/>
            <pc:sldMk cId="1544484298" sldId="285"/>
            <ac:spMk id="3" creationId="{AB580533-BD70-0BAF-A432-76E49E6BBFA8}"/>
          </ac:spMkLst>
        </pc:spChg>
        <pc:spChg chg="mod">
          <ac:chgData name="Paul Thompson" userId="c63919ff023e59b0" providerId="LiveId" clId="{76C0244E-711B-44A7-9AF3-F12614D7D809}" dt="2025-11-12T14:00:42.624" v="13120" actId="255"/>
          <ac:spMkLst>
            <pc:docMk/>
            <pc:sldMk cId="1544484298" sldId="285"/>
            <ac:spMk id="4" creationId="{D5640F19-AB66-B596-8854-8E02CF55090F}"/>
          </ac:spMkLst>
        </pc:spChg>
        <pc:spChg chg="add mod">
          <ac:chgData name="Paul Thompson" userId="c63919ff023e59b0" providerId="LiveId" clId="{76C0244E-711B-44A7-9AF3-F12614D7D809}" dt="2025-11-11T20:30:59.411" v="9773" actId="207"/>
          <ac:spMkLst>
            <pc:docMk/>
            <pc:sldMk cId="1544484298" sldId="285"/>
            <ac:spMk id="6" creationId="{BBCF9C2F-4035-8D93-0656-96DF58E242A5}"/>
          </ac:spMkLst>
        </pc:spChg>
        <pc:spChg chg="add mod">
          <ac:chgData name="Paul Thompson" userId="c63919ff023e59b0" providerId="LiveId" clId="{76C0244E-711B-44A7-9AF3-F12614D7D809}" dt="2025-11-11T20:31:54.471" v="9780" actId="207"/>
          <ac:spMkLst>
            <pc:docMk/>
            <pc:sldMk cId="1544484298" sldId="285"/>
            <ac:spMk id="7" creationId="{871058A3-3EA2-5935-9DEE-EBE5D0ADBF0A}"/>
          </ac:spMkLst>
        </pc:spChg>
        <pc:spChg chg="add mod">
          <ac:chgData name="Paul Thompson" userId="c63919ff023e59b0" providerId="LiveId" clId="{76C0244E-711B-44A7-9AF3-F12614D7D809}" dt="2025-11-11T20:51:10.196" v="9917" actId="20577"/>
          <ac:spMkLst>
            <pc:docMk/>
            <pc:sldMk cId="1544484298" sldId="285"/>
            <ac:spMk id="8" creationId="{21877A90-46A1-9C04-ED70-3B525D6DE0A4}"/>
          </ac:spMkLst>
        </pc:spChg>
        <pc:spChg chg="add mod">
          <ac:chgData name="Paul Thompson" userId="c63919ff023e59b0" providerId="LiveId" clId="{76C0244E-711B-44A7-9AF3-F12614D7D809}" dt="2025-11-11T20:34:18.710" v="9811"/>
          <ac:spMkLst>
            <pc:docMk/>
            <pc:sldMk cId="1544484298" sldId="285"/>
            <ac:spMk id="9" creationId="{8D811DD3-F74D-8E74-5E4F-2C0C4956BF6D}"/>
          </ac:spMkLst>
        </pc:spChg>
        <pc:spChg chg="add mod">
          <ac:chgData name="Paul Thompson" userId="c63919ff023e59b0" providerId="LiveId" clId="{76C0244E-711B-44A7-9AF3-F12614D7D809}" dt="2025-11-12T14:00:31.141" v="13119" actId="20577"/>
          <ac:spMkLst>
            <pc:docMk/>
            <pc:sldMk cId="1544484298" sldId="285"/>
            <ac:spMk id="9" creationId="{BEC02E27-F2BA-33D8-9AFB-EFC89464F8C3}"/>
          </ac:spMkLst>
        </pc:spChg>
        <pc:spChg chg="add mod">
          <ac:chgData name="Paul Thompson" userId="c63919ff023e59b0" providerId="LiveId" clId="{76C0244E-711B-44A7-9AF3-F12614D7D809}" dt="2025-11-11T20:44:17.389" v="9863" actId="1076"/>
          <ac:spMkLst>
            <pc:docMk/>
            <pc:sldMk cId="1544484298" sldId="285"/>
            <ac:spMk id="10" creationId="{5EAF586D-9CD2-786C-587F-017EFFA8F13B}"/>
          </ac:spMkLst>
        </pc:spChg>
        <pc:picChg chg="mod">
          <ac:chgData name="Paul Thompson" userId="c63919ff023e59b0" providerId="LiveId" clId="{76C0244E-711B-44A7-9AF3-F12614D7D809}" dt="2025-11-12T13:55:51.816" v="13050" actId="1076"/>
          <ac:picMkLst>
            <pc:docMk/>
            <pc:sldMk cId="1544484298" sldId="285"/>
            <ac:picMk id="5" creationId="{5122B756-0090-82DE-7BA4-725E63070518}"/>
          </ac:picMkLst>
        </pc:picChg>
        <pc:picChg chg="add mod">
          <ac:chgData name="Paul Thompson" userId="c63919ff023e59b0" providerId="LiveId" clId="{76C0244E-711B-44A7-9AF3-F12614D7D809}" dt="2025-11-11T20:37:10.854" v="9830" actId="1076"/>
          <ac:picMkLst>
            <pc:docMk/>
            <pc:sldMk cId="1544484298" sldId="285"/>
            <ac:picMk id="12" creationId="{4FD03995-5DD2-EBB4-AB4A-7568DA9970C1}"/>
          </ac:picMkLst>
        </pc:picChg>
        <pc:picChg chg="add mod">
          <ac:chgData name="Paul Thompson" userId="c63919ff023e59b0" providerId="LiveId" clId="{76C0244E-711B-44A7-9AF3-F12614D7D809}" dt="2025-11-11T20:38:02.082" v="9834" actId="14100"/>
          <ac:picMkLst>
            <pc:docMk/>
            <pc:sldMk cId="1544484298" sldId="285"/>
            <ac:picMk id="14" creationId="{F7521AD0-B793-0BD1-2290-20974A81A719}"/>
          </ac:picMkLst>
        </pc:picChg>
        <pc:picChg chg="add del mod">
          <ac:chgData name="Paul Thompson" userId="c63919ff023e59b0" providerId="LiveId" clId="{76C0244E-711B-44A7-9AF3-F12614D7D809}" dt="2025-11-11T20:40:32.753" v="9841" actId="478"/>
          <ac:picMkLst>
            <pc:docMk/>
            <pc:sldMk cId="1544484298" sldId="285"/>
            <ac:picMk id="16" creationId="{616AD7E0-3E90-4EB9-A335-4A91811BE38A}"/>
          </ac:picMkLst>
        </pc:picChg>
        <pc:picChg chg="add mod">
          <ac:chgData name="Paul Thompson" userId="c63919ff023e59b0" providerId="LiveId" clId="{76C0244E-711B-44A7-9AF3-F12614D7D809}" dt="2025-11-11T20:40:45.872" v="9845" actId="14100"/>
          <ac:picMkLst>
            <pc:docMk/>
            <pc:sldMk cId="1544484298" sldId="285"/>
            <ac:picMk id="18" creationId="{3F0703F5-F57C-17C9-D87B-6D360650690A}"/>
          </ac:picMkLst>
        </pc:picChg>
        <pc:picChg chg="add mod">
          <ac:chgData name="Paul Thompson" userId="c63919ff023e59b0" providerId="LiveId" clId="{76C0244E-711B-44A7-9AF3-F12614D7D809}" dt="2025-11-11T20:41:49.833" v="9848" actId="14100"/>
          <ac:picMkLst>
            <pc:docMk/>
            <pc:sldMk cId="1544484298" sldId="285"/>
            <ac:picMk id="20" creationId="{2BC5BCE9-D56F-1FBF-52B0-5540733FA2CE}"/>
          </ac:picMkLst>
        </pc:picChg>
        <pc:picChg chg="add mod">
          <ac:chgData name="Paul Thompson" userId="c63919ff023e59b0" providerId="LiveId" clId="{76C0244E-711B-44A7-9AF3-F12614D7D809}" dt="2025-11-11T20:43:01.216" v="9855" actId="14100"/>
          <ac:picMkLst>
            <pc:docMk/>
            <pc:sldMk cId="1544484298" sldId="285"/>
            <ac:picMk id="22" creationId="{EDD103BF-FEDB-07B9-791D-A1F43D8249D7}"/>
          </ac:picMkLst>
        </pc:picChg>
        <pc:picChg chg="add mod">
          <ac:chgData name="Paul Thompson" userId="c63919ff023e59b0" providerId="LiveId" clId="{76C0244E-711B-44A7-9AF3-F12614D7D809}" dt="2025-11-11T20:44:10.914" v="9862" actId="14100"/>
          <ac:picMkLst>
            <pc:docMk/>
            <pc:sldMk cId="1544484298" sldId="285"/>
            <ac:picMk id="24" creationId="{47BC78C8-FF4B-5C89-B743-45FBC819740F}"/>
          </ac:picMkLst>
        </pc:picChg>
      </pc:sldChg>
      <pc:sldChg chg="addSp delSp modSp add mod ord">
        <pc:chgData name="Paul Thompson" userId="c63919ff023e59b0" providerId="LiveId" clId="{76C0244E-711B-44A7-9AF3-F12614D7D809}" dt="2025-11-12T14:07:05.052" v="13236" actId="1076"/>
        <pc:sldMkLst>
          <pc:docMk/>
          <pc:sldMk cId="4133251428" sldId="286"/>
        </pc:sldMkLst>
        <pc:spChg chg="add mod">
          <ac:chgData name="Paul Thompson" userId="c63919ff023e59b0" providerId="LiveId" clId="{76C0244E-711B-44A7-9AF3-F12614D7D809}" dt="2025-11-11T20:45:54.463" v="9876" actId="1076"/>
          <ac:spMkLst>
            <pc:docMk/>
            <pc:sldMk cId="4133251428" sldId="286"/>
            <ac:spMk id="2" creationId="{45251102-2452-D666-58C6-B2DC6798003B}"/>
          </ac:spMkLst>
        </pc:spChg>
        <pc:spChg chg="add mod">
          <ac:chgData name="Paul Thompson" userId="c63919ff023e59b0" providerId="LiveId" clId="{76C0244E-711B-44A7-9AF3-F12614D7D809}" dt="2025-11-11T20:46:43.122" v="9885" actId="1076"/>
          <ac:spMkLst>
            <pc:docMk/>
            <pc:sldMk cId="4133251428" sldId="286"/>
            <ac:spMk id="3" creationId="{7C08C39A-3B52-C2FD-66AC-4DF1EDC3AD73}"/>
          </ac:spMkLst>
        </pc:spChg>
        <pc:spChg chg="del mod">
          <ac:chgData name="Paul Thompson" userId="c63919ff023e59b0" providerId="LiveId" clId="{76C0244E-711B-44A7-9AF3-F12614D7D809}" dt="2025-11-11T20:53:46.241" v="9936"/>
          <ac:spMkLst>
            <pc:docMk/>
            <pc:sldMk cId="4133251428" sldId="286"/>
            <ac:spMk id="4" creationId="{886E2296-A9C4-628C-FC0B-0D31FA6C02BB}"/>
          </ac:spMkLst>
        </pc:spChg>
        <pc:spChg chg="add mod">
          <ac:chgData name="Paul Thompson" userId="c63919ff023e59b0" providerId="LiveId" clId="{76C0244E-711B-44A7-9AF3-F12614D7D809}" dt="2025-11-12T14:07:01.451" v="13235" actId="1076"/>
          <ac:spMkLst>
            <pc:docMk/>
            <pc:sldMk cId="4133251428" sldId="286"/>
            <ac:spMk id="4" creationId="{DB39F02E-2BB0-B0F2-1228-2B7D54E13D8B}"/>
          </ac:spMkLst>
        </pc:spChg>
        <pc:spChg chg="add mod">
          <ac:chgData name="Paul Thompson" userId="c63919ff023e59b0" providerId="LiveId" clId="{76C0244E-711B-44A7-9AF3-F12614D7D809}" dt="2025-11-11T20:46:46.507" v="9886" actId="1076"/>
          <ac:spMkLst>
            <pc:docMk/>
            <pc:sldMk cId="4133251428" sldId="286"/>
            <ac:spMk id="6" creationId="{CB287D34-B3EC-7094-714F-382079BFA409}"/>
          </ac:spMkLst>
        </pc:spChg>
        <pc:spChg chg="add mod">
          <ac:chgData name="Paul Thompson" userId="c63919ff023e59b0" providerId="LiveId" clId="{76C0244E-711B-44A7-9AF3-F12614D7D809}" dt="2025-11-11T20:46:50.165" v="9887" actId="1076"/>
          <ac:spMkLst>
            <pc:docMk/>
            <pc:sldMk cId="4133251428" sldId="286"/>
            <ac:spMk id="7" creationId="{2EFB336B-1C7D-A686-3079-B8A6A54C04D8}"/>
          </ac:spMkLst>
        </pc:spChg>
        <pc:spChg chg="add mod">
          <ac:chgData name="Paul Thompson" userId="c63919ff023e59b0" providerId="LiveId" clId="{76C0244E-711B-44A7-9AF3-F12614D7D809}" dt="2025-11-11T20:46:52.474" v="9888" actId="1076"/>
          <ac:spMkLst>
            <pc:docMk/>
            <pc:sldMk cId="4133251428" sldId="286"/>
            <ac:spMk id="8" creationId="{2A5F2E2B-B3EE-01D5-BEF2-B51E10440B4D}"/>
          </ac:spMkLst>
        </pc:spChg>
        <pc:spChg chg="add mod">
          <ac:chgData name="Paul Thompson" userId="c63919ff023e59b0" providerId="LiveId" clId="{76C0244E-711B-44A7-9AF3-F12614D7D809}" dt="2025-11-11T20:46:40.733" v="9884" actId="1076"/>
          <ac:spMkLst>
            <pc:docMk/>
            <pc:sldMk cId="4133251428" sldId="286"/>
            <ac:spMk id="9" creationId="{8ED7154B-7635-E4A0-727A-D075AF44BEA3}"/>
          </ac:spMkLst>
        </pc:spChg>
        <pc:picChg chg="del">
          <ac:chgData name="Paul Thompson" userId="c63919ff023e59b0" providerId="LiveId" clId="{76C0244E-711B-44A7-9AF3-F12614D7D809}" dt="2025-11-12T14:01:05.485" v="13122" actId="478"/>
          <ac:picMkLst>
            <pc:docMk/>
            <pc:sldMk cId="4133251428" sldId="286"/>
            <ac:picMk id="5" creationId="{7658BD67-4287-4CF1-9E9B-D15DEBEC3605}"/>
          </ac:picMkLst>
        </pc:picChg>
        <pc:picChg chg="add mod ord">
          <ac:chgData name="Paul Thompson" userId="c63919ff023e59b0" providerId="LiveId" clId="{76C0244E-711B-44A7-9AF3-F12614D7D809}" dt="2025-11-12T14:07:05.052" v="13236" actId="1076"/>
          <ac:picMkLst>
            <pc:docMk/>
            <pc:sldMk cId="4133251428" sldId="286"/>
            <ac:picMk id="11" creationId="{59415F96-8813-B4B9-3E82-228CD87B603C}"/>
          </ac:picMkLst>
        </pc:picChg>
        <pc:picChg chg="add mod">
          <ac:chgData name="Paul Thompson" userId="c63919ff023e59b0" providerId="LiveId" clId="{76C0244E-711B-44A7-9AF3-F12614D7D809}" dt="2025-11-11T20:48:06.946" v="9892" actId="1076"/>
          <ac:picMkLst>
            <pc:docMk/>
            <pc:sldMk cId="4133251428" sldId="286"/>
            <ac:picMk id="12" creationId="{F0F60AF0-1E10-F278-CB9A-394D9E1F0620}"/>
          </ac:picMkLst>
        </pc:picChg>
        <pc:picChg chg="add mod">
          <ac:chgData name="Paul Thompson" userId="c63919ff023e59b0" providerId="LiveId" clId="{76C0244E-711B-44A7-9AF3-F12614D7D809}" dt="2025-11-11T20:48:19.401" v="9894" actId="1076"/>
          <ac:picMkLst>
            <pc:docMk/>
            <pc:sldMk cId="4133251428" sldId="286"/>
            <ac:picMk id="13" creationId="{11D563EF-CDFF-A319-31C7-EC6F69E38671}"/>
          </ac:picMkLst>
        </pc:picChg>
        <pc:picChg chg="add mod">
          <ac:chgData name="Paul Thompson" userId="c63919ff023e59b0" providerId="LiveId" clId="{76C0244E-711B-44A7-9AF3-F12614D7D809}" dt="2025-11-11T20:48:35.030" v="9896" actId="1076"/>
          <ac:picMkLst>
            <pc:docMk/>
            <pc:sldMk cId="4133251428" sldId="286"/>
            <ac:picMk id="14" creationId="{4505AB01-FE7D-9507-3F70-EED0E4EA7414}"/>
          </ac:picMkLst>
        </pc:picChg>
        <pc:picChg chg="add mod">
          <ac:chgData name="Paul Thompson" userId="c63919ff023e59b0" providerId="LiveId" clId="{76C0244E-711B-44A7-9AF3-F12614D7D809}" dt="2025-11-11T20:48:47.320" v="9898" actId="1076"/>
          <ac:picMkLst>
            <pc:docMk/>
            <pc:sldMk cId="4133251428" sldId="286"/>
            <ac:picMk id="15" creationId="{9085B58E-6939-2365-A89A-6284F1FB992D}"/>
          </ac:picMkLst>
        </pc:picChg>
        <pc:picChg chg="add mod">
          <ac:chgData name="Paul Thompson" userId="c63919ff023e59b0" providerId="LiveId" clId="{76C0244E-711B-44A7-9AF3-F12614D7D809}" dt="2025-11-11T20:49:02.582" v="9900" actId="1076"/>
          <ac:picMkLst>
            <pc:docMk/>
            <pc:sldMk cId="4133251428" sldId="286"/>
            <ac:picMk id="16" creationId="{6F9DB7A1-6370-7B79-F848-1FF8C69AD514}"/>
          </ac:picMkLst>
        </pc:picChg>
        <pc:picChg chg="add mod">
          <ac:chgData name="Paul Thompson" userId="c63919ff023e59b0" providerId="LiveId" clId="{76C0244E-711B-44A7-9AF3-F12614D7D809}" dt="2025-11-11T20:49:18.437" v="9902" actId="1076"/>
          <ac:picMkLst>
            <pc:docMk/>
            <pc:sldMk cId="4133251428" sldId="286"/>
            <ac:picMk id="17" creationId="{F5F47166-2ABB-3A60-9204-BCC952AE6314}"/>
          </ac:picMkLst>
        </pc:picChg>
      </pc:sldChg>
      <pc:sldChg chg="addSp delSp modSp add mod">
        <pc:chgData name="Paul Thompson" userId="c63919ff023e59b0" providerId="LiveId" clId="{76C0244E-711B-44A7-9AF3-F12614D7D809}" dt="2025-11-12T14:20:18.415" v="13649" actId="20577"/>
        <pc:sldMkLst>
          <pc:docMk/>
          <pc:sldMk cId="4075811712" sldId="287"/>
        </pc:sldMkLst>
        <pc:spChg chg="add mod">
          <ac:chgData name="Paul Thompson" userId="c63919ff023e59b0" providerId="LiveId" clId="{76C0244E-711B-44A7-9AF3-F12614D7D809}" dt="2025-11-12T14:20:18.415" v="13649" actId="20577"/>
          <ac:spMkLst>
            <pc:docMk/>
            <pc:sldMk cId="4075811712" sldId="287"/>
            <ac:spMk id="2" creationId="{6416A4AB-2FD1-72DA-A08C-7C403839E747}"/>
          </ac:spMkLst>
        </pc:spChg>
        <pc:spChg chg="del">
          <ac:chgData name="Paul Thompson" userId="c63919ff023e59b0" providerId="LiveId" clId="{76C0244E-711B-44A7-9AF3-F12614D7D809}" dt="2025-11-11T20:50:33.512" v="9911" actId="21"/>
          <ac:spMkLst>
            <pc:docMk/>
            <pc:sldMk cId="4075811712" sldId="287"/>
            <ac:spMk id="2" creationId="{69302499-931E-0DEB-B958-E683486AFAEF}"/>
          </ac:spMkLst>
        </pc:spChg>
        <pc:spChg chg="del">
          <ac:chgData name="Paul Thompson" userId="c63919ff023e59b0" providerId="LiveId" clId="{76C0244E-711B-44A7-9AF3-F12614D7D809}" dt="2025-11-11T20:50:22.406" v="9908" actId="478"/>
          <ac:spMkLst>
            <pc:docMk/>
            <pc:sldMk cId="4075811712" sldId="287"/>
            <ac:spMk id="3" creationId="{5664FA7B-BF6E-D39D-987D-322817A65B16}"/>
          </ac:spMkLst>
        </pc:spChg>
        <pc:spChg chg="mod">
          <ac:chgData name="Paul Thompson" userId="c63919ff023e59b0" providerId="LiveId" clId="{76C0244E-711B-44A7-9AF3-F12614D7D809}" dt="2025-11-11T20:53:29.702" v="9933" actId="20577"/>
          <ac:spMkLst>
            <pc:docMk/>
            <pc:sldMk cId="4075811712" sldId="287"/>
            <ac:spMk id="4" creationId="{DA9C30C3-1A61-11E8-C7D1-BFC18F249C2F}"/>
          </ac:spMkLst>
        </pc:spChg>
        <pc:spChg chg="del">
          <ac:chgData name="Paul Thompson" userId="c63919ff023e59b0" providerId="LiveId" clId="{76C0244E-711B-44A7-9AF3-F12614D7D809}" dt="2025-11-11T20:50:19.998" v="9907" actId="478"/>
          <ac:spMkLst>
            <pc:docMk/>
            <pc:sldMk cId="4075811712" sldId="287"/>
            <ac:spMk id="6" creationId="{9DFC72BC-F3C7-4D3D-4B66-F50A167AD397}"/>
          </ac:spMkLst>
        </pc:spChg>
        <pc:spChg chg="del">
          <ac:chgData name="Paul Thompson" userId="c63919ff023e59b0" providerId="LiveId" clId="{76C0244E-711B-44A7-9AF3-F12614D7D809}" dt="2025-11-11T20:50:17.113" v="9906" actId="478"/>
          <ac:spMkLst>
            <pc:docMk/>
            <pc:sldMk cId="4075811712" sldId="287"/>
            <ac:spMk id="7" creationId="{4D400694-D6EF-18C2-257A-C2B1F12E6DBF}"/>
          </ac:spMkLst>
        </pc:spChg>
        <pc:spChg chg="del">
          <ac:chgData name="Paul Thompson" userId="c63919ff023e59b0" providerId="LiveId" clId="{76C0244E-711B-44A7-9AF3-F12614D7D809}" dt="2025-11-11T20:50:11.147" v="9904" actId="478"/>
          <ac:spMkLst>
            <pc:docMk/>
            <pc:sldMk cId="4075811712" sldId="287"/>
            <ac:spMk id="8" creationId="{072A4224-2965-6197-E502-574091561EA3}"/>
          </ac:spMkLst>
        </pc:spChg>
        <pc:spChg chg="del">
          <ac:chgData name="Paul Thompson" userId="c63919ff023e59b0" providerId="LiveId" clId="{76C0244E-711B-44A7-9AF3-F12614D7D809}" dt="2025-11-11T20:50:14.198" v="9905" actId="478"/>
          <ac:spMkLst>
            <pc:docMk/>
            <pc:sldMk cId="4075811712" sldId="287"/>
            <ac:spMk id="9" creationId="{C77A763F-0D5B-893D-F4F4-5438EAE21E34}"/>
          </ac:spMkLst>
        </pc:spChg>
        <pc:spChg chg="add mod">
          <ac:chgData name="Paul Thompson" userId="c63919ff023e59b0" providerId="LiveId" clId="{76C0244E-711B-44A7-9AF3-F12614D7D809}" dt="2025-11-12T14:17:29.387" v="13566" actId="1076"/>
          <ac:spMkLst>
            <pc:docMk/>
            <pc:sldMk cId="4075811712" sldId="287"/>
            <ac:spMk id="10" creationId="{84A895A2-8CF0-FB4C-3729-7569EAEA5154}"/>
          </ac:spMkLst>
        </pc:spChg>
        <pc:spChg chg="add mod">
          <ac:chgData name="Paul Thompson" userId="c63919ff023e59b0" providerId="LiveId" clId="{76C0244E-711B-44A7-9AF3-F12614D7D809}" dt="2025-11-11T20:51:26.659" v="9919" actId="1076"/>
          <ac:spMkLst>
            <pc:docMk/>
            <pc:sldMk cId="4075811712" sldId="287"/>
            <ac:spMk id="18" creationId="{931B2D1D-2D48-589B-6322-E1FF8427AB72}"/>
          </ac:spMkLst>
        </pc:spChg>
        <pc:spChg chg="add mod">
          <ac:chgData name="Paul Thompson" userId="c63919ff023e59b0" providerId="LiveId" clId="{76C0244E-711B-44A7-9AF3-F12614D7D809}" dt="2025-11-11T20:51:26.659" v="9919" actId="1076"/>
          <ac:spMkLst>
            <pc:docMk/>
            <pc:sldMk cId="4075811712" sldId="287"/>
            <ac:spMk id="19" creationId="{00A607CE-E335-5125-1FB5-D23DD23B8EDD}"/>
          </ac:spMkLst>
        </pc:spChg>
        <pc:spChg chg="add mod">
          <ac:chgData name="Paul Thompson" userId="c63919ff023e59b0" providerId="LiveId" clId="{76C0244E-711B-44A7-9AF3-F12614D7D809}" dt="2025-11-11T20:51:26.659" v="9919" actId="1076"/>
          <ac:spMkLst>
            <pc:docMk/>
            <pc:sldMk cId="4075811712" sldId="287"/>
            <ac:spMk id="20" creationId="{7B41608B-1B1F-D7C3-B506-885BDE56268C}"/>
          </ac:spMkLst>
        </pc:spChg>
        <pc:spChg chg="add mod">
          <ac:chgData name="Paul Thompson" userId="c63919ff023e59b0" providerId="LiveId" clId="{76C0244E-711B-44A7-9AF3-F12614D7D809}" dt="2025-11-11T20:51:26.659" v="9919" actId="1076"/>
          <ac:spMkLst>
            <pc:docMk/>
            <pc:sldMk cId="4075811712" sldId="287"/>
            <ac:spMk id="21" creationId="{B4877C81-ECD6-419A-741B-5A3DDB715D79}"/>
          </ac:spMkLst>
        </pc:spChg>
        <pc:spChg chg="add mod">
          <ac:chgData name="Paul Thompson" userId="c63919ff023e59b0" providerId="LiveId" clId="{76C0244E-711B-44A7-9AF3-F12614D7D809}" dt="2025-11-11T20:51:26.659" v="9919" actId="1076"/>
          <ac:spMkLst>
            <pc:docMk/>
            <pc:sldMk cId="4075811712" sldId="287"/>
            <ac:spMk id="22" creationId="{5688067B-7165-7736-AEAA-C3C0AB27FDDC}"/>
          </ac:spMkLst>
        </pc:spChg>
        <pc:picChg chg="del mod">
          <ac:chgData name="Paul Thompson" userId="c63919ff023e59b0" providerId="LiveId" clId="{76C0244E-711B-44A7-9AF3-F12614D7D809}" dt="2025-11-12T14:16:10.502" v="13523" actId="478"/>
          <ac:picMkLst>
            <pc:docMk/>
            <pc:sldMk cId="4075811712" sldId="287"/>
            <ac:picMk id="5" creationId="{7D706E95-FE8D-BCFE-E7B5-9F16358B8A15}"/>
          </ac:picMkLst>
        </pc:picChg>
        <pc:picChg chg="del">
          <ac:chgData name="Paul Thompson" userId="c63919ff023e59b0" providerId="LiveId" clId="{76C0244E-711B-44A7-9AF3-F12614D7D809}" dt="2025-11-11T20:50:35.584" v="9912" actId="478"/>
          <ac:picMkLst>
            <pc:docMk/>
            <pc:sldMk cId="4075811712" sldId="287"/>
            <ac:picMk id="11" creationId="{ABB81E1B-1FF4-2964-5F8F-D92171A7C541}"/>
          </ac:picMkLst>
        </pc:picChg>
        <pc:picChg chg="del">
          <ac:chgData name="Paul Thompson" userId="c63919ff023e59b0" providerId="LiveId" clId="{76C0244E-711B-44A7-9AF3-F12614D7D809}" dt="2025-11-11T20:50:11.147" v="9904" actId="478"/>
          <ac:picMkLst>
            <pc:docMk/>
            <pc:sldMk cId="4075811712" sldId="287"/>
            <ac:picMk id="12" creationId="{C4559D34-C4D0-82A4-6066-A8EEF18BF514}"/>
          </ac:picMkLst>
        </pc:picChg>
        <pc:picChg chg="del">
          <ac:chgData name="Paul Thompson" userId="c63919ff023e59b0" providerId="LiveId" clId="{76C0244E-711B-44A7-9AF3-F12614D7D809}" dt="2025-11-11T20:50:11.147" v="9904" actId="478"/>
          <ac:picMkLst>
            <pc:docMk/>
            <pc:sldMk cId="4075811712" sldId="287"/>
            <ac:picMk id="13" creationId="{BF19ADA2-8B91-2FB7-4514-7DDDFD6D3956}"/>
          </ac:picMkLst>
        </pc:picChg>
        <pc:picChg chg="del">
          <ac:chgData name="Paul Thompson" userId="c63919ff023e59b0" providerId="LiveId" clId="{76C0244E-711B-44A7-9AF3-F12614D7D809}" dt="2025-11-11T20:50:11.147" v="9904" actId="478"/>
          <ac:picMkLst>
            <pc:docMk/>
            <pc:sldMk cId="4075811712" sldId="287"/>
            <ac:picMk id="14" creationId="{2C3C27AD-67F6-DC84-14B4-7E123B506E8F}"/>
          </ac:picMkLst>
        </pc:picChg>
        <pc:picChg chg="del">
          <ac:chgData name="Paul Thompson" userId="c63919ff023e59b0" providerId="LiveId" clId="{76C0244E-711B-44A7-9AF3-F12614D7D809}" dt="2025-11-11T20:50:26.809" v="9910" actId="478"/>
          <ac:picMkLst>
            <pc:docMk/>
            <pc:sldMk cId="4075811712" sldId="287"/>
            <ac:picMk id="15" creationId="{EE032AFF-1738-1F01-E393-6B833C18E368}"/>
          </ac:picMkLst>
        </pc:picChg>
        <pc:picChg chg="del">
          <ac:chgData name="Paul Thompson" userId="c63919ff023e59b0" providerId="LiveId" clId="{76C0244E-711B-44A7-9AF3-F12614D7D809}" dt="2025-11-11T20:50:11.147" v="9904" actId="478"/>
          <ac:picMkLst>
            <pc:docMk/>
            <pc:sldMk cId="4075811712" sldId="287"/>
            <ac:picMk id="16" creationId="{A60CB653-E632-C699-B11F-626EFA554A7F}"/>
          </ac:picMkLst>
        </pc:picChg>
        <pc:picChg chg="del">
          <ac:chgData name="Paul Thompson" userId="c63919ff023e59b0" providerId="LiveId" clId="{76C0244E-711B-44A7-9AF3-F12614D7D809}" dt="2025-11-11T20:50:24.447" v="9909" actId="478"/>
          <ac:picMkLst>
            <pc:docMk/>
            <pc:sldMk cId="4075811712" sldId="287"/>
            <ac:picMk id="17" creationId="{12ED2338-A0FC-D30F-1554-70B9228FC4E5}"/>
          </ac:picMkLst>
        </pc:picChg>
        <pc:picChg chg="add mod">
          <ac:chgData name="Paul Thompson" userId="c63919ff023e59b0" providerId="LiveId" clId="{76C0244E-711B-44A7-9AF3-F12614D7D809}" dt="2025-11-11T20:51:26.659" v="9919" actId="1076"/>
          <ac:picMkLst>
            <pc:docMk/>
            <pc:sldMk cId="4075811712" sldId="287"/>
            <ac:picMk id="23" creationId="{765DF4F8-E3AB-94B3-4732-D0E0BE80DD05}"/>
          </ac:picMkLst>
        </pc:picChg>
        <pc:picChg chg="add mod">
          <ac:chgData name="Paul Thompson" userId="c63919ff023e59b0" providerId="LiveId" clId="{76C0244E-711B-44A7-9AF3-F12614D7D809}" dt="2025-11-11T20:51:26.659" v="9919" actId="1076"/>
          <ac:picMkLst>
            <pc:docMk/>
            <pc:sldMk cId="4075811712" sldId="287"/>
            <ac:picMk id="26" creationId="{5881BFB3-93CA-BC93-8135-9C4A032F1522}"/>
          </ac:picMkLst>
        </pc:picChg>
        <pc:picChg chg="add mod">
          <ac:chgData name="Paul Thompson" userId="c63919ff023e59b0" providerId="LiveId" clId="{76C0244E-711B-44A7-9AF3-F12614D7D809}" dt="2025-11-11T20:51:26.659" v="9919" actId="1076"/>
          <ac:picMkLst>
            <pc:docMk/>
            <pc:sldMk cId="4075811712" sldId="287"/>
            <ac:picMk id="27" creationId="{3F895FDF-D01E-E810-67D0-2B90272CF840}"/>
          </ac:picMkLst>
        </pc:picChg>
        <pc:picChg chg="add mod">
          <ac:chgData name="Paul Thompson" userId="c63919ff023e59b0" providerId="LiveId" clId="{76C0244E-711B-44A7-9AF3-F12614D7D809}" dt="2025-11-11T20:51:26.659" v="9919" actId="1076"/>
          <ac:picMkLst>
            <pc:docMk/>
            <pc:sldMk cId="4075811712" sldId="287"/>
            <ac:picMk id="28" creationId="{F0839C05-A293-8DA2-7314-7159DBC34B9D}"/>
          </ac:picMkLst>
        </pc:picChg>
      </pc:sldChg>
      <pc:sldChg chg="addSp delSp modSp add mod">
        <pc:chgData name="Paul Thompson" userId="c63919ff023e59b0" providerId="LiveId" clId="{76C0244E-711B-44A7-9AF3-F12614D7D809}" dt="2025-11-12T14:37:46.705" v="13819" actId="20577"/>
        <pc:sldMkLst>
          <pc:docMk/>
          <pc:sldMk cId="3565614749" sldId="288"/>
        </pc:sldMkLst>
        <pc:spChg chg="add del mod">
          <ac:chgData name="Paul Thompson" userId="c63919ff023e59b0" providerId="LiveId" clId="{76C0244E-711B-44A7-9AF3-F12614D7D809}" dt="2025-11-12T07:18:37.920" v="10285" actId="478"/>
          <ac:spMkLst>
            <pc:docMk/>
            <pc:sldMk cId="3565614749" sldId="288"/>
            <ac:spMk id="2" creationId="{3D432DE5-E5D7-CEFB-D047-0BF054E88B24}"/>
          </ac:spMkLst>
        </pc:spChg>
        <pc:spChg chg="add del mod">
          <ac:chgData name="Paul Thompson" userId="c63919ff023e59b0" providerId="LiveId" clId="{76C0244E-711B-44A7-9AF3-F12614D7D809}" dt="2025-11-12T07:17:18.884" v="10269" actId="478"/>
          <ac:spMkLst>
            <pc:docMk/>
            <pc:sldMk cId="3565614749" sldId="288"/>
            <ac:spMk id="3" creationId="{A6461F6D-C6C9-AB95-A203-AB9AD8F2959D}"/>
          </ac:spMkLst>
        </pc:spChg>
        <pc:spChg chg="del mod">
          <ac:chgData name="Paul Thompson" userId="c63919ff023e59b0" providerId="LiveId" clId="{76C0244E-711B-44A7-9AF3-F12614D7D809}" dt="2025-11-12T07:12:38.835" v="10223"/>
          <ac:spMkLst>
            <pc:docMk/>
            <pc:sldMk cId="3565614749" sldId="288"/>
            <ac:spMk id="4" creationId="{DF0C8264-F4E5-2344-BF94-335DA5F8CAF4}"/>
          </ac:spMkLst>
        </pc:spChg>
        <pc:spChg chg="add mod">
          <ac:chgData name="Paul Thompson" userId="c63919ff023e59b0" providerId="LiveId" clId="{76C0244E-711B-44A7-9AF3-F12614D7D809}" dt="2025-11-12T14:37:46.705" v="13819" actId="20577"/>
          <ac:spMkLst>
            <pc:docMk/>
            <pc:sldMk cId="3565614749" sldId="288"/>
            <ac:spMk id="7" creationId="{24AA1DBC-BAFC-32B6-F4E0-2C2982662A82}"/>
          </ac:spMkLst>
        </pc:spChg>
        <pc:spChg chg="del mod">
          <ac:chgData name="Paul Thompson" userId="c63919ff023e59b0" providerId="LiveId" clId="{76C0244E-711B-44A7-9AF3-F12614D7D809}" dt="2025-11-11T20:57:58.712" v="9981" actId="478"/>
          <ac:spMkLst>
            <pc:docMk/>
            <pc:sldMk cId="3565614749" sldId="288"/>
            <ac:spMk id="10" creationId="{908FC44E-2C50-1858-F4E5-5ACC0F3D39D5}"/>
          </ac:spMkLst>
        </pc:spChg>
        <pc:spChg chg="del mod">
          <ac:chgData name="Paul Thompson" userId="c63919ff023e59b0" providerId="LiveId" clId="{76C0244E-711B-44A7-9AF3-F12614D7D809}" dt="2025-11-11T20:58:24.892" v="9991" actId="478"/>
          <ac:spMkLst>
            <pc:docMk/>
            <pc:sldMk cId="3565614749" sldId="288"/>
            <ac:spMk id="18" creationId="{E1E77C5C-91EC-E4F4-9169-CA7D375339C1}"/>
          </ac:spMkLst>
        </pc:spChg>
        <pc:spChg chg="del mod">
          <ac:chgData name="Paul Thompson" userId="c63919ff023e59b0" providerId="LiveId" clId="{76C0244E-711B-44A7-9AF3-F12614D7D809}" dt="2025-11-11T20:58:22.193" v="9990" actId="478"/>
          <ac:spMkLst>
            <pc:docMk/>
            <pc:sldMk cId="3565614749" sldId="288"/>
            <ac:spMk id="19" creationId="{9FD13401-554F-50A7-4306-DC793C330590}"/>
          </ac:spMkLst>
        </pc:spChg>
        <pc:spChg chg="del mod">
          <ac:chgData name="Paul Thompson" userId="c63919ff023e59b0" providerId="LiveId" clId="{76C0244E-711B-44A7-9AF3-F12614D7D809}" dt="2025-11-11T20:58:32.683" v="9994" actId="478"/>
          <ac:spMkLst>
            <pc:docMk/>
            <pc:sldMk cId="3565614749" sldId="288"/>
            <ac:spMk id="20" creationId="{E8DFA37A-A8D6-454C-1CFA-D0F733B67A86}"/>
          </ac:spMkLst>
        </pc:spChg>
        <pc:spChg chg="del mod">
          <ac:chgData name="Paul Thompson" userId="c63919ff023e59b0" providerId="LiveId" clId="{76C0244E-711B-44A7-9AF3-F12614D7D809}" dt="2025-11-11T20:58:19.938" v="9989" actId="478"/>
          <ac:spMkLst>
            <pc:docMk/>
            <pc:sldMk cId="3565614749" sldId="288"/>
            <ac:spMk id="21" creationId="{80E11810-FD86-848F-0F56-FC7F93260B99}"/>
          </ac:spMkLst>
        </pc:spChg>
        <pc:spChg chg="del mod">
          <ac:chgData name="Paul Thompson" userId="c63919ff023e59b0" providerId="LiveId" clId="{76C0244E-711B-44A7-9AF3-F12614D7D809}" dt="2025-11-11T20:58:27.778" v="9992" actId="478"/>
          <ac:spMkLst>
            <pc:docMk/>
            <pc:sldMk cId="3565614749" sldId="288"/>
            <ac:spMk id="22" creationId="{4BDC51A4-9A27-B615-C823-4A7287F7EBD3}"/>
          </ac:spMkLst>
        </pc:spChg>
        <pc:graphicFrameChg chg="add mod modGraphic">
          <ac:chgData name="Paul Thompson" userId="c63919ff023e59b0" providerId="LiveId" clId="{76C0244E-711B-44A7-9AF3-F12614D7D809}" dt="2025-11-12T07:23:05.836" v="10342" actId="113"/>
          <ac:graphicFrameMkLst>
            <pc:docMk/>
            <pc:sldMk cId="3565614749" sldId="288"/>
            <ac:graphicFrameMk id="6" creationId="{8EC64C1A-5C21-1AD0-FD8C-12A44BFCCEF2}"/>
          </ac:graphicFrameMkLst>
        </pc:graphicFrameChg>
        <pc:picChg chg="add del mod">
          <ac:chgData name="Paul Thompson" userId="c63919ff023e59b0" providerId="LiveId" clId="{76C0244E-711B-44A7-9AF3-F12614D7D809}" dt="2025-11-11T20:58:08.689" v="9984" actId="478"/>
          <ac:picMkLst>
            <pc:docMk/>
            <pc:sldMk cId="3565614749" sldId="288"/>
            <ac:picMk id="23" creationId="{29B708AC-7359-3289-3281-4A8DC108BFEE}"/>
          </ac:picMkLst>
        </pc:picChg>
        <pc:picChg chg="del mod">
          <ac:chgData name="Paul Thompson" userId="c63919ff023e59b0" providerId="LiveId" clId="{76C0244E-711B-44A7-9AF3-F12614D7D809}" dt="2025-11-11T20:58:10.981" v="9985" actId="478"/>
          <ac:picMkLst>
            <pc:docMk/>
            <pc:sldMk cId="3565614749" sldId="288"/>
            <ac:picMk id="24" creationId="{002A5CC5-E118-5959-14D1-1340305D6F69}"/>
          </ac:picMkLst>
        </pc:picChg>
        <pc:picChg chg="del mod">
          <ac:chgData name="Paul Thompson" userId="c63919ff023e59b0" providerId="LiveId" clId="{76C0244E-711B-44A7-9AF3-F12614D7D809}" dt="2025-11-11T20:58:15.471" v="9987" actId="478"/>
          <ac:picMkLst>
            <pc:docMk/>
            <pc:sldMk cId="3565614749" sldId="288"/>
            <ac:picMk id="25" creationId="{498098A4-E743-35A8-ECF6-BD07FC8CD074}"/>
          </ac:picMkLst>
        </pc:picChg>
        <pc:picChg chg="del">
          <ac:chgData name="Paul Thompson" userId="c63919ff023e59b0" providerId="LiveId" clId="{76C0244E-711B-44A7-9AF3-F12614D7D809}" dt="2025-11-11T20:58:30.625" v="9993" actId="478"/>
          <ac:picMkLst>
            <pc:docMk/>
            <pc:sldMk cId="3565614749" sldId="288"/>
            <ac:picMk id="26" creationId="{29759BDC-1520-F465-0180-288EF9A9B80D}"/>
          </ac:picMkLst>
        </pc:picChg>
        <pc:picChg chg="del">
          <ac:chgData name="Paul Thompson" userId="c63919ff023e59b0" providerId="LiveId" clId="{76C0244E-711B-44A7-9AF3-F12614D7D809}" dt="2025-11-11T20:58:17.757" v="9988" actId="478"/>
          <ac:picMkLst>
            <pc:docMk/>
            <pc:sldMk cId="3565614749" sldId="288"/>
            <ac:picMk id="27" creationId="{6BC0E31C-E902-1AF4-821C-1E96F1B37DC2}"/>
          </ac:picMkLst>
        </pc:picChg>
        <pc:picChg chg="del">
          <ac:chgData name="Paul Thompson" userId="c63919ff023e59b0" providerId="LiveId" clId="{76C0244E-711B-44A7-9AF3-F12614D7D809}" dt="2025-11-11T20:58:13.234" v="9986" actId="478"/>
          <ac:picMkLst>
            <pc:docMk/>
            <pc:sldMk cId="3565614749" sldId="288"/>
            <ac:picMk id="28" creationId="{4B0034C1-1F4C-C42C-D5C5-C9DA7EFFE0DC}"/>
          </ac:picMkLst>
        </pc:picChg>
      </pc:sldChg>
      <pc:sldChg chg="addSp delSp modSp add mod">
        <pc:chgData name="Paul Thompson" userId="c63919ff023e59b0" providerId="LiveId" clId="{76C0244E-711B-44A7-9AF3-F12614D7D809}" dt="2025-11-12T14:48:13.797" v="13949" actId="20577"/>
        <pc:sldMkLst>
          <pc:docMk/>
          <pc:sldMk cId="4031104556" sldId="289"/>
        </pc:sldMkLst>
        <pc:spChg chg="add del">
          <ac:chgData name="Paul Thompson" userId="c63919ff023e59b0" providerId="LiveId" clId="{76C0244E-711B-44A7-9AF3-F12614D7D809}" dt="2025-11-12T07:28:33.881" v="10347" actId="22"/>
          <ac:spMkLst>
            <pc:docMk/>
            <pc:sldMk cId="4031104556" sldId="289"/>
            <ac:spMk id="3" creationId="{9FCBC60D-8A67-9DD3-6212-46A393073557}"/>
          </ac:spMkLst>
        </pc:spChg>
        <pc:spChg chg="add mod">
          <ac:chgData name="Paul Thompson" userId="c63919ff023e59b0" providerId="LiveId" clId="{76C0244E-711B-44A7-9AF3-F12614D7D809}" dt="2025-11-12T08:55:03.284" v="10478" actId="1076"/>
          <ac:spMkLst>
            <pc:docMk/>
            <pc:sldMk cId="4031104556" sldId="289"/>
            <ac:spMk id="7" creationId="{7EFFEE22-38D9-4E4E-1AEE-FAA45977A002}"/>
          </ac:spMkLst>
        </pc:spChg>
        <pc:spChg chg="add mod">
          <ac:chgData name="Paul Thompson" userId="c63919ff023e59b0" providerId="LiveId" clId="{76C0244E-711B-44A7-9AF3-F12614D7D809}" dt="2025-11-12T07:30:22.211" v="10351"/>
          <ac:spMkLst>
            <pc:docMk/>
            <pc:sldMk cId="4031104556" sldId="289"/>
            <ac:spMk id="8" creationId="{755D2587-1548-9A7B-CD08-6666069BBBC3}"/>
          </ac:spMkLst>
        </pc:spChg>
        <pc:spChg chg="add mod">
          <ac:chgData name="Paul Thompson" userId="c63919ff023e59b0" providerId="LiveId" clId="{76C0244E-711B-44A7-9AF3-F12614D7D809}" dt="2025-11-12T08:59:15.661" v="10521" actId="14100"/>
          <ac:spMkLst>
            <pc:docMk/>
            <pc:sldMk cId="4031104556" sldId="289"/>
            <ac:spMk id="9" creationId="{80596FED-4DC0-C688-EF41-1E1D6E04BA01}"/>
          </ac:spMkLst>
        </pc:spChg>
        <pc:spChg chg="add mod">
          <ac:chgData name="Paul Thompson" userId="c63919ff023e59b0" providerId="LiveId" clId="{76C0244E-711B-44A7-9AF3-F12614D7D809}" dt="2025-11-12T09:04:34.957" v="10588" actId="20577"/>
          <ac:spMkLst>
            <pc:docMk/>
            <pc:sldMk cId="4031104556" sldId="289"/>
            <ac:spMk id="11" creationId="{E176BD95-B8DE-2EC7-C86F-F33488784C7D}"/>
          </ac:spMkLst>
        </pc:spChg>
        <pc:spChg chg="add mod">
          <ac:chgData name="Paul Thompson" userId="c63919ff023e59b0" providerId="LiveId" clId="{76C0244E-711B-44A7-9AF3-F12614D7D809}" dt="2025-11-12T09:05:05.190" v="10591" actId="14100"/>
          <ac:spMkLst>
            <pc:docMk/>
            <pc:sldMk cId="4031104556" sldId="289"/>
            <ac:spMk id="13" creationId="{507162AD-6086-E822-DD70-B4B1012BBC2C}"/>
          </ac:spMkLst>
        </pc:spChg>
        <pc:spChg chg="add mod">
          <ac:chgData name="Paul Thompson" userId="c63919ff023e59b0" providerId="LiveId" clId="{76C0244E-711B-44A7-9AF3-F12614D7D809}" dt="2025-11-12T09:08:14.471" v="10639" actId="20577"/>
          <ac:spMkLst>
            <pc:docMk/>
            <pc:sldMk cId="4031104556" sldId="289"/>
            <ac:spMk id="15" creationId="{22D7B4A5-2B96-2624-111C-584DCB9BDEA7}"/>
          </ac:spMkLst>
        </pc:spChg>
        <pc:spChg chg="add del mod">
          <ac:chgData name="Paul Thompson" userId="c63919ff023e59b0" providerId="LiveId" clId="{76C0244E-711B-44A7-9AF3-F12614D7D809}" dt="2025-11-12T08:56:11.937" v="10487" actId="478"/>
          <ac:spMkLst>
            <pc:docMk/>
            <pc:sldMk cId="4031104556" sldId="289"/>
            <ac:spMk id="17" creationId="{D0F454C6-2C48-417B-B967-1C0637BBFD25}"/>
          </ac:spMkLst>
        </pc:spChg>
        <pc:spChg chg="add del mod">
          <ac:chgData name="Paul Thompson" userId="c63919ff023e59b0" providerId="LiveId" clId="{76C0244E-711B-44A7-9AF3-F12614D7D809}" dt="2025-11-12T08:56:08.835" v="10486" actId="478"/>
          <ac:spMkLst>
            <pc:docMk/>
            <pc:sldMk cId="4031104556" sldId="289"/>
            <ac:spMk id="18" creationId="{8DDABF63-3814-477E-2554-FDAA4D07E160}"/>
          </ac:spMkLst>
        </pc:spChg>
        <pc:spChg chg="add del mod">
          <ac:chgData name="Paul Thompson" userId="c63919ff023e59b0" providerId="LiveId" clId="{76C0244E-711B-44A7-9AF3-F12614D7D809}" dt="2025-11-12T09:02:05.778" v="10556" actId="20577"/>
          <ac:spMkLst>
            <pc:docMk/>
            <pc:sldMk cId="4031104556" sldId="289"/>
            <ac:spMk id="19" creationId="{C5FA0114-090D-CE61-95B8-B63CB3DCCAF0}"/>
          </ac:spMkLst>
        </pc:spChg>
        <pc:spChg chg="add mod">
          <ac:chgData name="Paul Thompson" userId="c63919ff023e59b0" providerId="LiveId" clId="{76C0244E-711B-44A7-9AF3-F12614D7D809}" dt="2025-11-12T09:15:01.965" v="10721" actId="20577"/>
          <ac:spMkLst>
            <pc:docMk/>
            <pc:sldMk cId="4031104556" sldId="289"/>
            <ac:spMk id="21" creationId="{CE8B2D0C-2EB1-276F-524E-CDDA292586BE}"/>
          </ac:spMkLst>
        </pc:spChg>
        <pc:spChg chg="add mod">
          <ac:chgData name="Paul Thompson" userId="c63919ff023e59b0" providerId="LiveId" clId="{76C0244E-711B-44A7-9AF3-F12614D7D809}" dt="2025-11-12T09:02:13.223" v="10559" actId="20577"/>
          <ac:spMkLst>
            <pc:docMk/>
            <pc:sldMk cId="4031104556" sldId="289"/>
            <ac:spMk id="24" creationId="{76069DE1-CB3F-828F-D6BB-6FF3DFB8E155}"/>
          </ac:spMkLst>
        </pc:spChg>
        <pc:spChg chg="add mod">
          <ac:chgData name="Paul Thompson" userId="c63919ff023e59b0" providerId="LiveId" clId="{76C0244E-711B-44A7-9AF3-F12614D7D809}" dt="2025-11-12T09:02:01.066" v="10555" actId="20577"/>
          <ac:spMkLst>
            <pc:docMk/>
            <pc:sldMk cId="4031104556" sldId="289"/>
            <ac:spMk id="26" creationId="{6D578A28-F0CD-F2AB-7D55-204A4EA027C1}"/>
          </ac:spMkLst>
        </pc:spChg>
        <pc:spChg chg="add mod">
          <ac:chgData name="Paul Thompson" userId="c63919ff023e59b0" providerId="LiveId" clId="{76C0244E-711B-44A7-9AF3-F12614D7D809}" dt="2025-11-12T14:48:13.797" v="13949" actId="20577"/>
          <ac:spMkLst>
            <pc:docMk/>
            <pc:sldMk cId="4031104556" sldId="289"/>
            <ac:spMk id="27" creationId="{62652D61-A88F-B0CF-975F-00E51D144902}"/>
          </ac:spMkLst>
        </pc:spChg>
        <pc:graphicFrameChg chg="del modGraphic">
          <ac:chgData name="Paul Thompson" userId="c63919ff023e59b0" providerId="LiveId" clId="{76C0244E-711B-44A7-9AF3-F12614D7D809}" dt="2025-11-12T07:28:12.478" v="10345" actId="478"/>
          <ac:graphicFrameMkLst>
            <pc:docMk/>
            <pc:sldMk cId="4031104556" sldId="289"/>
            <ac:graphicFrameMk id="6" creationId="{EE0A40C0-FD34-DDFC-6A72-043C0C6B6AD3}"/>
          </ac:graphicFrameMkLst>
        </pc:graphicFrameChg>
        <pc:graphicFrameChg chg="add mod modGraphic">
          <ac:chgData name="Paul Thompson" userId="c63919ff023e59b0" providerId="LiveId" clId="{76C0244E-711B-44A7-9AF3-F12614D7D809}" dt="2025-11-12T09:04:49.415" v="10590" actId="113"/>
          <ac:graphicFrameMkLst>
            <pc:docMk/>
            <pc:sldMk cId="4031104556" sldId="289"/>
            <ac:graphicFrameMk id="10" creationId="{10B3D011-9A3F-A51D-4DDD-D423D5F6E93F}"/>
          </ac:graphicFrameMkLst>
        </pc:graphicFrameChg>
        <pc:graphicFrameChg chg="mod modGraphic">
          <ac:chgData name="Paul Thompson" userId="c63919ff023e59b0" providerId="LiveId" clId="{76C0244E-711B-44A7-9AF3-F12614D7D809}" dt="2025-11-12T09:04:40.128" v="10589" actId="113"/>
          <ac:graphicFrameMkLst>
            <pc:docMk/>
            <pc:sldMk cId="4031104556" sldId="289"/>
            <ac:graphicFrameMk id="12" creationId="{E25DFA89-D404-5CFF-A2F3-EB3E55796D92}"/>
          </ac:graphicFrameMkLst>
        </pc:graphicFrameChg>
        <pc:graphicFrameChg chg="add mod modGraphic">
          <ac:chgData name="Paul Thompson" userId="c63919ff023e59b0" providerId="LiveId" clId="{76C0244E-711B-44A7-9AF3-F12614D7D809}" dt="2025-11-12T09:28:56.856" v="10774"/>
          <ac:graphicFrameMkLst>
            <pc:docMk/>
            <pc:sldMk cId="4031104556" sldId="289"/>
            <ac:graphicFrameMk id="14" creationId="{76F89B88-E5A8-BA6B-F5BC-B4C7B7935489}"/>
          </ac:graphicFrameMkLst>
        </pc:graphicFrameChg>
        <pc:graphicFrameChg chg="add mod modGraphic">
          <ac:chgData name="Paul Thompson" userId="c63919ff023e59b0" providerId="LiveId" clId="{76C0244E-711B-44A7-9AF3-F12614D7D809}" dt="2025-11-12T09:11:37.414" v="10659" actId="113"/>
          <ac:graphicFrameMkLst>
            <pc:docMk/>
            <pc:sldMk cId="4031104556" sldId="289"/>
            <ac:graphicFrameMk id="16" creationId="{EE279576-6684-C841-3BC9-314DC6547E94}"/>
          </ac:graphicFrameMkLst>
        </pc:graphicFrameChg>
        <pc:graphicFrameChg chg="add mod modGraphic">
          <ac:chgData name="Paul Thompson" userId="c63919ff023e59b0" providerId="LiveId" clId="{76C0244E-711B-44A7-9AF3-F12614D7D809}" dt="2025-11-12T09:14:01.373" v="10707" actId="113"/>
          <ac:graphicFrameMkLst>
            <pc:docMk/>
            <pc:sldMk cId="4031104556" sldId="289"/>
            <ac:graphicFrameMk id="20" creationId="{72504835-D47E-591E-5414-0B7F1F7D5463}"/>
          </ac:graphicFrameMkLst>
        </pc:graphicFrameChg>
        <pc:graphicFrameChg chg="add mod modGraphic">
          <ac:chgData name="Paul Thompson" userId="c63919ff023e59b0" providerId="LiveId" clId="{76C0244E-711B-44A7-9AF3-F12614D7D809}" dt="2025-11-12T09:18:23.647" v="10773" actId="20577"/>
          <ac:graphicFrameMkLst>
            <pc:docMk/>
            <pc:sldMk cId="4031104556" sldId="289"/>
            <ac:graphicFrameMk id="22" creationId="{68994A1F-A7E0-8FF1-B350-C81E60EAFA76}"/>
          </ac:graphicFrameMkLst>
        </pc:graphicFrameChg>
        <pc:picChg chg="mod">
          <ac:chgData name="Paul Thompson" userId="c63919ff023e59b0" providerId="LiveId" clId="{76C0244E-711B-44A7-9AF3-F12614D7D809}" dt="2025-11-12T14:42:04.730" v="13824" actId="1076"/>
          <ac:picMkLst>
            <pc:docMk/>
            <pc:sldMk cId="4031104556" sldId="289"/>
            <ac:picMk id="5" creationId="{F5F79AE4-6F99-F090-5B33-3D43518E43D2}"/>
          </ac:picMkLst>
        </pc:picChg>
      </pc:sldChg>
      <pc:sldChg chg="new del">
        <pc:chgData name="Paul Thompson" userId="c63919ff023e59b0" providerId="LiveId" clId="{76C0244E-711B-44A7-9AF3-F12614D7D809}" dt="2025-11-12T12:28:03.493" v="11653" actId="680"/>
        <pc:sldMkLst>
          <pc:docMk/>
          <pc:sldMk cId="606200262" sldId="290"/>
        </pc:sldMkLst>
      </pc:sldChg>
      <pc:sldChg chg="addSp delSp modSp add mod ord">
        <pc:chgData name="Paul Thompson" userId="c63919ff023e59b0" providerId="LiveId" clId="{76C0244E-711B-44A7-9AF3-F12614D7D809}" dt="2025-11-12T21:02:14.971" v="18287"/>
        <pc:sldMkLst>
          <pc:docMk/>
          <pc:sldMk cId="1426208895" sldId="290"/>
        </pc:sldMkLst>
        <pc:spChg chg="add mod">
          <ac:chgData name="Paul Thompson" userId="c63919ff023e59b0" providerId="LiveId" clId="{76C0244E-711B-44A7-9AF3-F12614D7D809}" dt="2025-11-12T20:58:04.508" v="18283" actId="207"/>
          <ac:spMkLst>
            <pc:docMk/>
            <pc:sldMk cId="1426208895" sldId="290"/>
            <ac:spMk id="2" creationId="{7BBF097E-D03B-6F78-9CD5-74EDCF9B7D3B}"/>
          </ac:spMkLst>
        </pc:spChg>
        <pc:spChg chg="del">
          <ac:chgData name="Paul Thompson" userId="c63919ff023e59b0" providerId="LiveId" clId="{76C0244E-711B-44A7-9AF3-F12614D7D809}" dt="2025-11-12T12:28:16.823" v="11656" actId="478"/>
          <ac:spMkLst>
            <pc:docMk/>
            <pc:sldMk cId="1426208895" sldId="290"/>
            <ac:spMk id="2" creationId="{C539C060-9CF2-4286-DDD8-6A07973F6802}"/>
          </ac:spMkLst>
        </pc:spChg>
        <pc:spChg chg="del">
          <ac:chgData name="Paul Thompson" userId="c63919ff023e59b0" providerId="LiveId" clId="{76C0244E-711B-44A7-9AF3-F12614D7D809}" dt="2025-11-12T12:28:13.086" v="11655" actId="478"/>
          <ac:spMkLst>
            <pc:docMk/>
            <pc:sldMk cId="1426208895" sldId="290"/>
            <ac:spMk id="6" creationId="{A90CF46D-B9DE-8C98-BEDE-C30E2C512367}"/>
          </ac:spMkLst>
        </pc:spChg>
        <pc:spChg chg="mod">
          <ac:chgData name="Paul Thompson" userId="c63919ff023e59b0" providerId="LiveId" clId="{76C0244E-711B-44A7-9AF3-F12614D7D809}" dt="2025-11-12T12:45:35.992" v="11966" actId="1076"/>
          <ac:spMkLst>
            <pc:docMk/>
            <pc:sldMk cId="1426208895" sldId="290"/>
            <ac:spMk id="9" creationId="{8AA6B09C-2142-37BC-FA3C-B0458043E3DE}"/>
          </ac:spMkLst>
        </pc:spChg>
        <pc:spChg chg="add mod">
          <ac:chgData name="Paul Thompson" userId="c63919ff023e59b0" providerId="LiveId" clId="{76C0244E-711B-44A7-9AF3-F12614D7D809}" dt="2025-11-12T12:47:45.994" v="11988" actId="1076"/>
          <ac:spMkLst>
            <pc:docMk/>
            <pc:sldMk cId="1426208895" sldId="290"/>
            <ac:spMk id="12" creationId="{1F651298-03B0-2EE2-ACCE-99E4BDF8E1FD}"/>
          </ac:spMkLst>
        </pc:spChg>
        <pc:picChg chg="del">
          <ac:chgData name="Paul Thompson" userId="c63919ff023e59b0" providerId="LiveId" clId="{76C0244E-711B-44A7-9AF3-F12614D7D809}" dt="2025-11-12T12:37:57.515" v="11920" actId="478"/>
          <ac:picMkLst>
            <pc:docMk/>
            <pc:sldMk cId="1426208895" sldId="290"/>
            <ac:picMk id="4" creationId="{10FF2EB4-96E3-F877-5D8C-3313BD727AFA}"/>
          </ac:picMkLst>
        </pc:picChg>
        <pc:picChg chg="add del mod">
          <ac:chgData name="Paul Thompson" userId="c63919ff023e59b0" providerId="LiveId" clId="{76C0244E-711B-44A7-9AF3-F12614D7D809}" dt="2025-11-12T12:42:34.737" v="11940" actId="478"/>
          <ac:picMkLst>
            <pc:docMk/>
            <pc:sldMk cId="1426208895" sldId="290"/>
            <ac:picMk id="5" creationId="{1EF3A6D6-F34C-760C-A569-0A81056F44DB}"/>
          </ac:picMkLst>
        </pc:picChg>
        <pc:picChg chg="add del mod">
          <ac:chgData name="Paul Thompson" userId="c63919ff023e59b0" providerId="LiveId" clId="{76C0244E-711B-44A7-9AF3-F12614D7D809}" dt="2025-11-12T12:42:36.900" v="11941" actId="478"/>
          <ac:picMkLst>
            <pc:docMk/>
            <pc:sldMk cId="1426208895" sldId="290"/>
            <ac:picMk id="8" creationId="{ED65F5B1-6D4E-B993-EA4E-F1BE7F491646}"/>
          </ac:picMkLst>
        </pc:picChg>
        <pc:picChg chg="add del mod">
          <ac:chgData name="Paul Thompson" userId="c63919ff023e59b0" providerId="LiveId" clId="{76C0244E-711B-44A7-9AF3-F12614D7D809}" dt="2025-11-12T12:42:32.249" v="11939" actId="478"/>
          <ac:picMkLst>
            <pc:docMk/>
            <pc:sldMk cId="1426208895" sldId="290"/>
            <ac:picMk id="11" creationId="{55267F2E-8C09-C093-D14F-8DD9C9E56FA3}"/>
          </ac:picMkLst>
        </pc:picChg>
        <pc:picChg chg="add del mod">
          <ac:chgData name="Paul Thompson" userId="c63919ff023e59b0" providerId="LiveId" clId="{76C0244E-711B-44A7-9AF3-F12614D7D809}" dt="2025-11-12T12:42:43.252" v="11943" actId="478"/>
          <ac:picMkLst>
            <pc:docMk/>
            <pc:sldMk cId="1426208895" sldId="290"/>
            <ac:picMk id="15" creationId="{5ECB6CCE-B340-D386-C5A4-A4B797070FAB}"/>
          </ac:picMkLst>
        </pc:picChg>
        <pc:picChg chg="add del mod">
          <ac:chgData name="Paul Thompson" userId="c63919ff023e59b0" providerId="LiveId" clId="{76C0244E-711B-44A7-9AF3-F12614D7D809}" dt="2025-11-12T12:42:39.279" v="11942" actId="478"/>
          <ac:picMkLst>
            <pc:docMk/>
            <pc:sldMk cId="1426208895" sldId="290"/>
            <ac:picMk id="18" creationId="{AD89F7EA-4E58-BAC7-2820-D89F7C1D5C58}"/>
          </ac:picMkLst>
        </pc:picChg>
        <pc:picChg chg="add mod">
          <ac:chgData name="Paul Thompson" userId="c63919ff023e59b0" providerId="LiveId" clId="{76C0244E-711B-44A7-9AF3-F12614D7D809}" dt="2025-11-12T12:47:00.651" v="11987" actId="1076"/>
          <ac:picMkLst>
            <pc:docMk/>
            <pc:sldMk cId="1426208895" sldId="290"/>
            <ac:picMk id="20" creationId="{DF630D43-F0D4-E50E-5A80-4E0C45B0551B}"/>
          </ac:picMkLst>
        </pc:picChg>
        <pc:picChg chg="add mod">
          <ac:chgData name="Paul Thompson" userId="c63919ff023e59b0" providerId="LiveId" clId="{76C0244E-711B-44A7-9AF3-F12614D7D809}" dt="2025-11-12T12:46:57.015" v="11986" actId="1076"/>
          <ac:picMkLst>
            <pc:docMk/>
            <pc:sldMk cId="1426208895" sldId="290"/>
            <ac:picMk id="22" creationId="{62E2F3F5-6C34-ECA4-C189-40947F11C2F4}"/>
          </ac:picMkLst>
        </pc:picChg>
        <pc:picChg chg="add mod">
          <ac:chgData name="Paul Thompson" userId="c63919ff023e59b0" providerId="LiveId" clId="{76C0244E-711B-44A7-9AF3-F12614D7D809}" dt="2025-11-12T12:46:53.660" v="11985" actId="1076"/>
          <ac:picMkLst>
            <pc:docMk/>
            <pc:sldMk cId="1426208895" sldId="290"/>
            <ac:picMk id="24" creationId="{61DF2FAD-D17E-62DC-582A-067FD31388FC}"/>
          </ac:picMkLst>
        </pc:picChg>
        <pc:picChg chg="add mod">
          <ac:chgData name="Paul Thompson" userId="c63919ff023e59b0" providerId="LiveId" clId="{76C0244E-711B-44A7-9AF3-F12614D7D809}" dt="2025-11-12T12:46:48.934" v="11984" actId="1076"/>
          <ac:picMkLst>
            <pc:docMk/>
            <pc:sldMk cId="1426208895" sldId="290"/>
            <ac:picMk id="26" creationId="{F773E634-7F8D-E11C-ECDA-70DA8832C577}"/>
          </ac:picMkLst>
        </pc:picChg>
        <pc:picChg chg="add mod">
          <ac:chgData name="Paul Thompson" userId="c63919ff023e59b0" providerId="LiveId" clId="{76C0244E-711B-44A7-9AF3-F12614D7D809}" dt="2025-11-12T12:46:45.309" v="11983" actId="1076"/>
          <ac:picMkLst>
            <pc:docMk/>
            <pc:sldMk cId="1426208895" sldId="290"/>
            <ac:picMk id="28" creationId="{C5D7577E-2BA5-EA22-5B12-D996C620DB19}"/>
          </ac:picMkLst>
        </pc:picChg>
        <pc:picChg chg="add mod">
          <ac:chgData name="Paul Thompson" userId="c63919ff023e59b0" providerId="LiveId" clId="{76C0244E-711B-44A7-9AF3-F12614D7D809}" dt="2025-11-12T12:46:38.617" v="11982" actId="1076"/>
          <ac:picMkLst>
            <pc:docMk/>
            <pc:sldMk cId="1426208895" sldId="290"/>
            <ac:picMk id="30" creationId="{20F9ACB0-1759-C900-600A-64455ED0E9CD}"/>
          </ac:picMkLst>
        </pc:picChg>
        <pc:picChg chg="add mod">
          <ac:chgData name="Paul Thompson" userId="c63919ff023e59b0" providerId="LiveId" clId="{76C0244E-711B-44A7-9AF3-F12614D7D809}" dt="2025-11-12T12:46:35.984" v="11981" actId="1076"/>
          <ac:picMkLst>
            <pc:docMk/>
            <pc:sldMk cId="1426208895" sldId="290"/>
            <ac:picMk id="32" creationId="{6440299A-B725-BD8A-75D4-ABC20E617AFF}"/>
          </ac:picMkLst>
        </pc:picChg>
        <pc:picChg chg="add mod">
          <ac:chgData name="Paul Thompson" userId="c63919ff023e59b0" providerId="LiveId" clId="{76C0244E-711B-44A7-9AF3-F12614D7D809}" dt="2025-11-12T12:46:33.449" v="11980" actId="1076"/>
          <ac:picMkLst>
            <pc:docMk/>
            <pc:sldMk cId="1426208895" sldId="290"/>
            <ac:picMk id="34" creationId="{43FBFE2B-C8A2-D770-89F2-51B151559CF8}"/>
          </ac:picMkLst>
        </pc:picChg>
        <pc:picChg chg="add mod">
          <ac:chgData name="Paul Thompson" userId="c63919ff023e59b0" providerId="LiveId" clId="{76C0244E-711B-44A7-9AF3-F12614D7D809}" dt="2025-11-12T12:46:30.609" v="11979" actId="1076"/>
          <ac:picMkLst>
            <pc:docMk/>
            <pc:sldMk cId="1426208895" sldId="290"/>
            <ac:picMk id="36" creationId="{513F586D-1775-578F-BF6B-A599434B2519}"/>
          </ac:picMkLst>
        </pc:picChg>
        <pc:picChg chg="add mod">
          <ac:chgData name="Paul Thompson" userId="c63919ff023e59b0" providerId="LiveId" clId="{76C0244E-711B-44A7-9AF3-F12614D7D809}" dt="2025-11-12T12:46:26.692" v="11978" actId="1076"/>
          <ac:picMkLst>
            <pc:docMk/>
            <pc:sldMk cId="1426208895" sldId="290"/>
            <ac:picMk id="38" creationId="{2FB2323C-CF2A-3317-522A-5AAF3D80A485}"/>
          </ac:picMkLst>
        </pc:picChg>
        <pc:picChg chg="add mod">
          <ac:chgData name="Paul Thompson" userId="c63919ff023e59b0" providerId="LiveId" clId="{76C0244E-711B-44A7-9AF3-F12614D7D809}" dt="2025-11-12T12:46:23.957" v="11977" actId="1076"/>
          <ac:picMkLst>
            <pc:docMk/>
            <pc:sldMk cId="1426208895" sldId="290"/>
            <ac:picMk id="40" creationId="{E2A2244C-7308-060D-3F24-7690164D6FF3}"/>
          </ac:picMkLst>
        </pc:picChg>
        <pc:picChg chg="add del mod">
          <ac:chgData name="Paul Thompson" userId="c63919ff023e59b0" providerId="LiveId" clId="{76C0244E-711B-44A7-9AF3-F12614D7D809}" dt="2025-11-12T12:48:29.839" v="11992" actId="22"/>
          <ac:picMkLst>
            <pc:docMk/>
            <pc:sldMk cId="1426208895" sldId="290"/>
            <ac:picMk id="42" creationId="{D3FBC229-2E81-F898-B4C6-6D72A0C5844F}"/>
          </ac:picMkLst>
        </pc:picChg>
        <pc:picChg chg="add mod">
          <ac:chgData name="Paul Thompson" userId="c63919ff023e59b0" providerId="LiveId" clId="{76C0244E-711B-44A7-9AF3-F12614D7D809}" dt="2025-11-12T12:48:37.185" v="11994" actId="1076"/>
          <ac:picMkLst>
            <pc:docMk/>
            <pc:sldMk cId="1426208895" sldId="290"/>
            <ac:picMk id="44" creationId="{5E9E5128-6A64-3B9F-29D8-A4F43D782D3D}"/>
          </ac:picMkLst>
        </pc:picChg>
        <pc:picChg chg="add del mod">
          <ac:chgData name="Paul Thompson" userId="c63919ff023e59b0" providerId="LiveId" clId="{76C0244E-711B-44A7-9AF3-F12614D7D809}" dt="2025-11-12T12:49:02.321" v="11997" actId="478"/>
          <ac:picMkLst>
            <pc:docMk/>
            <pc:sldMk cId="1426208895" sldId="290"/>
            <ac:picMk id="46" creationId="{B8BFC25F-E20A-568A-FA78-A6655FB58C2F}"/>
          </ac:picMkLst>
        </pc:picChg>
        <pc:picChg chg="add mod">
          <ac:chgData name="Paul Thompson" userId="c63919ff023e59b0" providerId="LiveId" clId="{76C0244E-711B-44A7-9AF3-F12614D7D809}" dt="2025-11-12T12:49:45.351" v="11999" actId="1076"/>
          <ac:picMkLst>
            <pc:docMk/>
            <pc:sldMk cId="1426208895" sldId="290"/>
            <ac:picMk id="48" creationId="{F1A88E0B-CE0F-F9DD-6831-75CEAC77E34B}"/>
          </ac:picMkLst>
        </pc:picChg>
        <pc:picChg chg="add mod">
          <ac:chgData name="Paul Thompson" userId="c63919ff023e59b0" providerId="LiveId" clId="{76C0244E-711B-44A7-9AF3-F12614D7D809}" dt="2025-11-12T12:49:52.429" v="12001" actId="1076"/>
          <ac:picMkLst>
            <pc:docMk/>
            <pc:sldMk cId="1426208895" sldId="290"/>
            <ac:picMk id="50" creationId="{AF78F677-78D0-7455-AEFE-58A51793E239}"/>
          </ac:picMkLst>
        </pc:picChg>
        <pc:picChg chg="add mod">
          <ac:chgData name="Paul Thompson" userId="c63919ff023e59b0" providerId="LiveId" clId="{76C0244E-711B-44A7-9AF3-F12614D7D809}" dt="2025-11-12T12:50:01.651" v="12003" actId="1076"/>
          <ac:picMkLst>
            <pc:docMk/>
            <pc:sldMk cId="1426208895" sldId="290"/>
            <ac:picMk id="52" creationId="{2EA2E382-4DBD-1591-F9AD-DB021091C07A}"/>
          </ac:picMkLst>
        </pc:picChg>
        <pc:cxnChg chg="del">
          <ac:chgData name="Paul Thompson" userId="c63919ff023e59b0" providerId="LiveId" clId="{76C0244E-711B-44A7-9AF3-F12614D7D809}" dt="2025-11-12T12:29:08.258" v="11714" actId="478"/>
          <ac:cxnSpMkLst>
            <pc:docMk/>
            <pc:sldMk cId="1426208895" sldId="290"/>
            <ac:cxnSpMk id="14" creationId="{924E8165-A636-4E6B-78D2-09EAAD78DF68}"/>
          </ac:cxnSpMkLst>
        </pc:cxnChg>
        <pc:cxnChg chg="del mod">
          <ac:chgData name="Paul Thompson" userId="c63919ff023e59b0" providerId="LiveId" clId="{76C0244E-711B-44A7-9AF3-F12614D7D809}" dt="2025-11-12T12:29:04.772" v="11713" actId="478"/>
          <ac:cxnSpMkLst>
            <pc:docMk/>
            <pc:sldMk cId="1426208895" sldId="290"/>
            <ac:cxnSpMk id="16" creationId="{35C82943-72AF-C2ED-825F-28857F3AC021}"/>
          </ac:cxnSpMkLst>
        </pc:cxnChg>
      </pc:sldChg>
      <pc:sldChg chg="addSp delSp modSp add mod">
        <pc:chgData name="Paul Thompson" userId="c63919ff023e59b0" providerId="LiveId" clId="{76C0244E-711B-44A7-9AF3-F12614D7D809}" dt="2025-11-12T13:04:30.209" v="12455" actId="20577"/>
        <pc:sldMkLst>
          <pc:docMk/>
          <pc:sldMk cId="2062744924" sldId="291"/>
        </pc:sldMkLst>
        <pc:spChg chg="add del mod">
          <ac:chgData name="Paul Thompson" userId="c63919ff023e59b0" providerId="LiveId" clId="{76C0244E-711B-44A7-9AF3-F12614D7D809}" dt="2025-11-12T12:52:08.667" v="12030" actId="478"/>
          <ac:spMkLst>
            <pc:docMk/>
            <pc:sldMk cId="2062744924" sldId="291"/>
            <ac:spMk id="2" creationId="{F344A941-11A5-D598-4286-C9F6784E60BB}"/>
          </ac:spMkLst>
        </pc:spChg>
        <pc:spChg chg="mod">
          <ac:chgData name="Paul Thompson" userId="c63919ff023e59b0" providerId="LiveId" clId="{76C0244E-711B-44A7-9AF3-F12614D7D809}" dt="2025-11-12T12:50:55.025" v="12019" actId="27636"/>
          <ac:spMkLst>
            <pc:docMk/>
            <pc:sldMk cId="2062744924" sldId="291"/>
            <ac:spMk id="4" creationId="{A964C551-B28E-B0C1-8A65-8E77439A44DB}"/>
          </ac:spMkLst>
        </pc:spChg>
        <pc:spChg chg="mod">
          <ac:chgData name="Paul Thompson" userId="c63919ff023e59b0" providerId="LiveId" clId="{76C0244E-711B-44A7-9AF3-F12614D7D809}" dt="2025-11-12T12:51:00.834" v="12021" actId="27636"/>
          <ac:spMkLst>
            <pc:docMk/>
            <pc:sldMk cId="2062744924" sldId="291"/>
            <ac:spMk id="5" creationId="{C45D3F0B-6EB5-1B03-DC74-C1FA395F0F88}"/>
          </ac:spMkLst>
        </pc:spChg>
        <pc:spChg chg="add mod">
          <ac:chgData name="Paul Thompson" userId="c63919ff023e59b0" providerId="LiveId" clId="{76C0244E-711B-44A7-9AF3-F12614D7D809}" dt="2025-11-12T13:04:30.209" v="12455" actId="20577"/>
          <ac:spMkLst>
            <pc:docMk/>
            <pc:sldMk cId="2062744924" sldId="291"/>
            <ac:spMk id="6" creationId="{F8A630BB-85CE-BB67-DA5F-6D36FBA9A135}"/>
          </ac:spMkLst>
        </pc:spChg>
        <pc:picChg chg="mod">
          <ac:chgData name="Paul Thompson" userId="c63919ff023e59b0" providerId="LiveId" clId="{76C0244E-711B-44A7-9AF3-F12614D7D809}" dt="2025-11-12T12:51:25.176" v="12024" actId="1076"/>
          <ac:picMkLst>
            <pc:docMk/>
            <pc:sldMk cId="2062744924" sldId="291"/>
            <ac:picMk id="3" creationId="{F18362F5-B501-BD73-E7AE-31E2A3325F28}"/>
          </ac:picMkLst>
        </pc:picChg>
        <pc:picChg chg="mod">
          <ac:chgData name="Paul Thompson" userId="c63919ff023e59b0" providerId="LiveId" clId="{76C0244E-711B-44A7-9AF3-F12614D7D809}" dt="2025-11-12T12:51:32.497" v="12026" actId="1076"/>
          <ac:picMkLst>
            <pc:docMk/>
            <pc:sldMk cId="2062744924" sldId="291"/>
            <ac:picMk id="7" creationId="{7FE22BDA-74AE-7C2F-C969-EA2E446841FF}"/>
          </ac:picMkLst>
        </pc:picChg>
      </pc:sldChg>
      <pc:sldChg chg="modSp add mod">
        <pc:chgData name="Paul Thompson" userId="c63919ff023e59b0" providerId="LiveId" clId="{76C0244E-711B-44A7-9AF3-F12614D7D809}" dt="2025-11-12T13:46:25.612" v="12867" actId="20577"/>
        <pc:sldMkLst>
          <pc:docMk/>
          <pc:sldMk cId="4032752058" sldId="292"/>
        </pc:sldMkLst>
        <pc:spChg chg="mod">
          <ac:chgData name="Paul Thompson" userId="c63919ff023e59b0" providerId="LiveId" clId="{76C0244E-711B-44A7-9AF3-F12614D7D809}" dt="2025-11-12T13:46:25.612" v="12867" actId="20577"/>
          <ac:spMkLst>
            <pc:docMk/>
            <pc:sldMk cId="4032752058" sldId="292"/>
            <ac:spMk id="2" creationId="{14D9FE64-48B0-049A-DA8D-95AAE798EC9F}"/>
          </ac:spMkLst>
        </pc:spChg>
      </pc:sldChg>
      <pc:sldChg chg="addSp delSp modSp add mod ord">
        <pc:chgData name="Paul Thompson" userId="c63919ff023e59b0" providerId="LiveId" clId="{76C0244E-711B-44A7-9AF3-F12614D7D809}" dt="2025-11-12T15:10:50.516" v="14310"/>
        <pc:sldMkLst>
          <pc:docMk/>
          <pc:sldMk cId="2373869740" sldId="293"/>
        </pc:sldMkLst>
        <pc:spChg chg="mod">
          <ac:chgData name="Paul Thompson" userId="c63919ff023e59b0" providerId="LiveId" clId="{76C0244E-711B-44A7-9AF3-F12614D7D809}" dt="2025-11-12T15:10:50.516" v="14310"/>
          <ac:spMkLst>
            <pc:docMk/>
            <pc:sldMk cId="2373869740" sldId="293"/>
            <ac:spMk id="2" creationId="{9BC27B82-5F19-460C-A87C-FF24CE0DE4EB}"/>
          </ac:spMkLst>
        </pc:spChg>
        <pc:spChg chg="del mod">
          <ac:chgData name="Paul Thompson" userId="c63919ff023e59b0" providerId="LiveId" clId="{76C0244E-711B-44A7-9AF3-F12614D7D809}" dt="2025-11-12T15:06:13.045" v="14237" actId="478"/>
          <ac:spMkLst>
            <pc:docMk/>
            <pc:sldMk cId="2373869740" sldId="293"/>
            <ac:spMk id="4" creationId="{88AAE8FA-915F-4C60-9656-C9274AA913DD}"/>
          </ac:spMkLst>
        </pc:spChg>
        <pc:spChg chg="add mod">
          <ac:chgData name="Paul Thompson" userId="c63919ff023e59b0" providerId="LiveId" clId="{76C0244E-711B-44A7-9AF3-F12614D7D809}" dt="2025-11-12T15:06:31.446" v="14247" actId="1076"/>
          <ac:spMkLst>
            <pc:docMk/>
            <pc:sldMk cId="2373869740" sldId="293"/>
            <ac:spMk id="6" creationId="{03CA7D40-17A3-5844-9EC4-28D6C4C7D1D5}"/>
          </ac:spMkLst>
        </pc:spChg>
      </pc:sldChg>
      <pc:sldChg chg="addSp delSp modSp add mod">
        <pc:chgData name="Paul Thompson" userId="c63919ff023e59b0" providerId="LiveId" clId="{76C0244E-711B-44A7-9AF3-F12614D7D809}" dt="2025-11-12T20:56:08.605" v="18267" actId="1076"/>
        <pc:sldMkLst>
          <pc:docMk/>
          <pc:sldMk cId="458404531" sldId="294"/>
        </pc:sldMkLst>
        <pc:spChg chg="add mod">
          <ac:chgData name="Paul Thompson" userId="c63919ff023e59b0" providerId="LiveId" clId="{76C0244E-711B-44A7-9AF3-F12614D7D809}" dt="2025-11-12T19:48:49.421" v="16686" actId="13822"/>
          <ac:spMkLst>
            <pc:docMk/>
            <pc:sldMk cId="458404531" sldId="294"/>
            <ac:spMk id="2" creationId="{55D2C0B9-6688-FD99-809D-21C856157396}"/>
          </ac:spMkLst>
        </pc:spChg>
        <pc:spChg chg="add mod">
          <ac:chgData name="Paul Thompson" userId="c63919ff023e59b0" providerId="LiveId" clId="{76C0244E-711B-44A7-9AF3-F12614D7D809}" dt="2025-11-12T20:56:00.800" v="18265" actId="20577"/>
          <ac:spMkLst>
            <pc:docMk/>
            <pc:sldMk cId="458404531" sldId="294"/>
            <ac:spMk id="3" creationId="{FC01BCAE-8B34-A000-39FC-9EF984556AF0}"/>
          </ac:spMkLst>
        </pc:spChg>
        <pc:graphicFrameChg chg="add del mod modGraphic">
          <ac:chgData name="Paul Thompson" userId="c63919ff023e59b0" providerId="LiveId" clId="{76C0244E-711B-44A7-9AF3-F12614D7D809}" dt="2025-11-12T20:08:23.677" v="16924" actId="478"/>
          <ac:graphicFrameMkLst>
            <pc:docMk/>
            <pc:sldMk cId="458404531" sldId="294"/>
            <ac:graphicFrameMk id="4" creationId="{8468CE33-E9C6-9C6B-986C-627BCF02ACE9}"/>
          </ac:graphicFrameMkLst>
        </pc:graphicFrameChg>
        <pc:graphicFrameChg chg="add mod modGraphic">
          <ac:chgData name="Paul Thompson" userId="c63919ff023e59b0" providerId="LiveId" clId="{76C0244E-711B-44A7-9AF3-F12614D7D809}" dt="2025-11-12T20:44:24.495" v="18023" actId="1076"/>
          <ac:graphicFrameMkLst>
            <pc:docMk/>
            <pc:sldMk cId="458404531" sldId="294"/>
            <ac:graphicFrameMk id="5" creationId="{BFB8F8F1-3AAB-A385-C8AF-A92BC9109E44}"/>
          </ac:graphicFrameMkLst>
        </pc:graphicFrameChg>
        <pc:graphicFrameChg chg="del">
          <ac:chgData name="Paul Thompson" userId="c63919ff023e59b0" providerId="LiveId" clId="{76C0244E-711B-44A7-9AF3-F12614D7D809}" dt="2025-11-12T19:48:18.602" v="16684" actId="478"/>
          <ac:graphicFrameMkLst>
            <pc:docMk/>
            <pc:sldMk cId="458404531" sldId="294"/>
            <ac:graphicFrameMk id="6" creationId="{4E12709E-C11C-7278-977A-15CA38BE1AA5}"/>
          </ac:graphicFrameMkLst>
        </pc:graphicFrameChg>
        <pc:picChg chg="add mod">
          <ac:chgData name="Paul Thompson" userId="c63919ff023e59b0" providerId="LiveId" clId="{76C0244E-711B-44A7-9AF3-F12614D7D809}" dt="2025-11-12T20:56:08.605" v="18267" actId="1076"/>
          <ac:picMkLst>
            <pc:docMk/>
            <pc:sldMk cId="458404531" sldId="294"/>
            <ac:picMk id="8" creationId="{813875FF-C8AA-948B-D2CD-4E4D8050A372}"/>
          </ac:picMkLst>
        </pc:picChg>
      </pc:sldChg>
      <pc:sldMasterChg chg="setBg modSldLayout">
        <pc:chgData name="Paul Thompson" userId="c63919ff023e59b0" providerId="LiveId" clId="{76C0244E-711B-44A7-9AF3-F12614D7D809}" dt="2025-11-12T10:07:57.678" v="11180"/>
        <pc:sldMasterMkLst>
          <pc:docMk/>
          <pc:sldMasterMk cId="3051032238" sldId="2147483732"/>
        </pc:sldMasterMkLst>
        <pc:sldLayoutChg chg="setBg">
          <pc:chgData name="Paul Thompson" userId="c63919ff023e59b0" providerId="LiveId" clId="{76C0244E-711B-44A7-9AF3-F12614D7D809}" dt="2025-11-12T10:07:57.678" v="11180"/>
          <pc:sldLayoutMkLst>
            <pc:docMk/>
            <pc:sldMasterMk cId="3051032238" sldId="2147483732"/>
            <pc:sldLayoutMk cId="3813537224" sldId="2147483733"/>
          </pc:sldLayoutMkLst>
        </pc:sldLayoutChg>
        <pc:sldLayoutChg chg="setBg">
          <pc:chgData name="Paul Thompson" userId="c63919ff023e59b0" providerId="LiveId" clId="{76C0244E-711B-44A7-9AF3-F12614D7D809}" dt="2025-11-12T10:07:57.678" v="11180"/>
          <pc:sldLayoutMkLst>
            <pc:docMk/>
            <pc:sldMasterMk cId="3051032238" sldId="2147483732"/>
            <pc:sldLayoutMk cId="225960819" sldId="2147483734"/>
          </pc:sldLayoutMkLst>
        </pc:sldLayoutChg>
        <pc:sldLayoutChg chg="setBg">
          <pc:chgData name="Paul Thompson" userId="c63919ff023e59b0" providerId="LiveId" clId="{76C0244E-711B-44A7-9AF3-F12614D7D809}" dt="2025-11-12T10:07:57.678" v="11180"/>
          <pc:sldLayoutMkLst>
            <pc:docMk/>
            <pc:sldMasterMk cId="3051032238" sldId="2147483732"/>
            <pc:sldLayoutMk cId="883408742" sldId="2147483735"/>
          </pc:sldLayoutMkLst>
        </pc:sldLayoutChg>
        <pc:sldLayoutChg chg="setBg">
          <pc:chgData name="Paul Thompson" userId="c63919ff023e59b0" providerId="LiveId" clId="{76C0244E-711B-44A7-9AF3-F12614D7D809}" dt="2025-11-12T10:07:57.678" v="11180"/>
          <pc:sldLayoutMkLst>
            <pc:docMk/>
            <pc:sldMasterMk cId="3051032238" sldId="2147483732"/>
            <pc:sldLayoutMk cId="3008020967" sldId="2147483736"/>
          </pc:sldLayoutMkLst>
        </pc:sldLayoutChg>
        <pc:sldLayoutChg chg="setBg">
          <pc:chgData name="Paul Thompson" userId="c63919ff023e59b0" providerId="LiveId" clId="{76C0244E-711B-44A7-9AF3-F12614D7D809}" dt="2025-11-12T10:07:57.678" v="11180"/>
          <pc:sldLayoutMkLst>
            <pc:docMk/>
            <pc:sldMasterMk cId="3051032238" sldId="2147483732"/>
            <pc:sldLayoutMk cId="2169539976" sldId="2147483737"/>
          </pc:sldLayoutMkLst>
        </pc:sldLayoutChg>
        <pc:sldLayoutChg chg="setBg">
          <pc:chgData name="Paul Thompson" userId="c63919ff023e59b0" providerId="LiveId" clId="{76C0244E-711B-44A7-9AF3-F12614D7D809}" dt="2025-11-12T10:07:57.678" v="11180"/>
          <pc:sldLayoutMkLst>
            <pc:docMk/>
            <pc:sldMasterMk cId="3051032238" sldId="2147483732"/>
            <pc:sldLayoutMk cId="3931996905" sldId="2147483738"/>
          </pc:sldLayoutMkLst>
        </pc:sldLayoutChg>
        <pc:sldLayoutChg chg="setBg">
          <pc:chgData name="Paul Thompson" userId="c63919ff023e59b0" providerId="LiveId" clId="{76C0244E-711B-44A7-9AF3-F12614D7D809}" dt="2025-11-12T10:07:57.678" v="11180"/>
          <pc:sldLayoutMkLst>
            <pc:docMk/>
            <pc:sldMasterMk cId="3051032238" sldId="2147483732"/>
            <pc:sldLayoutMk cId="236443239" sldId="2147483739"/>
          </pc:sldLayoutMkLst>
        </pc:sldLayoutChg>
        <pc:sldLayoutChg chg="setBg">
          <pc:chgData name="Paul Thompson" userId="c63919ff023e59b0" providerId="LiveId" clId="{76C0244E-711B-44A7-9AF3-F12614D7D809}" dt="2025-11-12T10:07:57.678" v="11180"/>
          <pc:sldLayoutMkLst>
            <pc:docMk/>
            <pc:sldMasterMk cId="3051032238" sldId="2147483732"/>
            <pc:sldLayoutMk cId="1577654463" sldId="2147483740"/>
          </pc:sldLayoutMkLst>
        </pc:sldLayoutChg>
        <pc:sldLayoutChg chg="setBg">
          <pc:chgData name="Paul Thompson" userId="c63919ff023e59b0" providerId="LiveId" clId="{76C0244E-711B-44A7-9AF3-F12614D7D809}" dt="2025-11-12T10:07:57.678" v="11180"/>
          <pc:sldLayoutMkLst>
            <pc:docMk/>
            <pc:sldMasterMk cId="3051032238" sldId="2147483732"/>
            <pc:sldLayoutMk cId="2483269723" sldId="2147483741"/>
          </pc:sldLayoutMkLst>
        </pc:sldLayoutChg>
        <pc:sldLayoutChg chg="setBg">
          <pc:chgData name="Paul Thompson" userId="c63919ff023e59b0" providerId="LiveId" clId="{76C0244E-711B-44A7-9AF3-F12614D7D809}" dt="2025-11-12T10:07:57.678" v="11180"/>
          <pc:sldLayoutMkLst>
            <pc:docMk/>
            <pc:sldMasterMk cId="3051032238" sldId="2147483732"/>
            <pc:sldLayoutMk cId="3939415580" sldId="2147483742"/>
          </pc:sldLayoutMkLst>
        </pc:sldLayoutChg>
        <pc:sldLayoutChg chg="setBg">
          <pc:chgData name="Paul Thompson" userId="c63919ff023e59b0" providerId="LiveId" clId="{76C0244E-711B-44A7-9AF3-F12614D7D809}" dt="2025-11-12T10:07:57.678" v="11180"/>
          <pc:sldLayoutMkLst>
            <pc:docMk/>
            <pc:sldMasterMk cId="3051032238" sldId="2147483732"/>
            <pc:sldLayoutMk cId="195457522" sldId="214748374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EBA96-789F-ED44-B7F5-8C36D63EEB81}" type="doc">
      <dgm:prSet loTypeId="urn:microsoft.com/office/officeart/2005/8/layout/pyramid1" loCatId="" qsTypeId="urn:microsoft.com/office/officeart/2005/8/quickstyle/simple1" qsCatId="simple" csTypeId="urn:microsoft.com/office/officeart/2005/8/colors/accent1_3" csCatId="accent1" phldr="1"/>
      <dgm:spPr/>
      <dgm:t>
        <a:bodyPr/>
        <a:lstStyle/>
        <a:p>
          <a:endParaRPr lang="en-GB"/>
        </a:p>
      </dgm:t>
    </dgm:pt>
    <dgm:pt modelId="{A71CDFDB-6E20-4D4D-99DC-93AA26957CCB}">
      <dgm:prSet custT="1"/>
      <dgm:spPr>
        <a:solidFill>
          <a:srgbClr val="F3D4CD"/>
        </a:solidFill>
      </dgm:spPr>
      <dgm:t>
        <a:bodyPr/>
        <a:lstStyle/>
        <a:p>
          <a:r>
            <a:rPr lang="en-US" sz="1400"/>
            <a:t>Roedd hi’n heulog. Roedd y barcud coch yn bwy mewn  nyth mawr. Bob bore, aeth e dros yr afon i weld ei ffrind. Nesaf, aeth e dros y nant i gwrdd ei frawd. Wedyn, aeth e dros y mynydd i chwarae gyda’r fwyalchen.</a:t>
          </a:r>
          <a:endParaRPr lang="en-US" sz="1400" dirty="0"/>
        </a:p>
      </dgm:t>
    </dgm:pt>
    <dgm:pt modelId="{1B53E849-6FCE-9B40-BA2B-F115F23B1FC2}" type="parTrans" cxnId="{0F110F93-80B1-A846-B8BF-EEBBC1AE7525}">
      <dgm:prSet/>
      <dgm:spPr/>
      <dgm:t>
        <a:bodyPr/>
        <a:lstStyle/>
        <a:p>
          <a:endParaRPr lang="en-US"/>
        </a:p>
      </dgm:t>
    </dgm:pt>
    <dgm:pt modelId="{030B52E1-D6C6-0446-94BA-1551C7C3388F}" type="sibTrans" cxnId="{0F110F93-80B1-A846-B8BF-EEBBC1AE7525}">
      <dgm:prSet/>
      <dgm:spPr/>
      <dgm:t>
        <a:bodyPr/>
        <a:lstStyle/>
        <a:p>
          <a:endParaRPr lang="en-US"/>
        </a:p>
      </dgm:t>
    </dgm:pt>
    <dgm:pt modelId="{D6859B4F-37D4-704F-AC61-A99C5B4EB8B5}">
      <dgm:prSet custT="1"/>
      <dgm:spPr>
        <a:solidFill>
          <a:srgbClr val="F7BAA5"/>
        </a:solidFill>
      </dgm:spPr>
      <dgm:t>
        <a:bodyPr/>
        <a:lstStyle/>
        <a:p>
          <a:r>
            <a:rPr lang="en-US" sz="1400">
              <a:solidFill>
                <a:schemeClr val="tx1"/>
              </a:solidFill>
            </a:rPr>
            <a:t>Roedd hi’n heulog. Roedd y barcud coch yn bwy mewn  nyth mawr. Bob bore, aeth e dros yr afon i weld ei ffrind. Nesaf, aeth e dros y nant i gwrdd ei frawd.</a:t>
          </a:r>
          <a:endParaRPr lang="en-US" sz="1400" dirty="0">
            <a:solidFill>
              <a:schemeClr val="tx1"/>
            </a:solidFill>
          </a:endParaRPr>
        </a:p>
      </dgm:t>
    </dgm:pt>
    <dgm:pt modelId="{FE8F3C95-B0AB-0D4D-B271-BA70540BF922}" type="parTrans" cxnId="{6B758E4D-8F4B-1F45-A42C-A1D8CBD8BE38}">
      <dgm:prSet/>
      <dgm:spPr/>
      <dgm:t>
        <a:bodyPr/>
        <a:lstStyle/>
        <a:p>
          <a:endParaRPr lang="en-US"/>
        </a:p>
      </dgm:t>
    </dgm:pt>
    <dgm:pt modelId="{84374FC5-AC3C-694B-AEB9-DBCEBA5A6CD4}" type="sibTrans" cxnId="{6B758E4D-8F4B-1F45-A42C-A1D8CBD8BE38}">
      <dgm:prSet/>
      <dgm:spPr/>
      <dgm:t>
        <a:bodyPr/>
        <a:lstStyle/>
        <a:p>
          <a:endParaRPr lang="en-US"/>
        </a:p>
      </dgm:t>
    </dgm:pt>
    <dgm:pt modelId="{D66B53F2-749F-9144-A539-6AA8DC66FD8A}">
      <dgm:prSet custT="1"/>
      <dgm:spPr>
        <a:solidFill>
          <a:srgbClr val="FF685D"/>
        </a:solidFill>
      </dgm:spPr>
      <dgm:t>
        <a:bodyPr/>
        <a:lstStyle/>
        <a:p>
          <a:r>
            <a:rPr lang="en-US" sz="1400">
              <a:solidFill>
                <a:schemeClr val="bg1"/>
              </a:solidFill>
            </a:rPr>
            <a:t>Roedd hi’n heulog. Roedd y barcud coch yn bwy mewn  nyth mawr. Bob bore, aeth e dros yr afon i weld ei ffrind. </a:t>
          </a:r>
          <a:endParaRPr lang="en-US" sz="1400" dirty="0">
            <a:solidFill>
              <a:schemeClr val="bg1"/>
            </a:solidFill>
          </a:endParaRPr>
        </a:p>
      </dgm:t>
    </dgm:pt>
    <dgm:pt modelId="{1E16B92F-4A31-C641-8117-9D7587365EE1}" type="parTrans" cxnId="{E81C190A-9635-7D4B-873B-74419904765A}">
      <dgm:prSet/>
      <dgm:spPr/>
      <dgm:t>
        <a:bodyPr/>
        <a:lstStyle/>
        <a:p>
          <a:endParaRPr lang="en-US"/>
        </a:p>
      </dgm:t>
    </dgm:pt>
    <dgm:pt modelId="{14FF453B-2CF3-BD47-AC7C-91880DDF55D6}" type="sibTrans" cxnId="{E81C190A-9635-7D4B-873B-74419904765A}">
      <dgm:prSet/>
      <dgm:spPr/>
      <dgm:t>
        <a:bodyPr/>
        <a:lstStyle/>
        <a:p>
          <a:endParaRPr lang="en-US"/>
        </a:p>
      </dgm:t>
    </dgm:pt>
    <dgm:pt modelId="{DFDA6AE3-EAC1-B548-ABAC-F2CF1135DC5C}">
      <dgm:prSet custT="1"/>
      <dgm:spPr>
        <a:solidFill>
          <a:srgbClr val="E5464A"/>
        </a:solidFill>
      </dgm:spPr>
      <dgm:t>
        <a:bodyPr/>
        <a:lstStyle/>
        <a:p>
          <a:r>
            <a:rPr lang="en-US" sz="1400">
              <a:solidFill>
                <a:schemeClr val="bg1"/>
              </a:solidFill>
            </a:rPr>
            <a:t>Roedd hi’n heulog.   Roedd y barcud coch yn bwy mewn  nyth mawr.</a:t>
          </a:r>
          <a:endParaRPr lang="en-US" sz="1400" dirty="0">
            <a:solidFill>
              <a:schemeClr val="bg1"/>
            </a:solidFill>
          </a:endParaRPr>
        </a:p>
      </dgm:t>
    </dgm:pt>
    <dgm:pt modelId="{815A7918-5B1D-7549-B24E-7940431F8DBF}" type="parTrans" cxnId="{AB6DEE05-D9F4-D041-8B8D-79597910FB2E}">
      <dgm:prSet/>
      <dgm:spPr/>
      <dgm:t>
        <a:bodyPr/>
        <a:lstStyle/>
        <a:p>
          <a:endParaRPr lang="en-US"/>
        </a:p>
      </dgm:t>
    </dgm:pt>
    <dgm:pt modelId="{E3A29AEC-BFF4-9D4A-97E8-12A7FF969949}" type="sibTrans" cxnId="{AB6DEE05-D9F4-D041-8B8D-79597910FB2E}">
      <dgm:prSet/>
      <dgm:spPr/>
      <dgm:t>
        <a:bodyPr/>
        <a:lstStyle/>
        <a:p>
          <a:endParaRPr lang="en-US"/>
        </a:p>
      </dgm:t>
    </dgm:pt>
    <dgm:pt modelId="{85400D43-B215-C143-B4AF-FC6D7D36AAF2}">
      <dgm:prSet phldrT="[Text]" custT="1"/>
      <dgm:spPr>
        <a:solidFill>
          <a:srgbClr val="C00000"/>
        </a:solidFill>
      </dgm:spPr>
      <dgm:t>
        <a:bodyPr/>
        <a:lstStyle/>
        <a:p>
          <a:endParaRPr lang="en-US" sz="1400">
            <a:solidFill>
              <a:schemeClr val="bg1"/>
            </a:solidFill>
          </a:endParaRPr>
        </a:p>
        <a:p>
          <a:r>
            <a:rPr lang="en-US" sz="1400">
              <a:solidFill>
                <a:schemeClr val="bg1"/>
              </a:solidFill>
            </a:rPr>
            <a:t>Roedd</a:t>
          </a:r>
        </a:p>
        <a:p>
          <a:r>
            <a:rPr lang="en-US" sz="1400">
              <a:solidFill>
                <a:schemeClr val="bg1"/>
              </a:solidFill>
            </a:rPr>
            <a:t> hi’n heulog</a:t>
          </a:r>
          <a:r>
            <a:rPr lang="en-US" sz="1100"/>
            <a:t>. </a:t>
          </a:r>
          <a:endParaRPr lang="en-US" sz="1100" dirty="0">
            <a:solidFill>
              <a:schemeClr val="bg1"/>
            </a:solidFill>
          </a:endParaRPr>
        </a:p>
      </dgm:t>
    </dgm:pt>
    <dgm:pt modelId="{9262D5C8-FBFD-E94E-BE52-1442B1F67620}" type="sibTrans" cxnId="{EB932076-DC83-A44C-B733-EB0781BA1736}">
      <dgm:prSet/>
      <dgm:spPr/>
      <dgm:t>
        <a:bodyPr/>
        <a:lstStyle/>
        <a:p>
          <a:endParaRPr lang="en-US"/>
        </a:p>
      </dgm:t>
    </dgm:pt>
    <dgm:pt modelId="{8D317564-43CF-3B40-88A7-B0A8B4B4CB71}" type="parTrans" cxnId="{EB932076-DC83-A44C-B733-EB0781BA1736}">
      <dgm:prSet/>
      <dgm:spPr/>
      <dgm:t>
        <a:bodyPr/>
        <a:lstStyle/>
        <a:p>
          <a:endParaRPr lang="en-US"/>
        </a:p>
      </dgm:t>
    </dgm:pt>
    <dgm:pt modelId="{21049ECD-A034-254D-A792-3C254FAFC9D1}">
      <dgm:prSet phldrT="[Text]" custT="1"/>
      <dgm:spPr/>
      <dgm:t>
        <a:bodyPr/>
        <a:lstStyle/>
        <a:p>
          <a:r>
            <a:rPr lang="en-US" sz="1400"/>
            <a:t>Roedd hi’n heulog. Roedd y barcud coch yn bwy mewn  nyth mawr. Bob bore, aeth e dros yr afon i weld ei ffrind e. Nesaf, aeth e dros y nant i gwrdd ei frawd e. Wedyn, aeth e dros y mynydd i chwarae gyda’r fwyalchen. Bob prynhawn, aeth e dros y llyn i edrych am fwyd. Ar ôl, aeth e â bwyd dros y llyn, .dros y mynydd, dros y nant, a dros yr afon i ei nyth e. Roedd pryd o fwyd blasus gyda ei deulu e.</a:t>
          </a:r>
          <a:endParaRPr lang="en-US" sz="1400" dirty="0"/>
        </a:p>
      </dgm:t>
    </dgm:pt>
    <dgm:pt modelId="{BBEEF255-8496-F140-83C9-F31EECB3A974}" type="sibTrans" cxnId="{9571B085-C75E-CE40-9A42-9F4C71D35311}">
      <dgm:prSet/>
      <dgm:spPr/>
      <dgm:t>
        <a:bodyPr/>
        <a:lstStyle/>
        <a:p>
          <a:endParaRPr lang="en-US"/>
        </a:p>
      </dgm:t>
    </dgm:pt>
    <dgm:pt modelId="{5EA2451A-16BA-464E-A919-CDC733D7C264}" type="parTrans" cxnId="{9571B085-C75E-CE40-9A42-9F4C71D35311}">
      <dgm:prSet/>
      <dgm:spPr/>
      <dgm:t>
        <a:bodyPr/>
        <a:lstStyle/>
        <a:p>
          <a:endParaRPr lang="en-US"/>
        </a:p>
      </dgm:t>
    </dgm:pt>
    <dgm:pt modelId="{308E2B35-C967-4CF1-9EB2-3ABA7723DFDD}">
      <dgm:prSet/>
      <dgm:spPr/>
      <dgm:t>
        <a:bodyPr/>
        <a:lstStyle/>
        <a:p>
          <a:r>
            <a:rPr lang="en-US"/>
            <a:t>Roedd hi’n heulog. Roedd y barcud coch yn bwy mewn  nyth mawr. Bob bore, aeth e dros yr afon i weld ei ffrind. Nesaf, aeth e dros y nant i gwrdd ei frawd. Wedyn, aeth e dros y mynydd i chwarae gyda’r fwyalchen. Bob prynhawn, aeth e dros y llyn i edrych am fwyd.</a:t>
          </a:r>
          <a:endParaRPr lang="en-US" dirty="0"/>
        </a:p>
      </dgm:t>
    </dgm:pt>
    <dgm:pt modelId="{5DF6940A-ED94-4E57-9EBF-C390C4FDC0F7}" type="parTrans" cxnId="{53CC18A2-EDAA-4154-B39F-9596281B83A9}">
      <dgm:prSet/>
      <dgm:spPr/>
      <dgm:t>
        <a:bodyPr/>
        <a:lstStyle/>
        <a:p>
          <a:endParaRPr lang="en-GB"/>
        </a:p>
      </dgm:t>
    </dgm:pt>
    <dgm:pt modelId="{640E1A74-44AD-4B06-A96B-0F539D9E9515}" type="sibTrans" cxnId="{53CC18A2-EDAA-4154-B39F-9596281B83A9}">
      <dgm:prSet/>
      <dgm:spPr/>
      <dgm:t>
        <a:bodyPr/>
        <a:lstStyle/>
        <a:p>
          <a:endParaRPr lang="en-GB"/>
        </a:p>
      </dgm:t>
    </dgm:pt>
    <dgm:pt modelId="{0D7A2F57-6956-4BF3-937A-0F832F229B12}">
      <dgm:prSet/>
      <dgm:spPr>
        <a:solidFill>
          <a:schemeClr val="accent1">
            <a:lumMod val="20000"/>
            <a:lumOff val="80000"/>
          </a:schemeClr>
        </a:solidFill>
      </dgm:spPr>
      <dgm:t>
        <a:bodyPr/>
        <a:lstStyle/>
        <a:p>
          <a:r>
            <a:rPr lang="en-US"/>
            <a:t>Roedd hi’n heulog. Roedd y barcud coch yn bwy mewn  nyth mawr. Bob bore, aeth e dros yr afon i weld ei ffrind e. Nesaf, aeth e dros y nant i gwrdd ei frawd e. Wedyn, aeth e dros y mynydd i chwarae gyda’r fwyalchen. Bob prynhawn, aeth e dros y llyn i edrych am fwyd. Yn olaf, aeth e â bwyd dros y llyn, dros y mynydd, dros y nant,a dros yr afon i ei nyth e.</a:t>
          </a:r>
          <a:endParaRPr lang="en-US" dirty="0"/>
        </a:p>
      </dgm:t>
    </dgm:pt>
    <dgm:pt modelId="{CE640A75-7553-4158-A9D7-B01F000010FE}" type="parTrans" cxnId="{15E947A0-1E34-4E81-AED4-49180CD3E614}">
      <dgm:prSet/>
      <dgm:spPr/>
      <dgm:t>
        <a:bodyPr/>
        <a:lstStyle/>
        <a:p>
          <a:endParaRPr lang="en-GB"/>
        </a:p>
      </dgm:t>
    </dgm:pt>
    <dgm:pt modelId="{41B6142D-1CA9-40A5-934D-C068D45DEA5C}" type="sibTrans" cxnId="{15E947A0-1E34-4E81-AED4-49180CD3E614}">
      <dgm:prSet/>
      <dgm:spPr/>
      <dgm:t>
        <a:bodyPr/>
        <a:lstStyle/>
        <a:p>
          <a:endParaRPr lang="en-GB"/>
        </a:p>
      </dgm:t>
    </dgm:pt>
    <dgm:pt modelId="{CFC99609-BCD1-F246-B772-229B5F093CF8}" type="pres">
      <dgm:prSet presAssocID="{6C5EBA96-789F-ED44-B7F5-8C36D63EEB81}" presName="Name0" presStyleCnt="0">
        <dgm:presLayoutVars>
          <dgm:dir/>
          <dgm:animLvl val="lvl"/>
          <dgm:resizeHandles val="exact"/>
        </dgm:presLayoutVars>
      </dgm:prSet>
      <dgm:spPr/>
    </dgm:pt>
    <dgm:pt modelId="{A498D1B2-BA18-CA45-8AA5-FDB46B1E1060}" type="pres">
      <dgm:prSet presAssocID="{85400D43-B215-C143-B4AF-FC6D7D36AAF2}" presName="Name8" presStyleCnt="0"/>
      <dgm:spPr/>
    </dgm:pt>
    <dgm:pt modelId="{15B5A93A-36F0-4940-8D88-8C8ECD3578BC}" type="pres">
      <dgm:prSet presAssocID="{85400D43-B215-C143-B4AF-FC6D7D36AAF2}" presName="level" presStyleLbl="node1" presStyleIdx="0" presStyleCnt="8" custLinFactNeighborX="1895" custLinFactNeighborY="-47448">
        <dgm:presLayoutVars>
          <dgm:chMax val="1"/>
          <dgm:bulletEnabled val="1"/>
        </dgm:presLayoutVars>
      </dgm:prSet>
      <dgm:spPr/>
    </dgm:pt>
    <dgm:pt modelId="{7C0A26E6-8C3D-4747-A841-CB613E954E1A}" type="pres">
      <dgm:prSet presAssocID="{85400D43-B215-C143-B4AF-FC6D7D36AAF2}" presName="levelTx" presStyleLbl="revTx" presStyleIdx="0" presStyleCnt="0">
        <dgm:presLayoutVars>
          <dgm:chMax val="1"/>
          <dgm:bulletEnabled val="1"/>
        </dgm:presLayoutVars>
      </dgm:prSet>
      <dgm:spPr/>
    </dgm:pt>
    <dgm:pt modelId="{8D447F04-C0A1-FD4A-A4A5-0CDC6D8EF65F}" type="pres">
      <dgm:prSet presAssocID="{DFDA6AE3-EAC1-B548-ABAC-F2CF1135DC5C}" presName="Name8" presStyleCnt="0"/>
      <dgm:spPr/>
    </dgm:pt>
    <dgm:pt modelId="{A74A7C0E-D315-AB47-9AC0-9B11BE85A23F}" type="pres">
      <dgm:prSet presAssocID="{DFDA6AE3-EAC1-B548-ABAC-F2CF1135DC5C}" presName="level" presStyleLbl="node1" presStyleIdx="1" presStyleCnt="8" custScaleX="98864" custScaleY="106719">
        <dgm:presLayoutVars>
          <dgm:chMax val="1"/>
          <dgm:bulletEnabled val="1"/>
        </dgm:presLayoutVars>
      </dgm:prSet>
      <dgm:spPr/>
    </dgm:pt>
    <dgm:pt modelId="{80AFDD58-2176-CD4D-B53C-37F9A3C170BC}" type="pres">
      <dgm:prSet presAssocID="{DFDA6AE3-EAC1-B548-ABAC-F2CF1135DC5C}" presName="levelTx" presStyleLbl="revTx" presStyleIdx="0" presStyleCnt="0">
        <dgm:presLayoutVars>
          <dgm:chMax val="1"/>
          <dgm:bulletEnabled val="1"/>
        </dgm:presLayoutVars>
      </dgm:prSet>
      <dgm:spPr/>
    </dgm:pt>
    <dgm:pt modelId="{BB98F0F1-8BD7-7847-9A5C-AECB22CD6877}" type="pres">
      <dgm:prSet presAssocID="{D66B53F2-749F-9144-A539-6AA8DC66FD8A}" presName="Name8" presStyleCnt="0"/>
      <dgm:spPr/>
    </dgm:pt>
    <dgm:pt modelId="{075B03B2-C718-1A49-BD19-4A8E7B512EB9}" type="pres">
      <dgm:prSet presAssocID="{D66B53F2-749F-9144-A539-6AA8DC66FD8A}" presName="level" presStyleLbl="node1" presStyleIdx="2" presStyleCnt="8">
        <dgm:presLayoutVars>
          <dgm:chMax val="1"/>
          <dgm:bulletEnabled val="1"/>
        </dgm:presLayoutVars>
      </dgm:prSet>
      <dgm:spPr/>
    </dgm:pt>
    <dgm:pt modelId="{502840AB-223F-BF40-BB0F-48449DF4BB33}" type="pres">
      <dgm:prSet presAssocID="{D66B53F2-749F-9144-A539-6AA8DC66FD8A}" presName="levelTx" presStyleLbl="revTx" presStyleIdx="0" presStyleCnt="0">
        <dgm:presLayoutVars>
          <dgm:chMax val="1"/>
          <dgm:bulletEnabled val="1"/>
        </dgm:presLayoutVars>
      </dgm:prSet>
      <dgm:spPr/>
    </dgm:pt>
    <dgm:pt modelId="{BAADCF7A-EA31-5147-87B9-797176DAA1D0}" type="pres">
      <dgm:prSet presAssocID="{D6859B4F-37D4-704F-AC61-A99C5B4EB8B5}" presName="Name8" presStyleCnt="0"/>
      <dgm:spPr/>
    </dgm:pt>
    <dgm:pt modelId="{4459FCB3-CA2C-B94F-8115-0A6504FCF090}" type="pres">
      <dgm:prSet presAssocID="{D6859B4F-37D4-704F-AC61-A99C5B4EB8B5}" presName="level" presStyleLbl="node1" presStyleIdx="3" presStyleCnt="8">
        <dgm:presLayoutVars>
          <dgm:chMax val="1"/>
          <dgm:bulletEnabled val="1"/>
        </dgm:presLayoutVars>
      </dgm:prSet>
      <dgm:spPr/>
    </dgm:pt>
    <dgm:pt modelId="{97F48E99-A555-004B-B92D-F40DAA33BC8A}" type="pres">
      <dgm:prSet presAssocID="{D6859B4F-37D4-704F-AC61-A99C5B4EB8B5}" presName="levelTx" presStyleLbl="revTx" presStyleIdx="0" presStyleCnt="0">
        <dgm:presLayoutVars>
          <dgm:chMax val="1"/>
          <dgm:bulletEnabled val="1"/>
        </dgm:presLayoutVars>
      </dgm:prSet>
      <dgm:spPr/>
    </dgm:pt>
    <dgm:pt modelId="{38EE1AB8-A13C-9A42-90B4-A5E501E3F0A4}" type="pres">
      <dgm:prSet presAssocID="{A71CDFDB-6E20-4D4D-99DC-93AA26957CCB}" presName="Name8" presStyleCnt="0"/>
      <dgm:spPr/>
    </dgm:pt>
    <dgm:pt modelId="{A6A64FDE-A6E7-1444-B861-F34D0AF517F3}" type="pres">
      <dgm:prSet presAssocID="{A71CDFDB-6E20-4D4D-99DC-93AA26957CCB}" presName="level" presStyleLbl="node1" presStyleIdx="4" presStyleCnt="8">
        <dgm:presLayoutVars>
          <dgm:chMax val="1"/>
          <dgm:bulletEnabled val="1"/>
        </dgm:presLayoutVars>
      </dgm:prSet>
      <dgm:spPr/>
    </dgm:pt>
    <dgm:pt modelId="{DD268BB0-CACC-6B47-890F-990A3DD89A34}" type="pres">
      <dgm:prSet presAssocID="{A71CDFDB-6E20-4D4D-99DC-93AA26957CCB}" presName="levelTx" presStyleLbl="revTx" presStyleIdx="0" presStyleCnt="0">
        <dgm:presLayoutVars>
          <dgm:chMax val="1"/>
          <dgm:bulletEnabled val="1"/>
        </dgm:presLayoutVars>
      </dgm:prSet>
      <dgm:spPr/>
    </dgm:pt>
    <dgm:pt modelId="{66E1C547-B0CB-4947-ADD8-2465324C0D87}" type="pres">
      <dgm:prSet presAssocID="{308E2B35-C967-4CF1-9EB2-3ABA7723DFDD}" presName="Name8" presStyleCnt="0"/>
      <dgm:spPr/>
    </dgm:pt>
    <dgm:pt modelId="{C4675E45-3F81-4689-BF2D-A6801B58AE6B}" type="pres">
      <dgm:prSet presAssocID="{308E2B35-C967-4CF1-9EB2-3ABA7723DFDD}" presName="level" presStyleLbl="node1" presStyleIdx="5" presStyleCnt="8">
        <dgm:presLayoutVars>
          <dgm:chMax val="1"/>
          <dgm:bulletEnabled val="1"/>
        </dgm:presLayoutVars>
      </dgm:prSet>
      <dgm:spPr/>
    </dgm:pt>
    <dgm:pt modelId="{872FEA24-09CC-485C-88F8-EF7AEC5EBD06}" type="pres">
      <dgm:prSet presAssocID="{308E2B35-C967-4CF1-9EB2-3ABA7723DFDD}" presName="levelTx" presStyleLbl="revTx" presStyleIdx="0" presStyleCnt="0">
        <dgm:presLayoutVars>
          <dgm:chMax val="1"/>
          <dgm:bulletEnabled val="1"/>
        </dgm:presLayoutVars>
      </dgm:prSet>
      <dgm:spPr/>
    </dgm:pt>
    <dgm:pt modelId="{D95659C0-322D-424B-A86F-E794E7ADD276}" type="pres">
      <dgm:prSet presAssocID="{0D7A2F57-6956-4BF3-937A-0F832F229B12}" presName="Name8" presStyleCnt="0"/>
      <dgm:spPr/>
    </dgm:pt>
    <dgm:pt modelId="{7CCA8D6E-2BA0-405D-A69C-D44F654B5AC3}" type="pres">
      <dgm:prSet presAssocID="{0D7A2F57-6956-4BF3-937A-0F832F229B12}" presName="level" presStyleLbl="node1" presStyleIdx="6" presStyleCnt="8">
        <dgm:presLayoutVars>
          <dgm:chMax val="1"/>
          <dgm:bulletEnabled val="1"/>
        </dgm:presLayoutVars>
      </dgm:prSet>
      <dgm:spPr/>
    </dgm:pt>
    <dgm:pt modelId="{CED19D86-BC84-45B1-A8CB-0843E1CF6532}" type="pres">
      <dgm:prSet presAssocID="{0D7A2F57-6956-4BF3-937A-0F832F229B12}" presName="levelTx" presStyleLbl="revTx" presStyleIdx="0" presStyleCnt="0">
        <dgm:presLayoutVars>
          <dgm:chMax val="1"/>
          <dgm:bulletEnabled val="1"/>
        </dgm:presLayoutVars>
      </dgm:prSet>
      <dgm:spPr/>
    </dgm:pt>
    <dgm:pt modelId="{7A166D52-E359-9140-AF14-2ED20E67FD59}" type="pres">
      <dgm:prSet presAssocID="{21049ECD-A034-254D-A792-3C254FAFC9D1}" presName="Name8" presStyleCnt="0"/>
      <dgm:spPr/>
    </dgm:pt>
    <dgm:pt modelId="{BEFC12E0-0B9E-E246-9AA7-914E00D2CCC0}" type="pres">
      <dgm:prSet presAssocID="{21049ECD-A034-254D-A792-3C254FAFC9D1}" presName="level" presStyleLbl="node1" presStyleIdx="7" presStyleCnt="8">
        <dgm:presLayoutVars>
          <dgm:chMax val="1"/>
          <dgm:bulletEnabled val="1"/>
        </dgm:presLayoutVars>
      </dgm:prSet>
      <dgm:spPr/>
    </dgm:pt>
    <dgm:pt modelId="{C9E0A8AF-238F-DB4F-9314-D4444A62439F}" type="pres">
      <dgm:prSet presAssocID="{21049ECD-A034-254D-A792-3C254FAFC9D1}" presName="levelTx" presStyleLbl="revTx" presStyleIdx="0" presStyleCnt="0">
        <dgm:presLayoutVars>
          <dgm:chMax val="1"/>
          <dgm:bulletEnabled val="1"/>
        </dgm:presLayoutVars>
      </dgm:prSet>
      <dgm:spPr/>
    </dgm:pt>
  </dgm:ptLst>
  <dgm:cxnLst>
    <dgm:cxn modelId="{AB6DEE05-D9F4-D041-8B8D-79597910FB2E}" srcId="{6C5EBA96-789F-ED44-B7F5-8C36D63EEB81}" destId="{DFDA6AE3-EAC1-B548-ABAC-F2CF1135DC5C}" srcOrd="1" destOrd="0" parTransId="{815A7918-5B1D-7549-B24E-7940431F8DBF}" sibTransId="{E3A29AEC-BFF4-9D4A-97E8-12A7FF969949}"/>
    <dgm:cxn modelId="{E81C190A-9635-7D4B-873B-74419904765A}" srcId="{6C5EBA96-789F-ED44-B7F5-8C36D63EEB81}" destId="{D66B53F2-749F-9144-A539-6AA8DC66FD8A}" srcOrd="2" destOrd="0" parTransId="{1E16B92F-4A31-C641-8117-9D7587365EE1}" sibTransId="{14FF453B-2CF3-BD47-AC7C-91880DDF55D6}"/>
    <dgm:cxn modelId="{614B0519-CD10-A540-BB39-0CDB63EB3093}" type="presOf" srcId="{D66B53F2-749F-9144-A539-6AA8DC66FD8A}" destId="{502840AB-223F-BF40-BB0F-48449DF4BB33}" srcOrd="1" destOrd="0" presId="urn:microsoft.com/office/officeart/2005/8/layout/pyramid1"/>
    <dgm:cxn modelId="{C47EDA1A-311A-9F4B-9E29-CE4F30F2D3CE}" type="presOf" srcId="{6C5EBA96-789F-ED44-B7F5-8C36D63EEB81}" destId="{CFC99609-BCD1-F246-B772-229B5F093CF8}" srcOrd="0" destOrd="0" presId="urn:microsoft.com/office/officeart/2005/8/layout/pyramid1"/>
    <dgm:cxn modelId="{BD23B12E-EE32-CC48-8B0C-9D1593EBF406}" type="presOf" srcId="{DFDA6AE3-EAC1-B548-ABAC-F2CF1135DC5C}" destId="{A74A7C0E-D315-AB47-9AC0-9B11BE85A23F}" srcOrd="0" destOrd="0" presId="urn:microsoft.com/office/officeart/2005/8/layout/pyramid1"/>
    <dgm:cxn modelId="{160A9834-F237-9F4E-80BB-DB2A6E13D989}" type="presOf" srcId="{21049ECD-A034-254D-A792-3C254FAFC9D1}" destId="{C9E0A8AF-238F-DB4F-9314-D4444A62439F}" srcOrd="1" destOrd="0" presId="urn:microsoft.com/office/officeart/2005/8/layout/pyramid1"/>
    <dgm:cxn modelId="{6B758E4D-8F4B-1F45-A42C-A1D8CBD8BE38}" srcId="{6C5EBA96-789F-ED44-B7F5-8C36D63EEB81}" destId="{D6859B4F-37D4-704F-AC61-A99C5B4EB8B5}" srcOrd="3" destOrd="0" parTransId="{FE8F3C95-B0AB-0D4D-B271-BA70540BF922}" sibTransId="{84374FC5-AC3C-694B-AEB9-DBCEBA5A6CD4}"/>
    <dgm:cxn modelId="{F6E81A53-E08D-B641-817E-DA71F407B834}" type="presOf" srcId="{A71CDFDB-6E20-4D4D-99DC-93AA26957CCB}" destId="{DD268BB0-CACC-6B47-890F-990A3DD89A34}" srcOrd="1" destOrd="0" presId="urn:microsoft.com/office/officeart/2005/8/layout/pyramid1"/>
    <dgm:cxn modelId="{EB932076-DC83-A44C-B733-EB0781BA1736}" srcId="{6C5EBA96-789F-ED44-B7F5-8C36D63EEB81}" destId="{85400D43-B215-C143-B4AF-FC6D7D36AAF2}" srcOrd="0" destOrd="0" parTransId="{8D317564-43CF-3B40-88A7-B0A8B4B4CB71}" sibTransId="{9262D5C8-FBFD-E94E-BE52-1442B1F67620}"/>
    <dgm:cxn modelId="{97C76F76-9B08-724C-9F78-1CF783A44DDA}" type="presOf" srcId="{D6859B4F-37D4-704F-AC61-A99C5B4EB8B5}" destId="{4459FCB3-CA2C-B94F-8115-0A6504FCF090}" srcOrd="0" destOrd="0" presId="urn:microsoft.com/office/officeart/2005/8/layout/pyramid1"/>
    <dgm:cxn modelId="{1DD92881-AB85-F549-A753-B8A0C6036235}" type="presOf" srcId="{D66B53F2-749F-9144-A539-6AA8DC66FD8A}" destId="{075B03B2-C718-1A49-BD19-4A8E7B512EB9}" srcOrd="0" destOrd="0" presId="urn:microsoft.com/office/officeart/2005/8/layout/pyramid1"/>
    <dgm:cxn modelId="{BF0C2B83-32AA-5D4E-8C3D-4EA9A0B5277B}" type="presOf" srcId="{85400D43-B215-C143-B4AF-FC6D7D36AAF2}" destId="{15B5A93A-36F0-4940-8D88-8C8ECD3578BC}" srcOrd="0" destOrd="0" presId="urn:microsoft.com/office/officeart/2005/8/layout/pyramid1"/>
    <dgm:cxn modelId="{9571B085-C75E-CE40-9A42-9F4C71D35311}" srcId="{6C5EBA96-789F-ED44-B7F5-8C36D63EEB81}" destId="{21049ECD-A034-254D-A792-3C254FAFC9D1}" srcOrd="7" destOrd="0" parTransId="{5EA2451A-16BA-464E-A919-CDC733D7C264}" sibTransId="{BBEEF255-8496-F140-83C9-F31EECB3A974}"/>
    <dgm:cxn modelId="{0F110F93-80B1-A846-B8BF-EEBBC1AE7525}" srcId="{6C5EBA96-789F-ED44-B7F5-8C36D63EEB81}" destId="{A71CDFDB-6E20-4D4D-99DC-93AA26957CCB}" srcOrd="4" destOrd="0" parTransId="{1B53E849-6FCE-9B40-BA2B-F115F23B1FC2}" sibTransId="{030B52E1-D6C6-0446-94BA-1551C7C3388F}"/>
    <dgm:cxn modelId="{77259D9F-DE38-0E4D-8173-EDB42421E4A3}" type="presOf" srcId="{21049ECD-A034-254D-A792-3C254FAFC9D1}" destId="{BEFC12E0-0B9E-E246-9AA7-914E00D2CCC0}" srcOrd="0" destOrd="0" presId="urn:microsoft.com/office/officeart/2005/8/layout/pyramid1"/>
    <dgm:cxn modelId="{15E947A0-1E34-4E81-AED4-49180CD3E614}" srcId="{6C5EBA96-789F-ED44-B7F5-8C36D63EEB81}" destId="{0D7A2F57-6956-4BF3-937A-0F832F229B12}" srcOrd="6" destOrd="0" parTransId="{CE640A75-7553-4158-A9D7-B01F000010FE}" sibTransId="{41B6142D-1CA9-40A5-934D-C068D45DEA5C}"/>
    <dgm:cxn modelId="{53CC18A2-EDAA-4154-B39F-9596281B83A9}" srcId="{6C5EBA96-789F-ED44-B7F5-8C36D63EEB81}" destId="{308E2B35-C967-4CF1-9EB2-3ABA7723DFDD}" srcOrd="5" destOrd="0" parTransId="{5DF6940A-ED94-4E57-9EBF-C390C4FDC0F7}" sibTransId="{640E1A74-44AD-4B06-A96B-0F539D9E9515}"/>
    <dgm:cxn modelId="{A0891DB1-309B-CD43-B9D5-16D869D38CD9}" type="presOf" srcId="{D6859B4F-37D4-704F-AC61-A99C5B4EB8B5}" destId="{97F48E99-A555-004B-B92D-F40DAA33BC8A}" srcOrd="1" destOrd="0" presId="urn:microsoft.com/office/officeart/2005/8/layout/pyramid1"/>
    <dgm:cxn modelId="{82D6D3B3-0451-489F-8231-7E5E992B9425}" type="presOf" srcId="{0D7A2F57-6956-4BF3-937A-0F832F229B12}" destId="{7CCA8D6E-2BA0-405D-A69C-D44F654B5AC3}" srcOrd="0" destOrd="0" presId="urn:microsoft.com/office/officeart/2005/8/layout/pyramid1"/>
    <dgm:cxn modelId="{BCB0A8B6-A3ED-6447-8625-F4A99F4B71FE}" type="presOf" srcId="{DFDA6AE3-EAC1-B548-ABAC-F2CF1135DC5C}" destId="{80AFDD58-2176-CD4D-B53C-37F9A3C170BC}" srcOrd="1" destOrd="0" presId="urn:microsoft.com/office/officeart/2005/8/layout/pyramid1"/>
    <dgm:cxn modelId="{8D23A5C0-7F05-2F4A-8C8C-0F7911C8EA18}" type="presOf" srcId="{A71CDFDB-6E20-4D4D-99DC-93AA26957CCB}" destId="{A6A64FDE-A6E7-1444-B861-F34D0AF517F3}" srcOrd="0" destOrd="0" presId="urn:microsoft.com/office/officeart/2005/8/layout/pyramid1"/>
    <dgm:cxn modelId="{E23515CC-A401-4D8D-970E-8F4BBAC3DA25}" type="presOf" srcId="{308E2B35-C967-4CF1-9EB2-3ABA7723DFDD}" destId="{872FEA24-09CC-485C-88F8-EF7AEC5EBD06}" srcOrd="1" destOrd="0" presId="urn:microsoft.com/office/officeart/2005/8/layout/pyramid1"/>
    <dgm:cxn modelId="{15DAC4D2-78A0-064F-9A82-2898459295C1}" type="presOf" srcId="{85400D43-B215-C143-B4AF-FC6D7D36AAF2}" destId="{7C0A26E6-8C3D-4747-A841-CB613E954E1A}" srcOrd="1" destOrd="0" presId="urn:microsoft.com/office/officeart/2005/8/layout/pyramid1"/>
    <dgm:cxn modelId="{248DFCE0-A3D0-48A9-AABF-CC5C0832DA24}" type="presOf" srcId="{0D7A2F57-6956-4BF3-937A-0F832F229B12}" destId="{CED19D86-BC84-45B1-A8CB-0843E1CF6532}" srcOrd="1" destOrd="0" presId="urn:microsoft.com/office/officeart/2005/8/layout/pyramid1"/>
    <dgm:cxn modelId="{7961F7E1-6A53-4CFC-AAB3-A379E710555F}" type="presOf" srcId="{308E2B35-C967-4CF1-9EB2-3ABA7723DFDD}" destId="{C4675E45-3F81-4689-BF2D-A6801B58AE6B}" srcOrd="0" destOrd="0" presId="urn:microsoft.com/office/officeart/2005/8/layout/pyramid1"/>
    <dgm:cxn modelId="{334FECEC-D2D1-7743-9283-15C4BA38BFE3}" type="presParOf" srcId="{CFC99609-BCD1-F246-B772-229B5F093CF8}" destId="{A498D1B2-BA18-CA45-8AA5-FDB46B1E1060}" srcOrd="0" destOrd="0" presId="urn:microsoft.com/office/officeart/2005/8/layout/pyramid1"/>
    <dgm:cxn modelId="{80D6F5A2-E62D-C54B-A260-56339B1C41BF}" type="presParOf" srcId="{A498D1B2-BA18-CA45-8AA5-FDB46B1E1060}" destId="{15B5A93A-36F0-4940-8D88-8C8ECD3578BC}" srcOrd="0" destOrd="0" presId="urn:microsoft.com/office/officeart/2005/8/layout/pyramid1"/>
    <dgm:cxn modelId="{1727498F-E125-2740-841B-0F7EF73922D7}" type="presParOf" srcId="{A498D1B2-BA18-CA45-8AA5-FDB46B1E1060}" destId="{7C0A26E6-8C3D-4747-A841-CB613E954E1A}" srcOrd="1" destOrd="0" presId="urn:microsoft.com/office/officeart/2005/8/layout/pyramid1"/>
    <dgm:cxn modelId="{B7256CDC-08FC-844B-8CBD-E82D890E0B3E}" type="presParOf" srcId="{CFC99609-BCD1-F246-B772-229B5F093CF8}" destId="{8D447F04-C0A1-FD4A-A4A5-0CDC6D8EF65F}" srcOrd="1" destOrd="0" presId="urn:microsoft.com/office/officeart/2005/8/layout/pyramid1"/>
    <dgm:cxn modelId="{13B4C693-AC70-684A-A5F8-4D805B40EDDD}" type="presParOf" srcId="{8D447F04-C0A1-FD4A-A4A5-0CDC6D8EF65F}" destId="{A74A7C0E-D315-AB47-9AC0-9B11BE85A23F}" srcOrd="0" destOrd="0" presId="urn:microsoft.com/office/officeart/2005/8/layout/pyramid1"/>
    <dgm:cxn modelId="{9C308FD7-9539-CD4E-92B2-9A6FD4F6D363}" type="presParOf" srcId="{8D447F04-C0A1-FD4A-A4A5-0CDC6D8EF65F}" destId="{80AFDD58-2176-CD4D-B53C-37F9A3C170BC}" srcOrd="1" destOrd="0" presId="urn:microsoft.com/office/officeart/2005/8/layout/pyramid1"/>
    <dgm:cxn modelId="{074B577A-AD17-914F-8982-C74E27AD64B3}" type="presParOf" srcId="{CFC99609-BCD1-F246-B772-229B5F093CF8}" destId="{BB98F0F1-8BD7-7847-9A5C-AECB22CD6877}" srcOrd="2" destOrd="0" presId="urn:microsoft.com/office/officeart/2005/8/layout/pyramid1"/>
    <dgm:cxn modelId="{FD4A327D-E184-9043-977C-A049A253DB78}" type="presParOf" srcId="{BB98F0F1-8BD7-7847-9A5C-AECB22CD6877}" destId="{075B03B2-C718-1A49-BD19-4A8E7B512EB9}" srcOrd="0" destOrd="0" presId="urn:microsoft.com/office/officeart/2005/8/layout/pyramid1"/>
    <dgm:cxn modelId="{2D1A1CD0-7B55-5A4E-8B46-1C0DB0C7671F}" type="presParOf" srcId="{BB98F0F1-8BD7-7847-9A5C-AECB22CD6877}" destId="{502840AB-223F-BF40-BB0F-48449DF4BB33}" srcOrd="1" destOrd="0" presId="urn:microsoft.com/office/officeart/2005/8/layout/pyramid1"/>
    <dgm:cxn modelId="{6A90B7E0-E9DF-914A-B5E6-2D33FADF15F3}" type="presParOf" srcId="{CFC99609-BCD1-F246-B772-229B5F093CF8}" destId="{BAADCF7A-EA31-5147-87B9-797176DAA1D0}" srcOrd="3" destOrd="0" presId="urn:microsoft.com/office/officeart/2005/8/layout/pyramid1"/>
    <dgm:cxn modelId="{1ADA6125-B740-7144-BC70-A382595C6682}" type="presParOf" srcId="{BAADCF7A-EA31-5147-87B9-797176DAA1D0}" destId="{4459FCB3-CA2C-B94F-8115-0A6504FCF090}" srcOrd="0" destOrd="0" presId="urn:microsoft.com/office/officeart/2005/8/layout/pyramid1"/>
    <dgm:cxn modelId="{177FBEB1-0CAE-3443-83F2-4B85ECBFAA00}" type="presParOf" srcId="{BAADCF7A-EA31-5147-87B9-797176DAA1D0}" destId="{97F48E99-A555-004B-B92D-F40DAA33BC8A}" srcOrd="1" destOrd="0" presId="urn:microsoft.com/office/officeart/2005/8/layout/pyramid1"/>
    <dgm:cxn modelId="{EACC4CD8-5496-8443-902B-ABF6AB9D8036}" type="presParOf" srcId="{CFC99609-BCD1-F246-B772-229B5F093CF8}" destId="{38EE1AB8-A13C-9A42-90B4-A5E501E3F0A4}" srcOrd="4" destOrd="0" presId="urn:microsoft.com/office/officeart/2005/8/layout/pyramid1"/>
    <dgm:cxn modelId="{E290031F-703A-F246-AAC5-558B91B4371D}" type="presParOf" srcId="{38EE1AB8-A13C-9A42-90B4-A5E501E3F0A4}" destId="{A6A64FDE-A6E7-1444-B861-F34D0AF517F3}" srcOrd="0" destOrd="0" presId="urn:microsoft.com/office/officeart/2005/8/layout/pyramid1"/>
    <dgm:cxn modelId="{F9C012E3-699C-B64F-B8A1-699D2E89DA4D}" type="presParOf" srcId="{38EE1AB8-A13C-9A42-90B4-A5E501E3F0A4}" destId="{DD268BB0-CACC-6B47-890F-990A3DD89A34}" srcOrd="1" destOrd="0" presId="urn:microsoft.com/office/officeart/2005/8/layout/pyramid1"/>
    <dgm:cxn modelId="{53922A6C-129D-4F82-A201-9D51DE9A57B8}" type="presParOf" srcId="{CFC99609-BCD1-F246-B772-229B5F093CF8}" destId="{66E1C547-B0CB-4947-ADD8-2465324C0D87}" srcOrd="5" destOrd="0" presId="urn:microsoft.com/office/officeart/2005/8/layout/pyramid1"/>
    <dgm:cxn modelId="{43B4FB0D-069F-4473-B3F4-39685EE74C9B}" type="presParOf" srcId="{66E1C547-B0CB-4947-ADD8-2465324C0D87}" destId="{C4675E45-3F81-4689-BF2D-A6801B58AE6B}" srcOrd="0" destOrd="0" presId="urn:microsoft.com/office/officeart/2005/8/layout/pyramid1"/>
    <dgm:cxn modelId="{99CC6059-B495-4EC9-88C9-AB59508F0F8F}" type="presParOf" srcId="{66E1C547-B0CB-4947-ADD8-2465324C0D87}" destId="{872FEA24-09CC-485C-88F8-EF7AEC5EBD06}" srcOrd="1" destOrd="0" presId="urn:microsoft.com/office/officeart/2005/8/layout/pyramid1"/>
    <dgm:cxn modelId="{BB193E7B-43F6-4F25-95D7-20437CBF43E4}" type="presParOf" srcId="{CFC99609-BCD1-F246-B772-229B5F093CF8}" destId="{D95659C0-322D-424B-A86F-E794E7ADD276}" srcOrd="6" destOrd="0" presId="urn:microsoft.com/office/officeart/2005/8/layout/pyramid1"/>
    <dgm:cxn modelId="{886334A6-294E-4641-9BEC-66DAB50DA660}" type="presParOf" srcId="{D95659C0-322D-424B-A86F-E794E7ADD276}" destId="{7CCA8D6E-2BA0-405D-A69C-D44F654B5AC3}" srcOrd="0" destOrd="0" presId="urn:microsoft.com/office/officeart/2005/8/layout/pyramid1"/>
    <dgm:cxn modelId="{4AA9A1D9-7503-49C3-BBFD-A7B6F425E9E5}" type="presParOf" srcId="{D95659C0-322D-424B-A86F-E794E7ADD276}" destId="{CED19D86-BC84-45B1-A8CB-0843E1CF6532}" srcOrd="1" destOrd="0" presId="urn:microsoft.com/office/officeart/2005/8/layout/pyramid1"/>
    <dgm:cxn modelId="{D7D3FF5A-91AB-834F-AD23-9138A8806F5C}" type="presParOf" srcId="{CFC99609-BCD1-F246-B772-229B5F093CF8}" destId="{7A166D52-E359-9140-AF14-2ED20E67FD59}" srcOrd="7" destOrd="0" presId="urn:microsoft.com/office/officeart/2005/8/layout/pyramid1"/>
    <dgm:cxn modelId="{ACE06087-DF56-C14D-AC5D-37B1391423B0}" type="presParOf" srcId="{7A166D52-E359-9140-AF14-2ED20E67FD59}" destId="{BEFC12E0-0B9E-E246-9AA7-914E00D2CCC0}" srcOrd="0" destOrd="0" presId="urn:microsoft.com/office/officeart/2005/8/layout/pyramid1"/>
    <dgm:cxn modelId="{D710A108-FDDA-1340-BFCD-0A790E6722E5}" type="presParOf" srcId="{7A166D52-E359-9140-AF14-2ED20E67FD59}" destId="{C9E0A8AF-238F-DB4F-9314-D4444A62439F}"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6C5EBA96-789F-ED44-B7F5-8C36D63EEB81}" type="doc">
      <dgm:prSet loTypeId="urn:microsoft.com/office/officeart/2005/8/layout/pyramid1" loCatId="" qsTypeId="urn:microsoft.com/office/officeart/2005/8/quickstyle/simple1" qsCatId="simple" csTypeId="urn:microsoft.com/office/officeart/2005/8/colors/accent1_3" csCatId="accent1" phldr="1"/>
      <dgm:spPr/>
      <dgm:t>
        <a:bodyPr/>
        <a:lstStyle/>
        <a:p>
          <a:endParaRPr lang="en-GB"/>
        </a:p>
      </dgm:t>
    </dgm:pt>
    <dgm:pt modelId="{21049ECD-A034-254D-A792-3C254FAFC9D1}">
      <dgm:prSet phldrT="[Text]" custT="1"/>
      <dgm:spPr/>
      <dgm:t>
        <a:bodyPr/>
        <a:lstStyle/>
        <a:p>
          <a:r>
            <a:rPr lang="en-US" sz="1400">
              <a:solidFill>
                <a:schemeClr val="tx1"/>
              </a:solidFill>
            </a:rPr>
            <a:t>It was sunny. The red kite was living in a big nest. Every morning, he went across the river to see his friend. Next, he went across the stream to meet his brother. Next he went across the mountain to play with the blackbird. Every afternoon, he went across the lake to look for food. Finally, he brought the food across the lake, across the mountain, across the stream, across the river to his nest. His family had a lovely meal. </a:t>
          </a:r>
          <a:endParaRPr lang="en-US" sz="1400" dirty="0"/>
        </a:p>
      </dgm:t>
    </dgm:pt>
    <dgm:pt modelId="{5EA2451A-16BA-464E-A919-CDC733D7C264}" type="parTrans" cxnId="{9571B085-C75E-CE40-9A42-9F4C71D35311}">
      <dgm:prSet/>
      <dgm:spPr/>
      <dgm:t>
        <a:bodyPr/>
        <a:lstStyle/>
        <a:p>
          <a:endParaRPr lang="en-US"/>
        </a:p>
      </dgm:t>
    </dgm:pt>
    <dgm:pt modelId="{BBEEF255-8496-F140-83C9-F31EECB3A974}" type="sibTrans" cxnId="{9571B085-C75E-CE40-9A42-9F4C71D35311}">
      <dgm:prSet/>
      <dgm:spPr/>
      <dgm:t>
        <a:bodyPr/>
        <a:lstStyle/>
        <a:p>
          <a:endParaRPr lang="en-US"/>
        </a:p>
      </dgm:t>
    </dgm:pt>
    <dgm:pt modelId="{1C206921-4968-F241-A289-A183EBB24960}">
      <dgm:prSet custT="1"/>
      <dgm:spPr>
        <a:solidFill>
          <a:schemeClr val="accent1">
            <a:lumMod val="20000"/>
            <a:lumOff val="80000"/>
          </a:schemeClr>
        </a:solidFill>
      </dgm:spPr>
      <dgm:t>
        <a:bodyPr/>
        <a:lstStyle/>
        <a:p>
          <a:r>
            <a:rPr lang="en-US" sz="1200">
              <a:solidFill>
                <a:schemeClr val="tx1"/>
              </a:solidFill>
            </a:rPr>
            <a:t>It was sunny. The red kite was living in a big nest. Every morning, he went across the river to see his friend. Next, he went across the stream to meet his brother. Next he went across the mountain to play with the blackbird. Every afternoon, he went across the lake to look for food. Finally, he brought the food across the lake, across the mountain, across the stream, across the river to his nest. </a:t>
          </a:r>
          <a:endParaRPr lang="cy-GB" sz="1200" dirty="0"/>
        </a:p>
      </dgm:t>
    </dgm:pt>
    <dgm:pt modelId="{EDE7AB50-1843-7742-BE1A-0544870012EB}" type="parTrans" cxnId="{F7F64258-EF43-F24C-A642-E46E5EB8B8AB}">
      <dgm:prSet/>
      <dgm:spPr/>
      <dgm:t>
        <a:bodyPr/>
        <a:lstStyle/>
        <a:p>
          <a:endParaRPr lang="en-US"/>
        </a:p>
      </dgm:t>
    </dgm:pt>
    <dgm:pt modelId="{70778EF8-6CD9-154B-99CC-C5B049D44011}" type="sibTrans" cxnId="{F7F64258-EF43-F24C-A642-E46E5EB8B8AB}">
      <dgm:prSet/>
      <dgm:spPr/>
      <dgm:t>
        <a:bodyPr/>
        <a:lstStyle/>
        <a:p>
          <a:endParaRPr lang="en-US"/>
        </a:p>
      </dgm:t>
    </dgm:pt>
    <dgm:pt modelId="{A71CDFDB-6E20-4D4D-99DC-93AA26957CCB}">
      <dgm:prSet custT="1"/>
      <dgm:spPr>
        <a:solidFill>
          <a:srgbClr val="F3D4CD"/>
        </a:solidFill>
      </dgm:spPr>
      <dgm:t>
        <a:bodyPr/>
        <a:lstStyle/>
        <a:p>
          <a:r>
            <a:rPr lang="en-US" sz="1400">
              <a:solidFill>
                <a:schemeClr val="tx1"/>
              </a:solidFill>
            </a:rPr>
            <a:t>It was sunny. The red kite was living in a big nest. Every morning, he went across the river to see his friend. Next, he went across the stream to meet his brother. Next he went across the mountain to play with the blackbird.</a:t>
          </a:r>
          <a:endParaRPr lang="en-US" sz="1400" dirty="0">
            <a:solidFill>
              <a:schemeClr val="tx1"/>
            </a:solidFill>
          </a:endParaRPr>
        </a:p>
      </dgm:t>
    </dgm:pt>
    <dgm:pt modelId="{1B53E849-6FCE-9B40-BA2B-F115F23B1FC2}" type="parTrans" cxnId="{0F110F93-80B1-A846-B8BF-EEBBC1AE7525}">
      <dgm:prSet/>
      <dgm:spPr/>
      <dgm:t>
        <a:bodyPr/>
        <a:lstStyle/>
        <a:p>
          <a:endParaRPr lang="en-US"/>
        </a:p>
      </dgm:t>
    </dgm:pt>
    <dgm:pt modelId="{030B52E1-D6C6-0446-94BA-1551C7C3388F}" type="sibTrans" cxnId="{0F110F93-80B1-A846-B8BF-EEBBC1AE7525}">
      <dgm:prSet/>
      <dgm:spPr/>
      <dgm:t>
        <a:bodyPr/>
        <a:lstStyle/>
        <a:p>
          <a:endParaRPr lang="en-US"/>
        </a:p>
      </dgm:t>
    </dgm:pt>
    <dgm:pt modelId="{D6859B4F-37D4-704F-AC61-A99C5B4EB8B5}">
      <dgm:prSet custT="1"/>
      <dgm:spPr>
        <a:solidFill>
          <a:srgbClr val="F7BAA5"/>
        </a:solidFill>
      </dgm:spPr>
      <dgm:t>
        <a:bodyPr/>
        <a:lstStyle/>
        <a:p>
          <a:r>
            <a:rPr lang="en-US" sz="1400">
              <a:solidFill>
                <a:schemeClr val="bg1"/>
              </a:solidFill>
            </a:rPr>
            <a:t>It was sunny. The red kite was living in a big nest. Every morning, he went across the river to see his friend. Next, he went across the stream to meet his brother.</a:t>
          </a:r>
          <a:endParaRPr lang="en-US" sz="1400" dirty="0"/>
        </a:p>
      </dgm:t>
    </dgm:pt>
    <dgm:pt modelId="{FE8F3C95-B0AB-0D4D-B271-BA70540BF922}" type="parTrans" cxnId="{6B758E4D-8F4B-1F45-A42C-A1D8CBD8BE38}">
      <dgm:prSet/>
      <dgm:spPr/>
      <dgm:t>
        <a:bodyPr/>
        <a:lstStyle/>
        <a:p>
          <a:endParaRPr lang="en-US"/>
        </a:p>
      </dgm:t>
    </dgm:pt>
    <dgm:pt modelId="{84374FC5-AC3C-694B-AEB9-DBCEBA5A6CD4}" type="sibTrans" cxnId="{6B758E4D-8F4B-1F45-A42C-A1D8CBD8BE38}">
      <dgm:prSet/>
      <dgm:spPr/>
      <dgm:t>
        <a:bodyPr/>
        <a:lstStyle/>
        <a:p>
          <a:endParaRPr lang="en-US"/>
        </a:p>
      </dgm:t>
    </dgm:pt>
    <dgm:pt modelId="{D66B53F2-749F-9144-A539-6AA8DC66FD8A}">
      <dgm:prSet custT="1"/>
      <dgm:spPr>
        <a:solidFill>
          <a:srgbClr val="FF685D"/>
        </a:solidFill>
      </dgm:spPr>
      <dgm:t>
        <a:bodyPr/>
        <a:lstStyle/>
        <a:p>
          <a:r>
            <a:rPr lang="en-US" sz="1400">
              <a:solidFill>
                <a:schemeClr val="bg1"/>
              </a:solidFill>
            </a:rPr>
            <a:t>It was sunny. The red kite was living in a big nest. Every morning, he went across the river to see his friend. </a:t>
          </a:r>
          <a:endParaRPr lang="en-US" sz="1400" dirty="0">
            <a:solidFill>
              <a:schemeClr val="bg1"/>
            </a:solidFill>
          </a:endParaRPr>
        </a:p>
      </dgm:t>
    </dgm:pt>
    <dgm:pt modelId="{1E16B92F-4A31-C641-8117-9D7587365EE1}" type="parTrans" cxnId="{E81C190A-9635-7D4B-873B-74419904765A}">
      <dgm:prSet/>
      <dgm:spPr/>
      <dgm:t>
        <a:bodyPr/>
        <a:lstStyle/>
        <a:p>
          <a:endParaRPr lang="en-US"/>
        </a:p>
      </dgm:t>
    </dgm:pt>
    <dgm:pt modelId="{14FF453B-2CF3-BD47-AC7C-91880DDF55D6}" type="sibTrans" cxnId="{E81C190A-9635-7D4B-873B-74419904765A}">
      <dgm:prSet/>
      <dgm:spPr/>
      <dgm:t>
        <a:bodyPr/>
        <a:lstStyle/>
        <a:p>
          <a:endParaRPr lang="en-US"/>
        </a:p>
      </dgm:t>
    </dgm:pt>
    <dgm:pt modelId="{DFDA6AE3-EAC1-B548-ABAC-F2CF1135DC5C}">
      <dgm:prSet custT="1"/>
      <dgm:spPr>
        <a:solidFill>
          <a:srgbClr val="E5464A"/>
        </a:solidFill>
      </dgm:spPr>
      <dgm:t>
        <a:bodyPr/>
        <a:lstStyle/>
        <a:p>
          <a:r>
            <a:rPr lang="en-US" sz="1600">
              <a:solidFill>
                <a:schemeClr val="bg1"/>
              </a:solidFill>
            </a:rPr>
            <a:t>It was sunny. The red kite was living in a big nest.  </a:t>
          </a:r>
          <a:endParaRPr lang="en-US" sz="1600" dirty="0">
            <a:solidFill>
              <a:schemeClr val="bg1"/>
            </a:solidFill>
          </a:endParaRPr>
        </a:p>
      </dgm:t>
    </dgm:pt>
    <dgm:pt modelId="{815A7918-5B1D-7549-B24E-7940431F8DBF}" type="parTrans" cxnId="{AB6DEE05-D9F4-D041-8B8D-79597910FB2E}">
      <dgm:prSet/>
      <dgm:spPr/>
      <dgm:t>
        <a:bodyPr/>
        <a:lstStyle/>
        <a:p>
          <a:endParaRPr lang="en-US"/>
        </a:p>
      </dgm:t>
    </dgm:pt>
    <dgm:pt modelId="{E3A29AEC-BFF4-9D4A-97E8-12A7FF969949}" type="sibTrans" cxnId="{AB6DEE05-D9F4-D041-8B8D-79597910FB2E}">
      <dgm:prSet/>
      <dgm:spPr/>
      <dgm:t>
        <a:bodyPr/>
        <a:lstStyle/>
        <a:p>
          <a:endParaRPr lang="en-US"/>
        </a:p>
      </dgm:t>
    </dgm:pt>
    <dgm:pt modelId="{85400D43-B215-C143-B4AF-FC6D7D36AAF2}">
      <dgm:prSet phldrT="[Text]" custT="1"/>
      <dgm:spPr>
        <a:solidFill>
          <a:srgbClr val="C00000"/>
        </a:solidFill>
      </dgm:spPr>
      <dgm:t>
        <a:bodyPr/>
        <a:lstStyle/>
        <a:p>
          <a:r>
            <a:rPr lang="en-US" sz="1100">
              <a:solidFill>
                <a:schemeClr val="bg1"/>
              </a:solidFill>
            </a:rPr>
            <a:t>It </a:t>
          </a:r>
        </a:p>
        <a:p>
          <a:r>
            <a:rPr lang="en-US" sz="1100">
              <a:solidFill>
                <a:schemeClr val="bg1"/>
              </a:solidFill>
            </a:rPr>
            <a:t>was sunny.</a:t>
          </a:r>
          <a:endParaRPr lang="en-US" sz="1100" dirty="0">
            <a:solidFill>
              <a:schemeClr val="bg1"/>
            </a:solidFill>
          </a:endParaRPr>
        </a:p>
      </dgm:t>
    </dgm:pt>
    <dgm:pt modelId="{9262D5C8-FBFD-E94E-BE52-1442B1F67620}" type="sibTrans" cxnId="{EB932076-DC83-A44C-B733-EB0781BA1736}">
      <dgm:prSet/>
      <dgm:spPr/>
      <dgm:t>
        <a:bodyPr/>
        <a:lstStyle/>
        <a:p>
          <a:endParaRPr lang="en-US"/>
        </a:p>
      </dgm:t>
    </dgm:pt>
    <dgm:pt modelId="{8D317564-43CF-3B40-88A7-B0A8B4B4CB71}" type="parTrans" cxnId="{EB932076-DC83-A44C-B733-EB0781BA1736}">
      <dgm:prSet/>
      <dgm:spPr/>
      <dgm:t>
        <a:bodyPr/>
        <a:lstStyle/>
        <a:p>
          <a:endParaRPr lang="en-US"/>
        </a:p>
      </dgm:t>
    </dgm:pt>
    <dgm:pt modelId="{E7A97142-1B0E-AC43-8DBB-3DE934418716}">
      <dgm:prSet custT="1"/>
      <dgm:spPr>
        <a:solidFill>
          <a:srgbClr val="FFF8EA"/>
        </a:solidFill>
      </dgm:spPr>
      <dgm:t>
        <a:bodyPr/>
        <a:lstStyle/>
        <a:p>
          <a:r>
            <a:rPr lang="en-US" sz="1400">
              <a:solidFill>
                <a:schemeClr val="tx1"/>
              </a:solidFill>
            </a:rPr>
            <a:t>It was sunny. The red kite was living in a big nest. Every morning, he went across the river to see his friend. Next, he went across the stream to meet his brother. Next he went across the mountain to play with the blackbird. Every afternoon, he went across the lake to look for food. </a:t>
          </a:r>
          <a:endParaRPr lang="en-US" sz="1400" dirty="0"/>
        </a:p>
      </dgm:t>
    </dgm:pt>
    <dgm:pt modelId="{6F8CCBAD-08F8-274F-A4F3-86B233CE5AC3}" type="sibTrans" cxnId="{962DF866-763B-004D-BA64-FF882B5892C3}">
      <dgm:prSet/>
      <dgm:spPr/>
      <dgm:t>
        <a:bodyPr/>
        <a:lstStyle/>
        <a:p>
          <a:endParaRPr lang="en-US"/>
        </a:p>
      </dgm:t>
    </dgm:pt>
    <dgm:pt modelId="{711BBB4C-FA56-EE4C-98DD-062465BDCF46}" type="parTrans" cxnId="{962DF866-763B-004D-BA64-FF882B5892C3}">
      <dgm:prSet/>
      <dgm:spPr/>
      <dgm:t>
        <a:bodyPr/>
        <a:lstStyle/>
        <a:p>
          <a:endParaRPr lang="en-US"/>
        </a:p>
      </dgm:t>
    </dgm:pt>
    <dgm:pt modelId="{CFC99609-BCD1-F246-B772-229B5F093CF8}" type="pres">
      <dgm:prSet presAssocID="{6C5EBA96-789F-ED44-B7F5-8C36D63EEB81}" presName="Name0" presStyleCnt="0">
        <dgm:presLayoutVars>
          <dgm:dir/>
          <dgm:animLvl val="lvl"/>
          <dgm:resizeHandles val="exact"/>
        </dgm:presLayoutVars>
      </dgm:prSet>
      <dgm:spPr/>
    </dgm:pt>
    <dgm:pt modelId="{A498D1B2-BA18-CA45-8AA5-FDB46B1E1060}" type="pres">
      <dgm:prSet presAssocID="{85400D43-B215-C143-B4AF-FC6D7D36AAF2}" presName="Name8" presStyleCnt="0"/>
      <dgm:spPr/>
    </dgm:pt>
    <dgm:pt modelId="{15B5A93A-36F0-4940-8D88-8C8ECD3578BC}" type="pres">
      <dgm:prSet presAssocID="{85400D43-B215-C143-B4AF-FC6D7D36AAF2}" presName="level" presStyleLbl="node1" presStyleIdx="0" presStyleCnt="8" custLinFactNeighborX="595" custLinFactNeighborY="-5813">
        <dgm:presLayoutVars>
          <dgm:chMax val="1"/>
          <dgm:bulletEnabled val="1"/>
        </dgm:presLayoutVars>
      </dgm:prSet>
      <dgm:spPr/>
    </dgm:pt>
    <dgm:pt modelId="{7C0A26E6-8C3D-4747-A841-CB613E954E1A}" type="pres">
      <dgm:prSet presAssocID="{85400D43-B215-C143-B4AF-FC6D7D36AAF2}" presName="levelTx" presStyleLbl="revTx" presStyleIdx="0" presStyleCnt="0">
        <dgm:presLayoutVars>
          <dgm:chMax val="1"/>
          <dgm:bulletEnabled val="1"/>
        </dgm:presLayoutVars>
      </dgm:prSet>
      <dgm:spPr/>
    </dgm:pt>
    <dgm:pt modelId="{8D447F04-C0A1-FD4A-A4A5-0CDC6D8EF65F}" type="pres">
      <dgm:prSet presAssocID="{DFDA6AE3-EAC1-B548-ABAC-F2CF1135DC5C}" presName="Name8" presStyleCnt="0"/>
      <dgm:spPr/>
    </dgm:pt>
    <dgm:pt modelId="{A74A7C0E-D315-AB47-9AC0-9B11BE85A23F}" type="pres">
      <dgm:prSet presAssocID="{DFDA6AE3-EAC1-B548-ABAC-F2CF1135DC5C}" presName="level" presStyleLbl="node1" presStyleIdx="1" presStyleCnt="8">
        <dgm:presLayoutVars>
          <dgm:chMax val="1"/>
          <dgm:bulletEnabled val="1"/>
        </dgm:presLayoutVars>
      </dgm:prSet>
      <dgm:spPr/>
    </dgm:pt>
    <dgm:pt modelId="{80AFDD58-2176-CD4D-B53C-37F9A3C170BC}" type="pres">
      <dgm:prSet presAssocID="{DFDA6AE3-EAC1-B548-ABAC-F2CF1135DC5C}" presName="levelTx" presStyleLbl="revTx" presStyleIdx="0" presStyleCnt="0">
        <dgm:presLayoutVars>
          <dgm:chMax val="1"/>
          <dgm:bulletEnabled val="1"/>
        </dgm:presLayoutVars>
      </dgm:prSet>
      <dgm:spPr/>
    </dgm:pt>
    <dgm:pt modelId="{BB98F0F1-8BD7-7847-9A5C-AECB22CD6877}" type="pres">
      <dgm:prSet presAssocID="{D66B53F2-749F-9144-A539-6AA8DC66FD8A}" presName="Name8" presStyleCnt="0"/>
      <dgm:spPr/>
    </dgm:pt>
    <dgm:pt modelId="{075B03B2-C718-1A49-BD19-4A8E7B512EB9}" type="pres">
      <dgm:prSet presAssocID="{D66B53F2-749F-9144-A539-6AA8DC66FD8A}" presName="level" presStyleLbl="node1" presStyleIdx="2" presStyleCnt="8">
        <dgm:presLayoutVars>
          <dgm:chMax val="1"/>
          <dgm:bulletEnabled val="1"/>
        </dgm:presLayoutVars>
      </dgm:prSet>
      <dgm:spPr/>
    </dgm:pt>
    <dgm:pt modelId="{502840AB-223F-BF40-BB0F-48449DF4BB33}" type="pres">
      <dgm:prSet presAssocID="{D66B53F2-749F-9144-A539-6AA8DC66FD8A}" presName="levelTx" presStyleLbl="revTx" presStyleIdx="0" presStyleCnt="0">
        <dgm:presLayoutVars>
          <dgm:chMax val="1"/>
          <dgm:bulletEnabled val="1"/>
        </dgm:presLayoutVars>
      </dgm:prSet>
      <dgm:spPr/>
    </dgm:pt>
    <dgm:pt modelId="{BAADCF7A-EA31-5147-87B9-797176DAA1D0}" type="pres">
      <dgm:prSet presAssocID="{D6859B4F-37D4-704F-AC61-A99C5B4EB8B5}" presName="Name8" presStyleCnt="0"/>
      <dgm:spPr/>
    </dgm:pt>
    <dgm:pt modelId="{4459FCB3-CA2C-B94F-8115-0A6504FCF090}" type="pres">
      <dgm:prSet presAssocID="{D6859B4F-37D4-704F-AC61-A99C5B4EB8B5}" presName="level" presStyleLbl="node1" presStyleIdx="3" presStyleCnt="8">
        <dgm:presLayoutVars>
          <dgm:chMax val="1"/>
          <dgm:bulletEnabled val="1"/>
        </dgm:presLayoutVars>
      </dgm:prSet>
      <dgm:spPr/>
    </dgm:pt>
    <dgm:pt modelId="{97F48E99-A555-004B-B92D-F40DAA33BC8A}" type="pres">
      <dgm:prSet presAssocID="{D6859B4F-37D4-704F-AC61-A99C5B4EB8B5}" presName="levelTx" presStyleLbl="revTx" presStyleIdx="0" presStyleCnt="0">
        <dgm:presLayoutVars>
          <dgm:chMax val="1"/>
          <dgm:bulletEnabled val="1"/>
        </dgm:presLayoutVars>
      </dgm:prSet>
      <dgm:spPr/>
    </dgm:pt>
    <dgm:pt modelId="{38EE1AB8-A13C-9A42-90B4-A5E501E3F0A4}" type="pres">
      <dgm:prSet presAssocID="{A71CDFDB-6E20-4D4D-99DC-93AA26957CCB}" presName="Name8" presStyleCnt="0"/>
      <dgm:spPr/>
    </dgm:pt>
    <dgm:pt modelId="{A6A64FDE-A6E7-1444-B861-F34D0AF517F3}" type="pres">
      <dgm:prSet presAssocID="{A71CDFDB-6E20-4D4D-99DC-93AA26957CCB}" presName="level" presStyleLbl="node1" presStyleIdx="4" presStyleCnt="8">
        <dgm:presLayoutVars>
          <dgm:chMax val="1"/>
          <dgm:bulletEnabled val="1"/>
        </dgm:presLayoutVars>
      </dgm:prSet>
      <dgm:spPr/>
    </dgm:pt>
    <dgm:pt modelId="{DD268BB0-CACC-6B47-890F-990A3DD89A34}" type="pres">
      <dgm:prSet presAssocID="{A71CDFDB-6E20-4D4D-99DC-93AA26957CCB}" presName="levelTx" presStyleLbl="revTx" presStyleIdx="0" presStyleCnt="0">
        <dgm:presLayoutVars>
          <dgm:chMax val="1"/>
          <dgm:bulletEnabled val="1"/>
        </dgm:presLayoutVars>
      </dgm:prSet>
      <dgm:spPr/>
    </dgm:pt>
    <dgm:pt modelId="{E47F4223-692D-304F-8D75-9855E94202B8}" type="pres">
      <dgm:prSet presAssocID="{E7A97142-1B0E-AC43-8DBB-3DE934418716}" presName="Name8" presStyleCnt="0"/>
      <dgm:spPr/>
    </dgm:pt>
    <dgm:pt modelId="{C05A4539-F334-1E4A-B987-00895C83DAD0}" type="pres">
      <dgm:prSet presAssocID="{E7A97142-1B0E-AC43-8DBB-3DE934418716}" presName="level" presStyleLbl="node1" presStyleIdx="5" presStyleCnt="8">
        <dgm:presLayoutVars>
          <dgm:chMax val="1"/>
          <dgm:bulletEnabled val="1"/>
        </dgm:presLayoutVars>
      </dgm:prSet>
      <dgm:spPr/>
    </dgm:pt>
    <dgm:pt modelId="{C416A27B-C2B6-8448-BC54-501ECDDFE635}" type="pres">
      <dgm:prSet presAssocID="{E7A97142-1B0E-AC43-8DBB-3DE934418716}" presName="levelTx" presStyleLbl="revTx" presStyleIdx="0" presStyleCnt="0">
        <dgm:presLayoutVars>
          <dgm:chMax val="1"/>
          <dgm:bulletEnabled val="1"/>
        </dgm:presLayoutVars>
      </dgm:prSet>
      <dgm:spPr/>
    </dgm:pt>
    <dgm:pt modelId="{C4A9A25E-F922-2245-AAEB-1F7299CE1404}" type="pres">
      <dgm:prSet presAssocID="{1C206921-4968-F241-A289-A183EBB24960}" presName="Name8" presStyleCnt="0"/>
      <dgm:spPr/>
    </dgm:pt>
    <dgm:pt modelId="{5950D950-FAD7-D044-AF81-A41039A5A78F}" type="pres">
      <dgm:prSet presAssocID="{1C206921-4968-F241-A289-A183EBB24960}" presName="level" presStyleLbl="node1" presStyleIdx="6" presStyleCnt="8">
        <dgm:presLayoutVars>
          <dgm:chMax val="1"/>
          <dgm:bulletEnabled val="1"/>
        </dgm:presLayoutVars>
      </dgm:prSet>
      <dgm:spPr/>
    </dgm:pt>
    <dgm:pt modelId="{00A04A03-8DE7-0148-BF36-5AB170A108B5}" type="pres">
      <dgm:prSet presAssocID="{1C206921-4968-F241-A289-A183EBB24960}" presName="levelTx" presStyleLbl="revTx" presStyleIdx="0" presStyleCnt="0">
        <dgm:presLayoutVars>
          <dgm:chMax val="1"/>
          <dgm:bulletEnabled val="1"/>
        </dgm:presLayoutVars>
      </dgm:prSet>
      <dgm:spPr/>
    </dgm:pt>
    <dgm:pt modelId="{7A166D52-E359-9140-AF14-2ED20E67FD59}" type="pres">
      <dgm:prSet presAssocID="{21049ECD-A034-254D-A792-3C254FAFC9D1}" presName="Name8" presStyleCnt="0"/>
      <dgm:spPr/>
    </dgm:pt>
    <dgm:pt modelId="{BEFC12E0-0B9E-E246-9AA7-914E00D2CCC0}" type="pres">
      <dgm:prSet presAssocID="{21049ECD-A034-254D-A792-3C254FAFC9D1}" presName="level" presStyleLbl="node1" presStyleIdx="7" presStyleCnt="8">
        <dgm:presLayoutVars>
          <dgm:chMax val="1"/>
          <dgm:bulletEnabled val="1"/>
        </dgm:presLayoutVars>
      </dgm:prSet>
      <dgm:spPr/>
    </dgm:pt>
    <dgm:pt modelId="{C9E0A8AF-238F-DB4F-9314-D4444A62439F}" type="pres">
      <dgm:prSet presAssocID="{21049ECD-A034-254D-A792-3C254FAFC9D1}" presName="levelTx" presStyleLbl="revTx" presStyleIdx="0" presStyleCnt="0">
        <dgm:presLayoutVars>
          <dgm:chMax val="1"/>
          <dgm:bulletEnabled val="1"/>
        </dgm:presLayoutVars>
      </dgm:prSet>
      <dgm:spPr/>
    </dgm:pt>
  </dgm:ptLst>
  <dgm:cxnLst>
    <dgm:cxn modelId="{AB6DEE05-D9F4-D041-8B8D-79597910FB2E}" srcId="{6C5EBA96-789F-ED44-B7F5-8C36D63EEB81}" destId="{DFDA6AE3-EAC1-B548-ABAC-F2CF1135DC5C}" srcOrd="1" destOrd="0" parTransId="{815A7918-5B1D-7549-B24E-7940431F8DBF}" sibTransId="{E3A29AEC-BFF4-9D4A-97E8-12A7FF969949}"/>
    <dgm:cxn modelId="{E81C190A-9635-7D4B-873B-74419904765A}" srcId="{6C5EBA96-789F-ED44-B7F5-8C36D63EEB81}" destId="{D66B53F2-749F-9144-A539-6AA8DC66FD8A}" srcOrd="2" destOrd="0" parTransId="{1E16B92F-4A31-C641-8117-9D7587365EE1}" sibTransId="{14FF453B-2CF3-BD47-AC7C-91880DDF55D6}"/>
    <dgm:cxn modelId="{614B0519-CD10-A540-BB39-0CDB63EB3093}" type="presOf" srcId="{D66B53F2-749F-9144-A539-6AA8DC66FD8A}" destId="{502840AB-223F-BF40-BB0F-48449DF4BB33}" srcOrd="1" destOrd="0" presId="urn:microsoft.com/office/officeart/2005/8/layout/pyramid1"/>
    <dgm:cxn modelId="{C47EDA1A-311A-9F4B-9E29-CE4F30F2D3CE}" type="presOf" srcId="{6C5EBA96-789F-ED44-B7F5-8C36D63EEB81}" destId="{CFC99609-BCD1-F246-B772-229B5F093CF8}" srcOrd="0" destOrd="0" presId="urn:microsoft.com/office/officeart/2005/8/layout/pyramid1"/>
    <dgm:cxn modelId="{BD23B12E-EE32-CC48-8B0C-9D1593EBF406}" type="presOf" srcId="{DFDA6AE3-EAC1-B548-ABAC-F2CF1135DC5C}" destId="{A74A7C0E-D315-AB47-9AC0-9B11BE85A23F}" srcOrd="0" destOrd="0" presId="urn:microsoft.com/office/officeart/2005/8/layout/pyramid1"/>
    <dgm:cxn modelId="{160A9834-F237-9F4E-80BB-DB2A6E13D989}" type="presOf" srcId="{21049ECD-A034-254D-A792-3C254FAFC9D1}" destId="{C9E0A8AF-238F-DB4F-9314-D4444A62439F}" srcOrd="1" destOrd="0" presId="urn:microsoft.com/office/officeart/2005/8/layout/pyramid1"/>
    <dgm:cxn modelId="{7718353B-86D9-B641-9BC0-B1CF753E951E}" type="presOf" srcId="{1C206921-4968-F241-A289-A183EBB24960}" destId="{5950D950-FAD7-D044-AF81-A41039A5A78F}" srcOrd="0" destOrd="0" presId="urn:microsoft.com/office/officeart/2005/8/layout/pyramid1"/>
    <dgm:cxn modelId="{B5D3FC5C-5539-274A-994A-98ECAFE1A3DA}" type="presOf" srcId="{E7A97142-1B0E-AC43-8DBB-3DE934418716}" destId="{C416A27B-C2B6-8448-BC54-501ECDDFE635}" srcOrd="1" destOrd="0" presId="urn:microsoft.com/office/officeart/2005/8/layout/pyramid1"/>
    <dgm:cxn modelId="{13232D46-25E6-F748-9881-82AE69F5781B}" type="presOf" srcId="{E7A97142-1B0E-AC43-8DBB-3DE934418716}" destId="{C05A4539-F334-1E4A-B987-00895C83DAD0}" srcOrd="0" destOrd="0" presId="urn:microsoft.com/office/officeart/2005/8/layout/pyramid1"/>
    <dgm:cxn modelId="{962DF866-763B-004D-BA64-FF882B5892C3}" srcId="{6C5EBA96-789F-ED44-B7F5-8C36D63EEB81}" destId="{E7A97142-1B0E-AC43-8DBB-3DE934418716}" srcOrd="5" destOrd="0" parTransId="{711BBB4C-FA56-EE4C-98DD-062465BDCF46}" sibTransId="{6F8CCBAD-08F8-274F-A4F3-86B233CE5AC3}"/>
    <dgm:cxn modelId="{6B758E4D-8F4B-1F45-A42C-A1D8CBD8BE38}" srcId="{6C5EBA96-789F-ED44-B7F5-8C36D63EEB81}" destId="{D6859B4F-37D4-704F-AC61-A99C5B4EB8B5}" srcOrd="3" destOrd="0" parTransId="{FE8F3C95-B0AB-0D4D-B271-BA70540BF922}" sibTransId="{84374FC5-AC3C-694B-AEB9-DBCEBA5A6CD4}"/>
    <dgm:cxn modelId="{F6E81A53-E08D-B641-817E-DA71F407B834}" type="presOf" srcId="{A71CDFDB-6E20-4D4D-99DC-93AA26957CCB}" destId="{DD268BB0-CACC-6B47-890F-990A3DD89A34}" srcOrd="1" destOrd="0" presId="urn:microsoft.com/office/officeart/2005/8/layout/pyramid1"/>
    <dgm:cxn modelId="{EB932076-DC83-A44C-B733-EB0781BA1736}" srcId="{6C5EBA96-789F-ED44-B7F5-8C36D63EEB81}" destId="{85400D43-B215-C143-B4AF-FC6D7D36AAF2}" srcOrd="0" destOrd="0" parTransId="{8D317564-43CF-3B40-88A7-B0A8B4B4CB71}" sibTransId="{9262D5C8-FBFD-E94E-BE52-1442B1F67620}"/>
    <dgm:cxn modelId="{97C76F76-9B08-724C-9F78-1CF783A44DDA}" type="presOf" srcId="{D6859B4F-37D4-704F-AC61-A99C5B4EB8B5}" destId="{4459FCB3-CA2C-B94F-8115-0A6504FCF090}" srcOrd="0" destOrd="0" presId="urn:microsoft.com/office/officeart/2005/8/layout/pyramid1"/>
    <dgm:cxn modelId="{F7F64258-EF43-F24C-A642-E46E5EB8B8AB}" srcId="{6C5EBA96-789F-ED44-B7F5-8C36D63EEB81}" destId="{1C206921-4968-F241-A289-A183EBB24960}" srcOrd="6" destOrd="0" parTransId="{EDE7AB50-1843-7742-BE1A-0544870012EB}" sibTransId="{70778EF8-6CD9-154B-99CC-C5B049D44011}"/>
    <dgm:cxn modelId="{54A2E37D-E2C8-494C-8756-FC730388F42C}" type="presOf" srcId="{1C206921-4968-F241-A289-A183EBB24960}" destId="{00A04A03-8DE7-0148-BF36-5AB170A108B5}" srcOrd="1" destOrd="0" presId="urn:microsoft.com/office/officeart/2005/8/layout/pyramid1"/>
    <dgm:cxn modelId="{1DD92881-AB85-F549-A753-B8A0C6036235}" type="presOf" srcId="{D66B53F2-749F-9144-A539-6AA8DC66FD8A}" destId="{075B03B2-C718-1A49-BD19-4A8E7B512EB9}" srcOrd="0" destOrd="0" presId="urn:microsoft.com/office/officeart/2005/8/layout/pyramid1"/>
    <dgm:cxn modelId="{BF0C2B83-32AA-5D4E-8C3D-4EA9A0B5277B}" type="presOf" srcId="{85400D43-B215-C143-B4AF-FC6D7D36AAF2}" destId="{15B5A93A-36F0-4940-8D88-8C8ECD3578BC}" srcOrd="0" destOrd="0" presId="urn:microsoft.com/office/officeart/2005/8/layout/pyramid1"/>
    <dgm:cxn modelId="{9571B085-C75E-CE40-9A42-9F4C71D35311}" srcId="{6C5EBA96-789F-ED44-B7F5-8C36D63EEB81}" destId="{21049ECD-A034-254D-A792-3C254FAFC9D1}" srcOrd="7" destOrd="0" parTransId="{5EA2451A-16BA-464E-A919-CDC733D7C264}" sibTransId="{BBEEF255-8496-F140-83C9-F31EECB3A974}"/>
    <dgm:cxn modelId="{0F110F93-80B1-A846-B8BF-EEBBC1AE7525}" srcId="{6C5EBA96-789F-ED44-B7F5-8C36D63EEB81}" destId="{A71CDFDB-6E20-4D4D-99DC-93AA26957CCB}" srcOrd="4" destOrd="0" parTransId="{1B53E849-6FCE-9B40-BA2B-F115F23B1FC2}" sibTransId="{030B52E1-D6C6-0446-94BA-1551C7C3388F}"/>
    <dgm:cxn modelId="{77259D9F-DE38-0E4D-8173-EDB42421E4A3}" type="presOf" srcId="{21049ECD-A034-254D-A792-3C254FAFC9D1}" destId="{BEFC12E0-0B9E-E246-9AA7-914E00D2CCC0}" srcOrd="0" destOrd="0" presId="urn:microsoft.com/office/officeart/2005/8/layout/pyramid1"/>
    <dgm:cxn modelId="{A0891DB1-309B-CD43-B9D5-16D869D38CD9}" type="presOf" srcId="{D6859B4F-37D4-704F-AC61-A99C5B4EB8B5}" destId="{97F48E99-A555-004B-B92D-F40DAA33BC8A}" srcOrd="1" destOrd="0" presId="urn:microsoft.com/office/officeart/2005/8/layout/pyramid1"/>
    <dgm:cxn modelId="{BCB0A8B6-A3ED-6447-8625-F4A99F4B71FE}" type="presOf" srcId="{DFDA6AE3-EAC1-B548-ABAC-F2CF1135DC5C}" destId="{80AFDD58-2176-CD4D-B53C-37F9A3C170BC}" srcOrd="1" destOrd="0" presId="urn:microsoft.com/office/officeart/2005/8/layout/pyramid1"/>
    <dgm:cxn modelId="{8D23A5C0-7F05-2F4A-8C8C-0F7911C8EA18}" type="presOf" srcId="{A71CDFDB-6E20-4D4D-99DC-93AA26957CCB}" destId="{A6A64FDE-A6E7-1444-B861-F34D0AF517F3}" srcOrd="0" destOrd="0" presId="urn:microsoft.com/office/officeart/2005/8/layout/pyramid1"/>
    <dgm:cxn modelId="{15DAC4D2-78A0-064F-9A82-2898459295C1}" type="presOf" srcId="{85400D43-B215-C143-B4AF-FC6D7D36AAF2}" destId="{7C0A26E6-8C3D-4747-A841-CB613E954E1A}" srcOrd="1" destOrd="0" presId="urn:microsoft.com/office/officeart/2005/8/layout/pyramid1"/>
    <dgm:cxn modelId="{334FECEC-D2D1-7743-9283-15C4BA38BFE3}" type="presParOf" srcId="{CFC99609-BCD1-F246-B772-229B5F093CF8}" destId="{A498D1B2-BA18-CA45-8AA5-FDB46B1E1060}" srcOrd="0" destOrd="0" presId="urn:microsoft.com/office/officeart/2005/8/layout/pyramid1"/>
    <dgm:cxn modelId="{80D6F5A2-E62D-C54B-A260-56339B1C41BF}" type="presParOf" srcId="{A498D1B2-BA18-CA45-8AA5-FDB46B1E1060}" destId="{15B5A93A-36F0-4940-8D88-8C8ECD3578BC}" srcOrd="0" destOrd="0" presId="urn:microsoft.com/office/officeart/2005/8/layout/pyramid1"/>
    <dgm:cxn modelId="{1727498F-E125-2740-841B-0F7EF73922D7}" type="presParOf" srcId="{A498D1B2-BA18-CA45-8AA5-FDB46B1E1060}" destId="{7C0A26E6-8C3D-4747-A841-CB613E954E1A}" srcOrd="1" destOrd="0" presId="urn:microsoft.com/office/officeart/2005/8/layout/pyramid1"/>
    <dgm:cxn modelId="{B7256CDC-08FC-844B-8CBD-E82D890E0B3E}" type="presParOf" srcId="{CFC99609-BCD1-F246-B772-229B5F093CF8}" destId="{8D447F04-C0A1-FD4A-A4A5-0CDC6D8EF65F}" srcOrd="1" destOrd="0" presId="urn:microsoft.com/office/officeart/2005/8/layout/pyramid1"/>
    <dgm:cxn modelId="{13B4C693-AC70-684A-A5F8-4D805B40EDDD}" type="presParOf" srcId="{8D447F04-C0A1-FD4A-A4A5-0CDC6D8EF65F}" destId="{A74A7C0E-D315-AB47-9AC0-9B11BE85A23F}" srcOrd="0" destOrd="0" presId="urn:microsoft.com/office/officeart/2005/8/layout/pyramid1"/>
    <dgm:cxn modelId="{9C308FD7-9539-CD4E-92B2-9A6FD4F6D363}" type="presParOf" srcId="{8D447F04-C0A1-FD4A-A4A5-0CDC6D8EF65F}" destId="{80AFDD58-2176-CD4D-B53C-37F9A3C170BC}" srcOrd="1" destOrd="0" presId="urn:microsoft.com/office/officeart/2005/8/layout/pyramid1"/>
    <dgm:cxn modelId="{074B577A-AD17-914F-8982-C74E27AD64B3}" type="presParOf" srcId="{CFC99609-BCD1-F246-B772-229B5F093CF8}" destId="{BB98F0F1-8BD7-7847-9A5C-AECB22CD6877}" srcOrd="2" destOrd="0" presId="urn:microsoft.com/office/officeart/2005/8/layout/pyramid1"/>
    <dgm:cxn modelId="{FD4A327D-E184-9043-977C-A049A253DB78}" type="presParOf" srcId="{BB98F0F1-8BD7-7847-9A5C-AECB22CD6877}" destId="{075B03B2-C718-1A49-BD19-4A8E7B512EB9}" srcOrd="0" destOrd="0" presId="urn:microsoft.com/office/officeart/2005/8/layout/pyramid1"/>
    <dgm:cxn modelId="{2D1A1CD0-7B55-5A4E-8B46-1C0DB0C7671F}" type="presParOf" srcId="{BB98F0F1-8BD7-7847-9A5C-AECB22CD6877}" destId="{502840AB-223F-BF40-BB0F-48449DF4BB33}" srcOrd="1" destOrd="0" presId="urn:microsoft.com/office/officeart/2005/8/layout/pyramid1"/>
    <dgm:cxn modelId="{6A90B7E0-E9DF-914A-B5E6-2D33FADF15F3}" type="presParOf" srcId="{CFC99609-BCD1-F246-B772-229B5F093CF8}" destId="{BAADCF7A-EA31-5147-87B9-797176DAA1D0}" srcOrd="3" destOrd="0" presId="urn:microsoft.com/office/officeart/2005/8/layout/pyramid1"/>
    <dgm:cxn modelId="{1ADA6125-B740-7144-BC70-A382595C6682}" type="presParOf" srcId="{BAADCF7A-EA31-5147-87B9-797176DAA1D0}" destId="{4459FCB3-CA2C-B94F-8115-0A6504FCF090}" srcOrd="0" destOrd="0" presId="urn:microsoft.com/office/officeart/2005/8/layout/pyramid1"/>
    <dgm:cxn modelId="{177FBEB1-0CAE-3443-83F2-4B85ECBFAA00}" type="presParOf" srcId="{BAADCF7A-EA31-5147-87B9-797176DAA1D0}" destId="{97F48E99-A555-004B-B92D-F40DAA33BC8A}" srcOrd="1" destOrd="0" presId="urn:microsoft.com/office/officeart/2005/8/layout/pyramid1"/>
    <dgm:cxn modelId="{EACC4CD8-5496-8443-902B-ABF6AB9D8036}" type="presParOf" srcId="{CFC99609-BCD1-F246-B772-229B5F093CF8}" destId="{38EE1AB8-A13C-9A42-90B4-A5E501E3F0A4}" srcOrd="4" destOrd="0" presId="urn:microsoft.com/office/officeart/2005/8/layout/pyramid1"/>
    <dgm:cxn modelId="{E290031F-703A-F246-AAC5-558B91B4371D}" type="presParOf" srcId="{38EE1AB8-A13C-9A42-90B4-A5E501E3F0A4}" destId="{A6A64FDE-A6E7-1444-B861-F34D0AF517F3}" srcOrd="0" destOrd="0" presId="urn:microsoft.com/office/officeart/2005/8/layout/pyramid1"/>
    <dgm:cxn modelId="{F9C012E3-699C-B64F-B8A1-699D2E89DA4D}" type="presParOf" srcId="{38EE1AB8-A13C-9A42-90B4-A5E501E3F0A4}" destId="{DD268BB0-CACC-6B47-890F-990A3DD89A34}" srcOrd="1" destOrd="0" presId="urn:microsoft.com/office/officeart/2005/8/layout/pyramid1"/>
    <dgm:cxn modelId="{82043F51-37AC-F34F-ACCF-0EEBEFCFB373}" type="presParOf" srcId="{CFC99609-BCD1-F246-B772-229B5F093CF8}" destId="{E47F4223-692D-304F-8D75-9855E94202B8}" srcOrd="5" destOrd="0" presId="urn:microsoft.com/office/officeart/2005/8/layout/pyramid1"/>
    <dgm:cxn modelId="{7E80E51D-39C2-6C48-9639-0A86FDFE888F}" type="presParOf" srcId="{E47F4223-692D-304F-8D75-9855E94202B8}" destId="{C05A4539-F334-1E4A-B987-00895C83DAD0}" srcOrd="0" destOrd="0" presId="urn:microsoft.com/office/officeart/2005/8/layout/pyramid1"/>
    <dgm:cxn modelId="{DF5DB5D8-032E-3A49-89D2-6B4B08930990}" type="presParOf" srcId="{E47F4223-692D-304F-8D75-9855E94202B8}" destId="{C416A27B-C2B6-8448-BC54-501ECDDFE635}" srcOrd="1" destOrd="0" presId="urn:microsoft.com/office/officeart/2005/8/layout/pyramid1"/>
    <dgm:cxn modelId="{4FF122CA-D5A4-AB4F-A065-4430F46B88EC}" type="presParOf" srcId="{CFC99609-BCD1-F246-B772-229B5F093CF8}" destId="{C4A9A25E-F922-2245-AAEB-1F7299CE1404}" srcOrd="6" destOrd="0" presId="urn:microsoft.com/office/officeart/2005/8/layout/pyramid1"/>
    <dgm:cxn modelId="{E3896D33-F2B5-6A4F-8460-52158929F5B3}" type="presParOf" srcId="{C4A9A25E-F922-2245-AAEB-1F7299CE1404}" destId="{5950D950-FAD7-D044-AF81-A41039A5A78F}" srcOrd="0" destOrd="0" presId="urn:microsoft.com/office/officeart/2005/8/layout/pyramid1"/>
    <dgm:cxn modelId="{1C877749-6B5C-C547-B6CE-10AAA30439C7}" type="presParOf" srcId="{C4A9A25E-F922-2245-AAEB-1F7299CE1404}" destId="{00A04A03-8DE7-0148-BF36-5AB170A108B5}" srcOrd="1" destOrd="0" presId="urn:microsoft.com/office/officeart/2005/8/layout/pyramid1"/>
    <dgm:cxn modelId="{D7D3FF5A-91AB-834F-AD23-9138A8806F5C}" type="presParOf" srcId="{CFC99609-BCD1-F246-B772-229B5F093CF8}" destId="{7A166D52-E359-9140-AF14-2ED20E67FD59}" srcOrd="7" destOrd="0" presId="urn:microsoft.com/office/officeart/2005/8/layout/pyramid1"/>
    <dgm:cxn modelId="{ACE06087-DF56-C14D-AC5D-37B1391423B0}" type="presParOf" srcId="{7A166D52-E359-9140-AF14-2ED20E67FD59}" destId="{BEFC12E0-0B9E-E246-9AA7-914E00D2CCC0}" srcOrd="0" destOrd="0" presId="urn:microsoft.com/office/officeart/2005/8/layout/pyramid1"/>
    <dgm:cxn modelId="{D710A108-FDDA-1340-BFCD-0A790E6722E5}" type="presParOf" srcId="{7A166D52-E359-9140-AF14-2ED20E67FD59}" destId="{C9E0A8AF-238F-DB4F-9314-D4444A62439F}" srcOrd="1" destOrd="0" presId="urn:microsoft.com/office/officeart/2005/8/layout/pyramid1"/>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5A93A-36F0-4940-8D88-8C8ECD3578BC}">
      <dsp:nvSpPr>
        <dsp:cNvPr id="0" name=""/>
        <dsp:cNvSpPr/>
      </dsp:nvSpPr>
      <dsp:spPr>
        <a:xfrm>
          <a:off x="5154226" y="0"/>
          <a:ext cx="1450854" cy="774831"/>
        </a:xfrm>
        <a:prstGeom prst="trapezoid">
          <a:avLst>
            <a:gd name="adj" fmla="val 93624"/>
          </a:avLst>
        </a:prstGeom>
        <a:solidFill>
          <a:srgbClr val="C0000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solidFill>
              <a:schemeClr val="bg1"/>
            </a:solidFill>
          </a:endParaRPr>
        </a:p>
        <a:p>
          <a:pPr marL="0" lvl="0" indent="0" algn="ctr" defTabSz="622300">
            <a:lnSpc>
              <a:spcPct val="90000"/>
            </a:lnSpc>
            <a:spcBef>
              <a:spcPct val="0"/>
            </a:spcBef>
            <a:spcAft>
              <a:spcPct val="35000"/>
            </a:spcAft>
            <a:buNone/>
          </a:pPr>
          <a:r>
            <a:rPr lang="en-US" sz="1400" kern="1200">
              <a:solidFill>
                <a:schemeClr val="bg1"/>
              </a:solidFill>
            </a:rPr>
            <a:t>Roedd</a:t>
          </a:r>
        </a:p>
        <a:p>
          <a:pPr marL="0" lvl="0" indent="0" algn="ctr" defTabSz="622300">
            <a:lnSpc>
              <a:spcPct val="90000"/>
            </a:lnSpc>
            <a:spcBef>
              <a:spcPct val="0"/>
            </a:spcBef>
            <a:spcAft>
              <a:spcPct val="35000"/>
            </a:spcAft>
            <a:buNone/>
          </a:pPr>
          <a:r>
            <a:rPr lang="en-US" sz="1400" kern="1200">
              <a:solidFill>
                <a:schemeClr val="bg1"/>
              </a:solidFill>
            </a:rPr>
            <a:t> hi’n heulog</a:t>
          </a:r>
          <a:r>
            <a:rPr lang="en-US" sz="1100" kern="1200"/>
            <a:t>. </a:t>
          </a:r>
          <a:endParaRPr lang="en-US" sz="1100" kern="1200" dirty="0">
            <a:solidFill>
              <a:schemeClr val="bg1"/>
            </a:solidFill>
          </a:endParaRPr>
        </a:p>
      </dsp:txBody>
      <dsp:txXfrm>
        <a:off x="5154226" y="0"/>
        <a:ext cx="1450854" cy="774831"/>
      </dsp:txXfrm>
    </dsp:sp>
    <dsp:sp modelId="{A74A7C0E-D315-AB47-9AC0-9B11BE85A23F}">
      <dsp:nvSpPr>
        <dsp:cNvPr id="0" name=""/>
        <dsp:cNvSpPr/>
      </dsp:nvSpPr>
      <dsp:spPr>
        <a:xfrm>
          <a:off x="4369599" y="774831"/>
          <a:ext cx="2965121" cy="826892"/>
        </a:xfrm>
        <a:prstGeom prst="trapezoid">
          <a:avLst>
            <a:gd name="adj" fmla="val 93624"/>
          </a:avLst>
        </a:prstGeom>
        <a:solidFill>
          <a:srgbClr val="E5464A"/>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solidFill>
                <a:schemeClr val="bg1"/>
              </a:solidFill>
            </a:rPr>
            <a:t>Roedd hi’n heulog.   Roedd y barcud coch yn bwy mewn  nyth mawr.</a:t>
          </a:r>
          <a:endParaRPr lang="en-US" sz="1400" kern="1200" dirty="0">
            <a:solidFill>
              <a:schemeClr val="bg1"/>
            </a:solidFill>
          </a:endParaRPr>
        </a:p>
      </dsp:txBody>
      <dsp:txXfrm>
        <a:off x="4888495" y="774831"/>
        <a:ext cx="1927328" cy="826892"/>
      </dsp:txXfrm>
    </dsp:sp>
    <dsp:sp modelId="{075B03B2-C718-1A49-BD19-4A8E7B512EB9}">
      <dsp:nvSpPr>
        <dsp:cNvPr id="0" name=""/>
        <dsp:cNvSpPr/>
      </dsp:nvSpPr>
      <dsp:spPr>
        <a:xfrm>
          <a:off x="3627136" y="1601723"/>
          <a:ext cx="4450046" cy="774831"/>
        </a:xfrm>
        <a:prstGeom prst="trapezoid">
          <a:avLst>
            <a:gd name="adj" fmla="val 93624"/>
          </a:avLst>
        </a:prstGeom>
        <a:solidFill>
          <a:srgbClr val="FF685D"/>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solidFill>
                <a:schemeClr val="bg1"/>
              </a:solidFill>
            </a:rPr>
            <a:t>Roedd hi’n heulog. Roedd y barcud coch yn bwy mewn  nyth mawr. Bob bore, aeth e dros yr afon i weld ei ffrind. </a:t>
          </a:r>
          <a:endParaRPr lang="en-US" sz="1400" kern="1200" dirty="0">
            <a:solidFill>
              <a:schemeClr val="bg1"/>
            </a:solidFill>
          </a:endParaRPr>
        </a:p>
      </dsp:txBody>
      <dsp:txXfrm>
        <a:off x="4405894" y="1601723"/>
        <a:ext cx="2892530" cy="774831"/>
      </dsp:txXfrm>
    </dsp:sp>
    <dsp:sp modelId="{4459FCB3-CA2C-B94F-8115-0A6504FCF090}">
      <dsp:nvSpPr>
        <dsp:cNvPr id="0" name=""/>
        <dsp:cNvSpPr/>
      </dsp:nvSpPr>
      <dsp:spPr>
        <a:xfrm>
          <a:off x="2901709" y="2376555"/>
          <a:ext cx="5900901" cy="774831"/>
        </a:xfrm>
        <a:prstGeom prst="trapezoid">
          <a:avLst>
            <a:gd name="adj" fmla="val 93624"/>
          </a:avLst>
        </a:prstGeom>
        <a:solidFill>
          <a:srgbClr val="F7BAA5"/>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solidFill>
                <a:schemeClr val="tx1"/>
              </a:solidFill>
            </a:rPr>
            <a:t>Roedd hi’n heulog. Roedd y barcud coch yn bwy mewn  nyth mawr. Bob bore, aeth e dros yr afon i weld ei ffrind. Nesaf, aeth e dros y nant i gwrdd ei frawd.</a:t>
          </a:r>
          <a:endParaRPr lang="en-US" sz="1400" kern="1200" dirty="0">
            <a:solidFill>
              <a:schemeClr val="tx1"/>
            </a:solidFill>
          </a:endParaRPr>
        </a:p>
      </dsp:txBody>
      <dsp:txXfrm>
        <a:off x="3934367" y="2376555"/>
        <a:ext cx="3835585" cy="774831"/>
      </dsp:txXfrm>
    </dsp:sp>
    <dsp:sp modelId="{A6A64FDE-A6E7-1444-B861-F34D0AF517F3}">
      <dsp:nvSpPr>
        <dsp:cNvPr id="0" name=""/>
        <dsp:cNvSpPr/>
      </dsp:nvSpPr>
      <dsp:spPr>
        <a:xfrm>
          <a:off x="2176281" y="3151386"/>
          <a:ext cx="7351756" cy="774831"/>
        </a:xfrm>
        <a:prstGeom prst="trapezoid">
          <a:avLst>
            <a:gd name="adj" fmla="val 93624"/>
          </a:avLst>
        </a:prstGeom>
        <a:solidFill>
          <a:srgbClr val="F3D4CD"/>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Roedd hi’n heulog. Roedd y barcud coch yn bwy mewn  nyth mawr. Bob bore, aeth e dros yr afon i weld ei ffrind. Nesaf, aeth e dros y nant i gwrdd ei frawd. Wedyn, aeth e dros y mynydd i chwarae gyda’r fwyalchen.</a:t>
          </a:r>
          <a:endParaRPr lang="en-US" sz="1400" kern="1200" dirty="0"/>
        </a:p>
      </dsp:txBody>
      <dsp:txXfrm>
        <a:off x="3462839" y="3151386"/>
        <a:ext cx="4778641" cy="774831"/>
      </dsp:txXfrm>
    </dsp:sp>
    <dsp:sp modelId="{C4675E45-3F81-4689-BF2D-A6801B58AE6B}">
      <dsp:nvSpPr>
        <dsp:cNvPr id="0" name=""/>
        <dsp:cNvSpPr/>
      </dsp:nvSpPr>
      <dsp:spPr>
        <a:xfrm>
          <a:off x="1450854" y="3926218"/>
          <a:ext cx="8802610" cy="774831"/>
        </a:xfrm>
        <a:prstGeom prst="trapezoid">
          <a:avLst>
            <a:gd name="adj" fmla="val 93624"/>
          </a:avLst>
        </a:prstGeom>
        <a:solidFill>
          <a:schemeClr val="accent1">
            <a:shade val="80000"/>
            <a:hueOff val="112758"/>
            <a:satOff val="529"/>
            <a:lumOff val="1775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Roedd hi’n heulog. Roedd y barcud coch yn bwy mewn  nyth mawr. Bob bore, aeth e dros yr afon i weld ei ffrind. Nesaf, aeth e dros y nant i gwrdd ei frawd. Wedyn, aeth e dros y mynydd i chwarae gyda’r fwyalchen. Bob prynhawn, aeth e dros y llyn i edrych am fwyd.</a:t>
          </a:r>
          <a:endParaRPr lang="en-US" sz="1300" kern="1200" dirty="0"/>
        </a:p>
      </dsp:txBody>
      <dsp:txXfrm>
        <a:off x="2991311" y="3926218"/>
        <a:ext cx="5721696" cy="774831"/>
      </dsp:txXfrm>
    </dsp:sp>
    <dsp:sp modelId="{7CCA8D6E-2BA0-405D-A69C-D44F654B5AC3}">
      <dsp:nvSpPr>
        <dsp:cNvPr id="0" name=""/>
        <dsp:cNvSpPr/>
      </dsp:nvSpPr>
      <dsp:spPr>
        <a:xfrm>
          <a:off x="725427" y="4701049"/>
          <a:ext cx="10253465" cy="774831"/>
        </a:xfrm>
        <a:prstGeom prst="trapezoid">
          <a:avLst>
            <a:gd name="adj" fmla="val 93624"/>
          </a:avLst>
        </a:prstGeom>
        <a:solidFill>
          <a:schemeClr val="accent1">
            <a:lumMod val="20000"/>
            <a:lumOff val="8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Roedd hi’n heulog. Roedd y barcud coch yn bwy mewn  nyth mawr. Bob bore, aeth e dros yr afon i weld ei ffrind e. Nesaf, aeth e dros y nant i gwrdd ei frawd e. Wedyn, aeth e dros y mynydd i chwarae gyda’r fwyalchen. Bob prynhawn, aeth e dros y llyn i edrych am fwyd. Yn olaf, aeth e â bwyd dros y llyn, dros y mynydd, dros y nant,a dros yr afon i ei nyth e.</a:t>
          </a:r>
          <a:endParaRPr lang="en-US" sz="1300" kern="1200" dirty="0"/>
        </a:p>
      </dsp:txBody>
      <dsp:txXfrm>
        <a:off x="2519783" y="4701049"/>
        <a:ext cx="6664752" cy="774831"/>
      </dsp:txXfrm>
    </dsp:sp>
    <dsp:sp modelId="{BEFC12E0-0B9E-E246-9AA7-914E00D2CCC0}">
      <dsp:nvSpPr>
        <dsp:cNvPr id="0" name=""/>
        <dsp:cNvSpPr/>
      </dsp:nvSpPr>
      <dsp:spPr>
        <a:xfrm>
          <a:off x="0" y="5475881"/>
          <a:ext cx="11704320" cy="774831"/>
        </a:xfrm>
        <a:prstGeom prst="trapezoid">
          <a:avLst>
            <a:gd name="adj" fmla="val 93624"/>
          </a:avLst>
        </a:prstGeom>
        <a:solidFill>
          <a:schemeClr val="accent1">
            <a:shade val="80000"/>
            <a:hueOff val="157861"/>
            <a:satOff val="741"/>
            <a:lumOff val="2485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Roedd hi’n heulog. Roedd y barcud coch yn bwy mewn  nyth mawr. Bob bore, aeth e dros yr afon i weld ei ffrind e. Nesaf, aeth e dros y nant i gwrdd ei frawd e. Wedyn, aeth e dros y mynydd i chwarae gyda’r fwyalchen. Bob prynhawn, aeth e dros y llyn i edrych am fwyd. Ar ôl, aeth e â bwyd dros y llyn, .dros y mynydd, dros y nant, a dros yr afon i ei nyth e. Roedd pryd o fwyd blasus gyda ei deulu e.</a:t>
          </a:r>
          <a:endParaRPr lang="en-US" sz="1400" kern="1200" dirty="0"/>
        </a:p>
      </dsp:txBody>
      <dsp:txXfrm>
        <a:off x="2048255" y="5475881"/>
        <a:ext cx="7607808" cy="7748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5A93A-36F0-4940-8D88-8C8ECD3578BC}">
      <dsp:nvSpPr>
        <dsp:cNvPr id="0" name=""/>
        <dsp:cNvSpPr/>
      </dsp:nvSpPr>
      <dsp:spPr>
        <a:xfrm>
          <a:off x="5129345" y="0"/>
          <a:ext cx="1463040" cy="781339"/>
        </a:xfrm>
        <a:prstGeom prst="trapezoid">
          <a:avLst>
            <a:gd name="adj" fmla="val 93624"/>
          </a:avLst>
        </a:prstGeom>
        <a:solidFill>
          <a:srgbClr val="C0000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solidFill>
                <a:schemeClr val="bg1"/>
              </a:solidFill>
            </a:rPr>
            <a:t>It </a:t>
          </a:r>
        </a:p>
        <a:p>
          <a:pPr marL="0" lvl="0" indent="0" algn="ctr" defTabSz="488950">
            <a:lnSpc>
              <a:spcPct val="90000"/>
            </a:lnSpc>
            <a:spcBef>
              <a:spcPct val="0"/>
            </a:spcBef>
            <a:spcAft>
              <a:spcPct val="35000"/>
            </a:spcAft>
            <a:buNone/>
          </a:pPr>
          <a:r>
            <a:rPr lang="en-US" sz="1100" kern="1200">
              <a:solidFill>
                <a:schemeClr val="bg1"/>
              </a:solidFill>
            </a:rPr>
            <a:t>was sunny.</a:t>
          </a:r>
          <a:endParaRPr lang="en-US" sz="1100" kern="1200" dirty="0">
            <a:solidFill>
              <a:schemeClr val="bg1"/>
            </a:solidFill>
          </a:endParaRPr>
        </a:p>
      </dsp:txBody>
      <dsp:txXfrm>
        <a:off x="5129345" y="0"/>
        <a:ext cx="1463040" cy="781339"/>
      </dsp:txXfrm>
    </dsp:sp>
    <dsp:sp modelId="{A74A7C0E-D315-AB47-9AC0-9B11BE85A23F}">
      <dsp:nvSpPr>
        <dsp:cNvPr id="0" name=""/>
        <dsp:cNvSpPr/>
      </dsp:nvSpPr>
      <dsp:spPr>
        <a:xfrm>
          <a:off x="4389120" y="781339"/>
          <a:ext cx="2926080" cy="781339"/>
        </a:xfrm>
        <a:prstGeom prst="trapezoid">
          <a:avLst>
            <a:gd name="adj" fmla="val 93624"/>
          </a:avLst>
        </a:prstGeom>
        <a:solidFill>
          <a:srgbClr val="E5464A"/>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solidFill>
                <a:schemeClr val="bg1"/>
              </a:solidFill>
            </a:rPr>
            <a:t>It was sunny. The red kite was living in a big nest.  </a:t>
          </a:r>
          <a:endParaRPr lang="en-US" sz="1600" kern="1200" dirty="0">
            <a:solidFill>
              <a:schemeClr val="bg1"/>
            </a:solidFill>
          </a:endParaRPr>
        </a:p>
      </dsp:txBody>
      <dsp:txXfrm>
        <a:off x="4901184" y="781339"/>
        <a:ext cx="1901952" cy="781339"/>
      </dsp:txXfrm>
    </dsp:sp>
    <dsp:sp modelId="{075B03B2-C718-1A49-BD19-4A8E7B512EB9}">
      <dsp:nvSpPr>
        <dsp:cNvPr id="0" name=""/>
        <dsp:cNvSpPr/>
      </dsp:nvSpPr>
      <dsp:spPr>
        <a:xfrm>
          <a:off x="3657600" y="1562678"/>
          <a:ext cx="4389119" cy="781339"/>
        </a:xfrm>
        <a:prstGeom prst="trapezoid">
          <a:avLst>
            <a:gd name="adj" fmla="val 93624"/>
          </a:avLst>
        </a:prstGeom>
        <a:solidFill>
          <a:srgbClr val="FF685D"/>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solidFill>
                <a:schemeClr val="bg1"/>
              </a:solidFill>
            </a:rPr>
            <a:t>It was sunny. The red kite was living in a big nest. Every morning, he went across the river to see his friend. </a:t>
          </a:r>
          <a:endParaRPr lang="en-US" sz="1400" kern="1200" dirty="0">
            <a:solidFill>
              <a:schemeClr val="bg1"/>
            </a:solidFill>
          </a:endParaRPr>
        </a:p>
      </dsp:txBody>
      <dsp:txXfrm>
        <a:off x="4425696" y="1562678"/>
        <a:ext cx="2852928" cy="781339"/>
      </dsp:txXfrm>
    </dsp:sp>
    <dsp:sp modelId="{4459FCB3-CA2C-B94F-8115-0A6504FCF090}">
      <dsp:nvSpPr>
        <dsp:cNvPr id="0" name=""/>
        <dsp:cNvSpPr/>
      </dsp:nvSpPr>
      <dsp:spPr>
        <a:xfrm>
          <a:off x="2926080" y="2344017"/>
          <a:ext cx="5852160" cy="781339"/>
        </a:xfrm>
        <a:prstGeom prst="trapezoid">
          <a:avLst>
            <a:gd name="adj" fmla="val 93624"/>
          </a:avLst>
        </a:prstGeom>
        <a:solidFill>
          <a:srgbClr val="F7BAA5"/>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solidFill>
                <a:schemeClr val="bg1"/>
              </a:solidFill>
            </a:rPr>
            <a:t>It was sunny. The red kite was living in a big nest. Every morning, he went across the river to see his friend. Next, he went across the stream to meet his brother.</a:t>
          </a:r>
          <a:endParaRPr lang="en-US" sz="1400" kern="1200" dirty="0"/>
        </a:p>
      </dsp:txBody>
      <dsp:txXfrm>
        <a:off x="3950207" y="2344017"/>
        <a:ext cx="3803904" cy="781339"/>
      </dsp:txXfrm>
    </dsp:sp>
    <dsp:sp modelId="{A6A64FDE-A6E7-1444-B861-F34D0AF517F3}">
      <dsp:nvSpPr>
        <dsp:cNvPr id="0" name=""/>
        <dsp:cNvSpPr/>
      </dsp:nvSpPr>
      <dsp:spPr>
        <a:xfrm>
          <a:off x="2194559" y="3125356"/>
          <a:ext cx="7315200" cy="781339"/>
        </a:xfrm>
        <a:prstGeom prst="trapezoid">
          <a:avLst>
            <a:gd name="adj" fmla="val 93624"/>
          </a:avLst>
        </a:prstGeom>
        <a:solidFill>
          <a:srgbClr val="F3D4CD"/>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solidFill>
                <a:schemeClr val="tx1"/>
              </a:solidFill>
            </a:rPr>
            <a:t>It was sunny. The red kite was living in a big nest. Every morning, he went across the river to see his friend. Next, he went across the stream to meet his brother. Next he went across the mountain to play with the blackbird.</a:t>
          </a:r>
          <a:endParaRPr lang="en-US" sz="1400" kern="1200" dirty="0">
            <a:solidFill>
              <a:schemeClr val="tx1"/>
            </a:solidFill>
          </a:endParaRPr>
        </a:p>
      </dsp:txBody>
      <dsp:txXfrm>
        <a:off x="3474719" y="3125356"/>
        <a:ext cx="4754880" cy="781339"/>
      </dsp:txXfrm>
    </dsp:sp>
    <dsp:sp modelId="{C05A4539-F334-1E4A-B987-00895C83DAD0}">
      <dsp:nvSpPr>
        <dsp:cNvPr id="0" name=""/>
        <dsp:cNvSpPr/>
      </dsp:nvSpPr>
      <dsp:spPr>
        <a:xfrm>
          <a:off x="1463039" y="3906695"/>
          <a:ext cx="8778240" cy="781339"/>
        </a:xfrm>
        <a:prstGeom prst="trapezoid">
          <a:avLst>
            <a:gd name="adj" fmla="val 93624"/>
          </a:avLst>
        </a:prstGeom>
        <a:solidFill>
          <a:srgbClr val="FFF8EA"/>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solidFill>
                <a:schemeClr val="tx1"/>
              </a:solidFill>
            </a:rPr>
            <a:t>It was sunny. The red kite was living in a big nest. Every morning, he went across the river to see his friend. Next, he went across the stream to meet his brother. Next he went across the mountain to play with the blackbird. Every afternoon, he went across the lake to look for food. </a:t>
          </a:r>
          <a:endParaRPr lang="en-US" sz="1400" kern="1200" dirty="0"/>
        </a:p>
      </dsp:txBody>
      <dsp:txXfrm>
        <a:off x="2999231" y="3906695"/>
        <a:ext cx="5705856" cy="781339"/>
      </dsp:txXfrm>
    </dsp:sp>
    <dsp:sp modelId="{5950D950-FAD7-D044-AF81-A41039A5A78F}">
      <dsp:nvSpPr>
        <dsp:cNvPr id="0" name=""/>
        <dsp:cNvSpPr/>
      </dsp:nvSpPr>
      <dsp:spPr>
        <a:xfrm>
          <a:off x="731519" y="4688034"/>
          <a:ext cx="10241280" cy="781339"/>
        </a:xfrm>
        <a:prstGeom prst="trapezoid">
          <a:avLst>
            <a:gd name="adj" fmla="val 93624"/>
          </a:avLst>
        </a:prstGeom>
        <a:solidFill>
          <a:schemeClr val="accent1">
            <a:lumMod val="20000"/>
            <a:lumOff val="8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solidFill>
                <a:schemeClr val="tx1"/>
              </a:solidFill>
            </a:rPr>
            <a:t>It was sunny. The red kite was living in a big nest. Every morning, he went across the river to see his friend. Next, he went across the stream to meet his brother. Next he went across the mountain to play with the blackbird. Every afternoon, he went across the lake to look for food. Finally, he brought the food across the lake, across the mountain, across the stream, across the river to his nest. </a:t>
          </a:r>
          <a:endParaRPr lang="cy-GB" sz="1200" kern="1200" dirty="0"/>
        </a:p>
      </dsp:txBody>
      <dsp:txXfrm>
        <a:off x="2523743" y="4688034"/>
        <a:ext cx="6656832" cy="781339"/>
      </dsp:txXfrm>
    </dsp:sp>
    <dsp:sp modelId="{BEFC12E0-0B9E-E246-9AA7-914E00D2CCC0}">
      <dsp:nvSpPr>
        <dsp:cNvPr id="0" name=""/>
        <dsp:cNvSpPr/>
      </dsp:nvSpPr>
      <dsp:spPr>
        <a:xfrm>
          <a:off x="0" y="5469373"/>
          <a:ext cx="11704320" cy="781339"/>
        </a:xfrm>
        <a:prstGeom prst="trapezoid">
          <a:avLst>
            <a:gd name="adj" fmla="val 93624"/>
          </a:avLst>
        </a:prstGeom>
        <a:solidFill>
          <a:schemeClr val="accent1">
            <a:shade val="80000"/>
            <a:hueOff val="157861"/>
            <a:satOff val="741"/>
            <a:lumOff val="2485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solidFill>
                <a:schemeClr val="tx1"/>
              </a:solidFill>
            </a:rPr>
            <a:t>It was sunny. The red kite was living in a big nest. Every morning, he went across the river to see his friend. Next, he went across the stream to meet his brother. Next he went across the mountain to play with the blackbird. Every afternoon, he went across the lake to look for food. Finally, he brought the food across the lake, across the mountain, across the stream, across the river to his nest. His family had a lovely meal. </a:t>
          </a:r>
          <a:endParaRPr lang="en-US" sz="1400" kern="1200" dirty="0"/>
        </a:p>
      </dsp:txBody>
      <dsp:txXfrm>
        <a:off x="2048255" y="5469373"/>
        <a:ext cx="7607808" cy="78133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FCACB8-275E-BF4D-9C3F-86C291B953A9}" type="datetimeFigureOut">
              <a:rPr lang="cy-GB" smtClean="0"/>
              <a:t>12/11/2025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F7D26F-4D68-BA4E-B9D3-E778DBBDE357}" type="slidenum">
              <a:rPr lang="cy-GB" smtClean="0"/>
              <a:t>‹#›</a:t>
            </a:fld>
            <a:endParaRPr lang="cy-GB"/>
          </a:p>
        </p:txBody>
      </p:sp>
    </p:spTree>
    <p:extLst>
      <p:ext uri="{BB962C8B-B14F-4D97-AF65-F5344CB8AC3E}">
        <p14:creationId xmlns:p14="http://schemas.microsoft.com/office/powerpoint/2010/main" val="868073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019FBDD9-FB72-4182-9BB6-B51C042B2030}" type="slidenum">
              <a:rPr lang="cy-GB" smtClean="0"/>
              <a:t>3</a:t>
            </a:fld>
            <a:endParaRPr lang="cy-GB"/>
          </a:p>
        </p:txBody>
      </p:sp>
    </p:spTree>
    <p:extLst>
      <p:ext uri="{BB962C8B-B14F-4D97-AF65-F5344CB8AC3E}">
        <p14:creationId xmlns:p14="http://schemas.microsoft.com/office/powerpoint/2010/main" val="2679749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0FB583-612F-C688-F6F9-B459ADE86D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949470-C7F3-C530-2833-2FF5ABF405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338814-368C-77E1-293D-A370135D65F2}"/>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C9EB7CCE-9BC7-317F-EBE9-184129584FD9}"/>
              </a:ext>
            </a:extLst>
          </p:cNvPr>
          <p:cNvSpPr>
            <a:spLocks noGrp="1"/>
          </p:cNvSpPr>
          <p:nvPr>
            <p:ph type="sldNum" sz="quarter" idx="5"/>
          </p:nvPr>
        </p:nvSpPr>
        <p:spPr/>
        <p:txBody>
          <a:bodyPr/>
          <a:lstStyle/>
          <a:p>
            <a:fld id="{019FBDD9-FB72-4182-9BB6-B51C042B2030}" type="slidenum">
              <a:rPr lang="cy-GB" smtClean="0"/>
              <a:t>4</a:t>
            </a:fld>
            <a:endParaRPr lang="cy-GB"/>
          </a:p>
        </p:txBody>
      </p:sp>
    </p:spTree>
    <p:extLst>
      <p:ext uri="{BB962C8B-B14F-4D97-AF65-F5344CB8AC3E}">
        <p14:creationId xmlns:p14="http://schemas.microsoft.com/office/powerpoint/2010/main" val="29406974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690A14-C6FE-7009-6F0C-747BB72DE9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4F68C7-82D3-E439-4657-DFAF034F27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ECD17C-C0B0-D1AF-0F9B-9E418C3812ED}"/>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79FDE577-EC59-67C7-0488-0E0655DC7F87}"/>
              </a:ext>
            </a:extLst>
          </p:cNvPr>
          <p:cNvSpPr>
            <a:spLocks noGrp="1"/>
          </p:cNvSpPr>
          <p:nvPr>
            <p:ph type="sldNum" sz="quarter" idx="5"/>
          </p:nvPr>
        </p:nvSpPr>
        <p:spPr/>
        <p:txBody>
          <a:bodyPr/>
          <a:lstStyle/>
          <a:p>
            <a:fld id="{019FBDD9-FB72-4182-9BB6-B51C042B2030}" type="slidenum">
              <a:rPr lang="cy-GB" smtClean="0"/>
              <a:t>5</a:t>
            </a:fld>
            <a:endParaRPr lang="cy-GB"/>
          </a:p>
        </p:txBody>
      </p:sp>
    </p:spTree>
    <p:extLst>
      <p:ext uri="{BB962C8B-B14F-4D97-AF65-F5344CB8AC3E}">
        <p14:creationId xmlns:p14="http://schemas.microsoft.com/office/powerpoint/2010/main" val="2168157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EB916-3108-1753-00A4-BA021561E1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B54C5B-B147-2336-9289-67D68C3342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BDD92F-7D56-1208-EDDE-BC58CD6A6700}"/>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F54A89FC-ACEA-7849-0DB4-F832E70C9462}"/>
              </a:ext>
            </a:extLst>
          </p:cNvPr>
          <p:cNvSpPr>
            <a:spLocks noGrp="1"/>
          </p:cNvSpPr>
          <p:nvPr>
            <p:ph type="sldNum" sz="quarter" idx="5"/>
          </p:nvPr>
        </p:nvSpPr>
        <p:spPr/>
        <p:txBody>
          <a:bodyPr/>
          <a:lstStyle/>
          <a:p>
            <a:fld id="{019FBDD9-FB72-4182-9BB6-B51C042B2030}" type="slidenum">
              <a:rPr lang="cy-GB" smtClean="0"/>
              <a:t>6</a:t>
            </a:fld>
            <a:endParaRPr lang="cy-GB"/>
          </a:p>
        </p:txBody>
      </p:sp>
    </p:spTree>
    <p:extLst>
      <p:ext uri="{BB962C8B-B14F-4D97-AF65-F5344CB8AC3E}">
        <p14:creationId xmlns:p14="http://schemas.microsoft.com/office/powerpoint/2010/main" val="1699812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51B94-C06D-8DD9-58E9-A157AA83C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E1CEAD-BED9-3B37-B8C1-A576A57A47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68B8A2-6F76-DF92-2065-89A419D50D54}"/>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3DF18FCE-7FBD-D987-A3BA-956D12401B60}"/>
              </a:ext>
            </a:extLst>
          </p:cNvPr>
          <p:cNvSpPr>
            <a:spLocks noGrp="1"/>
          </p:cNvSpPr>
          <p:nvPr>
            <p:ph type="sldNum" sz="quarter" idx="5"/>
          </p:nvPr>
        </p:nvSpPr>
        <p:spPr/>
        <p:txBody>
          <a:bodyPr/>
          <a:lstStyle/>
          <a:p>
            <a:fld id="{019FBDD9-FB72-4182-9BB6-B51C042B2030}" type="slidenum">
              <a:rPr lang="cy-GB" smtClean="0"/>
              <a:t>7</a:t>
            </a:fld>
            <a:endParaRPr lang="cy-GB"/>
          </a:p>
        </p:txBody>
      </p:sp>
    </p:spTree>
    <p:extLst>
      <p:ext uri="{BB962C8B-B14F-4D97-AF65-F5344CB8AC3E}">
        <p14:creationId xmlns:p14="http://schemas.microsoft.com/office/powerpoint/2010/main" val="4155205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B4B9F-D5AD-116A-16E0-C8DD4DEC54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6C9CFB-10DF-D8DD-0C84-3BD03B7589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6738E3-09F0-62F2-C4C6-CC05E9C9BE5B}"/>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6954672E-5868-1FDC-1A61-442677187EFB}"/>
              </a:ext>
            </a:extLst>
          </p:cNvPr>
          <p:cNvSpPr>
            <a:spLocks noGrp="1"/>
          </p:cNvSpPr>
          <p:nvPr>
            <p:ph type="sldNum" sz="quarter" idx="5"/>
          </p:nvPr>
        </p:nvSpPr>
        <p:spPr/>
        <p:txBody>
          <a:bodyPr/>
          <a:lstStyle/>
          <a:p>
            <a:fld id="{019FBDD9-FB72-4182-9BB6-B51C042B2030}" type="slidenum">
              <a:rPr lang="cy-GB" smtClean="0"/>
              <a:t>8</a:t>
            </a:fld>
            <a:endParaRPr lang="cy-GB"/>
          </a:p>
        </p:txBody>
      </p:sp>
    </p:spTree>
    <p:extLst>
      <p:ext uri="{BB962C8B-B14F-4D97-AF65-F5344CB8AC3E}">
        <p14:creationId xmlns:p14="http://schemas.microsoft.com/office/powerpoint/2010/main" val="945817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51104-0F20-7237-9004-382789CEB8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FCA772-C989-5529-094C-42D876DA54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E50178-CD82-FEFE-7DB7-892DC5997F3E}"/>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F426D68C-0E91-55DE-CFE3-D20F1E902969}"/>
              </a:ext>
            </a:extLst>
          </p:cNvPr>
          <p:cNvSpPr>
            <a:spLocks noGrp="1"/>
          </p:cNvSpPr>
          <p:nvPr>
            <p:ph type="sldNum" sz="quarter" idx="5"/>
          </p:nvPr>
        </p:nvSpPr>
        <p:spPr/>
        <p:txBody>
          <a:bodyPr/>
          <a:lstStyle/>
          <a:p>
            <a:fld id="{019FBDD9-FB72-4182-9BB6-B51C042B2030}" type="slidenum">
              <a:rPr lang="cy-GB" smtClean="0"/>
              <a:t>9</a:t>
            </a:fld>
            <a:endParaRPr lang="cy-GB"/>
          </a:p>
        </p:txBody>
      </p:sp>
    </p:spTree>
    <p:extLst>
      <p:ext uri="{BB962C8B-B14F-4D97-AF65-F5344CB8AC3E}">
        <p14:creationId xmlns:p14="http://schemas.microsoft.com/office/powerpoint/2010/main" val="4181449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55AC0-88FF-E81F-C424-849E4A8205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01F35C-DA34-C0D6-D9B1-E281A96094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D19414-23F3-8106-7BB7-B03E65AC437D}"/>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B085F0BF-4B21-70C4-432A-82A5F7B6C146}"/>
              </a:ext>
            </a:extLst>
          </p:cNvPr>
          <p:cNvSpPr>
            <a:spLocks noGrp="1"/>
          </p:cNvSpPr>
          <p:nvPr>
            <p:ph type="sldNum" sz="quarter" idx="5"/>
          </p:nvPr>
        </p:nvSpPr>
        <p:spPr/>
        <p:txBody>
          <a:bodyPr/>
          <a:lstStyle/>
          <a:p>
            <a:fld id="{019FBDD9-FB72-4182-9BB6-B51C042B2030}" type="slidenum">
              <a:rPr lang="cy-GB" smtClean="0"/>
              <a:t>10</a:t>
            </a:fld>
            <a:endParaRPr lang="cy-GB"/>
          </a:p>
        </p:txBody>
      </p:sp>
    </p:spTree>
    <p:extLst>
      <p:ext uri="{BB962C8B-B14F-4D97-AF65-F5344CB8AC3E}">
        <p14:creationId xmlns:p14="http://schemas.microsoft.com/office/powerpoint/2010/main" val="1040941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00C3D-D027-3679-35D6-C414DFF4C1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CC1415-73D4-7F14-7DE2-6037912B7F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26F02D-848F-C180-3AC1-06F26698471C}"/>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06B4A088-77B4-81B7-72F7-93DCC4D0816E}"/>
              </a:ext>
            </a:extLst>
          </p:cNvPr>
          <p:cNvSpPr>
            <a:spLocks noGrp="1"/>
          </p:cNvSpPr>
          <p:nvPr>
            <p:ph type="sldNum" sz="quarter" idx="5"/>
          </p:nvPr>
        </p:nvSpPr>
        <p:spPr/>
        <p:txBody>
          <a:bodyPr/>
          <a:lstStyle/>
          <a:p>
            <a:fld id="{019FBDD9-FB72-4182-9BB6-B51C042B2030}" type="slidenum">
              <a:rPr lang="cy-GB" smtClean="0"/>
              <a:t>11</a:t>
            </a:fld>
            <a:endParaRPr lang="cy-GB"/>
          </a:p>
        </p:txBody>
      </p:sp>
    </p:spTree>
    <p:extLst>
      <p:ext uri="{BB962C8B-B14F-4D97-AF65-F5344CB8AC3E}">
        <p14:creationId xmlns:p14="http://schemas.microsoft.com/office/powerpoint/2010/main" val="26410487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1A540-9007-0481-42C9-A1E2D1329A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F53E13-B107-ECF1-5224-375575EEB4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E5F936-0B75-CA64-24C4-BF840C5CF59D}"/>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09C1C119-F8E2-E411-FB70-497FB1E51586}"/>
              </a:ext>
            </a:extLst>
          </p:cNvPr>
          <p:cNvSpPr>
            <a:spLocks noGrp="1"/>
          </p:cNvSpPr>
          <p:nvPr>
            <p:ph type="sldNum" sz="quarter" idx="5"/>
          </p:nvPr>
        </p:nvSpPr>
        <p:spPr/>
        <p:txBody>
          <a:bodyPr/>
          <a:lstStyle/>
          <a:p>
            <a:fld id="{019FBDD9-FB72-4182-9BB6-B51C042B2030}" type="slidenum">
              <a:rPr lang="cy-GB" smtClean="0"/>
              <a:t>12</a:t>
            </a:fld>
            <a:endParaRPr lang="cy-GB"/>
          </a:p>
        </p:txBody>
      </p:sp>
    </p:spTree>
    <p:extLst>
      <p:ext uri="{BB962C8B-B14F-4D97-AF65-F5344CB8AC3E}">
        <p14:creationId xmlns:p14="http://schemas.microsoft.com/office/powerpoint/2010/main" val="37663289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F0AAB8-7C9B-1218-B10F-70B9A616F8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99F71B-5A7E-7F90-3903-6F35CCA278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F5B2AC-7D78-5750-8738-6A875E1D4487}"/>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63598E72-A410-9077-E4F6-308F414F2712}"/>
              </a:ext>
            </a:extLst>
          </p:cNvPr>
          <p:cNvSpPr>
            <a:spLocks noGrp="1"/>
          </p:cNvSpPr>
          <p:nvPr>
            <p:ph type="sldNum" sz="quarter" idx="5"/>
          </p:nvPr>
        </p:nvSpPr>
        <p:spPr/>
        <p:txBody>
          <a:bodyPr/>
          <a:lstStyle/>
          <a:p>
            <a:fld id="{019FBDD9-FB72-4182-9BB6-B51C042B2030}" type="slidenum">
              <a:rPr lang="cy-GB" smtClean="0"/>
              <a:t>13</a:t>
            </a:fld>
            <a:endParaRPr lang="cy-GB"/>
          </a:p>
        </p:txBody>
      </p:sp>
    </p:spTree>
    <p:extLst>
      <p:ext uri="{BB962C8B-B14F-4D97-AF65-F5344CB8AC3E}">
        <p14:creationId xmlns:p14="http://schemas.microsoft.com/office/powerpoint/2010/main" val="21528390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74B94-FBCE-CBAC-BFA9-4173D417F9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6A1DBF-AEC0-1DD6-649A-35B3A42C99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BF3D0B-5328-1238-8AE2-F5EF16B92559}"/>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F6BD84C3-90CB-A5AA-A66F-3738A8866C76}"/>
              </a:ext>
            </a:extLst>
          </p:cNvPr>
          <p:cNvSpPr>
            <a:spLocks noGrp="1"/>
          </p:cNvSpPr>
          <p:nvPr>
            <p:ph type="sldNum" sz="quarter" idx="5"/>
          </p:nvPr>
        </p:nvSpPr>
        <p:spPr/>
        <p:txBody>
          <a:bodyPr/>
          <a:lstStyle/>
          <a:p>
            <a:fld id="{019FBDD9-FB72-4182-9BB6-B51C042B2030}" type="slidenum">
              <a:rPr lang="cy-GB" smtClean="0"/>
              <a:t>14</a:t>
            </a:fld>
            <a:endParaRPr lang="cy-GB"/>
          </a:p>
        </p:txBody>
      </p:sp>
    </p:spTree>
    <p:extLst>
      <p:ext uri="{BB962C8B-B14F-4D97-AF65-F5344CB8AC3E}">
        <p14:creationId xmlns:p14="http://schemas.microsoft.com/office/powerpoint/2010/main" val="22731537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D7EE86-08CD-D3DD-7CD5-E8FE3E2D38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BAB3DF-F1EA-D6A4-FCD6-F653981C17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FDD945-DA24-43BC-D2ED-31CDF037472E}"/>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A1FF089F-A1B2-AF6F-D659-707ABCF72C14}"/>
              </a:ext>
            </a:extLst>
          </p:cNvPr>
          <p:cNvSpPr>
            <a:spLocks noGrp="1"/>
          </p:cNvSpPr>
          <p:nvPr>
            <p:ph type="sldNum" sz="quarter" idx="5"/>
          </p:nvPr>
        </p:nvSpPr>
        <p:spPr/>
        <p:txBody>
          <a:bodyPr/>
          <a:lstStyle/>
          <a:p>
            <a:fld id="{019FBDD9-FB72-4182-9BB6-B51C042B2030}" type="slidenum">
              <a:rPr lang="cy-GB" smtClean="0"/>
              <a:t>15</a:t>
            </a:fld>
            <a:endParaRPr lang="cy-GB"/>
          </a:p>
        </p:txBody>
      </p:sp>
    </p:spTree>
    <p:extLst>
      <p:ext uri="{BB962C8B-B14F-4D97-AF65-F5344CB8AC3E}">
        <p14:creationId xmlns:p14="http://schemas.microsoft.com/office/powerpoint/2010/main" val="33177628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50439-AC0E-79D0-8AA8-1EAA6A93E9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E21125-FC06-E438-B22E-813D9114D1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55884E-3401-22E1-D3AB-C0B9878ADC59}"/>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2C251038-A9E7-2D8B-2358-7088C3B6213C}"/>
              </a:ext>
            </a:extLst>
          </p:cNvPr>
          <p:cNvSpPr>
            <a:spLocks noGrp="1"/>
          </p:cNvSpPr>
          <p:nvPr>
            <p:ph type="sldNum" sz="quarter" idx="5"/>
          </p:nvPr>
        </p:nvSpPr>
        <p:spPr/>
        <p:txBody>
          <a:bodyPr/>
          <a:lstStyle/>
          <a:p>
            <a:fld id="{019FBDD9-FB72-4182-9BB6-B51C042B2030}" type="slidenum">
              <a:rPr lang="cy-GB" smtClean="0"/>
              <a:t>16</a:t>
            </a:fld>
            <a:endParaRPr lang="cy-GB"/>
          </a:p>
        </p:txBody>
      </p:sp>
    </p:spTree>
    <p:extLst>
      <p:ext uri="{BB962C8B-B14F-4D97-AF65-F5344CB8AC3E}">
        <p14:creationId xmlns:p14="http://schemas.microsoft.com/office/powerpoint/2010/main" val="19878396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9D52DC-5F78-F1B9-15A9-3B89153664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C32FC5-3F02-A017-0481-618F951273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5C1AE2-8164-EF1D-914B-F233A2C7B824}"/>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DEF6280C-C6C6-D2FC-853B-D4D20512E0F2}"/>
              </a:ext>
            </a:extLst>
          </p:cNvPr>
          <p:cNvSpPr>
            <a:spLocks noGrp="1"/>
          </p:cNvSpPr>
          <p:nvPr>
            <p:ph type="sldNum" sz="quarter" idx="5"/>
          </p:nvPr>
        </p:nvSpPr>
        <p:spPr/>
        <p:txBody>
          <a:bodyPr/>
          <a:lstStyle/>
          <a:p>
            <a:fld id="{019FBDD9-FB72-4182-9BB6-B51C042B2030}" type="slidenum">
              <a:rPr lang="cy-GB" smtClean="0"/>
              <a:t>17</a:t>
            </a:fld>
            <a:endParaRPr lang="cy-GB"/>
          </a:p>
        </p:txBody>
      </p:sp>
    </p:spTree>
    <p:extLst>
      <p:ext uri="{BB962C8B-B14F-4D97-AF65-F5344CB8AC3E}">
        <p14:creationId xmlns:p14="http://schemas.microsoft.com/office/powerpoint/2010/main" val="4896678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559783-C86E-6330-D533-6DDCD7958B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B35883-04F9-18D1-5ED1-57FDE8CE39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0E900F-CC10-5CD2-EC53-E397C9BD0024}"/>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0EBEC487-BF55-A841-CAF7-677AE339171D}"/>
              </a:ext>
            </a:extLst>
          </p:cNvPr>
          <p:cNvSpPr>
            <a:spLocks noGrp="1"/>
          </p:cNvSpPr>
          <p:nvPr>
            <p:ph type="sldNum" sz="quarter" idx="5"/>
          </p:nvPr>
        </p:nvSpPr>
        <p:spPr/>
        <p:txBody>
          <a:bodyPr/>
          <a:lstStyle/>
          <a:p>
            <a:fld id="{019FBDD9-FB72-4182-9BB6-B51C042B2030}" type="slidenum">
              <a:rPr lang="cy-GB" smtClean="0"/>
              <a:t>18</a:t>
            </a:fld>
            <a:endParaRPr lang="cy-GB"/>
          </a:p>
        </p:txBody>
      </p:sp>
    </p:spTree>
    <p:extLst>
      <p:ext uri="{BB962C8B-B14F-4D97-AF65-F5344CB8AC3E}">
        <p14:creationId xmlns:p14="http://schemas.microsoft.com/office/powerpoint/2010/main" val="6551354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979A2-B272-89EC-E12C-9A0B8BADC3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F6E6A0-E369-FB82-7B43-1EC45E323D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FBB34E-7879-D886-70F8-291B4B291AD8}"/>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892DDA92-175C-E5F5-405D-8C99E3EB7780}"/>
              </a:ext>
            </a:extLst>
          </p:cNvPr>
          <p:cNvSpPr>
            <a:spLocks noGrp="1"/>
          </p:cNvSpPr>
          <p:nvPr>
            <p:ph type="sldNum" sz="quarter" idx="5"/>
          </p:nvPr>
        </p:nvSpPr>
        <p:spPr/>
        <p:txBody>
          <a:bodyPr/>
          <a:lstStyle/>
          <a:p>
            <a:fld id="{019FBDD9-FB72-4182-9BB6-B51C042B2030}" type="slidenum">
              <a:rPr lang="cy-GB" smtClean="0"/>
              <a:t>19</a:t>
            </a:fld>
            <a:endParaRPr lang="cy-GB"/>
          </a:p>
        </p:txBody>
      </p:sp>
    </p:spTree>
    <p:extLst>
      <p:ext uri="{BB962C8B-B14F-4D97-AF65-F5344CB8AC3E}">
        <p14:creationId xmlns:p14="http://schemas.microsoft.com/office/powerpoint/2010/main" val="35486266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721F0-BE7A-2790-F2A7-62A17C5380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945D26-6288-155E-5118-36D61164B5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5D0876-D67C-FFC6-4DFC-CCC320D045A5}"/>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C3877A9A-862F-F3FE-278A-25402CC8AD84}"/>
              </a:ext>
            </a:extLst>
          </p:cNvPr>
          <p:cNvSpPr>
            <a:spLocks noGrp="1"/>
          </p:cNvSpPr>
          <p:nvPr>
            <p:ph type="sldNum" sz="quarter" idx="5"/>
          </p:nvPr>
        </p:nvSpPr>
        <p:spPr/>
        <p:txBody>
          <a:bodyPr/>
          <a:lstStyle/>
          <a:p>
            <a:fld id="{019FBDD9-FB72-4182-9BB6-B51C042B2030}" type="slidenum">
              <a:rPr lang="cy-GB" smtClean="0"/>
              <a:t>20</a:t>
            </a:fld>
            <a:endParaRPr lang="cy-GB"/>
          </a:p>
        </p:txBody>
      </p:sp>
    </p:spTree>
    <p:extLst>
      <p:ext uri="{BB962C8B-B14F-4D97-AF65-F5344CB8AC3E}">
        <p14:creationId xmlns:p14="http://schemas.microsoft.com/office/powerpoint/2010/main" val="34167441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2F7E5-5504-4E84-ED40-FB20864CD5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651A9B-C232-863A-3961-C2EB05C404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4CB35B-585F-D6B3-815F-632E5E86B5DE}"/>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D1A3EF4B-FD74-6BA3-F51E-EBD57AADA1B2}"/>
              </a:ext>
            </a:extLst>
          </p:cNvPr>
          <p:cNvSpPr>
            <a:spLocks noGrp="1"/>
          </p:cNvSpPr>
          <p:nvPr>
            <p:ph type="sldNum" sz="quarter" idx="5"/>
          </p:nvPr>
        </p:nvSpPr>
        <p:spPr/>
        <p:txBody>
          <a:bodyPr/>
          <a:lstStyle/>
          <a:p>
            <a:fld id="{019FBDD9-FB72-4182-9BB6-B51C042B2030}" type="slidenum">
              <a:rPr lang="cy-GB" smtClean="0"/>
              <a:t>21</a:t>
            </a:fld>
            <a:endParaRPr lang="cy-GB"/>
          </a:p>
        </p:txBody>
      </p:sp>
    </p:spTree>
    <p:extLst>
      <p:ext uri="{BB962C8B-B14F-4D97-AF65-F5344CB8AC3E}">
        <p14:creationId xmlns:p14="http://schemas.microsoft.com/office/powerpoint/2010/main" val="19258536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B66F0-3B72-D3DA-CB1B-F44497E2D4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492385-80FE-8502-1927-62C72E82E9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A33788-68EE-54D1-AEE3-CD7334DAE63D}"/>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682429D6-F535-EE30-CA0F-764D23A574D7}"/>
              </a:ext>
            </a:extLst>
          </p:cNvPr>
          <p:cNvSpPr>
            <a:spLocks noGrp="1"/>
          </p:cNvSpPr>
          <p:nvPr>
            <p:ph type="sldNum" sz="quarter" idx="5"/>
          </p:nvPr>
        </p:nvSpPr>
        <p:spPr/>
        <p:txBody>
          <a:bodyPr/>
          <a:lstStyle/>
          <a:p>
            <a:fld id="{019FBDD9-FB72-4182-9BB6-B51C042B2030}" type="slidenum">
              <a:rPr lang="cy-GB" smtClean="0"/>
              <a:t>22</a:t>
            </a:fld>
            <a:endParaRPr lang="cy-GB"/>
          </a:p>
        </p:txBody>
      </p:sp>
    </p:spTree>
    <p:extLst>
      <p:ext uri="{BB962C8B-B14F-4D97-AF65-F5344CB8AC3E}">
        <p14:creationId xmlns:p14="http://schemas.microsoft.com/office/powerpoint/2010/main" val="27302285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8001F3-D704-EFE6-F53E-B74484A44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A73DFF-411A-3296-38FD-1881568B55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0CA4C6-4415-A760-C2B2-19AB91D4DFD6}"/>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E1B2288C-C33C-2769-47E8-C46A6E05840E}"/>
              </a:ext>
            </a:extLst>
          </p:cNvPr>
          <p:cNvSpPr>
            <a:spLocks noGrp="1"/>
          </p:cNvSpPr>
          <p:nvPr>
            <p:ph type="sldNum" sz="quarter" idx="5"/>
          </p:nvPr>
        </p:nvSpPr>
        <p:spPr/>
        <p:txBody>
          <a:bodyPr/>
          <a:lstStyle/>
          <a:p>
            <a:fld id="{019FBDD9-FB72-4182-9BB6-B51C042B2030}" type="slidenum">
              <a:rPr lang="cy-GB" smtClean="0"/>
              <a:t>23</a:t>
            </a:fld>
            <a:endParaRPr lang="cy-GB"/>
          </a:p>
        </p:txBody>
      </p:sp>
    </p:spTree>
    <p:extLst>
      <p:ext uri="{BB962C8B-B14F-4D97-AF65-F5344CB8AC3E}">
        <p14:creationId xmlns:p14="http://schemas.microsoft.com/office/powerpoint/2010/main" val="4442930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C2016-5187-7CBC-FD39-8D5ACE80B8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41F7ED-7CDC-BED6-597D-B40ED11883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017460-1B8E-AD4B-0463-B0D04A95B502}"/>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D5208517-549D-549D-CEF1-5E0D7F604E36}"/>
              </a:ext>
            </a:extLst>
          </p:cNvPr>
          <p:cNvSpPr>
            <a:spLocks noGrp="1"/>
          </p:cNvSpPr>
          <p:nvPr>
            <p:ph type="sldNum" sz="quarter" idx="5"/>
          </p:nvPr>
        </p:nvSpPr>
        <p:spPr/>
        <p:txBody>
          <a:bodyPr/>
          <a:lstStyle/>
          <a:p>
            <a:fld id="{019FBDD9-FB72-4182-9BB6-B51C042B2030}" type="slidenum">
              <a:rPr lang="cy-GB" smtClean="0"/>
              <a:t>24</a:t>
            </a:fld>
            <a:endParaRPr lang="cy-GB"/>
          </a:p>
        </p:txBody>
      </p:sp>
    </p:spTree>
    <p:extLst>
      <p:ext uri="{BB962C8B-B14F-4D97-AF65-F5344CB8AC3E}">
        <p14:creationId xmlns:p14="http://schemas.microsoft.com/office/powerpoint/2010/main" val="36833767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BA84BC-0DB9-1DBD-C28D-10A23D00AF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D5CE39-614F-4330-438A-6264AE00A0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C5ABD0-E850-3DE6-35FF-095F02E399C8}"/>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72D5D899-C0D3-A528-9913-C90D2C2B2DF7}"/>
              </a:ext>
            </a:extLst>
          </p:cNvPr>
          <p:cNvSpPr>
            <a:spLocks noGrp="1"/>
          </p:cNvSpPr>
          <p:nvPr>
            <p:ph type="sldNum" sz="quarter" idx="5"/>
          </p:nvPr>
        </p:nvSpPr>
        <p:spPr/>
        <p:txBody>
          <a:bodyPr/>
          <a:lstStyle/>
          <a:p>
            <a:fld id="{019FBDD9-FB72-4182-9BB6-B51C042B2030}" type="slidenum">
              <a:rPr lang="cy-GB" smtClean="0"/>
              <a:t>25</a:t>
            </a:fld>
            <a:endParaRPr lang="cy-GB"/>
          </a:p>
        </p:txBody>
      </p:sp>
    </p:spTree>
    <p:extLst>
      <p:ext uri="{BB962C8B-B14F-4D97-AF65-F5344CB8AC3E}">
        <p14:creationId xmlns:p14="http://schemas.microsoft.com/office/powerpoint/2010/main" val="9693511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FD102-EB56-61F8-0B18-D8873185DD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5AF137-51F2-27A4-6AF5-C9FF14B9EA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60782F-64AA-3280-BE72-E6DC6BC9A63C}"/>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8136BD9F-86E2-6147-4717-7EDC9A45E8E0}"/>
              </a:ext>
            </a:extLst>
          </p:cNvPr>
          <p:cNvSpPr>
            <a:spLocks noGrp="1"/>
          </p:cNvSpPr>
          <p:nvPr>
            <p:ph type="sldNum" sz="quarter" idx="5"/>
          </p:nvPr>
        </p:nvSpPr>
        <p:spPr/>
        <p:txBody>
          <a:bodyPr/>
          <a:lstStyle/>
          <a:p>
            <a:fld id="{019FBDD9-FB72-4182-9BB6-B51C042B2030}" type="slidenum">
              <a:rPr lang="cy-GB" smtClean="0"/>
              <a:t>26</a:t>
            </a:fld>
            <a:endParaRPr lang="cy-GB"/>
          </a:p>
        </p:txBody>
      </p:sp>
    </p:spTree>
    <p:extLst>
      <p:ext uri="{BB962C8B-B14F-4D97-AF65-F5344CB8AC3E}">
        <p14:creationId xmlns:p14="http://schemas.microsoft.com/office/powerpoint/2010/main" val="7978521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06F52-3B7F-B326-CB71-08C6BD3CC0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C3D49B-71DD-63C1-44F2-66CAB151B7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E7F270-01D2-4549-E833-EF2218862EF3}"/>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FE8F3CFF-089B-B011-9F52-6D3F0289FD9F}"/>
              </a:ext>
            </a:extLst>
          </p:cNvPr>
          <p:cNvSpPr>
            <a:spLocks noGrp="1"/>
          </p:cNvSpPr>
          <p:nvPr>
            <p:ph type="sldNum" sz="quarter" idx="5"/>
          </p:nvPr>
        </p:nvSpPr>
        <p:spPr/>
        <p:txBody>
          <a:bodyPr/>
          <a:lstStyle/>
          <a:p>
            <a:fld id="{019FBDD9-FB72-4182-9BB6-B51C042B2030}" type="slidenum">
              <a:rPr lang="cy-GB" smtClean="0"/>
              <a:t>27</a:t>
            </a:fld>
            <a:endParaRPr lang="cy-GB"/>
          </a:p>
        </p:txBody>
      </p:sp>
    </p:spTree>
    <p:extLst>
      <p:ext uri="{BB962C8B-B14F-4D97-AF65-F5344CB8AC3E}">
        <p14:creationId xmlns:p14="http://schemas.microsoft.com/office/powerpoint/2010/main" val="15861749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823E92-19C7-314A-9EA1-BE1A4D436C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3C76E3-234B-D38F-D1D9-74B1F6C41F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73B00F-C761-10DD-0BFC-165439C566FB}"/>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B48DA1B6-14DB-79CC-79F4-30EBD40FD40F}"/>
              </a:ext>
            </a:extLst>
          </p:cNvPr>
          <p:cNvSpPr>
            <a:spLocks noGrp="1"/>
          </p:cNvSpPr>
          <p:nvPr>
            <p:ph type="sldNum" sz="quarter" idx="5"/>
          </p:nvPr>
        </p:nvSpPr>
        <p:spPr/>
        <p:txBody>
          <a:bodyPr/>
          <a:lstStyle/>
          <a:p>
            <a:fld id="{019FBDD9-FB72-4182-9BB6-B51C042B2030}" type="slidenum">
              <a:rPr lang="cy-GB" smtClean="0"/>
              <a:t>28</a:t>
            </a:fld>
            <a:endParaRPr lang="cy-GB"/>
          </a:p>
        </p:txBody>
      </p:sp>
    </p:spTree>
    <p:extLst>
      <p:ext uri="{BB962C8B-B14F-4D97-AF65-F5344CB8AC3E}">
        <p14:creationId xmlns:p14="http://schemas.microsoft.com/office/powerpoint/2010/main" val="42501241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0D3CFC-7ACF-BC44-5C3A-36F33D1CB4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43828F-AE1F-0AB8-F432-6481F45D6D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127B53-BACF-26E1-45F4-2D1A504D9822}"/>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086DC9D0-C8D6-C656-4E3D-317F791359E1}"/>
              </a:ext>
            </a:extLst>
          </p:cNvPr>
          <p:cNvSpPr>
            <a:spLocks noGrp="1"/>
          </p:cNvSpPr>
          <p:nvPr>
            <p:ph type="sldNum" sz="quarter" idx="5"/>
          </p:nvPr>
        </p:nvSpPr>
        <p:spPr/>
        <p:txBody>
          <a:bodyPr/>
          <a:lstStyle/>
          <a:p>
            <a:fld id="{019FBDD9-FB72-4182-9BB6-B51C042B2030}" type="slidenum">
              <a:rPr lang="cy-GB" smtClean="0"/>
              <a:t>29</a:t>
            </a:fld>
            <a:endParaRPr lang="cy-GB"/>
          </a:p>
        </p:txBody>
      </p:sp>
    </p:spTree>
    <p:extLst>
      <p:ext uri="{BB962C8B-B14F-4D97-AF65-F5344CB8AC3E}">
        <p14:creationId xmlns:p14="http://schemas.microsoft.com/office/powerpoint/2010/main" val="35465394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12B2F-5925-DF65-5D63-27D384FF82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0DC1D0-4EEC-6C9A-DCAF-3117F980FB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49C8A4-2D05-E029-8449-A9BECCDB6ECC}"/>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CA2FBEE8-1E5B-CBE6-BD9F-A7C5541CDC38}"/>
              </a:ext>
            </a:extLst>
          </p:cNvPr>
          <p:cNvSpPr>
            <a:spLocks noGrp="1"/>
          </p:cNvSpPr>
          <p:nvPr>
            <p:ph type="sldNum" sz="quarter" idx="5"/>
          </p:nvPr>
        </p:nvSpPr>
        <p:spPr/>
        <p:txBody>
          <a:bodyPr/>
          <a:lstStyle/>
          <a:p>
            <a:fld id="{019FBDD9-FB72-4182-9BB6-B51C042B2030}" type="slidenum">
              <a:rPr lang="cy-GB" smtClean="0"/>
              <a:t>30</a:t>
            </a:fld>
            <a:endParaRPr lang="cy-GB"/>
          </a:p>
        </p:txBody>
      </p:sp>
    </p:spTree>
    <p:extLst>
      <p:ext uri="{BB962C8B-B14F-4D97-AF65-F5344CB8AC3E}">
        <p14:creationId xmlns:p14="http://schemas.microsoft.com/office/powerpoint/2010/main" val="25499584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0AB48-462D-86AE-8062-1BAAAC21B0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B7DBCD-A62A-8A75-16DE-DD6F65B0B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7AE38C-0E1A-ABD4-4B6B-1486C395C0E2}"/>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4320F76B-9E6C-D661-1CBF-F0944C3B8B88}"/>
              </a:ext>
            </a:extLst>
          </p:cNvPr>
          <p:cNvSpPr>
            <a:spLocks noGrp="1"/>
          </p:cNvSpPr>
          <p:nvPr>
            <p:ph type="sldNum" sz="quarter" idx="5"/>
          </p:nvPr>
        </p:nvSpPr>
        <p:spPr/>
        <p:txBody>
          <a:bodyPr/>
          <a:lstStyle/>
          <a:p>
            <a:fld id="{019FBDD9-FB72-4182-9BB6-B51C042B2030}" type="slidenum">
              <a:rPr lang="cy-GB" smtClean="0"/>
              <a:t>31</a:t>
            </a:fld>
            <a:endParaRPr lang="cy-GB"/>
          </a:p>
        </p:txBody>
      </p:sp>
    </p:spTree>
    <p:extLst>
      <p:ext uri="{BB962C8B-B14F-4D97-AF65-F5344CB8AC3E}">
        <p14:creationId xmlns:p14="http://schemas.microsoft.com/office/powerpoint/2010/main" val="24874591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0FB27-625F-5949-E54F-5EFC9CD2A0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D5FBD0-E259-A0D3-2659-0FC56A5DCE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B32FFA-26E1-7846-655C-7A2BC5721F73}"/>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7B08AF5C-9E70-79AE-7A7C-F849DE76B54C}"/>
              </a:ext>
            </a:extLst>
          </p:cNvPr>
          <p:cNvSpPr>
            <a:spLocks noGrp="1"/>
          </p:cNvSpPr>
          <p:nvPr>
            <p:ph type="sldNum" sz="quarter" idx="5"/>
          </p:nvPr>
        </p:nvSpPr>
        <p:spPr/>
        <p:txBody>
          <a:bodyPr/>
          <a:lstStyle/>
          <a:p>
            <a:fld id="{019FBDD9-FB72-4182-9BB6-B51C042B2030}" type="slidenum">
              <a:rPr lang="cy-GB" smtClean="0"/>
              <a:t>32</a:t>
            </a:fld>
            <a:endParaRPr lang="cy-GB"/>
          </a:p>
        </p:txBody>
      </p:sp>
    </p:spTree>
    <p:extLst>
      <p:ext uri="{BB962C8B-B14F-4D97-AF65-F5344CB8AC3E}">
        <p14:creationId xmlns:p14="http://schemas.microsoft.com/office/powerpoint/2010/main" val="42157113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252876-9042-4557-B181-670F33CEF1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439213-6118-2142-649A-B2979AFF74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8AF290-E3C1-6BA8-DD98-985E952A1875}"/>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FB9C5701-E907-8B4E-B850-BE8F40FDD14F}"/>
              </a:ext>
            </a:extLst>
          </p:cNvPr>
          <p:cNvSpPr>
            <a:spLocks noGrp="1"/>
          </p:cNvSpPr>
          <p:nvPr>
            <p:ph type="sldNum" sz="quarter" idx="5"/>
          </p:nvPr>
        </p:nvSpPr>
        <p:spPr/>
        <p:txBody>
          <a:bodyPr/>
          <a:lstStyle/>
          <a:p>
            <a:fld id="{019FBDD9-FB72-4182-9BB6-B51C042B2030}" type="slidenum">
              <a:rPr lang="cy-GB" smtClean="0"/>
              <a:t>33</a:t>
            </a:fld>
            <a:endParaRPr lang="cy-GB"/>
          </a:p>
        </p:txBody>
      </p:sp>
    </p:spTree>
    <p:extLst>
      <p:ext uri="{BB962C8B-B14F-4D97-AF65-F5344CB8AC3E}">
        <p14:creationId xmlns:p14="http://schemas.microsoft.com/office/powerpoint/2010/main" val="299081336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03A2A-91B4-89E0-7054-D365C1BE39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515F4F-BDD6-7EB0-04AC-18A837A5A3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7BBFA8-54AF-3C5F-2BB8-46CB70FEA123}"/>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B8D7D961-AAFB-FFE3-3A1F-E06271232D28}"/>
              </a:ext>
            </a:extLst>
          </p:cNvPr>
          <p:cNvSpPr>
            <a:spLocks noGrp="1"/>
          </p:cNvSpPr>
          <p:nvPr>
            <p:ph type="sldNum" sz="quarter" idx="5"/>
          </p:nvPr>
        </p:nvSpPr>
        <p:spPr/>
        <p:txBody>
          <a:bodyPr/>
          <a:lstStyle/>
          <a:p>
            <a:fld id="{019FBDD9-FB72-4182-9BB6-B51C042B2030}" type="slidenum">
              <a:rPr lang="cy-GB" smtClean="0"/>
              <a:t>34</a:t>
            </a:fld>
            <a:endParaRPr lang="cy-GB"/>
          </a:p>
        </p:txBody>
      </p:sp>
    </p:spTree>
    <p:extLst>
      <p:ext uri="{BB962C8B-B14F-4D97-AF65-F5344CB8AC3E}">
        <p14:creationId xmlns:p14="http://schemas.microsoft.com/office/powerpoint/2010/main" val="22251361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D8A3CE-9807-6515-97A0-B128E709D0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4D004B-BAC9-0B4B-C589-14633CDAA8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9B024C-3314-7B86-BF92-8B21CA8D95BE}"/>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176DC716-61BE-EEA3-22E6-888EC6E224ED}"/>
              </a:ext>
            </a:extLst>
          </p:cNvPr>
          <p:cNvSpPr>
            <a:spLocks noGrp="1"/>
          </p:cNvSpPr>
          <p:nvPr>
            <p:ph type="sldNum" sz="quarter" idx="5"/>
          </p:nvPr>
        </p:nvSpPr>
        <p:spPr/>
        <p:txBody>
          <a:bodyPr/>
          <a:lstStyle/>
          <a:p>
            <a:fld id="{019FBDD9-FB72-4182-9BB6-B51C042B2030}" type="slidenum">
              <a:rPr lang="cy-GB" smtClean="0"/>
              <a:t>35</a:t>
            </a:fld>
            <a:endParaRPr lang="cy-GB"/>
          </a:p>
        </p:txBody>
      </p:sp>
    </p:spTree>
    <p:extLst>
      <p:ext uri="{BB962C8B-B14F-4D97-AF65-F5344CB8AC3E}">
        <p14:creationId xmlns:p14="http://schemas.microsoft.com/office/powerpoint/2010/main" val="2048185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28599BBF-F21A-4541-81FC-4301B6738BA9}" type="datetimeFigureOut">
              <a:rPr lang="cy-GB" smtClean="0"/>
              <a:t>12/11/2025</a:t>
            </a:fld>
            <a:endParaRPr lang="cy-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cy-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DB3345FA-92EE-3347-AECD-56F9D123AF67}" type="slidenum">
              <a:rPr lang="cy-GB" smtClean="0"/>
              <a:t>‹#›</a:t>
            </a:fld>
            <a:endParaRPr lang="cy-GB"/>
          </a:p>
        </p:txBody>
      </p:sp>
    </p:spTree>
    <p:extLst>
      <p:ext uri="{BB962C8B-B14F-4D97-AF65-F5344CB8AC3E}">
        <p14:creationId xmlns:p14="http://schemas.microsoft.com/office/powerpoint/2010/main" val="3813537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599BBF-F21A-4541-81FC-4301B6738BA9}" type="datetimeFigureOut">
              <a:rPr lang="cy-GB" smtClean="0"/>
              <a:t>12/11/2025</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DB3345FA-92EE-3347-AECD-56F9D123AF67}" type="slidenum">
              <a:rPr lang="cy-GB" smtClean="0"/>
              <a:t>‹#›</a:t>
            </a:fld>
            <a:endParaRPr lang="cy-GB"/>
          </a:p>
        </p:txBody>
      </p:sp>
    </p:spTree>
    <p:extLst>
      <p:ext uri="{BB962C8B-B14F-4D97-AF65-F5344CB8AC3E}">
        <p14:creationId xmlns:p14="http://schemas.microsoft.com/office/powerpoint/2010/main" val="225960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599BBF-F21A-4541-81FC-4301B6738BA9}" type="datetimeFigureOut">
              <a:rPr lang="cy-GB" smtClean="0"/>
              <a:t>12/11/2025</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DB3345FA-92EE-3347-AECD-56F9D123AF67}" type="slidenum">
              <a:rPr lang="cy-GB" smtClean="0"/>
              <a:t>‹#›</a:t>
            </a:fld>
            <a:endParaRPr lang="cy-GB"/>
          </a:p>
        </p:txBody>
      </p:sp>
    </p:spTree>
    <p:extLst>
      <p:ext uri="{BB962C8B-B14F-4D97-AF65-F5344CB8AC3E}">
        <p14:creationId xmlns:p14="http://schemas.microsoft.com/office/powerpoint/2010/main" val="883408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599BBF-F21A-4541-81FC-4301B6738BA9}" type="datetimeFigureOut">
              <a:rPr lang="cy-GB" smtClean="0"/>
              <a:t>12/11/2025</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DB3345FA-92EE-3347-AECD-56F9D123AF67}" type="slidenum">
              <a:rPr lang="cy-GB" smtClean="0"/>
              <a:t>‹#›</a:t>
            </a:fld>
            <a:endParaRPr lang="cy-GB"/>
          </a:p>
        </p:txBody>
      </p:sp>
    </p:spTree>
    <p:extLst>
      <p:ext uri="{BB962C8B-B14F-4D97-AF65-F5344CB8AC3E}">
        <p14:creationId xmlns:p14="http://schemas.microsoft.com/office/powerpoint/2010/main" val="3008020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599BBF-F21A-4541-81FC-4301B6738BA9}" type="datetimeFigureOut">
              <a:rPr lang="cy-GB" smtClean="0"/>
              <a:t>12/11/2025</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DB3345FA-92EE-3347-AECD-56F9D123AF67}" type="slidenum">
              <a:rPr lang="cy-GB" smtClean="0"/>
              <a:t>‹#›</a:t>
            </a:fld>
            <a:endParaRPr lang="cy-GB"/>
          </a:p>
        </p:txBody>
      </p:sp>
    </p:spTree>
    <p:extLst>
      <p:ext uri="{BB962C8B-B14F-4D97-AF65-F5344CB8AC3E}">
        <p14:creationId xmlns:p14="http://schemas.microsoft.com/office/powerpoint/2010/main" val="2169539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599BBF-F21A-4541-81FC-4301B6738BA9}" type="datetimeFigureOut">
              <a:rPr lang="cy-GB" smtClean="0"/>
              <a:t>12/11/2025</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DB3345FA-92EE-3347-AECD-56F9D123AF67}" type="slidenum">
              <a:rPr lang="cy-GB" smtClean="0"/>
              <a:t>‹#›</a:t>
            </a:fld>
            <a:endParaRPr lang="cy-GB"/>
          </a:p>
        </p:txBody>
      </p:sp>
    </p:spTree>
    <p:extLst>
      <p:ext uri="{BB962C8B-B14F-4D97-AF65-F5344CB8AC3E}">
        <p14:creationId xmlns:p14="http://schemas.microsoft.com/office/powerpoint/2010/main" val="3931996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599BBF-F21A-4541-81FC-4301B6738BA9}" type="datetimeFigureOut">
              <a:rPr lang="cy-GB" smtClean="0"/>
              <a:t>12/11/2025</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DB3345FA-92EE-3347-AECD-56F9D123AF67}" type="slidenum">
              <a:rPr lang="cy-GB" smtClean="0"/>
              <a:t>‹#›</a:t>
            </a:fld>
            <a:endParaRPr lang="cy-GB"/>
          </a:p>
        </p:txBody>
      </p:sp>
    </p:spTree>
    <p:extLst>
      <p:ext uri="{BB962C8B-B14F-4D97-AF65-F5344CB8AC3E}">
        <p14:creationId xmlns:p14="http://schemas.microsoft.com/office/powerpoint/2010/main" val="236443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28599BBF-F21A-4541-81FC-4301B6738BA9}" type="datetimeFigureOut">
              <a:rPr lang="cy-GB" smtClean="0"/>
              <a:t>12/11/2025</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DB3345FA-92EE-3347-AECD-56F9D123AF67}" type="slidenum">
              <a:rPr lang="cy-GB" smtClean="0"/>
              <a:t>‹#›</a:t>
            </a:fld>
            <a:endParaRPr lang="cy-GB"/>
          </a:p>
        </p:txBody>
      </p:sp>
    </p:spTree>
    <p:extLst>
      <p:ext uri="{BB962C8B-B14F-4D97-AF65-F5344CB8AC3E}">
        <p14:creationId xmlns:p14="http://schemas.microsoft.com/office/powerpoint/2010/main" val="1577654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28599BBF-F21A-4541-81FC-4301B6738BA9}" type="datetimeFigureOut">
              <a:rPr lang="cy-GB" smtClean="0"/>
              <a:t>12/11/2025</a:t>
            </a:fld>
            <a:endParaRPr lang="cy-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cy-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DB3345FA-92EE-3347-AECD-56F9D123AF67}" type="slidenum">
              <a:rPr lang="cy-GB" smtClean="0"/>
              <a:t>‹#›</a:t>
            </a:fld>
            <a:endParaRPr lang="cy-GB"/>
          </a:p>
        </p:txBody>
      </p:sp>
    </p:spTree>
    <p:extLst>
      <p:ext uri="{BB962C8B-B14F-4D97-AF65-F5344CB8AC3E}">
        <p14:creationId xmlns:p14="http://schemas.microsoft.com/office/powerpoint/2010/main" val="248326972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599BBF-F21A-4541-81FC-4301B6738BA9}" type="datetimeFigureOut">
              <a:rPr lang="cy-GB" smtClean="0"/>
              <a:t>12/11/2025</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DB3345FA-92EE-3347-AECD-56F9D123AF67}" type="slidenum">
              <a:rPr lang="cy-GB" smtClean="0"/>
              <a:t>‹#›</a:t>
            </a:fld>
            <a:endParaRPr lang="cy-GB"/>
          </a:p>
        </p:txBody>
      </p:sp>
    </p:spTree>
    <p:extLst>
      <p:ext uri="{BB962C8B-B14F-4D97-AF65-F5344CB8AC3E}">
        <p14:creationId xmlns:p14="http://schemas.microsoft.com/office/powerpoint/2010/main" val="3939415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599BBF-F21A-4541-81FC-4301B6738BA9}" type="datetimeFigureOut">
              <a:rPr lang="cy-GB" smtClean="0"/>
              <a:t>12/11/2025</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DB3345FA-92EE-3347-AECD-56F9D123AF67}" type="slidenum">
              <a:rPr lang="cy-GB" smtClean="0"/>
              <a:t>‹#›</a:t>
            </a:fld>
            <a:endParaRPr lang="cy-GB"/>
          </a:p>
        </p:txBody>
      </p:sp>
    </p:spTree>
    <p:extLst>
      <p:ext uri="{BB962C8B-B14F-4D97-AF65-F5344CB8AC3E}">
        <p14:creationId xmlns:p14="http://schemas.microsoft.com/office/powerpoint/2010/main" val="195457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28599BBF-F21A-4541-81FC-4301B6738BA9}" type="datetimeFigureOut">
              <a:rPr lang="cy-GB" smtClean="0"/>
              <a:t>12/11/2025</a:t>
            </a:fld>
            <a:endParaRPr lang="cy-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cy-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DB3345FA-92EE-3347-AECD-56F9D123AF67}" type="slidenum">
              <a:rPr lang="cy-GB" smtClean="0"/>
              <a:t>‹#›</a:t>
            </a:fld>
            <a:endParaRPr lang="cy-GB"/>
          </a:p>
        </p:txBody>
      </p:sp>
    </p:spTree>
    <p:extLst>
      <p:ext uri="{BB962C8B-B14F-4D97-AF65-F5344CB8AC3E}">
        <p14:creationId xmlns:p14="http://schemas.microsoft.com/office/powerpoint/2010/main" val="305103223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pngkit.com/view/u2q8i1u2q8o0q8w7_free-icons-png-book-icon-png-round/" TargetMode="External"/><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journal.uinsgd.ac.id/index.php/psy/article/view/456" TargetMode="External"/><Relationship Id="rId5" Type="http://schemas.openxmlformats.org/officeDocument/2006/relationships/image" Target="../media/image4.png"/><Relationship Id="rId10" Type="http://schemas.openxmlformats.org/officeDocument/2006/relationships/hyperlink" Target="http://propub.li/2w88nP9" TargetMode="External"/><Relationship Id="rId4" Type="http://schemas.openxmlformats.org/officeDocument/2006/relationships/hyperlink" Target="https://freepngimg.com/png/26904-speaking-file" TargetMode="External"/><Relationship Id="rId9"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hyperlink" Target="https://journal.uinsgd.ac.id/index.php/psy/article/view/456"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https://freepngimg.com/png/26904-speaking-fil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hyperlink" Target="https://journal.uinsgd.ac.id/index.php/psy/article/view/456"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4.pn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hyperlink" Target="https://journal.uinsgd.ac.id/index.php/psy/article/view/456" TargetMode="External"/><Relationship Id="rId9"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hyperlink" Target="https://journal.uinsgd.ac.id/index.php/psy/article/view/456"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hyperlink" Target="https://journal.uinsgd.ac.id/index.php/psy/article/view/456"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9.png"/><Relationship Id="rId7"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1.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journal.uinsgd.ac.id/index.php/psy/article/view/456"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hyperlink" Target="https://journal.uinsgd.ac.id/index.php/psy/article/view/456"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hyperlink" Target="https://journal.uinsgd.ac.id/index.php/psy/article/view/456"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hyperlink" Target="https://journal.uinsgd.ac.id/index.php/psy/article/view/456"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hyperlink" Target="https://journal.uinsgd.ac.id/index.php/psy/article/view/456"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hyperlink" Target="https://journal.uinsgd.ac.id/index.php/psy/article/view/456"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hyperlink" Target="https://freepngimg.com/png/26904-speaking-file"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3.png"/><Relationship Id="rId7"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28.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hyperlink" Target="https://freepngimg.com/png/26904-speaking-file" TargetMode="External"/><Relationship Id="rId9" Type="http://schemas.openxmlformats.org/officeDocument/2006/relationships/image" Target="../media/image31.png"/></Relationships>
</file>

<file path=ppt/slides/_rels/slide25.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 Id="rId9" Type="http://schemas.openxmlformats.org/officeDocument/2006/relationships/image" Target="../media/image33.png"/></Relationships>
</file>

<file path=ppt/slides/_rels/slide2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hyperlink" Target="https://freepngimg.com/png/26904-speaking-file"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hyperlink" Target="https://freepngimg.com/png/26904-speaking-file" TargetMode="Externa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freepngimg.com/png/26904-speaking-file" TargetMode="External"/><Relationship Id="rId9" Type="http://schemas.microsoft.com/office/2007/relationships/diagramDrawing" Target="../diagrams/drawing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hyperlink" Target="https://freepngimg.com/png/26904-speaking-file" TargetMode="External"/></Relationships>
</file>

<file path=ppt/slides/_rels/slide32.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3.png"/><Relationship Id="rId3" Type="http://schemas.openxmlformats.org/officeDocument/2006/relationships/image" Target="../media/image34.png"/><Relationship Id="rId7" Type="http://schemas.openxmlformats.org/officeDocument/2006/relationships/image" Target="../media/image38.png"/><Relationship Id="rId12" Type="http://schemas.openxmlformats.org/officeDocument/2006/relationships/image" Target="../media/image12.pn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37.png"/><Relationship Id="rId11" Type="http://schemas.openxmlformats.org/officeDocument/2006/relationships/image" Target="../media/image42.pn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6844F0-D90E-4853-7669-52E52B02FC3E}"/>
              </a:ext>
            </a:extLst>
          </p:cNvPr>
          <p:cNvSpPr>
            <a:spLocks noGrp="1"/>
          </p:cNvSpPr>
          <p:nvPr>
            <p:ph type="ctrTitle"/>
          </p:nvPr>
        </p:nvSpPr>
        <p:spPr>
          <a:xfrm>
            <a:off x="1524000" y="1122362"/>
            <a:ext cx="9144000" cy="3487737"/>
          </a:xfrm>
        </p:spPr>
        <p:txBody>
          <a:bodyPr>
            <a:normAutofit fontScale="90000"/>
          </a:bodyPr>
          <a:lstStyle/>
          <a:p>
            <a:r>
              <a:rPr lang="en-GB"/>
              <a:t>Anifeiliaid – </a:t>
            </a:r>
            <a:r>
              <a:rPr lang="en-GB" sz="3600"/>
              <a:t>Barcutiaiad Coch</a:t>
            </a:r>
            <a:br>
              <a:rPr lang="en-GB" sz="2800"/>
            </a:br>
            <a:br>
              <a:rPr lang="en-GB" sz="2800"/>
            </a:br>
            <a:br>
              <a:rPr lang="en-GB" sz="2800"/>
            </a:br>
            <a:br>
              <a:rPr lang="en-GB" sz="2800"/>
            </a:br>
            <a:br>
              <a:rPr lang="en-GB" sz="2800"/>
            </a:br>
            <a:br>
              <a:rPr lang="en-GB" sz="2800"/>
            </a:br>
            <a:br>
              <a:rPr lang="en-GB" sz="2800"/>
            </a:br>
            <a:br>
              <a:rPr lang="en-GB" sz="2800"/>
            </a:br>
            <a:endParaRPr lang="en-GB" sz="2800"/>
          </a:p>
        </p:txBody>
      </p:sp>
      <p:sp>
        <p:nvSpPr>
          <p:cNvPr id="5" name="Subtitle 4">
            <a:extLst>
              <a:ext uri="{FF2B5EF4-FFF2-40B4-BE49-F238E27FC236}">
                <a16:creationId xmlns:a16="http://schemas.microsoft.com/office/drawing/2014/main" id="{DE0A9C81-4AAD-C991-701B-719783DF538D}"/>
              </a:ext>
            </a:extLst>
          </p:cNvPr>
          <p:cNvSpPr>
            <a:spLocks noGrp="1"/>
          </p:cNvSpPr>
          <p:nvPr>
            <p:ph type="subTitle" idx="1"/>
          </p:nvPr>
        </p:nvSpPr>
        <p:spPr>
          <a:xfrm>
            <a:off x="2816823" y="4562965"/>
            <a:ext cx="9228201" cy="2127936"/>
          </a:xfrm>
        </p:spPr>
        <p:txBody>
          <a:bodyPr>
            <a:normAutofit fontScale="92500" lnSpcReduction="10000"/>
          </a:bodyPr>
          <a:lstStyle/>
          <a:p>
            <a:endParaRPr lang="en-GB"/>
          </a:p>
          <a:p>
            <a:endParaRPr lang="en-GB"/>
          </a:p>
          <a:p>
            <a:endParaRPr lang="en-GB"/>
          </a:p>
          <a:p>
            <a:pPr algn="r"/>
            <a:r>
              <a:rPr lang="en-GB"/>
              <a:t>Wendy Thompson - 2512690</a:t>
            </a:r>
          </a:p>
        </p:txBody>
      </p:sp>
      <p:pic>
        <p:nvPicPr>
          <p:cNvPr id="3" name="Picture 2">
            <a:extLst>
              <a:ext uri="{FF2B5EF4-FFF2-40B4-BE49-F238E27FC236}">
                <a16:creationId xmlns:a16="http://schemas.microsoft.com/office/drawing/2014/main" id="{C703C5DA-5C15-C1E5-220A-54D85B6EB03F}"/>
              </a:ext>
            </a:extLst>
          </p:cNvPr>
          <p:cNvPicPr>
            <a:picLocks noChangeAspect="1"/>
          </p:cNvPicPr>
          <p:nvPr/>
        </p:nvPicPr>
        <p:blipFill>
          <a:blip r:embed="rId2"/>
          <a:stretch>
            <a:fillRect/>
          </a:stretch>
        </p:blipFill>
        <p:spPr>
          <a:xfrm rot="20276289">
            <a:off x="4025109" y="2524682"/>
            <a:ext cx="2601457" cy="3272801"/>
          </a:xfrm>
          <a:prstGeom prst="rect">
            <a:avLst/>
          </a:prstGeom>
        </p:spPr>
      </p:pic>
      <p:pic>
        <p:nvPicPr>
          <p:cNvPr id="7" name="Picture 6">
            <a:extLst>
              <a:ext uri="{FF2B5EF4-FFF2-40B4-BE49-F238E27FC236}">
                <a16:creationId xmlns:a16="http://schemas.microsoft.com/office/drawing/2014/main" id="{E0E30B1B-E874-85FB-D348-123B1F394EE9}"/>
              </a:ext>
            </a:extLst>
          </p:cNvPr>
          <p:cNvPicPr>
            <a:picLocks noChangeAspect="1"/>
          </p:cNvPicPr>
          <p:nvPr/>
        </p:nvPicPr>
        <p:blipFill>
          <a:blip r:embed="rId3"/>
          <a:stretch>
            <a:fillRect/>
          </a:stretch>
        </p:blipFill>
        <p:spPr>
          <a:xfrm rot="1512493">
            <a:off x="8635890" y="1701841"/>
            <a:ext cx="2489938" cy="3272801"/>
          </a:xfrm>
          <a:prstGeom prst="rect">
            <a:avLst/>
          </a:prstGeom>
        </p:spPr>
      </p:pic>
    </p:spTree>
    <p:extLst>
      <p:ext uri="{BB962C8B-B14F-4D97-AF65-F5344CB8AC3E}">
        <p14:creationId xmlns:p14="http://schemas.microsoft.com/office/powerpoint/2010/main" val="1582114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66971-63E2-EC83-05D3-FBB290CF588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964C551-B28E-B0C1-8A65-8E77439A44DB}"/>
              </a:ext>
            </a:extLst>
          </p:cNvPr>
          <p:cNvSpPr>
            <a:spLocks noGrp="1"/>
          </p:cNvSpPr>
          <p:nvPr>
            <p:ph type="ctrTitle"/>
          </p:nvPr>
        </p:nvSpPr>
        <p:spPr>
          <a:xfrm>
            <a:off x="1524000" y="1122362"/>
            <a:ext cx="9144000" cy="3487737"/>
          </a:xfrm>
        </p:spPr>
        <p:txBody>
          <a:bodyPr>
            <a:normAutofit/>
          </a:bodyPr>
          <a:lstStyle/>
          <a:p>
            <a:br>
              <a:rPr lang="en-GB" sz="2800"/>
            </a:br>
            <a:br>
              <a:rPr lang="en-GB" sz="2800"/>
            </a:br>
            <a:br>
              <a:rPr lang="en-GB" sz="2800"/>
            </a:br>
            <a:br>
              <a:rPr lang="en-GB" sz="2800"/>
            </a:br>
            <a:br>
              <a:rPr lang="en-GB" sz="2800"/>
            </a:br>
            <a:br>
              <a:rPr lang="en-GB" sz="2800"/>
            </a:br>
            <a:br>
              <a:rPr lang="en-GB" sz="2800"/>
            </a:br>
            <a:br>
              <a:rPr lang="en-GB" sz="2800"/>
            </a:br>
            <a:endParaRPr lang="en-GB" sz="2800"/>
          </a:p>
        </p:txBody>
      </p:sp>
      <p:sp>
        <p:nvSpPr>
          <p:cNvPr id="5" name="Subtitle 4">
            <a:extLst>
              <a:ext uri="{FF2B5EF4-FFF2-40B4-BE49-F238E27FC236}">
                <a16:creationId xmlns:a16="http://schemas.microsoft.com/office/drawing/2014/main" id="{C45D3F0B-6EB5-1B03-DC74-C1FA395F0F88}"/>
              </a:ext>
            </a:extLst>
          </p:cNvPr>
          <p:cNvSpPr>
            <a:spLocks noGrp="1"/>
          </p:cNvSpPr>
          <p:nvPr>
            <p:ph type="subTitle" idx="1"/>
          </p:nvPr>
        </p:nvSpPr>
        <p:spPr>
          <a:xfrm>
            <a:off x="2816823" y="4562965"/>
            <a:ext cx="9228201" cy="2127936"/>
          </a:xfrm>
        </p:spPr>
        <p:txBody>
          <a:bodyPr>
            <a:normAutofit/>
          </a:bodyPr>
          <a:lstStyle/>
          <a:p>
            <a:endParaRPr lang="en-GB"/>
          </a:p>
          <a:p>
            <a:endParaRPr lang="en-GB"/>
          </a:p>
          <a:p>
            <a:endParaRPr lang="en-GB"/>
          </a:p>
        </p:txBody>
      </p:sp>
      <p:pic>
        <p:nvPicPr>
          <p:cNvPr id="3" name="Picture 2">
            <a:extLst>
              <a:ext uri="{FF2B5EF4-FFF2-40B4-BE49-F238E27FC236}">
                <a16:creationId xmlns:a16="http://schemas.microsoft.com/office/drawing/2014/main" id="{F18362F5-B501-BD73-E7AE-31E2A3325F28}"/>
              </a:ext>
            </a:extLst>
          </p:cNvPr>
          <p:cNvPicPr>
            <a:picLocks noChangeAspect="1"/>
          </p:cNvPicPr>
          <p:nvPr/>
        </p:nvPicPr>
        <p:blipFill>
          <a:blip r:embed="rId2"/>
          <a:stretch>
            <a:fillRect/>
          </a:stretch>
        </p:blipFill>
        <p:spPr>
          <a:xfrm>
            <a:off x="487777" y="728018"/>
            <a:ext cx="4149584" cy="5220445"/>
          </a:xfrm>
          <a:prstGeom prst="rect">
            <a:avLst/>
          </a:prstGeom>
        </p:spPr>
      </p:pic>
      <p:pic>
        <p:nvPicPr>
          <p:cNvPr id="7" name="Picture 6">
            <a:extLst>
              <a:ext uri="{FF2B5EF4-FFF2-40B4-BE49-F238E27FC236}">
                <a16:creationId xmlns:a16="http://schemas.microsoft.com/office/drawing/2014/main" id="{7FE22BDA-74AE-7C2F-C969-EA2E446841FF}"/>
              </a:ext>
            </a:extLst>
          </p:cNvPr>
          <p:cNvPicPr>
            <a:picLocks noChangeAspect="1"/>
          </p:cNvPicPr>
          <p:nvPr/>
        </p:nvPicPr>
        <p:blipFill>
          <a:blip r:embed="rId3"/>
          <a:stretch>
            <a:fillRect/>
          </a:stretch>
        </p:blipFill>
        <p:spPr>
          <a:xfrm rot="1512493">
            <a:off x="10375355" y="310366"/>
            <a:ext cx="1354929" cy="1780933"/>
          </a:xfrm>
          <a:prstGeom prst="rect">
            <a:avLst/>
          </a:prstGeom>
        </p:spPr>
      </p:pic>
      <p:sp>
        <p:nvSpPr>
          <p:cNvPr id="6" name="Rectangle 5">
            <a:extLst>
              <a:ext uri="{FF2B5EF4-FFF2-40B4-BE49-F238E27FC236}">
                <a16:creationId xmlns:a16="http://schemas.microsoft.com/office/drawing/2014/main" id="{F8A630BB-85CE-BB67-DA5F-6D36FBA9A135}"/>
              </a:ext>
            </a:extLst>
          </p:cNvPr>
          <p:cNvSpPr/>
          <p:nvPr/>
        </p:nvSpPr>
        <p:spPr>
          <a:xfrm>
            <a:off x="5243332" y="2274947"/>
            <a:ext cx="5567422" cy="369285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Granny Sarah and The Last Red Kite sy’r llyfr o ddosbarth. Roedden ni wedi bod yn darllen yn Saesneg. Mae copi Gymraeg ‘ Mam-gu Penrhiw a’r Barcud Coch Olaf’ gyda ni; ond mae’r Gymraeg rhy anodd i’r plant. Felly, rydw i’n wneud </a:t>
            </a:r>
            <a:r>
              <a:rPr lang="cy-GB">
                <a:solidFill>
                  <a:schemeClr val="tx1"/>
                </a:solidFill>
              </a:rPr>
              <a:t>gweithgareddau Cymraeg am y dosbarth. </a:t>
            </a:r>
            <a:endParaRPr lang="en-GB">
              <a:solidFill>
                <a:schemeClr val="tx1"/>
              </a:solidFill>
            </a:endParaRPr>
          </a:p>
        </p:txBody>
      </p:sp>
    </p:spTree>
    <p:extLst>
      <p:ext uri="{BB962C8B-B14F-4D97-AF65-F5344CB8AC3E}">
        <p14:creationId xmlns:p14="http://schemas.microsoft.com/office/powerpoint/2010/main" val="2062744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048EE8D-C1BF-9187-945E-386450050AD7}"/>
              </a:ext>
            </a:extLst>
          </p:cNvPr>
          <p:cNvGraphicFramePr>
            <a:graphicFrameLocks noGrp="1"/>
          </p:cNvGraphicFramePr>
          <p:nvPr>
            <p:extLst>
              <p:ext uri="{D42A27DB-BD31-4B8C-83A1-F6EECF244321}">
                <p14:modId xmlns:p14="http://schemas.microsoft.com/office/powerpoint/2010/main" val="967658392"/>
              </p:ext>
            </p:extLst>
          </p:nvPr>
        </p:nvGraphicFramePr>
        <p:xfrm>
          <a:off x="550985" y="92597"/>
          <a:ext cx="11246967" cy="6459723"/>
        </p:xfrm>
        <a:graphic>
          <a:graphicData uri="http://schemas.openxmlformats.org/drawingml/2006/table">
            <a:tbl>
              <a:tblPr firstRow="1" bandRow="1">
                <a:tableStyleId>{5940675A-B579-460E-94D1-54222C63F5DA}</a:tableStyleId>
              </a:tblPr>
              <a:tblGrid>
                <a:gridCol w="3568528">
                  <a:extLst>
                    <a:ext uri="{9D8B030D-6E8A-4147-A177-3AD203B41FA5}">
                      <a16:colId xmlns:a16="http://schemas.microsoft.com/office/drawing/2014/main" val="3428268014"/>
                    </a:ext>
                  </a:extLst>
                </a:gridCol>
                <a:gridCol w="3855206">
                  <a:extLst>
                    <a:ext uri="{9D8B030D-6E8A-4147-A177-3AD203B41FA5}">
                      <a16:colId xmlns:a16="http://schemas.microsoft.com/office/drawing/2014/main" val="1232085872"/>
                    </a:ext>
                  </a:extLst>
                </a:gridCol>
                <a:gridCol w="3823233">
                  <a:extLst>
                    <a:ext uri="{9D8B030D-6E8A-4147-A177-3AD203B41FA5}">
                      <a16:colId xmlns:a16="http://schemas.microsoft.com/office/drawing/2014/main" val="668113371"/>
                    </a:ext>
                  </a:extLst>
                </a:gridCol>
              </a:tblGrid>
              <a:tr h="3366225">
                <a:tc>
                  <a:txBody>
                    <a:bodyPr/>
                    <a:lstStyle/>
                    <a:p>
                      <a:r>
                        <a:rPr lang="cy-GB" sz="1050" b="1" u="sng">
                          <a:highlight>
                            <a:srgbClr val="00FFFF"/>
                          </a:highlight>
                        </a:rPr>
                        <a:t>Ieithoedd, Llythrennedd a Chyfathrebu </a:t>
                      </a:r>
                      <a:endParaRPr lang="cy-GB" sz="1050"/>
                    </a:p>
                    <a:p>
                      <a:r>
                        <a:rPr lang="cy-GB" sz="1050" b="1">
                          <a:solidFill>
                            <a:srgbClr val="FF0000"/>
                          </a:solidFill>
                        </a:rPr>
                        <a:t>Thema</a:t>
                      </a:r>
                      <a:r>
                        <a:rPr lang="cy-GB" sz="1050">
                          <a:solidFill>
                            <a:srgbClr val="FF0000"/>
                          </a:solidFill>
                        </a:rPr>
                        <a:t>: Anifeliaid – Barcutiaiad Coch</a:t>
                      </a:r>
                    </a:p>
                    <a:p>
                      <a:r>
                        <a:rPr lang="cy-GB" sz="1050">
                          <a:solidFill>
                            <a:srgbClr val="FF0000"/>
                          </a:solidFill>
                        </a:rPr>
                        <a:t> Llyfr -Mam-gu Penrhiw a’r Barcud Coch Olaf</a:t>
                      </a:r>
                    </a:p>
                    <a:p>
                      <a:endParaRPr lang="cy-GB" sz="1050"/>
                    </a:p>
                    <a:p>
                      <a:r>
                        <a:rPr lang="cy-GB" sz="1050" b="1"/>
                        <a:t>Patrwm/ Patrymau / Ffocws Iaith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kern="1200">
                          <a:solidFill>
                            <a:schemeClr val="tx1"/>
                          </a:solidFill>
                          <a:effectLst/>
                          <a:highlight>
                            <a:srgbClr val="00FFFF"/>
                          </a:highlight>
                          <a:latin typeface="+mn-lt"/>
                          <a:ea typeface="+mn-ea"/>
                          <a:cs typeface="+mn-cs"/>
                        </a:rPr>
                        <a:t>Beth roedd e’n wneud?</a:t>
                      </a:r>
                      <a:endParaRPr lang="en-GB" sz="1000" kern="1200">
                        <a:solidFill>
                          <a:schemeClr val="tx1"/>
                        </a:solidFill>
                        <a:effectLst/>
                        <a:highlight>
                          <a:srgbClr val="00FFFF"/>
                        </a:highlight>
                        <a:latin typeface="+mn-lt"/>
                        <a:ea typeface="+mn-ea"/>
                        <a:cs typeface="+mn-cs"/>
                      </a:endParaRPr>
                    </a:p>
                    <a:p>
                      <a:r>
                        <a:rPr lang="en-GB" sz="1000" b="1" kern="1200">
                          <a:solidFill>
                            <a:schemeClr val="tx1"/>
                          </a:solidFill>
                          <a:effectLst/>
                          <a:highlight>
                            <a:srgbClr val="00FFFF"/>
                          </a:highlight>
                          <a:latin typeface="+mn-lt"/>
                          <a:ea typeface="+mn-ea"/>
                          <a:cs typeface="+mn-cs"/>
                        </a:rPr>
                        <a:t>Roedd e’n….</a:t>
                      </a:r>
                      <a:endParaRPr lang="en-GB" sz="1000" kern="1200">
                        <a:solidFill>
                          <a:schemeClr val="tx1"/>
                        </a:solidFill>
                        <a:effectLst/>
                        <a:highlight>
                          <a:srgbClr val="00FFFF"/>
                        </a:highlight>
                        <a:latin typeface="+mn-lt"/>
                        <a:ea typeface="+mn-ea"/>
                        <a:cs typeface="+mn-cs"/>
                      </a:endParaRPr>
                    </a:p>
                    <a:p>
                      <a:r>
                        <a:rPr lang="en-GB" sz="1000" b="1" kern="1200">
                          <a:solidFill>
                            <a:schemeClr val="tx1"/>
                          </a:solidFill>
                          <a:effectLst/>
                          <a:highlight>
                            <a:srgbClr val="00FFFF"/>
                          </a:highlight>
                          <a:latin typeface="+mn-lt"/>
                          <a:ea typeface="+mn-ea"/>
                          <a:cs typeface="+mn-cs"/>
                        </a:rPr>
                        <a:t>Doedd e ddim yn…</a:t>
                      </a:r>
                      <a:endParaRPr lang="cy-GB" sz="1050"/>
                    </a:p>
                    <a:p>
                      <a:r>
                        <a:rPr lang="cy-GB" sz="1050" b="1"/>
                        <a:t>Geirfa</a:t>
                      </a:r>
                      <a:r>
                        <a:rPr lang="cy-GB" sz="1050"/>
                        <a:t>: </a:t>
                      </a:r>
                    </a:p>
                    <a:p>
                      <a:r>
                        <a:rPr lang="en-GB" sz="1050" b="1" kern="1200">
                          <a:solidFill>
                            <a:schemeClr val="accent5"/>
                          </a:solidFill>
                          <a:effectLst/>
                          <a:latin typeface="+mn-lt"/>
                          <a:ea typeface="+mn-ea"/>
                          <a:cs typeface="+mn-cs"/>
                        </a:rPr>
                        <a:t>rhedeg ,  dringo, edrych, cwympo, teimlo, casglu</a:t>
                      </a:r>
                      <a:endParaRPr lang="cy-GB" sz="1050" b="1">
                        <a:solidFill>
                          <a:srgbClr val="FF0000"/>
                        </a:solidFill>
                      </a:endParaRPr>
                    </a:p>
                    <a:p>
                      <a:r>
                        <a:rPr lang="cy-GB" sz="1050" b="1">
                          <a:solidFill>
                            <a:srgbClr val="FF0000"/>
                          </a:solidFill>
                        </a:rPr>
                        <a:t>Gweithgareddau:</a:t>
                      </a:r>
                      <a:endParaRPr lang="cy-GB" sz="1050"/>
                    </a:p>
                    <a:p>
                      <a:r>
                        <a:rPr lang="en-GB" sz="1000" b="1" kern="1200">
                          <a:solidFill>
                            <a:schemeClr val="tx1"/>
                          </a:solidFill>
                          <a:effectLst/>
                          <a:latin typeface="+mn-lt"/>
                          <a:ea typeface="+mn-ea"/>
                          <a:cs typeface="+mn-cs"/>
                        </a:rPr>
                        <a:t> </a:t>
                      </a:r>
                      <a:r>
                        <a:rPr lang="cy-GB" sz="1000" b="1"/>
                        <a:t>Bydd pawb y</a:t>
                      </a:r>
                      <a:r>
                        <a:rPr lang="en-GB" sz="1000" b="1">
                          <a:solidFill>
                            <a:schemeClr val="tx1"/>
                          </a:solidFill>
                        </a:rPr>
                        <a:t>n esbonio’r stori – pan roedd mam-gu i gwrdd y bachgen.</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t>Rhaid i’r plant ddysgu geirfa newydd</a:t>
                      </a:r>
                    </a:p>
                    <a:p>
                      <a:r>
                        <a:rPr lang="en-GB" sz="1000" b="1"/>
                        <a:t>Bydd y plant yn chwarae BINGO – dewiswch chwech am eich bwrdd bach gwin.</a:t>
                      </a:r>
                    </a:p>
                    <a:p>
                      <a:r>
                        <a:rPr lang="en-GB" sz="1000" b="1"/>
                        <a:t>Ar ôl BINGO, rydw i eisiau i’r plant esbonio’r stori pam mam-gu i gwrdd y bachgen.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a:t>Bydd y plant yn creu iMovie.</a:t>
                      </a:r>
                    </a:p>
                    <a:p>
                      <a:r>
                        <a:rPr lang="en-GB" sz="1000" b="1"/>
                        <a:t>Bydd y plant yn gwando’r sgwrs. Rhaid i ysgrifennu’r geiriau coll. </a:t>
                      </a:r>
                    </a:p>
                  </a:txBody>
                  <a:tcPr>
                    <a:solidFill>
                      <a:schemeClr val="bg1"/>
                    </a:solidFill>
                  </a:tcPr>
                </a:tc>
                <a:tc>
                  <a:txBody>
                    <a:bodyPr/>
                    <a:lstStyle/>
                    <a:p>
                      <a:r>
                        <a:rPr lang="cy-GB" sz="1000" b="1" u="sng">
                          <a:highlight>
                            <a:srgbClr val="00FF00"/>
                          </a:highlight>
                        </a:rPr>
                        <a:t>Mathemateg a Rhifedd </a:t>
                      </a:r>
                      <a:endParaRPr lang="cy-GB" sz="1000">
                        <a:highlight>
                          <a:srgbClr val="00FF00"/>
                        </a:highlight>
                      </a:endParaRPr>
                    </a:p>
                    <a:p>
                      <a:r>
                        <a:rPr lang="cy-GB" sz="1000" b="1">
                          <a:solidFill>
                            <a:srgbClr val="FF0000"/>
                          </a:solidFill>
                        </a:rPr>
                        <a:t>Thema</a:t>
                      </a:r>
                      <a:r>
                        <a:rPr lang="cy-GB" sz="1000">
                          <a:solidFill>
                            <a:srgbClr val="FF0000"/>
                          </a:solidFill>
                        </a:rPr>
                        <a:t>: Anifeliaid – Barcutiaiad Coch</a:t>
                      </a:r>
                    </a:p>
                    <a:p>
                      <a:r>
                        <a:rPr lang="cy-GB" sz="1000">
                          <a:solidFill>
                            <a:srgbClr val="FF0000"/>
                          </a:solidFill>
                        </a:rPr>
                        <a:t>                 Llyfr -Mam-gu Penrhiw a’r Barcud Coch Olaf</a:t>
                      </a:r>
                    </a:p>
                    <a:p>
                      <a:endParaRPr lang="cy-GB" sz="1000"/>
                    </a:p>
                    <a:p>
                      <a:r>
                        <a:rPr lang="cy-GB" sz="1000" b="1"/>
                        <a:t>Patrwm/ Patrymau / Ffocws Iaith</a:t>
                      </a:r>
                    </a:p>
                    <a:p>
                      <a:r>
                        <a:rPr lang="en-GB" sz="1000" b="1" kern="1200">
                          <a:solidFill>
                            <a:schemeClr val="tx1"/>
                          </a:solidFill>
                          <a:effectLst/>
                          <a:highlight>
                            <a:srgbClr val="00FF00"/>
                          </a:highlight>
                          <a:latin typeface="+mn-lt"/>
                          <a:ea typeface="+mn-ea"/>
                          <a:cs typeface="+mn-cs"/>
                        </a:rPr>
                        <a:t>Sawl….? </a:t>
                      </a:r>
                      <a:r>
                        <a:rPr lang="en-GB" sz="1000" b="1" kern="1200">
                          <a:solidFill>
                            <a:schemeClr val="tx1"/>
                          </a:solidFill>
                          <a:effectLst/>
                          <a:latin typeface="+mn-lt"/>
                          <a:ea typeface="+mn-ea"/>
                          <a:cs typeface="+mn-cs"/>
                        </a:rPr>
                        <a:t>                 neu          </a:t>
                      </a:r>
                      <a:r>
                        <a:rPr lang="en-GB" sz="1000" b="1" kern="1200">
                          <a:solidFill>
                            <a:schemeClr val="tx1"/>
                          </a:solidFill>
                          <a:effectLst/>
                          <a:highlight>
                            <a:srgbClr val="00FF00"/>
                          </a:highlight>
                          <a:latin typeface="+mn-lt"/>
                          <a:ea typeface="+mn-ea"/>
                          <a:cs typeface="+mn-cs"/>
                        </a:rPr>
                        <a:t>Faint o …….?</a:t>
                      </a:r>
                      <a:endParaRPr lang="en-GB" sz="1000" kern="1200">
                        <a:solidFill>
                          <a:schemeClr val="tx1"/>
                        </a:solidFill>
                        <a:effectLst/>
                        <a:highlight>
                          <a:srgbClr val="00FF00"/>
                        </a:highlight>
                        <a:latin typeface="+mn-lt"/>
                        <a:ea typeface="+mn-ea"/>
                        <a:cs typeface="+mn-cs"/>
                      </a:endParaRPr>
                    </a:p>
                    <a:p>
                      <a:r>
                        <a:rPr lang="en-GB" sz="1000" b="1" kern="1200">
                          <a:solidFill>
                            <a:schemeClr val="tx1"/>
                          </a:solidFill>
                          <a:effectLst/>
                          <a:highlight>
                            <a:srgbClr val="00FF00"/>
                          </a:highlight>
                          <a:latin typeface="+mn-lt"/>
                          <a:ea typeface="+mn-ea"/>
                          <a:cs typeface="+mn-cs"/>
                        </a:rPr>
                        <a:t>Roedd …</a:t>
                      </a:r>
                      <a:endParaRPr lang="cy-GB" sz="1000" b="0"/>
                    </a:p>
                    <a:p>
                      <a:endParaRPr lang="cy-GB" sz="1000"/>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t>Geirfa</a:t>
                      </a:r>
                      <a:r>
                        <a:rPr lang="cy-GB" sz="1000"/>
                        <a:t>: </a:t>
                      </a:r>
                      <a:r>
                        <a:rPr lang="cy-GB" sz="1000" kern="1200">
                          <a:solidFill>
                            <a:schemeClr val="tx1"/>
                          </a:solidFill>
                          <a:effectLst/>
                          <a:latin typeface="+mn-lt"/>
                          <a:ea typeface="+mn-ea"/>
                          <a:cs typeface="+mn-cs"/>
                        </a:rPr>
                        <a:t>Mwyalchen, Aderyn Y To, Drudwen, Brongoch, Titw Tomos Las.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000" kern="1200">
                        <a:solidFill>
                          <a:schemeClr val="tx1"/>
                        </a:solidFill>
                        <a:effectLst/>
                        <a:latin typeface="+mn-lt"/>
                        <a:ea typeface="+mn-ea"/>
                        <a:cs typeface="+mn-cs"/>
                      </a:endParaRPr>
                    </a:p>
                    <a:p>
                      <a:r>
                        <a:rPr lang="cy-GB" sz="1000" b="1">
                          <a:solidFill>
                            <a:srgbClr val="FF0000"/>
                          </a:solidFill>
                        </a:rPr>
                        <a:t>Gweithgareddau:</a:t>
                      </a:r>
                    </a:p>
                    <a:p>
                      <a:r>
                        <a:rPr lang="cy-GB" sz="1000" b="0">
                          <a:solidFill>
                            <a:schemeClr val="tx1"/>
                          </a:solidFill>
                        </a:rPr>
                        <a:t> </a:t>
                      </a:r>
                      <a:r>
                        <a:rPr lang="cy-GB" sz="1000" b="1"/>
                        <a:t>Bydd pawb yn dweud yr enwau o adar (dau funud  i siarad gyda phartner)</a:t>
                      </a:r>
                      <a:endParaRPr lang="cy-GB" sz="1000" b="1">
                        <a:solidFill>
                          <a:schemeClr val="tx1"/>
                        </a:solidFill>
                      </a:endParaRPr>
                    </a:p>
                    <a:p>
                      <a:r>
                        <a:rPr lang="cy-GB" sz="1000" b="1">
                          <a:solidFill>
                            <a:schemeClr val="tx1"/>
                          </a:solidFill>
                        </a:rPr>
                        <a:t>Bydd y plant yn gwneud gêm – Pwy ydw i?</a:t>
                      </a:r>
                    </a:p>
                    <a:p>
                      <a:pPr algn="l"/>
                      <a:r>
                        <a:rPr lang="en-GB" sz="1000" b="1"/>
                        <a:t>Rhaid i’r plant cysylltwch y lluniau a’r enwau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a:solidFill>
                            <a:schemeClr val="tx1"/>
                          </a:solidFill>
                        </a:rPr>
                        <a:t>Bydd y plant yn deall sut i gyfrif gwrthrychau gwrywaidd a gwrthrychau benywaidd. </a:t>
                      </a:r>
                      <a:endParaRPr lang="en-GB" sz="1000" b="1"/>
                    </a:p>
                    <a:p>
                      <a:pPr algn="l"/>
                      <a:r>
                        <a:rPr lang="cy-GB" sz="1000" b="1">
                          <a:solidFill>
                            <a:schemeClr val="tx1"/>
                          </a:solidFill>
                        </a:rPr>
                        <a:t>Rydw i eisiau i’r plant ysgrifennu eu canlyniadau ar y bwrdd bach gwyn. </a:t>
                      </a:r>
                    </a:p>
                    <a:p>
                      <a:pPr algn="l"/>
                      <a:r>
                        <a:rPr lang="cy-GB" sz="1000" b="1">
                          <a:solidFill>
                            <a:schemeClr val="tx1"/>
                          </a:solidFill>
                        </a:rPr>
                        <a:t>Rydw i eisiau i’r plant ysgrifennu ein canlyniadau’r dosbarth mewn brawddegau yn ein llyfrau.</a:t>
                      </a:r>
                    </a:p>
                    <a:p>
                      <a:pPr algn="l"/>
                      <a:r>
                        <a:rPr lang="cy-GB" sz="1000" b="1">
                          <a:solidFill>
                            <a:schemeClr val="tx1"/>
                          </a:solidFill>
                        </a:rPr>
                        <a:t>Bydd pawb yn creu siart far yn eu llyfrau. Bydd grŵp porffor gyda Mrs Jones yn creu wal Mathemateg gyda lluniau.</a:t>
                      </a:r>
                    </a:p>
                  </a:txBody>
                  <a:tcPr>
                    <a:solidFill>
                      <a:schemeClr val="bg1"/>
                    </a:solidFill>
                  </a:tcPr>
                </a:tc>
                <a:tc>
                  <a:txBody>
                    <a:bodyPr/>
                    <a:lstStyle/>
                    <a:p>
                      <a:r>
                        <a:rPr lang="cy-GB" sz="1000" b="1" u="sng">
                          <a:highlight>
                            <a:srgbClr val="FFFF00"/>
                          </a:highlight>
                        </a:rPr>
                        <a:t>Y Dyniaethau</a:t>
                      </a:r>
                      <a:endParaRPr lang="cy-GB" sz="1000" dirty="0">
                        <a:highlight>
                          <a:srgbClr val="FFFF00"/>
                        </a:highlight>
                      </a:endParaRPr>
                    </a:p>
                    <a:p>
                      <a:r>
                        <a:rPr lang="cy-GB" sz="1000" b="1">
                          <a:solidFill>
                            <a:srgbClr val="FF0000"/>
                          </a:solidFill>
                        </a:rPr>
                        <a:t>Thema</a:t>
                      </a:r>
                      <a:r>
                        <a:rPr lang="cy-GB" sz="1000">
                          <a:solidFill>
                            <a:srgbClr val="FF0000"/>
                          </a:solidFill>
                        </a:rPr>
                        <a:t>: Anifeliaid – Barcutiaiad Coch</a:t>
                      </a:r>
                    </a:p>
                    <a:p>
                      <a:r>
                        <a:rPr lang="cy-GB" sz="1000">
                          <a:solidFill>
                            <a:srgbClr val="FF0000"/>
                          </a:solidFill>
                        </a:rPr>
                        <a:t>                 Llyfr -Mam-gu Penrhiw a’r Barcud Coch Olaf</a:t>
                      </a:r>
                    </a:p>
                    <a:p>
                      <a:endParaRPr lang="cy-GB" sz="1000" dirty="0"/>
                    </a:p>
                    <a:p>
                      <a:r>
                        <a:rPr lang="cy-GB" sz="1000" b="1" dirty="0"/>
                        <a:t>Patrwm/ Patrymau / Ffocws Iaith</a:t>
                      </a:r>
                    </a:p>
                    <a:p>
                      <a:r>
                        <a:rPr lang="cy-GB" sz="1000" b="0">
                          <a:solidFill>
                            <a:schemeClr val="tx1"/>
                          </a:solidFill>
                          <a:highlight>
                            <a:srgbClr val="FFFF00"/>
                          </a:highlight>
                        </a:rPr>
                        <a:t>Ble aeth yr barcud coch?</a:t>
                      </a:r>
                    </a:p>
                    <a:p>
                      <a:r>
                        <a:rPr lang="cy-GB" sz="1000" b="0">
                          <a:solidFill>
                            <a:schemeClr val="tx1"/>
                          </a:solidFill>
                          <a:highlight>
                            <a:srgbClr val="FFFF00"/>
                          </a:highlight>
                        </a:rPr>
                        <a:t>Aeth y barcud coch dros.......</a:t>
                      </a:r>
                      <a:endParaRPr lang="cy-GB" sz="1000" b="1" dirty="0">
                        <a:highlight>
                          <a:srgbClr val="FFFF00"/>
                        </a:highlight>
                      </a:endParaRPr>
                    </a:p>
                    <a:p>
                      <a:endParaRPr lang="cy-GB" sz="1000" dirty="0"/>
                    </a:p>
                    <a:p>
                      <a:r>
                        <a:rPr lang="cy-GB" sz="1000" b="1" dirty="0"/>
                        <a:t>Geirfa</a:t>
                      </a:r>
                      <a:r>
                        <a:rPr lang="cy-GB" sz="1000" b="1"/>
                        <a:t>: </a:t>
                      </a:r>
                      <a:r>
                        <a:rPr lang="en-GB" sz="1000" b="1" kern="1200">
                          <a:solidFill>
                            <a:schemeClr val="accent5"/>
                          </a:solidFill>
                          <a:effectLst/>
                          <a:latin typeface="+mn-lt"/>
                          <a:ea typeface="+mn-ea"/>
                          <a:cs typeface="+mn-cs"/>
                        </a:rPr>
                        <a:t>yr afon, y nant, y mynydd, y bryn , y rhiw,  y gronfa ddŵ</a:t>
                      </a:r>
                    </a:p>
                    <a:p>
                      <a:endParaRPr lang="cy-GB" sz="1000" b="1" dirty="0">
                        <a:solidFill>
                          <a:srgbClr val="FF0000"/>
                        </a:solidFill>
                      </a:endParaRPr>
                    </a:p>
                    <a:p>
                      <a:r>
                        <a:rPr lang="cy-GB" sz="1000" b="1">
                          <a:solidFill>
                            <a:srgbClr val="FF0000"/>
                          </a:solidFill>
                        </a:rPr>
                        <a:t>Gweithgareddau:</a:t>
                      </a:r>
                      <a:endParaRPr lang="en-GB" sz="1000" kern="1200">
                        <a:solidFill>
                          <a:schemeClr val="tx1"/>
                        </a:solidFill>
                        <a:effectLst/>
                        <a:latin typeface="+mn-lt"/>
                        <a:ea typeface="+mn-ea"/>
                        <a:cs typeface="+mn-cs"/>
                      </a:endParaRPr>
                    </a:p>
                    <a:p>
                      <a:r>
                        <a:rPr lang="cy-GB" sz="1000" b="1"/>
                        <a:t>Rhaid i’r plant ddysgu geirfa newydd gyda gweithredoedd.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u="none">
                          <a:solidFill>
                            <a:schemeClr val="tx1"/>
                          </a:solidFill>
                        </a:rPr>
                        <a:t>Yn y neuadd, - bydd y plant yn dewis y gair cywir - Gêm gyda bag ffa.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a:t>Bydda i’n meddwl o le. Bydd y plant yn ceisio dewis yr un cywir. Nesaf , bydd pawb yn chwarae gyda phartner.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a:t>Rydw i eisiau i chi i wneud eich brawddedg yn well.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a:t>Mewn grŵp o dri, bydd y plant yn darllen y frawddeg yn Gymraeg a siaradwch y frawddeg yn Saesneg</a:t>
                      </a:r>
                      <a:r>
                        <a:rPr lang="en-GB" sz="1000" b="0"/>
                        <a:t>. </a:t>
                      </a:r>
                      <a:r>
                        <a:rPr lang="cy-GB" sz="1000" b="1">
                          <a:solidFill>
                            <a:schemeClr val="tx1"/>
                          </a:solidFill>
                        </a:rPr>
                        <a:t>Bydd y plant yn gwneud pyramid cyfieithu...</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b="1"/>
                    </a:p>
                  </a:txBody>
                  <a:tcPr>
                    <a:solidFill>
                      <a:schemeClr val="bg1"/>
                    </a:solidFill>
                  </a:tcPr>
                </a:tc>
                <a:extLst>
                  <a:ext uri="{0D108BD9-81ED-4DB2-BD59-A6C34878D82A}">
                    <a16:rowId xmlns:a16="http://schemas.microsoft.com/office/drawing/2014/main" val="2667783943"/>
                  </a:ext>
                </a:extLst>
              </a:tr>
              <a:tr h="3015483">
                <a:tc>
                  <a:txBody>
                    <a:bodyPr/>
                    <a:lstStyle/>
                    <a:p>
                      <a:r>
                        <a:rPr lang="cy-GB" sz="1000" b="1" u="sng"/>
                        <a:t>Y Celfyddydau Mynegiannol</a:t>
                      </a:r>
                      <a:endParaRPr lang="cy-GB" sz="1000"/>
                    </a:p>
                    <a:p>
                      <a:r>
                        <a:rPr lang="cy-GB" sz="1000" b="1">
                          <a:solidFill>
                            <a:srgbClr val="FF0000"/>
                          </a:solidFill>
                        </a:rPr>
                        <a:t>Thema</a:t>
                      </a:r>
                      <a:r>
                        <a:rPr lang="cy-GB" sz="1000">
                          <a:solidFill>
                            <a:srgbClr val="FF0000"/>
                          </a:solidFill>
                        </a:rPr>
                        <a:t>: Anifeliaid – Barcutiaiad Coch  Llyfr -Mam-gu Penrhiw a’r Barcud Coch Olaf</a:t>
                      </a:r>
                      <a:endParaRPr lang="cy-GB" sz="1000"/>
                    </a:p>
                    <a:p>
                      <a:r>
                        <a:rPr lang="cy-GB" sz="1000" b="1"/>
                        <a:t>Patrwm/ Patrymau / Ffocws Iaith</a:t>
                      </a:r>
                    </a:p>
                    <a:p>
                      <a:r>
                        <a:rPr lang="cy-GB" sz="1000" b="1">
                          <a:solidFill>
                            <a:schemeClr val="tx1"/>
                          </a:solidFill>
                          <a:highlight>
                            <a:srgbClr val="C0C0C0"/>
                          </a:highlight>
                        </a:rPr>
                        <a:t>Ble mae’r ______ ?</a:t>
                      </a:r>
                    </a:p>
                    <a:p>
                      <a:r>
                        <a:rPr lang="cy-GB" sz="1000" b="1">
                          <a:solidFill>
                            <a:schemeClr val="tx1"/>
                          </a:solidFill>
                          <a:highlight>
                            <a:srgbClr val="C0C0C0"/>
                          </a:highlight>
                        </a:rPr>
                        <a:t>Mae’r  ------- ar / yn y canol / ar bwys/ wrth / i’r chwith / i’r dde/ ar y brig / ar y gwaelod</a:t>
                      </a:r>
                    </a:p>
                    <a:p>
                      <a:endParaRPr lang="cy-GB" sz="1000"/>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t>Geirfa</a:t>
                      </a:r>
                      <a:r>
                        <a:rPr lang="cy-GB" sz="1000"/>
                        <a:t>: </a:t>
                      </a:r>
                      <a:r>
                        <a:rPr lang="cy-GB" sz="1000" b="1">
                          <a:solidFill>
                            <a:schemeClr val="accent5"/>
                          </a:solidFill>
                        </a:rPr>
                        <a:t>ar / yn y canol / ar bwys/ wrth / i’r chwith / i’r dde/ ar y brig / ar y gwaelod    </a:t>
                      </a:r>
                    </a:p>
                    <a:p>
                      <a:endParaRPr lang="cy-GB" sz="1000"/>
                    </a:p>
                    <a:p>
                      <a:r>
                        <a:rPr lang="cy-GB" sz="1000" b="1">
                          <a:solidFill>
                            <a:srgbClr val="FF0000"/>
                          </a:solidFill>
                        </a:rPr>
                        <a:t>Gweithgareddau:</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t>Rhaid i’r plant ddysgu geirfa newydd – Gêm Dywedodd Simon.</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t>Bydd y plant yn gweithio gyda phartner. Mae llun Kyffin Williams gyda phartner A, ac mae Partner B yn eistedd  Peidiwch â Phartner B yn edrych. Disgrifiwch Bartner A’r llun ac mae Partner B yn tynnu’r llun. Cyfnewidiwch o gwmpas (llun newydd).</a:t>
                      </a:r>
                    </a:p>
                  </a:txBody>
                  <a:tcPr>
                    <a:solidFill>
                      <a:schemeClr val="bg1"/>
                    </a:solidFill>
                  </a:tcPr>
                </a:tc>
                <a:tc>
                  <a:txBody>
                    <a:bodyPr/>
                    <a:lstStyle/>
                    <a:p>
                      <a:r>
                        <a:rPr lang="cy-GB" sz="1000" b="1" u="sng"/>
                        <a:t>Iechyd a Lles</a:t>
                      </a:r>
                      <a:endParaRPr lang="cy-GB" sz="1000"/>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solidFill>
                            <a:srgbClr val="FF0000"/>
                          </a:solidFill>
                        </a:rPr>
                        <a:t>Thema</a:t>
                      </a:r>
                      <a:r>
                        <a:rPr lang="cy-GB" sz="1000">
                          <a:solidFill>
                            <a:srgbClr val="FF0000"/>
                          </a:solidFill>
                        </a:rPr>
                        <a:t>:Anifeliaid – Barcutiaiad Coch</a:t>
                      </a:r>
                    </a:p>
                    <a:p>
                      <a:r>
                        <a:rPr lang="cy-GB" sz="1000">
                          <a:solidFill>
                            <a:srgbClr val="FF0000"/>
                          </a:solidFill>
                        </a:rPr>
                        <a:t>                 Llyfr -Mam-gu Penrhiw a’r Barcud Coch Olaf</a:t>
                      </a:r>
                      <a:endParaRPr lang="cy-GB" sz="1000"/>
                    </a:p>
                    <a:p>
                      <a:r>
                        <a:rPr lang="cy-GB" sz="1000" b="1"/>
                        <a:t>Patrwm/ Patrymau / Ffocws Iaith</a:t>
                      </a:r>
                      <a:endParaRPr lang="cy-GB" sz="1000" b="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solidFill>
                            <a:schemeClr val="tx1"/>
                          </a:solidFill>
                          <a:highlight>
                            <a:srgbClr val="C0C0C0"/>
                          </a:highlight>
                        </a:rPr>
                        <a:t>Bydd y plant yn defnyddio’r gorchmynion gyda’r arddodiaid.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000"/>
                    </a:p>
                    <a:p>
                      <a:r>
                        <a:rPr lang="cy-GB" sz="1000" b="1"/>
                        <a:t>Geirfa</a:t>
                      </a:r>
                      <a:r>
                        <a:rPr lang="cy-GB" sz="1000"/>
                        <a:t>: </a:t>
                      </a:r>
                    </a:p>
                    <a:p>
                      <a:r>
                        <a:rPr lang="cy-GB" sz="1000" b="1">
                          <a:solidFill>
                            <a:schemeClr val="accent5"/>
                          </a:solidFill>
                        </a:rPr>
                        <a:t>Neidiwch, Cerddwch, Hedfanwch, Symudwch fel, Nofiwch, Hopiwch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solidFill>
                            <a:schemeClr val="accent5"/>
                          </a:solidFill>
                        </a:rPr>
                        <a:t>( gyda’r eirfa o Gelf : ar / yn y canol / ar bwys/ wrth / i’r chwith / i’r dde/ ar y brig / ar y gwaelod  )  </a:t>
                      </a:r>
                    </a:p>
                    <a:p>
                      <a:endParaRPr lang="cy-GB" sz="1000"/>
                    </a:p>
                    <a:p>
                      <a:r>
                        <a:rPr lang="cy-GB" sz="1000" b="1">
                          <a:solidFill>
                            <a:srgbClr val="FF0000"/>
                          </a:solidFill>
                        </a:rPr>
                        <a:t>Gweithgareddau:</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solidFill>
                            <a:schemeClr val="tx1"/>
                          </a:solidFill>
                        </a:rPr>
                        <a:t>Bydd y plant yn cofio’r ddawns o wythnos diwetha ‘Red Kites over the Black Isle’. Dawns o Alban.</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solidFill>
                            <a:schemeClr val="tx1"/>
                          </a:solidFill>
                        </a:rPr>
                        <a:t>Rydw i eisiau i chi i wneud dawns o farcud coch. Rhaid i feddwl am sut mae’r barcud coch yn symud.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solidFill>
                            <a:schemeClr val="tx1"/>
                          </a:solidFill>
                        </a:rPr>
                        <a:t>Byddan nhw yn creu dawns ac wedyn, bydd y plant yn addysgu’r ddawns i’r dosbarth. </a:t>
                      </a:r>
                    </a:p>
                  </a:txBody>
                  <a:tcPr>
                    <a:solidFill>
                      <a:schemeClr val="bg1"/>
                    </a:solidFill>
                  </a:tcPr>
                </a:tc>
                <a:tc>
                  <a:txBody>
                    <a:bodyPr/>
                    <a:lstStyle/>
                    <a:p>
                      <a:r>
                        <a:rPr lang="cy-GB" sz="1000" b="1" u="sng" dirty="0"/>
                        <a:t>Gwyddoniaeth </a:t>
                      </a:r>
                      <a:r>
                        <a:rPr lang="cy-GB" sz="1000" b="1" u="sng"/>
                        <a:t>a Thechnoleg</a:t>
                      </a:r>
                      <a:endParaRPr lang="cy-GB" sz="1000" dirty="0"/>
                    </a:p>
                    <a:p>
                      <a:r>
                        <a:rPr lang="cy-GB" sz="1000" b="1" dirty="0">
                          <a:solidFill>
                            <a:srgbClr val="FF0000"/>
                          </a:solidFill>
                        </a:rPr>
                        <a:t>Thema</a:t>
                      </a:r>
                      <a:r>
                        <a:rPr lang="cy-GB" sz="1000">
                          <a:solidFill>
                            <a:srgbClr val="FF0000"/>
                          </a:solidFill>
                        </a:rPr>
                        <a:t>: Anifeliaid – Barcutiaiad Coch</a:t>
                      </a:r>
                    </a:p>
                    <a:p>
                      <a:r>
                        <a:rPr lang="cy-GB" sz="1000">
                          <a:solidFill>
                            <a:srgbClr val="FF0000"/>
                          </a:solidFill>
                        </a:rPr>
                        <a:t>                 Llyfr -Mam-gu Penrhiw a’r Barcud Coch Olaf</a:t>
                      </a:r>
                      <a:endParaRPr lang="cy-GB" sz="1000" dirty="0"/>
                    </a:p>
                    <a:p>
                      <a:r>
                        <a:rPr lang="cy-GB" sz="1000" b="1" dirty="0"/>
                        <a:t>Patrwm/ Patrymau / </a:t>
                      </a:r>
                      <a:r>
                        <a:rPr lang="cy-GB" sz="1000" b="1"/>
                        <a:t>Ffocws Iaith</a:t>
                      </a:r>
                      <a:endParaRPr lang="cy-GB" sz="1000" b="1" dirty="0">
                        <a:solidFill>
                          <a:schemeClr val="tx1"/>
                        </a:solidFill>
                        <a:highlight>
                          <a:srgbClr val="00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solidFill>
                            <a:schemeClr val="tx1"/>
                          </a:solidFill>
                          <a:highlight>
                            <a:srgbClr val="C0C0C0"/>
                          </a:highlight>
                        </a:rPr>
                        <a:t>Ble bydd y barcud coch yn bwy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solidFill>
                            <a:schemeClr val="tx1"/>
                          </a:solidFill>
                          <a:highlight>
                            <a:srgbClr val="C0C0C0"/>
                          </a:highlight>
                        </a:rPr>
                        <a:t>Bydd e’n bwy...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00" b="1">
                          <a:solidFill>
                            <a:schemeClr val="tx1"/>
                          </a:solidFill>
                          <a:highlight>
                            <a:srgbClr val="C0C0C0"/>
                          </a:highlight>
                        </a:rPr>
                        <a:t>Fydd e ddim yn...... </a:t>
                      </a:r>
                      <a:endParaRPr lang="cy-GB" sz="1000" b="1" dirty="0">
                        <a:solidFill>
                          <a:schemeClr val="tx1"/>
                        </a:solidFill>
                        <a:highlight>
                          <a:srgbClr val="C0C0C0"/>
                        </a:highlight>
                      </a:endParaRPr>
                    </a:p>
                    <a:p>
                      <a:endParaRPr lang="cy-GB" sz="1000" b="1" dirty="0"/>
                    </a:p>
                    <a:p>
                      <a:r>
                        <a:rPr lang="cy-GB" sz="1000" b="1" dirty="0">
                          <a:solidFill>
                            <a:srgbClr val="7030A0"/>
                          </a:solidFill>
                        </a:rPr>
                        <a:t>Geirfa</a:t>
                      </a:r>
                      <a:r>
                        <a:rPr lang="cy-GB" sz="1000" b="1">
                          <a:solidFill>
                            <a:srgbClr val="7030A0"/>
                          </a:solidFill>
                        </a:rPr>
                        <a:t>: Berfau: bwyta, hedfan, gwneud y nyth, dodwy wyau  </a:t>
                      </a:r>
                      <a:endParaRPr lang="cy-GB" sz="1000" b="1" dirty="0">
                        <a:solidFill>
                          <a:srgbClr val="7030A0"/>
                        </a:solidFill>
                      </a:endParaRPr>
                    </a:p>
                    <a:p>
                      <a:endParaRPr lang="cy-GB" sz="1000" b="1" dirty="0">
                        <a:solidFill>
                          <a:srgbClr val="FF0000"/>
                        </a:solidFill>
                      </a:endParaRPr>
                    </a:p>
                    <a:p>
                      <a:r>
                        <a:rPr lang="cy-GB" sz="1000" b="1">
                          <a:solidFill>
                            <a:srgbClr val="FF0000"/>
                          </a:solidFill>
                        </a:rPr>
                        <a:t>Gweithgareddau:</a:t>
                      </a:r>
                    </a:p>
                    <a:p>
                      <a:endParaRPr lang="cy-GB" sz="1000" b="1" dirty="0">
                        <a:solidFill>
                          <a:srgbClr val="FF0000"/>
                        </a:solidFill>
                      </a:endParaRPr>
                    </a:p>
                    <a:p>
                      <a:r>
                        <a:rPr lang="cy-GB" sz="1000" b="1">
                          <a:solidFill>
                            <a:schemeClr val="tx1"/>
                          </a:solidFill>
                        </a:rPr>
                        <a:t>Ar ôl y daith i Fferm Gigrin, bydd y plant yn siarad gyda phartner am ddeg ffaith dysgon nhw ar y daith am farcud coch. </a:t>
                      </a:r>
                    </a:p>
                    <a:p>
                      <a:r>
                        <a:rPr lang="cy-GB" sz="1000" b="1">
                          <a:solidFill>
                            <a:schemeClr val="tx1"/>
                          </a:solidFill>
                        </a:rPr>
                        <a:t>Bydd y plant yn defnyddio’r wybodaeth a byddan nhw’n creu’r Poster Gwybodaeth am le newydd am nyth barcud coch. </a:t>
                      </a:r>
                    </a:p>
                    <a:p>
                      <a:r>
                        <a:rPr lang="cy-GB" sz="1000" b="1">
                          <a:solidFill>
                            <a:schemeClr val="tx1"/>
                          </a:solidFill>
                        </a:rPr>
                        <a:t>Rhaid i’r plant yn defnyddio’r patrwm gyda’r eirfa. </a:t>
                      </a:r>
                    </a:p>
                  </a:txBody>
                  <a:tcPr>
                    <a:solidFill>
                      <a:schemeClr val="bg1"/>
                    </a:solidFill>
                  </a:tcPr>
                </a:tc>
                <a:extLst>
                  <a:ext uri="{0D108BD9-81ED-4DB2-BD59-A6C34878D82A}">
                    <a16:rowId xmlns:a16="http://schemas.microsoft.com/office/drawing/2014/main" val="1258960830"/>
                  </a:ext>
                </a:extLst>
              </a:tr>
            </a:tbl>
          </a:graphicData>
        </a:graphic>
      </p:graphicFrame>
      <p:pic>
        <p:nvPicPr>
          <p:cNvPr id="2" name="Picture 1" descr="A blue face with waves&#10;&#10;Description automatically generated">
            <a:extLst>
              <a:ext uri="{FF2B5EF4-FFF2-40B4-BE49-F238E27FC236}">
                <a16:creationId xmlns:a16="http://schemas.microsoft.com/office/drawing/2014/main" id="{E11197D3-BCE3-3BD0-9B94-33F50A8F0D0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00716" y="91813"/>
            <a:ext cx="697236" cy="697236"/>
          </a:xfrm>
          <a:prstGeom prst="rect">
            <a:avLst/>
          </a:prstGeom>
        </p:spPr>
      </p:pic>
      <p:pic>
        <p:nvPicPr>
          <p:cNvPr id="8" name="Picture 7" descr="A pen on a notepad&#10;&#10;Description automatically generated">
            <a:extLst>
              <a:ext uri="{FF2B5EF4-FFF2-40B4-BE49-F238E27FC236}">
                <a16:creationId xmlns:a16="http://schemas.microsoft.com/office/drawing/2014/main" id="{F8256099-A866-AFDE-4FC4-6F498D0C412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317370" y="383696"/>
            <a:ext cx="584482" cy="564204"/>
          </a:xfrm>
          <a:prstGeom prst="rect">
            <a:avLst/>
          </a:prstGeom>
        </p:spPr>
      </p:pic>
      <p:pic>
        <p:nvPicPr>
          <p:cNvPr id="13" name="Picture 12" descr="A blue circle with a white book&#10;&#10;Description automatically generated">
            <a:extLst>
              <a:ext uri="{FF2B5EF4-FFF2-40B4-BE49-F238E27FC236}">
                <a16:creationId xmlns:a16="http://schemas.microsoft.com/office/drawing/2014/main" id="{93FBCC3D-AE51-A144-5BA2-1D27E058E72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530732" y="482552"/>
            <a:ext cx="584482" cy="612994"/>
          </a:xfrm>
          <a:prstGeom prst="rect">
            <a:avLst/>
          </a:prstGeom>
        </p:spPr>
      </p:pic>
      <p:sp>
        <p:nvSpPr>
          <p:cNvPr id="3" name="TextBox 2">
            <a:extLst>
              <a:ext uri="{FF2B5EF4-FFF2-40B4-BE49-F238E27FC236}">
                <a16:creationId xmlns:a16="http://schemas.microsoft.com/office/drawing/2014/main" id="{1529248C-760B-CB51-B91E-59E32158812C}"/>
              </a:ext>
            </a:extLst>
          </p:cNvPr>
          <p:cNvSpPr txBox="1"/>
          <p:nvPr/>
        </p:nvSpPr>
        <p:spPr>
          <a:xfrm rot="16200000">
            <a:off x="-1204913" y="3074828"/>
            <a:ext cx="3050130" cy="461665"/>
          </a:xfrm>
          <a:prstGeom prst="rect">
            <a:avLst/>
          </a:prstGeom>
          <a:noFill/>
        </p:spPr>
        <p:txBody>
          <a:bodyPr wrap="none" rtlCol="0">
            <a:spAutoFit/>
          </a:bodyPr>
          <a:lstStyle/>
          <a:p>
            <a:r>
              <a:rPr lang="cy-GB" sz="2400" dirty="0"/>
              <a:t>Anifeiliaid / Hamdden</a:t>
            </a:r>
          </a:p>
        </p:txBody>
      </p:sp>
      <p:pic>
        <p:nvPicPr>
          <p:cNvPr id="9" name="Picture 8" descr="A black ear with waves&#10;&#10;Description automatically generated">
            <a:extLst>
              <a:ext uri="{FF2B5EF4-FFF2-40B4-BE49-F238E27FC236}">
                <a16:creationId xmlns:a16="http://schemas.microsoft.com/office/drawing/2014/main" id="{19ADE314-FB39-F944-A384-550218BCE38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444862" y="1215974"/>
            <a:ext cx="670352" cy="641862"/>
          </a:xfrm>
          <a:prstGeom prst="rect">
            <a:avLst/>
          </a:prstGeom>
        </p:spPr>
      </p:pic>
      <p:pic>
        <p:nvPicPr>
          <p:cNvPr id="5" name="Picture 4" descr="A blue circle with a white book&#10;&#10;Description automatically generated">
            <a:extLst>
              <a:ext uri="{FF2B5EF4-FFF2-40B4-BE49-F238E27FC236}">
                <a16:creationId xmlns:a16="http://schemas.microsoft.com/office/drawing/2014/main" id="{A6C9C78C-7D01-B7AB-1559-E93D9FEE46B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1100716" y="789049"/>
            <a:ext cx="584482" cy="612994"/>
          </a:xfrm>
          <a:prstGeom prst="rect">
            <a:avLst/>
          </a:prstGeom>
        </p:spPr>
      </p:pic>
    </p:spTree>
    <p:extLst>
      <p:ext uri="{BB962C8B-B14F-4D97-AF65-F5344CB8AC3E}">
        <p14:creationId xmlns:p14="http://schemas.microsoft.com/office/powerpoint/2010/main" val="2374259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A4BA41-6A40-C6AB-38D6-AC907F5080E3}"/>
            </a:ext>
          </a:extLst>
        </p:cNvPr>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465FF200-1A00-44AE-E4FC-1FD29A828F21}"/>
              </a:ext>
            </a:extLst>
          </p:cNvPr>
          <p:cNvGraphicFramePr>
            <a:graphicFrameLocks/>
          </p:cNvGraphicFramePr>
          <p:nvPr>
            <p:extLst>
              <p:ext uri="{D42A27DB-BD31-4B8C-83A1-F6EECF244321}">
                <p14:modId xmlns:p14="http://schemas.microsoft.com/office/powerpoint/2010/main" val="3608225407"/>
              </p:ext>
            </p:extLst>
          </p:nvPr>
        </p:nvGraphicFramePr>
        <p:xfrm>
          <a:off x="676275" y="314631"/>
          <a:ext cx="10753725" cy="6164827"/>
        </p:xfrm>
        <a:graphic>
          <a:graphicData uri="http://schemas.openxmlformats.org/drawingml/2006/table">
            <a:tbl>
              <a:tblPr firstRow="1" bandRow="1">
                <a:tableStyleId>{073A0DAA-6AF3-43AB-8588-CEC1D06C72B9}</a:tableStyleId>
              </a:tblPr>
              <a:tblGrid>
                <a:gridCol w="2165248">
                  <a:extLst>
                    <a:ext uri="{9D8B030D-6E8A-4147-A177-3AD203B41FA5}">
                      <a16:colId xmlns:a16="http://schemas.microsoft.com/office/drawing/2014/main" val="916266594"/>
                    </a:ext>
                  </a:extLst>
                </a:gridCol>
                <a:gridCol w="8588477">
                  <a:extLst>
                    <a:ext uri="{9D8B030D-6E8A-4147-A177-3AD203B41FA5}">
                      <a16:colId xmlns:a16="http://schemas.microsoft.com/office/drawing/2014/main" val="275455735"/>
                    </a:ext>
                  </a:extLst>
                </a:gridCol>
              </a:tblGrid>
              <a:tr h="373627">
                <a:tc>
                  <a:txBody>
                    <a:bodyPr/>
                    <a:lstStyle/>
                    <a:p>
                      <a:pPr algn="ctr"/>
                      <a:r>
                        <a:rPr lang="en-GB" b="1">
                          <a:solidFill>
                            <a:schemeClr val="tx1"/>
                          </a:solidFill>
                        </a:rPr>
                        <a:t>Dydd</a:t>
                      </a:r>
                    </a:p>
                  </a:txBody>
                  <a:tcPr marL="93511" marR="93511">
                    <a:solidFill>
                      <a:schemeClr val="accent1"/>
                    </a:solidFill>
                  </a:tcPr>
                </a:tc>
                <a:tc>
                  <a:txBody>
                    <a:bodyPr/>
                    <a:lstStyle/>
                    <a:p>
                      <a:pPr algn="ctr"/>
                      <a:r>
                        <a:rPr lang="en-GB"/>
                        <a:t>Ein weithgareddau’r wythnos yn y dosbarth</a:t>
                      </a:r>
                    </a:p>
                  </a:txBody>
                  <a:tcPr marL="93511" marR="93511">
                    <a:solidFill>
                      <a:schemeClr val="accent1"/>
                    </a:solidFill>
                  </a:tcPr>
                </a:tc>
                <a:extLst>
                  <a:ext uri="{0D108BD9-81ED-4DB2-BD59-A6C34878D82A}">
                    <a16:rowId xmlns:a16="http://schemas.microsoft.com/office/drawing/2014/main" val="409805248"/>
                  </a:ext>
                </a:extLst>
              </a:tr>
              <a:tr h="1058607">
                <a:tc>
                  <a:txBody>
                    <a:bodyPr/>
                    <a:lstStyle/>
                    <a:p>
                      <a:r>
                        <a:rPr lang="en-GB" sz="1400" b="1">
                          <a:solidFill>
                            <a:schemeClr val="tx1"/>
                          </a:solidFill>
                        </a:rPr>
                        <a:t>Dydd Llun </a:t>
                      </a:r>
                    </a:p>
                    <a:p>
                      <a:r>
                        <a:rPr lang="en-GB" sz="1400"/>
                        <a:t>                   bore</a:t>
                      </a:r>
                    </a:p>
                    <a:p>
                      <a:endParaRPr lang="en-GB" sz="1400"/>
                    </a:p>
                    <a:p>
                      <a:endParaRPr lang="en-GB" sz="1400"/>
                    </a:p>
                    <a:p>
                      <a:r>
                        <a:rPr lang="en-GB" sz="1400"/>
                        <a:t>                  prynhawn</a:t>
                      </a:r>
                    </a:p>
                  </a:txBody>
                  <a:tcPr marL="93511" marR="93511"/>
                </a:tc>
                <a:tc>
                  <a:txBody>
                    <a:bodyPr/>
                    <a:lstStyle/>
                    <a:p>
                      <a:r>
                        <a:rPr lang="en-GB" sz="1400"/>
                        <a:t> </a:t>
                      </a:r>
                    </a:p>
                    <a:p>
                      <a:r>
                        <a:rPr lang="en-GB" sz="1400"/>
                        <a:t>Byddwn ni’n gwneud mathemateg (arolwg adar ar y cae, </a:t>
                      </a:r>
                      <a:r>
                        <a:rPr lang="en-GB" sz="1400" b="1">
                          <a:solidFill>
                            <a:srgbClr val="FF0000"/>
                          </a:solidFill>
                        </a:rPr>
                        <a:t>dere â welis a throwsus glaw</a:t>
                      </a:r>
                      <a:r>
                        <a:rPr lang="en-GB" sz="1400"/>
                        <a:t>),gwersi Cymraeg ac phrawf sillafu.</a:t>
                      </a:r>
                    </a:p>
                    <a:p>
                      <a:endParaRPr lang="en-GB" sz="1400"/>
                    </a:p>
                    <a:p>
                      <a:r>
                        <a:rPr lang="en-GB" sz="1400"/>
                        <a:t>Bydd Mr Evans yn mynd i siarad am anifeiliaid o Raeadr.</a:t>
                      </a:r>
                    </a:p>
                  </a:txBody>
                  <a:tcPr marL="93511" marR="93511"/>
                </a:tc>
                <a:extLst>
                  <a:ext uri="{0D108BD9-81ED-4DB2-BD59-A6C34878D82A}">
                    <a16:rowId xmlns:a16="http://schemas.microsoft.com/office/drawing/2014/main" val="3179425195"/>
                  </a:ext>
                </a:extLst>
              </a:tr>
              <a:tr h="1058607">
                <a:tc>
                  <a:txBody>
                    <a:bodyPr/>
                    <a:lstStyle/>
                    <a:p>
                      <a:r>
                        <a:rPr lang="en-GB" sz="1400" b="1"/>
                        <a:t>Dydd Mawrth</a:t>
                      </a:r>
                    </a:p>
                    <a:p>
                      <a:r>
                        <a:rPr lang="en-GB" sz="1400"/>
                        <a:t>                   bore</a:t>
                      </a:r>
                    </a:p>
                    <a:p>
                      <a:endParaRPr lang="en-GB" sz="1400"/>
                    </a:p>
                    <a:p>
                      <a:endParaRPr lang="en-GB" sz="1400"/>
                    </a:p>
                    <a:p>
                      <a:r>
                        <a:rPr lang="en-GB" sz="1400"/>
                        <a:t>                  prynhawn</a:t>
                      </a:r>
                    </a:p>
                  </a:txBody>
                  <a:tcPr marL="93511" marR="93511"/>
                </a:tc>
                <a:tc>
                  <a:txBody>
                    <a:bodyPr/>
                    <a:lstStyle/>
                    <a:p>
                      <a:r>
                        <a:rPr lang="en-GB" sz="1400"/>
                        <a:t>Byddwn ni’n gwneud celf (yn a neuadd ), gwersi </a:t>
                      </a:r>
                      <a:r>
                        <a:rPr lang="en-GB" sz="1400">
                          <a:highlight>
                            <a:srgbClr val="00FF00"/>
                          </a:highlight>
                        </a:rPr>
                        <a:t>mathemateg  ( </a:t>
                      </a:r>
                      <a:r>
                        <a:rPr lang="en-GB" sz="1400" b="1">
                          <a:solidFill>
                            <a:srgbClr val="FF0000"/>
                          </a:solidFill>
                          <a:highlight>
                            <a:srgbClr val="00FF00"/>
                          </a:highlight>
                        </a:rPr>
                        <a:t>byddi di yn gweithio gyda grŵp coch</a:t>
                      </a:r>
                      <a:r>
                        <a:rPr lang="en-GB" sz="1400">
                          <a:highlight>
                            <a:srgbClr val="00FF00"/>
                          </a:highlight>
                        </a:rPr>
                        <a:t>)</a:t>
                      </a:r>
                      <a:endParaRPr lang="en-GB" sz="1400"/>
                    </a:p>
                    <a:p>
                      <a:r>
                        <a:rPr lang="en-GB" sz="1400"/>
                        <a:t>Wedyn,  bydd grwpiau arian a choch yn darllen ein llyfrau.</a:t>
                      </a:r>
                    </a:p>
                    <a:p>
                      <a:r>
                        <a:rPr lang="en-GB" sz="1400" b="0"/>
                        <a:t>Bydd grwpiau oren, melon a phorffor yn ysgrifennu </a:t>
                      </a:r>
                      <a:r>
                        <a:rPr lang="en-GB" sz="1400" b="1">
                          <a:solidFill>
                            <a:srgbClr val="FF0000"/>
                          </a:solidFill>
                        </a:rPr>
                        <a:t>gyda thi a fi</a:t>
                      </a:r>
                      <a:r>
                        <a:rPr lang="en-GB" sz="1400" b="1"/>
                        <a:t>. </a:t>
                      </a:r>
                    </a:p>
                    <a:p>
                      <a:endParaRPr lang="en-GB" sz="1400" b="1"/>
                    </a:p>
                    <a:p>
                      <a:r>
                        <a:rPr lang="en-GB" sz="1400" b="1">
                          <a:solidFill>
                            <a:srgbClr val="FF0000"/>
                          </a:solidFill>
                        </a:rPr>
                        <a:t>Byddi di’n dysgu gwers Ffrangeg</a:t>
                      </a:r>
                      <a:endParaRPr lang="en-GB" sz="1400" b="0"/>
                    </a:p>
                  </a:txBody>
                  <a:tcPr marL="93511" marR="93511"/>
                </a:tc>
                <a:extLst>
                  <a:ext uri="{0D108BD9-81ED-4DB2-BD59-A6C34878D82A}">
                    <a16:rowId xmlns:a16="http://schemas.microsoft.com/office/drawing/2014/main" val="1921884872"/>
                  </a:ext>
                </a:extLst>
              </a:tr>
              <a:tr h="1058607">
                <a:tc>
                  <a:txBody>
                    <a:bodyPr/>
                    <a:lstStyle/>
                    <a:p>
                      <a:r>
                        <a:rPr lang="en-GB" sz="1400" b="1"/>
                        <a:t>Dydd Mercher</a:t>
                      </a:r>
                    </a:p>
                    <a:p>
                      <a:r>
                        <a:rPr lang="en-GB" sz="1400"/>
                        <a:t>                  bore</a:t>
                      </a:r>
                    </a:p>
                    <a:p>
                      <a:endParaRPr lang="en-GB" sz="1400"/>
                    </a:p>
                    <a:p>
                      <a:endParaRPr lang="en-GB" sz="1400"/>
                    </a:p>
                    <a:p>
                      <a:r>
                        <a:rPr lang="en-GB" sz="1400"/>
                        <a:t>                  prynhawn</a:t>
                      </a:r>
                    </a:p>
                  </a:txBody>
                  <a:tcPr marL="93511" marR="93511"/>
                </a:tc>
                <a:tc>
                  <a:txBody>
                    <a:bodyPr/>
                    <a:lstStyle/>
                    <a:p>
                      <a:endParaRPr lang="en-GB" sz="1400"/>
                    </a:p>
                    <a:p>
                      <a:r>
                        <a:rPr lang="en-GB" sz="1400"/>
                        <a:t>Taith dosbarth i Fferm Gigrin (</a:t>
                      </a:r>
                      <a:r>
                        <a:rPr lang="en-GB" sz="1400" b="1">
                          <a:solidFill>
                            <a:srgbClr val="FF0000"/>
                          </a:solidFill>
                        </a:rPr>
                        <a:t>dere â welis, cot law, trowsus glaw a bocs bwyd, byddwn ni’n cerdded)</a:t>
                      </a:r>
                    </a:p>
                    <a:p>
                      <a:endParaRPr lang="en-GB" sz="1400" b="1">
                        <a:solidFill>
                          <a:srgbClr val="FF0000"/>
                        </a:solidFill>
                      </a:endParaRPr>
                    </a:p>
                    <a:p>
                      <a:endParaRPr lang="en-GB" sz="1400" b="1">
                        <a:solidFill>
                          <a:srgbClr val="FF0000"/>
                        </a:solidFill>
                      </a:endParaRPr>
                    </a:p>
                    <a:p>
                      <a:r>
                        <a:rPr lang="en-GB" sz="1400" b="0">
                          <a:solidFill>
                            <a:schemeClr val="tx1"/>
                          </a:solidFill>
                        </a:rPr>
                        <a:t>Gwersi gwyddoniaeth cynefin o barcutiaid coch. </a:t>
                      </a:r>
                    </a:p>
                  </a:txBody>
                  <a:tcPr marL="93511" marR="93511"/>
                </a:tc>
                <a:extLst>
                  <a:ext uri="{0D108BD9-81ED-4DB2-BD59-A6C34878D82A}">
                    <a16:rowId xmlns:a16="http://schemas.microsoft.com/office/drawing/2014/main" val="2678399513"/>
                  </a:ext>
                </a:extLst>
              </a:tr>
              <a:tr h="1058607">
                <a:tc>
                  <a:txBody>
                    <a:bodyPr/>
                    <a:lstStyle/>
                    <a:p>
                      <a:r>
                        <a:rPr lang="en-GB" sz="1400" b="1"/>
                        <a:t>Dydd Iau</a:t>
                      </a:r>
                    </a:p>
                    <a:p>
                      <a:r>
                        <a:rPr lang="en-GB" sz="1400"/>
                        <a:t>                  bore</a:t>
                      </a:r>
                    </a:p>
                    <a:p>
                      <a:endParaRPr lang="en-GB" sz="1400"/>
                    </a:p>
                    <a:p>
                      <a:endParaRPr lang="en-GB" sz="1400"/>
                    </a:p>
                    <a:p>
                      <a:r>
                        <a:rPr lang="en-GB" sz="1400"/>
                        <a:t>                  prynhawn</a:t>
                      </a:r>
                      <a:endParaRPr lang="en-GB" sz="1400" b="1"/>
                    </a:p>
                  </a:txBody>
                  <a:tcPr marL="93511" marR="93511"/>
                </a:tc>
                <a:tc>
                  <a:txBody>
                    <a:bodyPr/>
                    <a:lstStyle/>
                    <a:p>
                      <a:endParaRPr lang="en-GB" sz="1400"/>
                    </a:p>
                    <a:p>
                      <a:r>
                        <a:rPr lang="en-GB" sz="1400">
                          <a:highlight>
                            <a:srgbClr val="FFFF00"/>
                          </a:highlight>
                        </a:rPr>
                        <a:t>Gwersi daearyddiaeth </a:t>
                      </a:r>
                      <a:r>
                        <a:rPr lang="en-GB" sz="1400"/>
                        <a:t>), gwersi Cymraeg , gwersi mathemateg.</a:t>
                      </a:r>
                    </a:p>
                    <a:p>
                      <a:endParaRPr lang="en-GB" sz="1400"/>
                    </a:p>
                    <a:p>
                      <a:endParaRPr lang="en-GB" sz="1400">
                        <a:solidFill>
                          <a:srgbClr val="FF0000"/>
                        </a:solidFill>
                      </a:endParaRPr>
                    </a:p>
                    <a:p>
                      <a:r>
                        <a:rPr lang="en-GB" sz="1400">
                          <a:solidFill>
                            <a:schemeClr val="tx1"/>
                          </a:solidFill>
                        </a:rPr>
                        <a:t>Gwasanaeth Criw Cymraeg, darllen yn dawel ( </a:t>
                      </a:r>
                      <a:r>
                        <a:rPr lang="en-GB" sz="1400" b="1">
                          <a:solidFill>
                            <a:srgbClr val="FF0000"/>
                          </a:solidFill>
                        </a:rPr>
                        <a:t>gei di wrando ar </a:t>
                      </a:r>
                      <a:r>
                        <a:rPr lang="en-GB" sz="1400">
                          <a:solidFill>
                            <a:schemeClr val="tx1"/>
                          </a:solidFill>
                        </a:rPr>
                        <a:t>Emrys, Ffion, Mali ac Eleri?), gwersi ymarfer corff.</a:t>
                      </a:r>
                    </a:p>
                  </a:txBody>
                  <a:tcPr marL="93511" marR="93511"/>
                </a:tc>
                <a:extLst>
                  <a:ext uri="{0D108BD9-81ED-4DB2-BD59-A6C34878D82A}">
                    <a16:rowId xmlns:a16="http://schemas.microsoft.com/office/drawing/2014/main" val="1197028596"/>
                  </a:ext>
                </a:extLst>
              </a:tr>
              <a:tr h="1058607">
                <a:tc>
                  <a:txBody>
                    <a:bodyPr/>
                    <a:lstStyle/>
                    <a:p>
                      <a:r>
                        <a:rPr lang="en-GB" sz="1400" b="1"/>
                        <a:t>Dydd Gwener</a:t>
                      </a:r>
                    </a:p>
                    <a:p>
                      <a:r>
                        <a:rPr lang="en-GB" sz="1400"/>
                        <a:t>                   bore</a:t>
                      </a:r>
                    </a:p>
                    <a:p>
                      <a:endParaRPr lang="en-GB" sz="1400"/>
                    </a:p>
                    <a:p>
                      <a:endParaRPr lang="en-GB" sz="1400"/>
                    </a:p>
                    <a:p>
                      <a:r>
                        <a:rPr lang="en-GB" sz="1400"/>
                        <a:t>                  prynhawn</a:t>
                      </a:r>
                      <a:endParaRPr lang="en-GB" sz="1400" b="1"/>
                    </a:p>
                  </a:txBody>
                  <a:tcPr marL="93511" marR="93511"/>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a:highlight>
                          <a:srgbClr val="00FFFF"/>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a:highlight>
                            <a:srgbClr val="00FFFF"/>
                          </a:highlight>
                        </a:rPr>
                        <a:t>Gwersi Iaith </a:t>
                      </a:r>
                      <a:r>
                        <a:rPr lang="en-GB" sz="1400"/>
                        <a:t>( Mam-gu Penrhiw - </a:t>
                      </a:r>
                      <a:r>
                        <a:rPr lang="en-GB" sz="1400" b="1">
                          <a:solidFill>
                            <a:srgbClr val="FF0000"/>
                          </a:solidFill>
                        </a:rPr>
                        <a:t>gei di helpu grŵp porffor?</a:t>
                      </a:r>
                      <a:r>
                        <a:rPr lang="en-GB" sz="1400">
                          <a:solidFill>
                            <a:srgbClr val="FF0000"/>
                          </a:solidFill>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Gwersi mathemateg.</a:t>
                      </a:r>
                      <a:endParaRPr lang="en-GB" sz="1400">
                        <a:solidFill>
                          <a:srgbClr val="FF0000"/>
                        </a:solidFill>
                      </a:endParaRPr>
                    </a:p>
                    <a:p>
                      <a:endParaRPr lang="en-GB" sz="1400"/>
                    </a:p>
                    <a:p>
                      <a:r>
                        <a:rPr lang="en-GB" sz="1400"/>
                        <a:t>Byddwn ni ymarfer drama; ond fyddwn ni ddim yn cael Amser Aur.</a:t>
                      </a:r>
                    </a:p>
                  </a:txBody>
                  <a:tcPr marL="93511" marR="93511"/>
                </a:tc>
                <a:extLst>
                  <a:ext uri="{0D108BD9-81ED-4DB2-BD59-A6C34878D82A}">
                    <a16:rowId xmlns:a16="http://schemas.microsoft.com/office/drawing/2014/main" val="2525869437"/>
                  </a:ext>
                </a:extLst>
              </a:tr>
            </a:tbl>
          </a:graphicData>
        </a:graphic>
      </p:graphicFrame>
    </p:spTree>
    <p:extLst>
      <p:ext uri="{BB962C8B-B14F-4D97-AF65-F5344CB8AC3E}">
        <p14:creationId xmlns:p14="http://schemas.microsoft.com/office/powerpoint/2010/main" val="4127838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80B15-A3DE-568E-9628-C0744F08956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5D2C0B9-6688-FD99-809D-21C856157396}"/>
              </a:ext>
            </a:extLst>
          </p:cNvPr>
          <p:cNvSpPr/>
          <p:nvPr/>
        </p:nvSpPr>
        <p:spPr>
          <a:xfrm>
            <a:off x="219919" y="150471"/>
            <a:ext cx="11725154" cy="652812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FC01BCAE-8B34-A000-39FC-9EF984556AF0}"/>
              </a:ext>
            </a:extLst>
          </p:cNvPr>
          <p:cNvSpPr/>
          <p:nvPr/>
        </p:nvSpPr>
        <p:spPr>
          <a:xfrm>
            <a:off x="486137" y="347241"/>
            <a:ext cx="11181144" cy="611143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endParaRPr lang="en-GB" sz="2000" b="1">
              <a:solidFill>
                <a:srgbClr val="FF0000"/>
              </a:solidFill>
              <a:highlight>
                <a:srgbClr val="C0C0C0"/>
              </a:highlight>
            </a:endParaRPr>
          </a:p>
          <a:p>
            <a:endParaRPr lang="en-GB" sz="2000" b="1">
              <a:solidFill>
                <a:srgbClr val="FF0000"/>
              </a:solidFill>
              <a:highlight>
                <a:srgbClr val="C0C0C0"/>
              </a:highlight>
            </a:endParaRPr>
          </a:p>
          <a:p>
            <a:endParaRPr lang="en-GB" sz="2000" b="1">
              <a:solidFill>
                <a:srgbClr val="FF0000"/>
              </a:solidFill>
              <a:highlight>
                <a:srgbClr val="C0C0C0"/>
              </a:highlight>
            </a:endParaRPr>
          </a:p>
          <a:p>
            <a:endParaRPr lang="en-GB" sz="2000" b="1">
              <a:solidFill>
                <a:srgbClr val="FF0000"/>
              </a:solidFill>
              <a:highlight>
                <a:srgbClr val="C0C0C0"/>
              </a:highlight>
            </a:endParaRPr>
          </a:p>
          <a:p>
            <a:endParaRPr lang="en-GB" sz="2000" b="1">
              <a:solidFill>
                <a:srgbClr val="FF0000"/>
              </a:solidFill>
              <a:highlight>
                <a:srgbClr val="C0C0C0"/>
              </a:highlight>
            </a:endParaRPr>
          </a:p>
          <a:p>
            <a:endParaRPr lang="en-GB" sz="2000" b="1">
              <a:solidFill>
                <a:srgbClr val="FF0000"/>
              </a:solidFill>
              <a:highlight>
                <a:srgbClr val="C0C0C0"/>
              </a:highlight>
            </a:endParaRPr>
          </a:p>
          <a:p>
            <a:endParaRPr lang="en-GB" sz="2000" b="1">
              <a:solidFill>
                <a:srgbClr val="FF0000"/>
              </a:solidFill>
              <a:highlight>
                <a:srgbClr val="C0C0C0"/>
              </a:highlight>
            </a:endParaRPr>
          </a:p>
          <a:p>
            <a:endParaRPr lang="en-GB" sz="2000" b="1">
              <a:solidFill>
                <a:srgbClr val="FF0000"/>
              </a:solidFill>
              <a:highlight>
                <a:srgbClr val="C0C0C0"/>
              </a:highlight>
            </a:endParaRPr>
          </a:p>
          <a:p>
            <a:endParaRPr lang="en-GB" sz="2000" b="1">
              <a:solidFill>
                <a:srgbClr val="FF0000"/>
              </a:solidFill>
              <a:highlight>
                <a:srgbClr val="C0C0C0"/>
              </a:highlight>
            </a:endParaRPr>
          </a:p>
          <a:p>
            <a:r>
              <a:rPr lang="en-GB" sz="2000" b="1">
                <a:solidFill>
                  <a:srgbClr val="FF0000"/>
                </a:solidFill>
                <a:highlight>
                  <a:srgbClr val="C0C0C0"/>
                </a:highlight>
              </a:rPr>
              <a:t>Gorchmynion am fy nghynorthwyydd dysgu (Mrs Siân Jones)</a:t>
            </a:r>
            <a:endParaRPr lang="en-GB" b="1"/>
          </a:p>
          <a:p>
            <a:r>
              <a:rPr lang="en-GB" b="1"/>
              <a:t>Ein hwythnos:</a:t>
            </a:r>
          </a:p>
          <a:p>
            <a:endParaRPr lang="en-GB" b="1"/>
          </a:p>
          <a:p>
            <a:r>
              <a:rPr lang="en-GB" b="1"/>
              <a:t>Ar ôl y wythnos diwethaf, rhaid i’r plant yn cofio’r rheolau dosbarth. Os byddwn ni’n defnyddio’r yn un cyfarwyddyd, bydd hi’n syniad da. Diolch, fel bob amser. </a:t>
            </a:r>
          </a:p>
          <a:p>
            <a:endParaRPr lang="en-GB" b="1"/>
          </a:p>
          <a:p>
            <a:endParaRPr lang="en-GB" b="1"/>
          </a:p>
          <a:p>
            <a:endParaRPr lang="en-GB" b="1"/>
          </a:p>
          <a:p>
            <a:endParaRPr lang="en-GB" b="1"/>
          </a:p>
          <a:p>
            <a:endParaRPr lang="en-GB" b="1"/>
          </a:p>
          <a:p>
            <a:endParaRPr lang="en-GB" b="1"/>
          </a:p>
          <a:p>
            <a:r>
              <a:rPr lang="en-GB" b="1"/>
              <a:t>Bydd yn mathemateg yn anodd yr wythnos hon. Byddi di’n gweithio gyda grŵp coch. Rydw i’n wedi gweud mat iaith . Fydd y plant yn grŵp coch ddim yn gallu creu y siart bar. Fyddi di yn creu siart far gyda llun gyda’r grŵp? Fel hwn</a:t>
            </a:r>
          </a:p>
          <a:p>
            <a:endParaRPr lang="en-GB" b="1"/>
          </a:p>
          <a:p>
            <a:r>
              <a:rPr lang="en-GB" b="1"/>
              <a:t>Bydda i’n addysgu’r niferoedd benywaidd  i grŵp coch cyn y wers. Bydd y plant yn grŵp coch yn ysgrifennu yr atebion gyda di. </a:t>
            </a:r>
          </a:p>
          <a:p>
            <a:endParaRPr lang="en-GB" b="1"/>
          </a:p>
          <a:p>
            <a:r>
              <a:rPr lang="en-GB" b="1"/>
              <a:t>Yn wersi Iaith, bydd mat iaith i helpu grŵp porffor gyda’r stori. Rydw i eisiau os  byddi di’n paratoi’r ddrama gyda nhw. Bydd mat iaith am grŵp porffor yn y pecyn.  </a:t>
            </a:r>
          </a:p>
          <a:p>
            <a:endParaRPr lang="en-GB" b="1"/>
          </a:p>
          <a:p>
            <a:r>
              <a:rPr lang="en-GB" b="1"/>
              <a:t>Diolch, Siân – os oes unrhyw broblemau , dyweda. </a:t>
            </a:r>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p:txBody>
      </p:sp>
      <p:graphicFrame>
        <p:nvGraphicFramePr>
          <p:cNvPr id="5" name="Table 4">
            <a:extLst>
              <a:ext uri="{FF2B5EF4-FFF2-40B4-BE49-F238E27FC236}">
                <a16:creationId xmlns:a16="http://schemas.microsoft.com/office/drawing/2014/main" id="{BFB8F8F1-3AAB-A385-C8AF-A92BC9109E44}"/>
              </a:ext>
            </a:extLst>
          </p:cNvPr>
          <p:cNvGraphicFramePr>
            <a:graphicFrameLocks noGrp="1"/>
          </p:cNvGraphicFramePr>
          <p:nvPr>
            <p:extLst>
              <p:ext uri="{D42A27DB-BD31-4B8C-83A1-F6EECF244321}">
                <p14:modId xmlns:p14="http://schemas.microsoft.com/office/powerpoint/2010/main" val="2733472675"/>
              </p:ext>
            </p:extLst>
          </p:nvPr>
        </p:nvGraphicFramePr>
        <p:xfrm>
          <a:off x="639019" y="1967441"/>
          <a:ext cx="10683875" cy="1231018"/>
        </p:xfrm>
        <a:graphic>
          <a:graphicData uri="http://schemas.openxmlformats.org/drawingml/2006/table">
            <a:tbl>
              <a:tblPr firstRow="1" bandRow="1">
                <a:tableStyleId>{5C22544A-7EE6-4342-B048-85BDC9FD1C3A}</a:tableStyleId>
              </a:tblPr>
              <a:tblGrid>
                <a:gridCol w="2136775">
                  <a:extLst>
                    <a:ext uri="{9D8B030D-6E8A-4147-A177-3AD203B41FA5}">
                      <a16:colId xmlns:a16="http://schemas.microsoft.com/office/drawing/2014/main" val="3922606636"/>
                    </a:ext>
                  </a:extLst>
                </a:gridCol>
                <a:gridCol w="2136775">
                  <a:extLst>
                    <a:ext uri="{9D8B030D-6E8A-4147-A177-3AD203B41FA5}">
                      <a16:colId xmlns:a16="http://schemas.microsoft.com/office/drawing/2014/main" val="188713017"/>
                    </a:ext>
                  </a:extLst>
                </a:gridCol>
                <a:gridCol w="2136775">
                  <a:extLst>
                    <a:ext uri="{9D8B030D-6E8A-4147-A177-3AD203B41FA5}">
                      <a16:colId xmlns:a16="http://schemas.microsoft.com/office/drawing/2014/main" val="3202943729"/>
                    </a:ext>
                  </a:extLst>
                </a:gridCol>
                <a:gridCol w="2136775">
                  <a:extLst>
                    <a:ext uri="{9D8B030D-6E8A-4147-A177-3AD203B41FA5}">
                      <a16:colId xmlns:a16="http://schemas.microsoft.com/office/drawing/2014/main" val="2069648354"/>
                    </a:ext>
                  </a:extLst>
                </a:gridCol>
                <a:gridCol w="2136775">
                  <a:extLst>
                    <a:ext uri="{9D8B030D-6E8A-4147-A177-3AD203B41FA5}">
                      <a16:colId xmlns:a16="http://schemas.microsoft.com/office/drawing/2014/main" val="1922204308"/>
                    </a:ext>
                  </a:extLst>
                </a:gridCol>
              </a:tblGrid>
              <a:tr h="537634">
                <a:tc>
                  <a:txBody>
                    <a:bodyPr/>
                    <a:lstStyle/>
                    <a:p>
                      <a:r>
                        <a:rPr lang="en-GB"/>
                        <a:t>Eisteddwch yn dawel</a:t>
                      </a:r>
                    </a:p>
                  </a:txBody>
                  <a:tcPr/>
                </a:tc>
                <a:tc>
                  <a:txBody>
                    <a:bodyPr/>
                    <a:lstStyle/>
                    <a:p>
                      <a:r>
                        <a:rPr lang="en-GB"/>
                        <a:t>Siaradwch yn garedig</a:t>
                      </a:r>
                    </a:p>
                  </a:txBody>
                  <a:tcPr/>
                </a:tc>
                <a:tc>
                  <a:txBody>
                    <a:bodyPr/>
                    <a:lstStyle/>
                    <a:p>
                      <a:r>
                        <a:rPr lang="en-GB"/>
                        <a:t>Gweithiwch yn galed</a:t>
                      </a:r>
                    </a:p>
                  </a:txBody>
                  <a:tcPr/>
                </a:tc>
                <a:tc>
                  <a:txBody>
                    <a:bodyPr/>
                    <a:lstStyle/>
                    <a:p>
                      <a:r>
                        <a:rPr lang="en-GB"/>
                        <a:t>Gwnewch eich gorau</a:t>
                      </a:r>
                    </a:p>
                  </a:txBody>
                  <a:tcPr/>
                </a:tc>
                <a:tc>
                  <a:txBody>
                    <a:bodyPr/>
                    <a:lstStyle/>
                    <a:p>
                      <a:r>
                        <a:rPr lang="en-GB"/>
                        <a:t>Byddwch yn barod</a:t>
                      </a:r>
                    </a:p>
                  </a:txBody>
                  <a:tcPr/>
                </a:tc>
                <a:extLst>
                  <a:ext uri="{0D108BD9-81ED-4DB2-BD59-A6C34878D82A}">
                    <a16:rowId xmlns:a16="http://schemas.microsoft.com/office/drawing/2014/main" val="389627349"/>
                  </a:ext>
                </a:extLst>
              </a:tr>
              <a:tr h="693384">
                <a:tc>
                  <a:txBody>
                    <a:bodyPr/>
                    <a:lstStyle/>
                    <a:p>
                      <a:r>
                        <a:rPr lang="en-GB"/>
                        <a:t>Eistedda yn dawel</a:t>
                      </a:r>
                    </a:p>
                  </a:txBody>
                  <a:tcPr/>
                </a:tc>
                <a:tc>
                  <a:txBody>
                    <a:bodyPr/>
                    <a:lstStyle/>
                    <a:p>
                      <a:r>
                        <a:rPr lang="en-GB"/>
                        <a:t>Siarada yn garedig</a:t>
                      </a:r>
                    </a:p>
                  </a:txBody>
                  <a:tcPr/>
                </a:tc>
                <a:tc>
                  <a:txBody>
                    <a:bodyPr/>
                    <a:lstStyle/>
                    <a:p>
                      <a:r>
                        <a:rPr lang="en-GB"/>
                        <a:t>Gweithia yn galed</a:t>
                      </a:r>
                    </a:p>
                  </a:txBody>
                  <a:tcPr/>
                </a:tc>
                <a:tc>
                  <a:txBody>
                    <a:bodyPr/>
                    <a:lstStyle/>
                    <a:p>
                      <a:r>
                        <a:rPr lang="en-GB"/>
                        <a:t>Gwna dy gorau di</a:t>
                      </a:r>
                    </a:p>
                  </a:txBody>
                  <a:tcPr/>
                </a:tc>
                <a:tc>
                  <a:txBody>
                    <a:bodyPr/>
                    <a:lstStyle/>
                    <a:p>
                      <a:r>
                        <a:rPr lang="en-GB"/>
                        <a:t>Bydda yn barod</a:t>
                      </a:r>
                    </a:p>
                  </a:txBody>
                  <a:tcPr/>
                </a:tc>
                <a:extLst>
                  <a:ext uri="{0D108BD9-81ED-4DB2-BD59-A6C34878D82A}">
                    <a16:rowId xmlns:a16="http://schemas.microsoft.com/office/drawing/2014/main" val="956116493"/>
                  </a:ext>
                </a:extLst>
              </a:tr>
            </a:tbl>
          </a:graphicData>
        </a:graphic>
      </p:graphicFrame>
      <p:pic>
        <p:nvPicPr>
          <p:cNvPr id="8" name="Picture 7">
            <a:extLst>
              <a:ext uri="{FF2B5EF4-FFF2-40B4-BE49-F238E27FC236}">
                <a16:creationId xmlns:a16="http://schemas.microsoft.com/office/drawing/2014/main" id="{813875FF-C8AA-948B-D2CD-4E4D8050A372}"/>
              </a:ext>
            </a:extLst>
          </p:cNvPr>
          <p:cNvPicPr>
            <a:picLocks noChangeAspect="1"/>
          </p:cNvPicPr>
          <p:nvPr/>
        </p:nvPicPr>
        <p:blipFill>
          <a:blip r:embed="rId3"/>
          <a:stretch>
            <a:fillRect/>
          </a:stretch>
        </p:blipFill>
        <p:spPr>
          <a:xfrm>
            <a:off x="10231461" y="3738130"/>
            <a:ext cx="543001" cy="424296"/>
          </a:xfrm>
          <a:prstGeom prst="rect">
            <a:avLst/>
          </a:prstGeom>
        </p:spPr>
      </p:pic>
    </p:spTree>
    <p:extLst>
      <p:ext uri="{BB962C8B-B14F-4D97-AF65-F5344CB8AC3E}">
        <p14:creationId xmlns:p14="http://schemas.microsoft.com/office/powerpoint/2010/main" val="458404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BFE76-44DA-2748-DDE8-16F492BFBD9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27BB2E9-5D02-1C81-92E0-CA4C934D1D00}"/>
              </a:ext>
            </a:extLst>
          </p:cNvPr>
          <p:cNvSpPr txBox="1"/>
          <p:nvPr/>
        </p:nvSpPr>
        <p:spPr>
          <a:xfrm>
            <a:off x="386498" y="500880"/>
            <a:ext cx="9709609" cy="5078313"/>
          </a:xfrm>
          <a:prstGeom prst="rect">
            <a:avLst/>
          </a:prstGeom>
          <a:noFill/>
        </p:spPr>
        <p:txBody>
          <a:bodyPr wrap="square">
            <a:spAutoFit/>
          </a:bodyPr>
          <a:lstStyle/>
          <a:p>
            <a:r>
              <a:rPr lang="cy-GB" sz="1800" b="1" u="sng">
                <a:highlight>
                  <a:srgbClr val="00FFFF"/>
                </a:highlight>
              </a:rPr>
              <a:t>Mathemateg  </a:t>
            </a:r>
            <a:endParaRPr lang="cy-GB" sz="1800"/>
          </a:p>
          <a:p>
            <a:endParaRPr lang="cy-GB" sz="1800" b="1"/>
          </a:p>
          <a:p>
            <a:r>
              <a:rPr lang="en-GB" sz="1800" b="1" kern="1200">
                <a:solidFill>
                  <a:schemeClr val="tx1"/>
                </a:solidFill>
                <a:effectLst/>
                <a:highlight>
                  <a:srgbClr val="00FF00"/>
                </a:highlight>
                <a:latin typeface="+mn-lt"/>
                <a:ea typeface="+mn-ea"/>
                <a:cs typeface="+mn-cs"/>
              </a:rPr>
              <a:t>Sawl  ?   </a:t>
            </a:r>
          </a:p>
          <a:p>
            <a:r>
              <a:rPr lang="en-GB" b="1">
                <a:highlight>
                  <a:srgbClr val="00FF00"/>
                </a:highlight>
              </a:rPr>
              <a:t>Faint o ?</a:t>
            </a:r>
            <a:endParaRPr lang="en-GB" sz="1800" kern="1200">
              <a:solidFill>
                <a:schemeClr val="tx1"/>
              </a:solidFill>
              <a:effectLst/>
              <a:highlight>
                <a:srgbClr val="00FF00"/>
              </a:highlight>
              <a:latin typeface="+mn-lt"/>
              <a:ea typeface="+mn-ea"/>
              <a:cs typeface="+mn-cs"/>
            </a:endParaRPr>
          </a:p>
          <a:p>
            <a:r>
              <a:rPr lang="en-GB" sz="1800" b="1" kern="1200">
                <a:solidFill>
                  <a:schemeClr val="tx1"/>
                </a:solidFill>
                <a:effectLst/>
                <a:highlight>
                  <a:srgbClr val="00FF00"/>
                </a:highlight>
                <a:latin typeface="+mn-lt"/>
                <a:ea typeface="+mn-ea"/>
                <a:cs typeface="+mn-cs"/>
              </a:rPr>
              <a:t>Roedd ……  ar y cae.</a:t>
            </a:r>
            <a:endParaRPr lang="cy-GB" sz="1800" b="0"/>
          </a:p>
          <a:p>
            <a:endParaRPr lang="cy-GB" sz="1800"/>
          </a:p>
          <a:p>
            <a:pPr lvl="0" defTabSz="914400">
              <a:defRPr/>
            </a:pPr>
            <a:r>
              <a:rPr lang="cy-GB"/>
              <a:t>Ddoe, roedd grwpiau o bump o blant yn cyfrif yr adar. </a:t>
            </a:r>
          </a:p>
          <a:p>
            <a:pPr lvl="0" defTabSz="914400">
              <a:defRPr/>
            </a:pPr>
            <a:r>
              <a:rPr lang="cy-GB"/>
              <a:t>Roedd grŵp un yn cyfrif yr aderyn rhwng deg o’r gloch a chwarter awr wedi deg, roedd grŵp dau’n cyfrif rhwng chwarter wedi deg a hanner awr wedi deg, roedd grŵp tri’n cyfrif rhwng hanner awr wedi deg a chwarter i un ar ddeg ac roedd grŵp pedwar yn cyfrif rhwng chwarter i un ar ddeg ac un ar ddeg o’r gloch. Felly, rhaid ag adio’r canlyniadau am bob grŵp cyn ei gyflwyno i RSPB.</a:t>
            </a:r>
          </a:p>
          <a:p>
            <a:pPr lvl="0" defTabSz="914400">
              <a:defRPr/>
            </a:pPr>
            <a:endParaRPr lang="cy-GB"/>
          </a:p>
          <a:p>
            <a:pPr lvl="0" defTabSz="914400">
              <a:defRPr/>
            </a:pPr>
            <a:r>
              <a:rPr lang="cy-GB"/>
              <a:t>Roedd canlyniadau am frân, aderyn y to, drudwen, brongoch, titw tomos las a barcud coch gyda phob grŵp. Byddwn ni’n adio’r canlyniadau am bob grŵp am bob aderyn. Bydd pob grŵp yn dweud eu cyfanswm am bob aderyn, nesaf bydd y dosbarth yn adio’r pedwar cyfanswm. Bydd y dosbarth yn ysgrifennu'r cyfanswm am yr awr yn eu llyfrau.</a:t>
            </a:r>
          </a:p>
          <a:p>
            <a:pPr lvl="0" defTabSz="914400">
              <a:defRPr/>
            </a:pPr>
            <a:endParaRPr lang="cy-GB"/>
          </a:p>
          <a:p>
            <a:pPr lvl="0" defTabSz="914400">
              <a:defRPr/>
            </a:pPr>
            <a:r>
              <a:rPr lang="cy-GB"/>
              <a:t>Yn olaf, bydd y grwpiau yn gwneud graff. Byddan nhw’r cyfanswm am yr awr o bob aderyn.  </a:t>
            </a:r>
            <a:endParaRPr lang="cy-GB" sz="1800"/>
          </a:p>
        </p:txBody>
      </p:sp>
      <p:pic>
        <p:nvPicPr>
          <p:cNvPr id="4" name="Picture 3" descr="A pen on a notepad&#10;&#10;Description automatically generated">
            <a:extLst>
              <a:ext uri="{FF2B5EF4-FFF2-40B4-BE49-F238E27FC236}">
                <a16:creationId xmlns:a16="http://schemas.microsoft.com/office/drawing/2014/main" id="{0509DC73-7C4D-A17C-9D01-E1157E26BBC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15348" y="218778"/>
            <a:ext cx="584482" cy="564204"/>
          </a:xfrm>
          <a:prstGeom prst="rect">
            <a:avLst/>
          </a:prstGeom>
        </p:spPr>
      </p:pic>
    </p:spTree>
    <p:extLst>
      <p:ext uri="{BB962C8B-B14F-4D97-AF65-F5344CB8AC3E}">
        <p14:creationId xmlns:p14="http://schemas.microsoft.com/office/powerpoint/2010/main" val="2808530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8FF63-026C-CADC-B881-5CAB9BD8A3A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2702F4C-F92F-61C8-506D-214E429B0438}"/>
              </a:ext>
            </a:extLst>
          </p:cNvPr>
          <p:cNvSpPr txBox="1"/>
          <p:nvPr/>
        </p:nvSpPr>
        <p:spPr>
          <a:xfrm>
            <a:off x="139430" y="89052"/>
            <a:ext cx="6096000" cy="1754326"/>
          </a:xfrm>
          <a:prstGeom prst="rect">
            <a:avLst/>
          </a:prstGeom>
          <a:noFill/>
        </p:spPr>
        <p:txBody>
          <a:bodyPr wrap="square">
            <a:spAutoFit/>
          </a:bodyPr>
          <a:lstStyle/>
          <a:p>
            <a:r>
              <a:rPr lang="cy-GB" b="1" u="sng">
                <a:highlight>
                  <a:srgbClr val="00FF00"/>
                </a:highlight>
              </a:rPr>
              <a:t>Mathemateg  </a:t>
            </a:r>
            <a:endParaRPr lang="cy-GB">
              <a:highlight>
                <a:srgbClr val="00FF00"/>
              </a:highlight>
            </a:endParaRPr>
          </a:p>
          <a:p>
            <a:endParaRPr lang="cy-GB" b="1">
              <a:highlight>
                <a:srgbClr val="00FF00"/>
              </a:highlight>
            </a:endParaRPr>
          </a:p>
          <a:p>
            <a:r>
              <a:rPr lang="en-GB" b="1">
                <a:highlight>
                  <a:srgbClr val="00FF00"/>
                </a:highlight>
              </a:rPr>
              <a:t>Sawl…….?</a:t>
            </a:r>
            <a:endParaRPr lang="en-GB">
              <a:highlight>
                <a:srgbClr val="00FF00"/>
              </a:highlight>
            </a:endParaRPr>
          </a:p>
          <a:p>
            <a:r>
              <a:rPr lang="en-GB" b="1">
                <a:highlight>
                  <a:srgbClr val="00FF00"/>
                </a:highlight>
              </a:rPr>
              <a:t>Roedd ……  ar y cae.</a:t>
            </a:r>
            <a:endParaRPr lang="cy-GB">
              <a:highlight>
                <a:srgbClr val="00FF00"/>
              </a:highlight>
            </a:endParaRPr>
          </a:p>
          <a:p>
            <a:endParaRPr lang="cy-GB" sz="1800"/>
          </a:p>
          <a:p>
            <a:endParaRPr lang="cy-GB" sz="1800" b="1">
              <a:solidFill>
                <a:srgbClr val="FF0000"/>
              </a:solidFill>
            </a:endParaRPr>
          </a:p>
        </p:txBody>
      </p:sp>
      <p:pic>
        <p:nvPicPr>
          <p:cNvPr id="5" name="Picture 4" descr="A blue face with waves&#10;&#10;Description automatically generated">
            <a:extLst>
              <a:ext uri="{FF2B5EF4-FFF2-40B4-BE49-F238E27FC236}">
                <a16:creationId xmlns:a16="http://schemas.microsoft.com/office/drawing/2014/main" id="{D3489B40-AC9E-C99B-2DEF-66E3D8FD1A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002773" y="331925"/>
            <a:ext cx="697236" cy="697236"/>
          </a:xfrm>
          <a:prstGeom prst="rect">
            <a:avLst/>
          </a:prstGeom>
        </p:spPr>
      </p:pic>
      <p:sp>
        <p:nvSpPr>
          <p:cNvPr id="2" name="Explosion: 8 Points 1">
            <a:extLst>
              <a:ext uri="{FF2B5EF4-FFF2-40B4-BE49-F238E27FC236}">
                <a16:creationId xmlns:a16="http://schemas.microsoft.com/office/drawing/2014/main" id="{E7DAF34C-726C-1C4B-EC77-6DB666389FDA}"/>
              </a:ext>
            </a:extLst>
          </p:cNvPr>
          <p:cNvSpPr/>
          <p:nvPr/>
        </p:nvSpPr>
        <p:spPr>
          <a:xfrm>
            <a:off x="1074656" y="1029162"/>
            <a:ext cx="9483365" cy="5635590"/>
          </a:xfrm>
          <a:prstGeom prst="irregularSeal1">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a:highlight>
                  <a:srgbClr val="00FF00"/>
                </a:highlight>
              </a:rPr>
              <a:t>Nod y wers heddiw:</a:t>
            </a:r>
          </a:p>
          <a:p>
            <a:pPr algn="ctr"/>
            <a:endParaRPr lang="en-GB" sz="2800" b="1"/>
          </a:p>
          <a:p>
            <a:pPr algn="ctr"/>
            <a:r>
              <a:rPr lang="en-GB">
                <a:solidFill>
                  <a:schemeClr val="tx1"/>
                </a:solidFill>
              </a:rPr>
              <a:t>Bydda i’n dysgu cyfrif adar gwrywaidd a benywaidd.</a:t>
            </a:r>
          </a:p>
          <a:p>
            <a:pPr algn="ctr"/>
            <a:r>
              <a:rPr lang="en-GB">
                <a:solidFill>
                  <a:schemeClr val="tx1"/>
                </a:solidFill>
              </a:rPr>
              <a:t>Bydda i’n gwneud siart far.  </a:t>
            </a:r>
          </a:p>
          <a:p>
            <a:pPr algn="ctr"/>
            <a:endParaRPr lang="en-GB"/>
          </a:p>
        </p:txBody>
      </p:sp>
    </p:spTree>
    <p:extLst>
      <p:ext uri="{BB962C8B-B14F-4D97-AF65-F5344CB8AC3E}">
        <p14:creationId xmlns:p14="http://schemas.microsoft.com/office/powerpoint/2010/main" val="3567261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63ABC9-25C8-91D2-71FE-B7E40E5BEC7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12AE311-3502-98F7-6C49-E5D5C9CA7CE2}"/>
              </a:ext>
            </a:extLst>
          </p:cNvPr>
          <p:cNvSpPr txBox="1"/>
          <p:nvPr/>
        </p:nvSpPr>
        <p:spPr>
          <a:xfrm>
            <a:off x="386498" y="500880"/>
            <a:ext cx="11805502" cy="6463308"/>
          </a:xfrm>
          <a:prstGeom prst="rect">
            <a:avLst/>
          </a:prstGeom>
          <a:noFill/>
        </p:spPr>
        <p:txBody>
          <a:bodyPr wrap="square">
            <a:spAutoFit/>
          </a:bodyPr>
          <a:lstStyle/>
          <a:p>
            <a:r>
              <a:rPr lang="cy-GB" sz="1800" b="1" u="sng">
                <a:highlight>
                  <a:srgbClr val="00FF00"/>
                </a:highlight>
              </a:rPr>
              <a:t>Mathemateg  </a:t>
            </a:r>
            <a:endParaRPr lang="cy-GB" sz="1800">
              <a:highlight>
                <a:srgbClr val="00FF00"/>
              </a:highlight>
            </a:endParaRPr>
          </a:p>
          <a:p>
            <a:endParaRPr lang="cy-GB" sz="1800" b="1">
              <a:highlight>
                <a:srgbClr val="00FF00"/>
              </a:highlight>
            </a:endParaRPr>
          </a:p>
          <a:p>
            <a:r>
              <a:rPr lang="en-GB" sz="1800" b="1" kern="1200">
                <a:solidFill>
                  <a:schemeClr val="tx1"/>
                </a:solidFill>
                <a:effectLst/>
                <a:highlight>
                  <a:srgbClr val="00FF00"/>
                </a:highlight>
                <a:latin typeface="+mn-lt"/>
                <a:ea typeface="+mn-ea"/>
                <a:cs typeface="+mn-cs"/>
              </a:rPr>
              <a:t>Sawl…….?</a:t>
            </a:r>
            <a:endParaRPr lang="en-GB" sz="1800" kern="1200">
              <a:solidFill>
                <a:schemeClr val="tx1"/>
              </a:solidFill>
              <a:effectLst/>
              <a:highlight>
                <a:srgbClr val="00FF00"/>
              </a:highlight>
              <a:latin typeface="+mn-lt"/>
              <a:ea typeface="+mn-ea"/>
              <a:cs typeface="+mn-cs"/>
            </a:endParaRPr>
          </a:p>
          <a:p>
            <a:r>
              <a:rPr lang="en-GB" sz="1800" b="1" kern="1200">
                <a:solidFill>
                  <a:schemeClr val="tx1"/>
                </a:solidFill>
                <a:effectLst/>
                <a:highlight>
                  <a:srgbClr val="00FF00"/>
                </a:highlight>
                <a:latin typeface="+mn-lt"/>
                <a:ea typeface="+mn-ea"/>
                <a:cs typeface="+mn-cs"/>
              </a:rPr>
              <a:t>Roedd ……  ar y cae.</a:t>
            </a:r>
            <a:endParaRPr lang="cy-GB" sz="1800" b="0">
              <a:highlight>
                <a:srgbClr val="00FF00"/>
              </a:highlight>
            </a:endParaRPr>
          </a:p>
          <a:p>
            <a:endParaRPr lang="cy-GB" sz="1800"/>
          </a:p>
          <a:p>
            <a:pPr marL="457200" lvl="0" indent="-457200" defTabSz="914400">
              <a:buFontTx/>
              <a:buChar char="-"/>
              <a:defRPr/>
            </a:pPr>
            <a:r>
              <a:rPr lang="cy-GB" sz="3200"/>
              <a:t>Pwy sy’n cofio’r adar o ddoe? Pwy sy’n cofio’r enwau?  </a:t>
            </a:r>
          </a:p>
          <a:p>
            <a:pPr lvl="0" defTabSz="914400">
              <a:defRPr/>
            </a:pPr>
            <a:endParaRPr lang="cy-GB" sz="3200"/>
          </a:p>
          <a:p>
            <a:pPr marL="457200" lvl="0" indent="-457200" defTabSz="914400">
              <a:buFontTx/>
              <a:buChar char="-"/>
              <a:defRPr/>
            </a:pPr>
            <a:r>
              <a:rPr lang="cy-GB" sz="3200"/>
              <a:t>Bydda i’n rhoi dau funud i siarad gydag eich partner. Siaradwch yr enwau – ewch! </a:t>
            </a:r>
          </a:p>
          <a:p>
            <a:pPr marL="457200" lvl="0" indent="-457200" defTabSz="914400">
              <a:buFontTx/>
              <a:buChar char="-"/>
              <a:defRPr/>
            </a:pPr>
            <a:endParaRPr lang="cy-GB" sz="3200"/>
          </a:p>
          <a:p>
            <a:pPr lvl="0" defTabSz="914400">
              <a:defRPr/>
            </a:pPr>
            <a:r>
              <a:rPr lang="cy-GB" sz="3200"/>
              <a:t> - Byddwn ni’n gwneud rhestr. </a:t>
            </a:r>
          </a:p>
          <a:p>
            <a:pPr lvl="0" defTabSz="914400">
              <a:defRPr/>
            </a:pPr>
            <a:r>
              <a:rPr lang="cy-GB" sz="3200"/>
              <a:t>    </a:t>
            </a:r>
          </a:p>
          <a:p>
            <a:pPr lvl="0" defTabSz="914400">
              <a:defRPr/>
            </a:pPr>
            <a:endParaRPr lang="cy-GB" sz="3200"/>
          </a:p>
          <a:p>
            <a:pPr lvl="0" defTabSz="914400">
              <a:defRPr/>
            </a:pPr>
            <a:r>
              <a:rPr lang="cy-GB" sz="3200"/>
              <a:t>-  (Ar ôl y ddau funud) Wnaethon ni’r un rhestr?</a:t>
            </a:r>
          </a:p>
          <a:p>
            <a:pPr lvl="0" defTabSz="914400">
              <a:defRPr/>
            </a:pPr>
            <a:endParaRPr lang="cy-GB"/>
          </a:p>
          <a:p>
            <a:pPr lvl="0" defTabSz="914400">
              <a:defRPr/>
            </a:pPr>
            <a:endParaRPr lang="cy-GB" sz="1800" b="1"/>
          </a:p>
        </p:txBody>
      </p:sp>
      <p:pic>
        <p:nvPicPr>
          <p:cNvPr id="4" name="Picture 3" descr="A pen on a notepad&#10;&#10;Description automatically generated">
            <a:extLst>
              <a:ext uri="{FF2B5EF4-FFF2-40B4-BE49-F238E27FC236}">
                <a16:creationId xmlns:a16="http://schemas.microsoft.com/office/drawing/2014/main" id="{E5AA41A7-5885-176A-F084-511CA5DFAD7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15348" y="218778"/>
            <a:ext cx="584482" cy="564204"/>
          </a:xfrm>
          <a:prstGeom prst="rect">
            <a:avLst/>
          </a:prstGeom>
        </p:spPr>
      </p:pic>
      <p:pic>
        <p:nvPicPr>
          <p:cNvPr id="5" name="Picture 4">
            <a:extLst>
              <a:ext uri="{FF2B5EF4-FFF2-40B4-BE49-F238E27FC236}">
                <a16:creationId xmlns:a16="http://schemas.microsoft.com/office/drawing/2014/main" id="{46513BAA-29F6-BB52-9A37-DEC9AA8A1C88}"/>
              </a:ext>
            </a:extLst>
          </p:cNvPr>
          <p:cNvPicPr>
            <a:picLocks noChangeAspect="1"/>
          </p:cNvPicPr>
          <p:nvPr/>
        </p:nvPicPr>
        <p:blipFill>
          <a:blip r:embed="rId5"/>
          <a:stretch>
            <a:fillRect/>
          </a:stretch>
        </p:blipFill>
        <p:spPr>
          <a:xfrm>
            <a:off x="4925490" y="4808612"/>
            <a:ext cx="7132938" cy="967824"/>
          </a:xfrm>
          <a:prstGeom prst="rect">
            <a:avLst/>
          </a:prstGeom>
        </p:spPr>
      </p:pic>
    </p:spTree>
    <p:extLst>
      <p:ext uri="{BB962C8B-B14F-4D97-AF65-F5344CB8AC3E}">
        <p14:creationId xmlns:p14="http://schemas.microsoft.com/office/powerpoint/2010/main" val="3789706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B5FC1-62F5-470D-E8F3-6FB58D140AC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EB92180-4A81-64DA-51A6-EA655423533D}"/>
              </a:ext>
            </a:extLst>
          </p:cNvPr>
          <p:cNvSpPr txBox="1"/>
          <p:nvPr/>
        </p:nvSpPr>
        <p:spPr>
          <a:xfrm>
            <a:off x="124120" y="29540"/>
            <a:ext cx="7072009" cy="923330"/>
          </a:xfrm>
          <a:prstGeom prst="rect">
            <a:avLst/>
          </a:prstGeom>
          <a:noFill/>
        </p:spPr>
        <p:txBody>
          <a:bodyPr wrap="square">
            <a:spAutoFit/>
          </a:bodyPr>
          <a:lstStyle/>
          <a:p>
            <a:r>
              <a:rPr lang="cy-GB" sz="1800" b="1" u="sng">
                <a:highlight>
                  <a:srgbClr val="00FFFF"/>
                </a:highlight>
              </a:rPr>
              <a:t> </a:t>
            </a:r>
            <a:endParaRPr lang="cy-GB" sz="1800"/>
          </a:p>
          <a:p>
            <a:endParaRPr lang="cy-GB" sz="1800" b="1"/>
          </a:p>
          <a:p>
            <a:endParaRPr lang="cy-GB" sz="1800"/>
          </a:p>
        </p:txBody>
      </p:sp>
      <p:pic>
        <p:nvPicPr>
          <p:cNvPr id="4" name="Picture 3" descr="A pen on a notepad&#10;&#10;Description automatically generated">
            <a:extLst>
              <a:ext uri="{FF2B5EF4-FFF2-40B4-BE49-F238E27FC236}">
                <a16:creationId xmlns:a16="http://schemas.microsoft.com/office/drawing/2014/main" id="{2B798B36-B5DD-E4D4-BB7C-7FE4998104A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15348" y="218778"/>
            <a:ext cx="584482" cy="564204"/>
          </a:xfrm>
          <a:prstGeom prst="rect">
            <a:avLst/>
          </a:prstGeom>
        </p:spPr>
      </p:pic>
      <p:sp>
        <p:nvSpPr>
          <p:cNvPr id="2" name="Rectangle: Rounded Corners 1">
            <a:extLst>
              <a:ext uri="{FF2B5EF4-FFF2-40B4-BE49-F238E27FC236}">
                <a16:creationId xmlns:a16="http://schemas.microsoft.com/office/drawing/2014/main" id="{E93A8EA0-4646-34BA-9BB6-D2E31EAD9069}"/>
              </a:ext>
            </a:extLst>
          </p:cNvPr>
          <p:cNvSpPr/>
          <p:nvPr/>
        </p:nvSpPr>
        <p:spPr>
          <a:xfrm>
            <a:off x="754145" y="1198841"/>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rgbClr val="FF3399"/>
                </a:solidFill>
              </a:rPr>
              <a:t>mwyalchen</a:t>
            </a:r>
          </a:p>
        </p:txBody>
      </p:sp>
      <p:sp>
        <p:nvSpPr>
          <p:cNvPr id="5" name="AutoShape 2" descr="Image result for crow">
            <a:extLst>
              <a:ext uri="{FF2B5EF4-FFF2-40B4-BE49-F238E27FC236}">
                <a16:creationId xmlns:a16="http://schemas.microsoft.com/office/drawing/2014/main" id="{6E57F58E-0F2A-C3CB-8095-0CA3F01C5FD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A2DD7902-E2FA-4072-E0D1-62AE222B8295}"/>
              </a:ext>
            </a:extLst>
          </p:cNvPr>
          <p:cNvPicPr>
            <a:picLocks noChangeAspect="1"/>
          </p:cNvPicPr>
          <p:nvPr/>
        </p:nvPicPr>
        <p:blipFill>
          <a:blip r:embed="rId5"/>
          <a:stretch>
            <a:fillRect/>
          </a:stretch>
        </p:blipFill>
        <p:spPr>
          <a:xfrm>
            <a:off x="1269638" y="1463482"/>
            <a:ext cx="1363422" cy="1033804"/>
          </a:xfrm>
          <a:prstGeom prst="rect">
            <a:avLst/>
          </a:prstGeom>
        </p:spPr>
      </p:pic>
      <p:sp>
        <p:nvSpPr>
          <p:cNvPr id="8" name="Rectangle: Rounded Corners 7">
            <a:extLst>
              <a:ext uri="{FF2B5EF4-FFF2-40B4-BE49-F238E27FC236}">
                <a16:creationId xmlns:a16="http://schemas.microsoft.com/office/drawing/2014/main" id="{0D5E00D3-B713-4D7E-2E02-9CE9A7F39BEC}"/>
              </a:ext>
            </a:extLst>
          </p:cNvPr>
          <p:cNvSpPr/>
          <p:nvPr/>
        </p:nvSpPr>
        <p:spPr>
          <a:xfrm>
            <a:off x="4385035" y="2460396"/>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rgbClr val="0070C0"/>
                </a:solidFill>
              </a:rPr>
              <a:t>aderyn y to</a:t>
            </a:r>
          </a:p>
        </p:txBody>
      </p:sp>
      <p:sp>
        <p:nvSpPr>
          <p:cNvPr id="9" name="Rectangle: Rounded Corners 8">
            <a:extLst>
              <a:ext uri="{FF2B5EF4-FFF2-40B4-BE49-F238E27FC236}">
                <a16:creationId xmlns:a16="http://schemas.microsoft.com/office/drawing/2014/main" id="{7219CE8B-E816-B8BF-7EC4-0C85D2C719BC}"/>
              </a:ext>
            </a:extLst>
          </p:cNvPr>
          <p:cNvSpPr/>
          <p:nvPr/>
        </p:nvSpPr>
        <p:spPr>
          <a:xfrm>
            <a:off x="7846244" y="1198841"/>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rgbClr val="FF3399"/>
                </a:solidFill>
              </a:rPr>
              <a:t>drudwen</a:t>
            </a:r>
          </a:p>
        </p:txBody>
      </p:sp>
      <p:pic>
        <p:nvPicPr>
          <p:cNvPr id="11" name="Picture 10">
            <a:extLst>
              <a:ext uri="{FF2B5EF4-FFF2-40B4-BE49-F238E27FC236}">
                <a16:creationId xmlns:a16="http://schemas.microsoft.com/office/drawing/2014/main" id="{16524569-9B2E-26AA-C718-8F4D151C8A49}"/>
              </a:ext>
            </a:extLst>
          </p:cNvPr>
          <p:cNvPicPr>
            <a:picLocks noChangeAspect="1"/>
          </p:cNvPicPr>
          <p:nvPr/>
        </p:nvPicPr>
        <p:blipFill>
          <a:blip r:embed="rId6"/>
          <a:stretch>
            <a:fillRect/>
          </a:stretch>
        </p:blipFill>
        <p:spPr>
          <a:xfrm>
            <a:off x="4977353" y="2640260"/>
            <a:ext cx="1181492" cy="1033805"/>
          </a:xfrm>
          <a:prstGeom prst="rect">
            <a:avLst/>
          </a:prstGeom>
        </p:spPr>
      </p:pic>
      <p:pic>
        <p:nvPicPr>
          <p:cNvPr id="15" name="Picture 14">
            <a:extLst>
              <a:ext uri="{FF2B5EF4-FFF2-40B4-BE49-F238E27FC236}">
                <a16:creationId xmlns:a16="http://schemas.microsoft.com/office/drawing/2014/main" id="{C26E8999-AB72-AB4B-86CD-CA63901F397E}"/>
              </a:ext>
            </a:extLst>
          </p:cNvPr>
          <p:cNvPicPr>
            <a:picLocks noChangeAspect="1"/>
          </p:cNvPicPr>
          <p:nvPr/>
        </p:nvPicPr>
        <p:blipFill>
          <a:blip r:embed="rId7"/>
          <a:stretch>
            <a:fillRect/>
          </a:stretch>
        </p:blipFill>
        <p:spPr>
          <a:xfrm>
            <a:off x="8440985" y="1358216"/>
            <a:ext cx="1204927" cy="1102180"/>
          </a:xfrm>
          <a:prstGeom prst="rect">
            <a:avLst/>
          </a:prstGeom>
        </p:spPr>
      </p:pic>
      <p:sp>
        <p:nvSpPr>
          <p:cNvPr id="16" name="Rectangle: Rounded Corners 15">
            <a:extLst>
              <a:ext uri="{FF2B5EF4-FFF2-40B4-BE49-F238E27FC236}">
                <a16:creationId xmlns:a16="http://schemas.microsoft.com/office/drawing/2014/main" id="{2EA16699-119A-E2DC-05C1-41147D3FA02F}"/>
              </a:ext>
            </a:extLst>
          </p:cNvPr>
          <p:cNvSpPr/>
          <p:nvPr/>
        </p:nvSpPr>
        <p:spPr>
          <a:xfrm>
            <a:off x="2141455" y="4611278"/>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rgbClr val="0070C0"/>
                </a:solidFill>
              </a:rPr>
              <a:t>brongoch</a:t>
            </a:r>
          </a:p>
        </p:txBody>
      </p:sp>
      <p:sp>
        <p:nvSpPr>
          <p:cNvPr id="17" name="Rectangle: Rounded Corners 16">
            <a:extLst>
              <a:ext uri="{FF2B5EF4-FFF2-40B4-BE49-F238E27FC236}">
                <a16:creationId xmlns:a16="http://schemas.microsoft.com/office/drawing/2014/main" id="{E905D5BC-FAAD-4DD2-7897-2C8086D83BF6}"/>
              </a:ext>
            </a:extLst>
          </p:cNvPr>
          <p:cNvSpPr/>
          <p:nvPr/>
        </p:nvSpPr>
        <p:spPr>
          <a:xfrm>
            <a:off x="7656137" y="4611278"/>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rgbClr val="0070C0"/>
                </a:solidFill>
              </a:rPr>
              <a:t>titw tomos las</a:t>
            </a:r>
          </a:p>
        </p:txBody>
      </p:sp>
      <p:pic>
        <p:nvPicPr>
          <p:cNvPr id="18" name="Picture 17">
            <a:extLst>
              <a:ext uri="{FF2B5EF4-FFF2-40B4-BE49-F238E27FC236}">
                <a16:creationId xmlns:a16="http://schemas.microsoft.com/office/drawing/2014/main" id="{BAFF38EE-303F-0D08-8208-2AAB116829FD}"/>
              </a:ext>
            </a:extLst>
          </p:cNvPr>
          <p:cNvPicPr>
            <a:picLocks noChangeAspect="1"/>
          </p:cNvPicPr>
          <p:nvPr/>
        </p:nvPicPr>
        <p:blipFill>
          <a:blip r:embed="rId8"/>
          <a:stretch>
            <a:fillRect/>
          </a:stretch>
        </p:blipFill>
        <p:spPr>
          <a:xfrm>
            <a:off x="10500416" y="5410635"/>
            <a:ext cx="1569111" cy="1364136"/>
          </a:xfrm>
          <a:prstGeom prst="rect">
            <a:avLst/>
          </a:prstGeom>
        </p:spPr>
      </p:pic>
      <p:pic>
        <p:nvPicPr>
          <p:cNvPr id="20" name="Picture 19">
            <a:extLst>
              <a:ext uri="{FF2B5EF4-FFF2-40B4-BE49-F238E27FC236}">
                <a16:creationId xmlns:a16="http://schemas.microsoft.com/office/drawing/2014/main" id="{9CB0B060-CF3E-4CF2-C4E1-BB293AF7CBD4}"/>
              </a:ext>
            </a:extLst>
          </p:cNvPr>
          <p:cNvPicPr>
            <a:picLocks noChangeAspect="1"/>
          </p:cNvPicPr>
          <p:nvPr/>
        </p:nvPicPr>
        <p:blipFill>
          <a:blip r:embed="rId9"/>
          <a:stretch>
            <a:fillRect/>
          </a:stretch>
        </p:blipFill>
        <p:spPr>
          <a:xfrm>
            <a:off x="8159386" y="4846924"/>
            <a:ext cx="1387909" cy="912853"/>
          </a:xfrm>
          <a:prstGeom prst="rect">
            <a:avLst/>
          </a:prstGeom>
        </p:spPr>
      </p:pic>
      <p:pic>
        <p:nvPicPr>
          <p:cNvPr id="22" name="Picture 21">
            <a:extLst>
              <a:ext uri="{FF2B5EF4-FFF2-40B4-BE49-F238E27FC236}">
                <a16:creationId xmlns:a16="http://schemas.microsoft.com/office/drawing/2014/main" id="{FE236781-1394-BDEF-F412-96E0FCC761B0}"/>
              </a:ext>
            </a:extLst>
          </p:cNvPr>
          <p:cNvPicPr>
            <a:picLocks noChangeAspect="1"/>
          </p:cNvPicPr>
          <p:nvPr/>
        </p:nvPicPr>
        <p:blipFill>
          <a:blip r:embed="rId10"/>
          <a:stretch>
            <a:fillRect/>
          </a:stretch>
        </p:blipFill>
        <p:spPr>
          <a:xfrm>
            <a:off x="2716414" y="4846924"/>
            <a:ext cx="1331625" cy="1019341"/>
          </a:xfrm>
          <a:prstGeom prst="rect">
            <a:avLst/>
          </a:prstGeom>
        </p:spPr>
      </p:pic>
      <p:sp>
        <p:nvSpPr>
          <p:cNvPr id="6" name="Rectangle 5">
            <a:extLst>
              <a:ext uri="{FF2B5EF4-FFF2-40B4-BE49-F238E27FC236}">
                <a16:creationId xmlns:a16="http://schemas.microsoft.com/office/drawing/2014/main" id="{6BD9A87A-E6E0-AB14-58E8-1005FE0DAAEE}"/>
              </a:ext>
            </a:extLst>
          </p:cNvPr>
          <p:cNvSpPr/>
          <p:nvPr/>
        </p:nvSpPr>
        <p:spPr>
          <a:xfrm>
            <a:off x="3789657" y="72023"/>
            <a:ext cx="3585164" cy="5591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a:t>Ydych chi’n gywir?</a:t>
            </a:r>
          </a:p>
        </p:txBody>
      </p:sp>
    </p:spTree>
    <p:extLst>
      <p:ext uri="{BB962C8B-B14F-4D97-AF65-F5344CB8AC3E}">
        <p14:creationId xmlns:p14="http://schemas.microsoft.com/office/powerpoint/2010/main" val="3322221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95234-0650-0D0A-96DE-E584159C64B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612839B-AE38-14E8-848C-8151E92E40FB}"/>
              </a:ext>
            </a:extLst>
          </p:cNvPr>
          <p:cNvSpPr txBox="1"/>
          <p:nvPr/>
        </p:nvSpPr>
        <p:spPr>
          <a:xfrm>
            <a:off x="386498" y="500880"/>
            <a:ext cx="9709609" cy="5847755"/>
          </a:xfrm>
          <a:prstGeom prst="rect">
            <a:avLst/>
          </a:prstGeom>
          <a:noFill/>
        </p:spPr>
        <p:txBody>
          <a:bodyPr wrap="square">
            <a:spAutoFit/>
          </a:bodyPr>
          <a:lstStyle/>
          <a:p>
            <a:r>
              <a:rPr lang="cy-GB" sz="1800" b="1" u="sng">
                <a:highlight>
                  <a:srgbClr val="00FFFF"/>
                </a:highlight>
              </a:rPr>
              <a:t> </a:t>
            </a:r>
            <a:endParaRPr lang="cy-GB" sz="1800"/>
          </a:p>
          <a:p>
            <a:endParaRPr lang="cy-GB" sz="1800" b="1"/>
          </a:p>
          <a:p>
            <a:pPr lvl="0" defTabSz="914400">
              <a:defRPr/>
            </a:pPr>
            <a:endParaRPr lang="cy-GB" sz="2400" b="1">
              <a:solidFill>
                <a:srgbClr val="00FFFF"/>
              </a:solidFill>
            </a:endParaRPr>
          </a:p>
          <a:p>
            <a:pPr lvl="0" defTabSz="914400">
              <a:defRPr/>
            </a:pPr>
            <a:endParaRPr lang="cy-GB" b="1"/>
          </a:p>
          <a:p>
            <a:pPr lvl="0" defTabSz="914400">
              <a:defRPr/>
            </a:pPr>
            <a:endParaRPr lang="cy-GB" b="1"/>
          </a:p>
          <a:p>
            <a:pPr lvl="0" defTabSz="914400">
              <a:defRPr/>
            </a:pPr>
            <a:r>
              <a:rPr lang="cy-GB" sz="2800" b="1"/>
              <a:t>Rhowch y llun ar eich pen ( peidiwch ag edrych).</a:t>
            </a:r>
          </a:p>
          <a:p>
            <a:pPr lvl="0" defTabSz="914400">
              <a:defRPr/>
            </a:pPr>
            <a:endParaRPr lang="cy-GB" sz="2800" b="1"/>
          </a:p>
          <a:p>
            <a:pPr lvl="0" defTabSz="914400">
              <a:defRPr/>
            </a:pPr>
            <a:r>
              <a:rPr lang="cy-GB" sz="2800" b="1"/>
              <a:t>Dewch o hyd  i bartner.</a:t>
            </a:r>
          </a:p>
          <a:p>
            <a:pPr lvl="0" defTabSz="914400">
              <a:defRPr/>
            </a:pPr>
            <a:endParaRPr lang="cy-GB" sz="2800" b="1"/>
          </a:p>
          <a:p>
            <a:pPr lvl="0" defTabSz="914400">
              <a:defRPr/>
            </a:pPr>
            <a:r>
              <a:rPr lang="cy-GB" sz="2800" b="1"/>
              <a:t>Gofynnwch gwestiynau (cofiwch y cwestinau o wythnos diwethaf – </a:t>
            </a:r>
            <a:r>
              <a:rPr lang="cy-GB" sz="2800" b="1">
                <a:solidFill>
                  <a:srgbClr val="FF0000"/>
                </a:solidFill>
              </a:rPr>
              <a:t>ydw i’n ddu / llwyd / frown?</a:t>
            </a:r>
          </a:p>
          <a:p>
            <a:pPr lvl="0" defTabSz="914400">
              <a:defRPr/>
            </a:pPr>
            <a:r>
              <a:rPr lang="cy-GB" sz="2800" b="1">
                <a:solidFill>
                  <a:srgbClr val="FF0000"/>
                </a:solidFill>
              </a:rPr>
              <a:t>      </a:t>
            </a:r>
          </a:p>
          <a:p>
            <a:pPr lvl="0" defTabSz="914400">
              <a:defRPr/>
            </a:pPr>
            <a:r>
              <a:rPr lang="cy-GB" sz="2800" b="1"/>
              <a:t>Ceisiwch ddyfalu pa aderyn ydych chi . </a:t>
            </a:r>
          </a:p>
          <a:p>
            <a:pPr lvl="0" defTabSz="914400">
              <a:defRPr/>
            </a:pPr>
            <a:r>
              <a:rPr lang="cy-GB" b="1"/>
              <a:t>      </a:t>
            </a:r>
          </a:p>
          <a:p>
            <a:pPr lvl="0" defTabSz="914400">
              <a:defRPr/>
            </a:pPr>
            <a:endParaRPr lang="cy-GB"/>
          </a:p>
          <a:p>
            <a:pPr lvl="0" defTabSz="914400">
              <a:defRPr/>
            </a:pPr>
            <a:endParaRPr lang="cy-GB" sz="1800" b="1"/>
          </a:p>
        </p:txBody>
      </p:sp>
      <p:pic>
        <p:nvPicPr>
          <p:cNvPr id="4" name="Picture 3" descr="A pen on a notepad&#10;&#10;Description automatically generated">
            <a:extLst>
              <a:ext uri="{FF2B5EF4-FFF2-40B4-BE49-F238E27FC236}">
                <a16:creationId xmlns:a16="http://schemas.microsoft.com/office/drawing/2014/main" id="{815790DB-5E1F-C69B-52B9-003DF9BD1E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15348" y="218778"/>
            <a:ext cx="584482" cy="564204"/>
          </a:xfrm>
          <a:prstGeom prst="rect">
            <a:avLst/>
          </a:prstGeom>
        </p:spPr>
      </p:pic>
      <p:sp>
        <p:nvSpPr>
          <p:cNvPr id="2" name="Rectangle 1">
            <a:extLst>
              <a:ext uri="{FF2B5EF4-FFF2-40B4-BE49-F238E27FC236}">
                <a16:creationId xmlns:a16="http://schemas.microsoft.com/office/drawing/2014/main" id="{C918502E-D9BC-AD9E-1619-B8AEBA65F2DF}"/>
              </a:ext>
            </a:extLst>
          </p:cNvPr>
          <p:cNvSpPr/>
          <p:nvPr/>
        </p:nvSpPr>
        <p:spPr>
          <a:xfrm>
            <a:off x="3462683" y="560528"/>
            <a:ext cx="4251488" cy="59388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lvl="0" defTabSz="914400">
              <a:defRPr/>
            </a:pPr>
            <a:r>
              <a:rPr lang="cy-GB" sz="2800" b="1">
                <a:solidFill>
                  <a:schemeClr val="tx1"/>
                </a:solidFill>
              </a:rPr>
              <a:t>       </a:t>
            </a:r>
            <a:r>
              <a:rPr lang="cy-GB" sz="2800" b="1">
                <a:solidFill>
                  <a:schemeClr val="tx1"/>
                </a:solidFill>
                <a:highlight>
                  <a:srgbClr val="00FF00"/>
                </a:highlight>
              </a:rPr>
              <a:t>Gêm – Pwy ydw i?</a:t>
            </a:r>
          </a:p>
        </p:txBody>
      </p:sp>
      <p:pic>
        <p:nvPicPr>
          <p:cNvPr id="6" name="Picture 5">
            <a:extLst>
              <a:ext uri="{FF2B5EF4-FFF2-40B4-BE49-F238E27FC236}">
                <a16:creationId xmlns:a16="http://schemas.microsoft.com/office/drawing/2014/main" id="{39E2BFBB-9112-8872-6AF3-AC5652CA54E7}"/>
              </a:ext>
            </a:extLst>
          </p:cNvPr>
          <p:cNvPicPr>
            <a:picLocks noChangeAspect="1"/>
          </p:cNvPicPr>
          <p:nvPr/>
        </p:nvPicPr>
        <p:blipFill>
          <a:blip r:embed="rId5"/>
          <a:stretch>
            <a:fillRect/>
          </a:stretch>
        </p:blipFill>
        <p:spPr>
          <a:xfrm>
            <a:off x="9556979" y="5256368"/>
            <a:ext cx="2342851" cy="1382854"/>
          </a:xfrm>
          <a:prstGeom prst="rect">
            <a:avLst/>
          </a:prstGeom>
        </p:spPr>
      </p:pic>
      <p:pic>
        <p:nvPicPr>
          <p:cNvPr id="8" name="Picture 7">
            <a:extLst>
              <a:ext uri="{FF2B5EF4-FFF2-40B4-BE49-F238E27FC236}">
                <a16:creationId xmlns:a16="http://schemas.microsoft.com/office/drawing/2014/main" id="{CB3C1A5C-1852-A507-3142-F78F59D0C9FA}"/>
              </a:ext>
            </a:extLst>
          </p:cNvPr>
          <p:cNvPicPr>
            <a:picLocks noChangeAspect="1"/>
          </p:cNvPicPr>
          <p:nvPr/>
        </p:nvPicPr>
        <p:blipFill>
          <a:blip r:embed="rId6"/>
          <a:stretch>
            <a:fillRect/>
          </a:stretch>
        </p:blipFill>
        <p:spPr>
          <a:xfrm>
            <a:off x="7714171" y="4233323"/>
            <a:ext cx="1842808" cy="1767205"/>
          </a:xfrm>
          <a:prstGeom prst="rect">
            <a:avLst/>
          </a:prstGeom>
        </p:spPr>
      </p:pic>
    </p:spTree>
    <p:extLst>
      <p:ext uri="{BB962C8B-B14F-4D97-AF65-F5344CB8AC3E}">
        <p14:creationId xmlns:p14="http://schemas.microsoft.com/office/powerpoint/2010/main" val="3458288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51FAC-55BA-3B5A-C75E-F38B8132B6C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7A18066-FBC0-3867-5CC5-AB0E2FC3E148}"/>
              </a:ext>
            </a:extLst>
          </p:cNvPr>
          <p:cNvSpPr txBox="1"/>
          <p:nvPr/>
        </p:nvSpPr>
        <p:spPr>
          <a:xfrm>
            <a:off x="3932209" y="-279122"/>
            <a:ext cx="7072009" cy="923330"/>
          </a:xfrm>
          <a:prstGeom prst="rect">
            <a:avLst/>
          </a:prstGeom>
          <a:noFill/>
        </p:spPr>
        <p:txBody>
          <a:bodyPr wrap="square">
            <a:spAutoFit/>
          </a:bodyPr>
          <a:lstStyle/>
          <a:p>
            <a:endParaRPr lang="cy-GB" sz="1800" b="1"/>
          </a:p>
          <a:p>
            <a:r>
              <a:rPr lang="en-GB" sz="3600" b="1">
                <a:highlight>
                  <a:srgbClr val="00FF00"/>
                </a:highlight>
              </a:rPr>
              <a:t>Sawl ….. ar y cae?</a:t>
            </a:r>
            <a:endParaRPr lang="en-GB" sz="3600" kern="1200">
              <a:solidFill>
                <a:schemeClr val="tx1"/>
              </a:solidFill>
              <a:effectLst/>
              <a:highlight>
                <a:srgbClr val="00FF00"/>
              </a:highlight>
              <a:latin typeface="+mn-lt"/>
              <a:ea typeface="+mn-ea"/>
              <a:cs typeface="+mn-cs"/>
            </a:endParaRPr>
          </a:p>
        </p:txBody>
      </p:sp>
      <p:sp>
        <p:nvSpPr>
          <p:cNvPr id="2" name="Rectangle: Rounded Corners 1">
            <a:extLst>
              <a:ext uri="{FF2B5EF4-FFF2-40B4-BE49-F238E27FC236}">
                <a16:creationId xmlns:a16="http://schemas.microsoft.com/office/drawing/2014/main" id="{21E8FA08-551D-D32C-4248-803C9D37D84F}"/>
              </a:ext>
            </a:extLst>
          </p:cNvPr>
          <p:cNvSpPr/>
          <p:nvPr/>
        </p:nvSpPr>
        <p:spPr>
          <a:xfrm>
            <a:off x="4688328" y="5117855"/>
            <a:ext cx="2048757" cy="134251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rgbClr val="FF3399"/>
                </a:solidFill>
              </a:rPr>
              <a:t>mwyalchen</a:t>
            </a:r>
          </a:p>
        </p:txBody>
      </p:sp>
      <p:sp>
        <p:nvSpPr>
          <p:cNvPr id="5" name="AutoShape 2" descr="Image result for crow">
            <a:extLst>
              <a:ext uri="{FF2B5EF4-FFF2-40B4-BE49-F238E27FC236}">
                <a16:creationId xmlns:a16="http://schemas.microsoft.com/office/drawing/2014/main" id="{375FEEEF-8F12-E992-344D-56CA4615446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9CADBF32-3D69-CFEF-FBA6-0AACFB481175}"/>
              </a:ext>
            </a:extLst>
          </p:cNvPr>
          <p:cNvPicPr>
            <a:picLocks noChangeAspect="1"/>
          </p:cNvPicPr>
          <p:nvPr/>
        </p:nvPicPr>
        <p:blipFill>
          <a:blip r:embed="rId3"/>
          <a:stretch>
            <a:fillRect/>
          </a:stretch>
        </p:blipFill>
        <p:spPr>
          <a:xfrm>
            <a:off x="5030996" y="3772315"/>
            <a:ext cx="1363422" cy="1033804"/>
          </a:xfrm>
          <a:prstGeom prst="rect">
            <a:avLst/>
          </a:prstGeom>
        </p:spPr>
      </p:pic>
      <p:sp>
        <p:nvSpPr>
          <p:cNvPr id="8" name="Rectangle: Rounded Corners 7">
            <a:extLst>
              <a:ext uri="{FF2B5EF4-FFF2-40B4-BE49-F238E27FC236}">
                <a16:creationId xmlns:a16="http://schemas.microsoft.com/office/drawing/2014/main" id="{993ED1AE-9DE7-447C-1650-F2C2C2F873D5}"/>
              </a:ext>
            </a:extLst>
          </p:cNvPr>
          <p:cNvSpPr/>
          <p:nvPr/>
        </p:nvSpPr>
        <p:spPr>
          <a:xfrm>
            <a:off x="2442313" y="5117855"/>
            <a:ext cx="2048757" cy="134251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rgbClr val="0070C0"/>
                </a:solidFill>
              </a:rPr>
              <a:t>aderyn y to</a:t>
            </a:r>
          </a:p>
        </p:txBody>
      </p:sp>
      <p:sp>
        <p:nvSpPr>
          <p:cNvPr id="9" name="Rectangle: Rounded Corners 8">
            <a:extLst>
              <a:ext uri="{FF2B5EF4-FFF2-40B4-BE49-F238E27FC236}">
                <a16:creationId xmlns:a16="http://schemas.microsoft.com/office/drawing/2014/main" id="{FDA5000D-A876-015F-C58F-468A316E904B}"/>
              </a:ext>
            </a:extLst>
          </p:cNvPr>
          <p:cNvSpPr/>
          <p:nvPr/>
        </p:nvSpPr>
        <p:spPr>
          <a:xfrm>
            <a:off x="7243376" y="5117855"/>
            <a:ext cx="1950302" cy="133821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rgbClr val="FF3399"/>
                </a:solidFill>
              </a:rPr>
              <a:t>drudwen</a:t>
            </a:r>
          </a:p>
        </p:txBody>
      </p:sp>
      <p:pic>
        <p:nvPicPr>
          <p:cNvPr id="11" name="Picture 10">
            <a:extLst>
              <a:ext uri="{FF2B5EF4-FFF2-40B4-BE49-F238E27FC236}">
                <a16:creationId xmlns:a16="http://schemas.microsoft.com/office/drawing/2014/main" id="{6977D63C-28F8-6915-C5F5-E64B33FA7E71}"/>
              </a:ext>
            </a:extLst>
          </p:cNvPr>
          <p:cNvPicPr>
            <a:picLocks noChangeAspect="1"/>
          </p:cNvPicPr>
          <p:nvPr/>
        </p:nvPicPr>
        <p:blipFill>
          <a:blip r:embed="rId4"/>
          <a:stretch>
            <a:fillRect/>
          </a:stretch>
        </p:blipFill>
        <p:spPr>
          <a:xfrm>
            <a:off x="444631" y="3672550"/>
            <a:ext cx="1181492" cy="1033805"/>
          </a:xfrm>
          <a:prstGeom prst="rect">
            <a:avLst/>
          </a:prstGeom>
        </p:spPr>
      </p:pic>
      <p:pic>
        <p:nvPicPr>
          <p:cNvPr id="15" name="Picture 14">
            <a:extLst>
              <a:ext uri="{FF2B5EF4-FFF2-40B4-BE49-F238E27FC236}">
                <a16:creationId xmlns:a16="http://schemas.microsoft.com/office/drawing/2014/main" id="{CEAB45A7-0658-DEB4-B970-700D5AE16826}"/>
              </a:ext>
            </a:extLst>
          </p:cNvPr>
          <p:cNvPicPr>
            <a:picLocks noChangeAspect="1"/>
          </p:cNvPicPr>
          <p:nvPr/>
        </p:nvPicPr>
        <p:blipFill>
          <a:blip r:embed="rId5"/>
          <a:stretch>
            <a:fillRect/>
          </a:stretch>
        </p:blipFill>
        <p:spPr>
          <a:xfrm>
            <a:off x="9799291" y="3738127"/>
            <a:ext cx="1204927" cy="1102180"/>
          </a:xfrm>
          <a:prstGeom prst="rect">
            <a:avLst/>
          </a:prstGeom>
        </p:spPr>
      </p:pic>
      <p:sp>
        <p:nvSpPr>
          <p:cNvPr id="16" name="Rectangle: Rounded Corners 15">
            <a:extLst>
              <a:ext uri="{FF2B5EF4-FFF2-40B4-BE49-F238E27FC236}">
                <a16:creationId xmlns:a16="http://schemas.microsoft.com/office/drawing/2014/main" id="{C0133F11-0405-08A5-8CC9-B1FEDC25CD0C}"/>
              </a:ext>
            </a:extLst>
          </p:cNvPr>
          <p:cNvSpPr/>
          <p:nvPr/>
        </p:nvSpPr>
        <p:spPr>
          <a:xfrm>
            <a:off x="9558832" y="5117855"/>
            <a:ext cx="2048757" cy="134251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rgbClr val="0070C0"/>
                </a:solidFill>
              </a:rPr>
              <a:t>brongoch</a:t>
            </a:r>
          </a:p>
        </p:txBody>
      </p:sp>
      <p:sp>
        <p:nvSpPr>
          <p:cNvPr id="17" name="Rectangle: Rounded Corners 16">
            <a:extLst>
              <a:ext uri="{FF2B5EF4-FFF2-40B4-BE49-F238E27FC236}">
                <a16:creationId xmlns:a16="http://schemas.microsoft.com/office/drawing/2014/main" id="{A52D93E3-6D10-C345-7D7B-AABBA72F18F6}"/>
              </a:ext>
            </a:extLst>
          </p:cNvPr>
          <p:cNvSpPr/>
          <p:nvPr/>
        </p:nvSpPr>
        <p:spPr>
          <a:xfrm>
            <a:off x="123427" y="5117856"/>
            <a:ext cx="2048757" cy="134251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rgbClr val="0070C0"/>
                </a:solidFill>
              </a:rPr>
              <a:t>titw tomos las</a:t>
            </a:r>
          </a:p>
        </p:txBody>
      </p:sp>
      <p:pic>
        <p:nvPicPr>
          <p:cNvPr id="20" name="Picture 19">
            <a:extLst>
              <a:ext uri="{FF2B5EF4-FFF2-40B4-BE49-F238E27FC236}">
                <a16:creationId xmlns:a16="http://schemas.microsoft.com/office/drawing/2014/main" id="{3D44E94A-3AFD-37D8-7BE5-CE9B48AD7CF6}"/>
              </a:ext>
            </a:extLst>
          </p:cNvPr>
          <p:cNvPicPr>
            <a:picLocks noChangeAspect="1"/>
          </p:cNvPicPr>
          <p:nvPr/>
        </p:nvPicPr>
        <p:blipFill>
          <a:blip r:embed="rId6"/>
          <a:stretch>
            <a:fillRect/>
          </a:stretch>
        </p:blipFill>
        <p:spPr>
          <a:xfrm>
            <a:off x="2772736" y="3832791"/>
            <a:ext cx="1387909" cy="912853"/>
          </a:xfrm>
          <a:prstGeom prst="rect">
            <a:avLst/>
          </a:prstGeom>
        </p:spPr>
      </p:pic>
      <p:pic>
        <p:nvPicPr>
          <p:cNvPr id="22" name="Picture 21">
            <a:extLst>
              <a:ext uri="{FF2B5EF4-FFF2-40B4-BE49-F238E27FC236}">
                <a16:creationId xmlns:a16="http://schemas.microsoft.com/office/drawing/2014/main" id="{1D373440-62A7-235B-CC36-93623E58136D}"/>
              </a:ext>
            </a:extLst>
          </p:cNvPr>
          <p:cNvPicPr>
            <a:picLocks noChangeAspect="1"/>
          </p:cNvPicPr>
          <p:nvPr/>
        </p:nvPicPr>
        <p:blipFill>
          <a:blip r:embed="rId7"/>
          <a:stretch>
            <a:fillRect/>
          </a:stretch>
        </p:blipFill>
        <p:spPr>
          <a:xfrm>
            <a:off x="7351087" y="3763997"/>
            <a:ext cx="1331625" cy="1019341"/>
          </a:xfrm>
          <a:prstGeom prst="rect">
            <a:avLst/>
          </a:prstGeom>
        </p:spPr>
      </p:pic>
      <p:sp>
        <p:nvSpPr>
          <p:cNvPr id="10" name="Speech Bubble: Oval 9">
            <a:extLst>
              <a:ext uri="{FF2B5EF4-FFF2-40B4-BE49-F238E27FC236}">
                <a16:creationId xmlns:a16="http://schemas.microsoft.com/office/drawing/2014/main" id="{4E14F107-7C80-C3C2-CAC1-E6E47B51030D}"/>
              </a:ext>
            </a:extLst>
          </p:cNvPr>
          <p:cNvSpPr/>
          <p:nvPr/>
        </p:nvSpPr>
        <p:spPr>
          <a:xfrm>
            <a:off x="7560296" y="835123"/>
            <a:ext cx="4386087" cy="2493618"/>
          </a:xfrm>
          <a:prstGeom prst="wedgeEllipseCallout">
            <a:avLst>
              <a:gd name="adj1" fmla="val -79501"/>
              <a:gd name="adj2" fmla="val 22490"/>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a:t>Cysylltwch y lluniau a’r enwau.  </a:t>
            </a:r>
          </a:p>
          <a:p>
            <a:pPr algn="ctr"/>
            <a:endParaRPr lang="en-GB" b="1"/>
          </a:p>
          <a:p>
            <a:pPr algn="ctr"/>
            <a:r>
              <a:rPr lang="en-GB" b="1"/>
              <a:t>Wedyn, rydw i eisiau i chi dwedwch y chwestiwn i eich partner. </a:t>
            </a:r>
          </a:p>
          <a:p>
            <a:pPr algn="ctr"/>
            <a:endParaRPr lang="en-GB"/>
          </a:p>
        </p:txBody>
      </p:sp>
    </p:spTree>
    <p:extLst>
      <p:ext uri="{BB962C8B-B14F-4D97-AF65-F5344CB8AC3E}">
        <p14:creationId xmlns:p14="http://schemas.microsoft.com/office/powerpoint/2010/main" val="773984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6F15C-F7EB-E63C-2A3A-A94810EEE35A}"/>
            </a:ext>
          </a:extLst>
        </p:cNvPr>
        <p:cNvGrpSpPr/>
        <p:nvPr/>
      </p:nvGrpSpPr>
      <p:grpSpPr>
        <a:xfrm>
          <a:off x="0" y="0"/>
          <a:ext cx="0" cy="0"/>
          <a:chOff x="0" y="0"/>
          <a:chExt cx="0" cy="0"/>
        </a:xfrm>
      </p:grpSpPr>
      <p:pic>
        <p:nvPicPr>
          <p:cNvPr id="4" name="Picture 3" descr="A pen on a notepad&#10;&#10;Description automatically generated">
            <a:extLst>
              <a:ext uri="{FF2B5EF4-FFF2-40B4-BE49-F238E27FC236}">
                <a16:creationId xmlns:a16="http://schemas.microsoft.com/office/drawing/2014/main" id="{483BB0F7-ACDF-EB9D-7981-64F714E18D1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15348" y="218778"/>
            <a:ext cx="584482" cy="564204"/>
          </a:xfrm>
          <a:prstGeom prst="rect">
            <a:avLst/>
          </a:prstGeom>
        </p:spPr>
      </p:pic>
      <p:sp>
        <p:nvSpPr>
          <p:cNvPr id="6" name="Rectangle: Single Corner Snipped 5">
            <a:extLst>
              <a:ext uri="{FF2B5EF4-FFF2-40B4-BE49-F238E27FC236}">
                <a16:creationId xmlns:a16="http://schemas.microsoft.com/office/drawing/2014/main" id="{CD33DDC4-3964-9384-81B5-56BB94C5E9B8}"/>
              </a:ext>
            </a:extLst>
          </p:cNvPr>
          <p:cNvSpPr/>
          <p:nvPr/>
        </p:nvSpPr>
        <p:spPr>
          <a:xfrm>
            <a:off x="81701" y="999240"/>
            <a:ext cx="4857946" cy="3023410"/>
          </a:xfrm>
          <a:prstGeom prst="snip1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4000" b="1">
              <a:solidFill>
                <a:schemeClr val="tx1"/>
              </a:solidFill>
            </a:endParaRPr>
          </a:p>
          <a:p>
            <a:endParaRPr lang="en-GB" sz="4000" b="1">
              <a:solidFill>
                <a:schemeClr val="tx1"/>
              </a:solidFill>
            </a:endParaRPr>
          </a:p>
          <a:p>
            <a:endParaRPr lang="en-GB" sz="4000" b="1">
              <a:solidFill>
                <a:schemeClr val="tx1"/>
              </a:solidFill>
            </a:endParaRPr>
          </a:p>
          <a:p>
            <a:endParaRPr lang="en-GB" sz="4000" b="1">
              <a:solidFill>
                <a:schemeClr val="tx1"/>
              </a:solidFill>
            </a:endParaRPr>
          </a:p>
          <a:p>
            <a:endParaRPr lang="en-GB" sz="4000" b="1">
              <a:solidFill>
                <a:schemeClr val="tx1"/>
              </a:solidFill>
            </a:endParaRPr>
          </a:p>
          <a:p>
            <a:r>
              <a:rPr lang="en-GB" sz="4000" b="1">
                <a:solidFill>
                  <a:schemeClr val="tx1"/>
                </a:solidFill>
              </a:rPr>
              <a:t>    </a:t>
            </a:r>
            <a:r>
              <a:rPr lang="en-GB" sz="2800" b="1">
                <a:solidFill>
                  <a:schemeClr val="tx1"/>
                </a:solidFill>
              </a:rPr>
              <a:t>Sawl  </a:t>
            </a:r>
            <a:r>
              <a:rPr lang="en-GB" sz="2800" b="1">
                <a:solidFill>
                  <a:srgbClr val="FF3399"/>
                </a:solidFill>
              </a:rPr>
              <a:t>mwyalchen</a:t>
            </a:r>
            <a:r>
              <a:rPr lang="en-GB" sz="2800" b="1">
                <a:solidFill>
                  <a:schemeClr val="tx1"/>
                </a:solidFill>
              </a:rPr>
              <a:t>?</a:t>
            </a:r>
          </a:p>
          <a:p>
            <a:r>
              <a:rPr lang="en-GB" sz="2800" b="1">
                <a:solidFill>
                  <a:schemeClr val="tx1"/>
                </a:solidFill>
              </a:rPr>
              <a:t>               </a:t>
            </a:r>
            <a:r>
              <a:rPr lang="en-GB" sz="2800" b="1">
                <a:solidFill>
                  <a:srgbClr val="0070C0"/>
                </a:solidFill>
              </a:rPr>
              <a:t>aderyn y to</a:t>
            </a:r>
            <a:r>
              <a:rPr lang="en-GB" sz="2800" b="1">
                <a:solidFill>
                  <a:schemeClr val="tx1"/>
                </a:solidFill>
              </a:rPr>
              <a:t>?</a:t>
            </a:r>
          </a:p>
          <a:p>
            <a:r>
              <a:rPr lang="en-GB" sz="2800" b="1">
                <a:solidFill>
                  <a:schemeClr val="tx1"/>
                </a:solidFill>
              </a:rPr>
              <a:t>               </a:t>
            </a:r>
            <a:r>
              <a:rPr lang="en-GB" sz="2800" b="1">
                <a:solidFill>
                  <a:srgbClr val="FF3399"/>
                </a:solidFill>
              </a:rPr>
              <a:t>drudwen</a:t>
            </a:r>
            <a:r>
              <a:rPr lang="en-GB" sz="2800" b="1">
                <a:solidFill>
                  <a:schemeClr val="tx1"/>
                </a:solidFill>
              </a:rPr>
              <a:t>?</a:t>
            </a:r>
          </a:p>
          <a:p>
            <a:r>
              <a:rPr lang="en-GB" sz="2800" b="1">
                <a:solidFill>
                  <a:schemeClr val="tx1"/>
                </a:solidFill>
              </a:rPr>
              <a:t>               </a:t>
            </a:r>
            <a:r>
              <a:rPr lang="en-GB" sz="2800" b="1">
                <a:solidFill>
                  <a:srgbClr val="0070C0"/>
                </a:solidFill>
              </a:rPr>
              <a:t>brongoch</a:t>
            </a:r>
            <a:r>
              <a:rPr lang="en-GB" sz="2800" b="1">
                <a:solidFill>
                  <a:schemeClr val="tx1"/>
                </a:solidFill>
              </a:rPr>
              <a:t>?</a:t>
            </a:r>
          </a:p>
          <a:p>
            <a:r>
              <a:rPr lang="en-GB" sz="2800" b="1">
                <a:solidFill>
                  <a:schemeClr val="tx1"/>
                </a:solidFill>
              </a:rPr>
              <a:t>               </a:t>
            </a:r>
            <a:r>
              <a:rPr lang="en-GB" sz="2800" b="1">
                <a:solidFill>
                  <a:srgbClr val="0070C0"/>
                </a:solidFill>
              </a:rPr>
              <a:t>titw tomos las</a:t>
            </a:r>
            <a:r>
              <a:rPr lang="en-GB" sz="2800" b="1">
                <a:solidFill>
                  <a:schemeClr val="tx1"/>
                </a:solidFill>
              </a:rPr>
              <a:t>?</a:t>
            </a:r>
          </a:p>
          <a:p>
            <a:r>
              <a:rPr lang="en-GB" sz="2800" b="1">
                <a:solidFill>
                  <a:schemeClr val="tx1"/>
                </a:solidFill>
              </a:rPr>
              <a:t>               </a:t>
            </a:r>
            <a:r>
              <a:rPr lang="en-GB" sz="2800" b="1">
                <a:solidFill>
                  <a:srgbClr val="0070C0"/>
                </a:solidFill>
              </a:rPr>
              <a:t>barcud coch</a:t>
            </a:r>
            <a:r>
              <a:rPr lang="en-GB" sz="2800" b="1">
                <a:solidFill>
                  <a:schemeClr val="tx1"/>
                </a:solidFill>
              </a:rPr>
              <a:t>?</a:t>
            </a: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a:solidFill>
                <a:schemeClr val="tx1"/>
              </a:solidFill>
            </a:endParaRPr>
          </a:p>
        </p:txBody>
      </p:sp>
      <p:sp>
        <p:nvSpPr>
          <p:cNvPr id="5" name="TextBox 4">
            <a:extLst>
              <a:ext uri="{FF2B5EF4-FFF2-40B4-BE49-F238E27FC236}">
                <a16:creationId xmlns:a16="http://schemas.microsoft.com/office/drawing/2014/main" id="{2E9A414D-4321-F742-F467-FF836BE7BE13}"/>
              </a:ext>
            </a:extLst>
          </p:cNvPr>
          <p:cNvSpPr txBox="1"/>
          <p:nvPr/>
        </p:nvSpPr>
        <p:spPr>
          <a:xfrm>
            <a:off x="1571" y="-307377"/>
            <a:ext cx="6094428" cy="1200329"/>
          </a:xfrm>
          <a:prstGeom prst="rect">
            <a:avLst/>
          </a:prstGeom>
          <a:noFill/>
        </p:spPr>
        <p:txBody>
          <a:bodyPr wrap="square">
            <a:spAutoFit/>
          </a:bodyPr>
          <a:lstStyle/>
          <a:p>
            <a:endParaRPr lang="cy-GB" sz="1800"/>
          </a:p>
          <a:p>
            <a:endParaRPr lang="cy-GB" sz="1800" b="1"/>
          </a:p>
          <a:p>
            <a:r>
              <a:rPr lang="en-GB" sz="1800" b="1" kern="1200">
                <a:solidFill>
                  <a:schemeClr val="tx1"/>
                </a:solidFill>
                <a:effectLst/>
                <a:highlight>
                  <a:srgbClr val="00FF00"/>
                </a:highlight>
                <a:latin typeface="+mn-lt"/>
                <a:ea typeface="+mn-ea"/>
                <a:cs typeface="+mn-cs"/>
              </a:rPr>
              <a:t>Sawl…….?</a:t>
            </a:r>
            <a:endParaRPr lang="en-GB" sz="1800" kern="1200">
              <a:solidFill>
                <a:schemeClr val="tx1"/>
              </a:solidFill>
              <a:effectLst/>
              <a:highlight>
                <a:srgbClr val="00FF00"/>
              </a:highlight>
              <a:latin typeface="+mn-lt"/>
              <a:ea typeface="+mn-ea"/>
              <a:cs typeface="+mn-cs"/>
            </a:endParaRPr>
          </a:p>
          <a:p>
            <a:r>
              <a:rPr lang="en-GB" sz="1800" b="1" kern="1200">
                <a:solidFill>
                  <a:schemeClr val="tx1"/>
                </a:solidFill>
                <a:effectLst/>
                <a:highlight>
                  <a:srgbClr val="00FF00"/>
                </a:highlight>
                <a:latin typeface="+mn-lt"/>
                <a:ea typeface="+mn-ea"/>
                <a:cs typeface="+mn-cs"/>
              </a:rPr>
              <a:t>Roedd ……  ar y cae.</a:t>
            </a:r>
            <a:endParaRPr lang="cy-GB" sz="1800" b="0"/>
          </a:p>
        </p:txBody>
      </p:sp>
      <p:sp>
        <p:nvSpPr>
          <p:cNvPr id="7" name="Speech Bubble: Oval 6">
            <a:extLst>
              <a:ext uri="{FF2B5EF4-FFF2-40B4-BE49-F238E27FC236}">
                <a16:creationId xmlns:a16="http://schemas.microsoft.com/office/drawing/2014/main" id="{0E86C63C-E83D-07B3-968F-CB8D12A125FE}"/>
              </a:ext>
            </a:extLst>
          </p:cNvPr>
          <p:cNvSpPr/>
          <p:nvPr/>
        </p:nvSpPr>
        <p:spPr>
          <a:xfrm>
            <a:off x="7022968" y="3078702"/>
            <a:ext cx="4386087" cy="3560520"/>
          </a:xfrm>
          <a:prstGeom prst="wedgeEllipseCallout">
            <a:avLst>
              <a:gd name="adj1" fmla="val -79501"/>
              <a:gd name="adj2" fmla="val 22490"/>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a:t>Edrychwch ar yr enwau o adar. Mae hi’n </a:t>
            </a:r>
            <a:r>
              <a:rPr lang="en-GB" b="1">
                <a:solidFill>
                  <a:srgbClr val="0070C0"/>
                </a:solidFill>
              </a:rPr>
              <a:t>enwau gwrywaidd </a:t>
            </a:r>
            <a:r>
              <a:rPr lang="en-GB" b="1"/>
              <a:t>ac </a:t>
            </a:r>
            <a:r>
              <a:rPr lang="en-GB" b="1">
                <a:solidFill>
                  <a:srgbClr val="FF3399"/>
                </a:solidFill>
              </a:rPr>
              <a:t>enwau benywaidd</a:t>
            </a:r>
            <a:r>
              <a:rPr lang="en-GB" b="1"/>
              <a:t>. Mae e’n bwysig i wybod achos mae e’n newid y rhifau i  gyfri a’r ansoddeiriau.</a:t>
            </a:r>
          </a:p>
          <a:p>
            <a:pPr algn="ctr"/>
            <a:endParaRPr lang="en-GB"/>
          </a:p>
        </p:txBody>
      </p:sp>
    </p:spTree>
    <p:extLst>
      <p:ext uri="{BB962C8B-B14F-4D97-AF65-F5344CB8AC3E}">
        <p14:creationId xmlns:p14="http://schemas.microsoft.com/office/powerpoint/2010/main" val="2783190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9BF77-8A89-BDB2-8F7B-2887A4501E3D}"/>
            </a:ext>
          </a:extLst>
        </p:cNvPr>
        <p:cNvGrpSpPr/>
        <p:nvPr/>
      </p:nvGrpSpPr>
      <p:grpSpPr>
        <a:xfrm>
          <a:off x="0" y="0"/>
          <a:ext cx="0" cy="0"/>
          <a:chOff x="0" y="0"/>
          <a:chExt cx="0" cy="0"/>
        </a:xfrm>
      </p:grpSpPr>
      <p:sp>
        <p:nvSpPr>
          <p:cNvPr id="2" name="Plus Sign 1">
            <a:extLst>
              <a:ext uri="{FF2B5EF4-FFF2-40B4-BE49-F238E27FC236}">
                <a16:creationId xmlns:a16="http://schemas.microsoft.com/office/drawing/2014/main" id="{6E0D2254-D282-DAE3-117B-291C323C6988}"/>
              </a:ext>
            </a:extLst>
          </p:cNvPr>
          <p:cNvSpPr/>
          <p:nvPr/>
        </p:nvSpPr>
        <p:spPr>
          <a:xfrm>
            <a:off x="2507530" y="4383464"/>
            <a:ext cx="1033806" cy="961534"/>
          </a:xfrm>
          <a:prstGeom prst="mathPlus">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Plus Sign 4">
            <a:extLst>
              <a:ext uri="{FF2B5EF4-FFF2-40B4-BE49-F238E27FC236}">
                <a16:creationId xmlns:a16="http://schemas.microsoft.com/office/drawing/2014/main" id="{29757B69-7408-372E-FA9C-DF3C19FB52A1}"/>
              </a:ext>
            </a:extLst>
          </p:cNvPr>
          <p:cNvSpPr/>
          <p:nvPr/>
        </p:nvSpPr>
        <p:spPr>
          <a:xfrm>
            <a:off x="5450263" y="4383464"/>
            <a:ext cx="1033806" cy="961534"/>
          </a:xfrm>
          <a:prstGeom prst="mathPlus">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6" name="Plus Sign 5">
            <a:extLst>
              <a:ext uri="{FF2B5EF4-FFF2-40B4-BE49-F238E27FC236}">
                <a16:creationId xmlns:a16="http://schemas.microsoft.com/office/drawing/2014/main" id="{5AD7A5A5-AE2F-3449-86C5-660F00EA6635}"/>
              </a:ext>
            </a:extLst>
          </p:cNvPr>
          <p:cNvSpPr/>
          <p:nvPr/>
        </p:nvSpPr>
        <p:spPr>
          <a:xfrm>
            <a:off x="2394409" y="2662468"/>
            <a:ext cx="1033806" cy="961534"/>
          </a:xfrm>
          <a:prstGeom prst="mathPlus">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C26C49D-0AB3-FC0C-C1D8-0670F3D620E7}"/>
              </a:ext>
            </a:extLst>
          </p:cNvPr>
          <p:cNvSpPr/>
          <p:nvPr/>
        </p:nvSpPr>
        <p:spPr>
          <a:xfrm>
            <a:off x="3541336" y="782982"/>
            <a:ext cx="3717303" cy="7300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a:highlight>
                  <a:srgbClr val="00FF00"/>
                </a:highlight>
              </a:rPr>
              <a:t>Sawl</a:t>
            </a:r>
            <a:r>
              <a:rPr lang="en-GB" sz="2800">
                <a:highlight>
                  <a:srgbClr val="00FF00"/>
                </a:highlight>
              </a:rPr>
              <a:t> neu </a:t>
            </a:r>
            <a:r>
              <a:rPr lang="en-GB" sz="2800" b="1">
                <a:highlight>
                  <a:srgbClr val="00FF00"/>
                </a:highlight>
              </a:rPr>
              <a:t>Faint</a:t>
            </a:r>
            <a:r>
              <a:rPr lang="en-GB" sz="2800">
                <a:highlight>
                  <a:srgbClr val="00FF00"/>
                </a:highlight>
              </a:rPr>
              <a:t>?</a:t>
            </a:r>
          </a:p>
        </p:txBody>
      </p:sp>
      <p:sp>
        <p:nvSpPr>
          <p:cNvPr id="8" name="Rectangle 7">
            <a:extLst>
              <a:ext uri="{FF2B5EF4-FFF2-40B4-BE49-F238E27FC236}">
                <a16:creationId xmlns:a16="http://schemas.microsoft.com/office/drawing/2014/main" id="{7992D205-216A-12CE-753B-C0028279C10F}"/>
              </a:ext>
            </a:extLst>
          </p:cNvPr>
          <p:cNvSpPr/>
          <p:nvPr/>
        </p:nvSpPr>
        <p:spPr>
          <a:xfrm>
            <a:off x="282803" y="2891673"/>
            <a:ext cx="1809947" cy="57503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a:t>Sawl</a:t>
            </a:r>
          </a:p>
        </p:txBody>
      </p:sp>
      <p:sp>
        <p:nvSpPr>
          <p:cNvPr id="9" name="Rectangle 8">
            <a:extLst>
              <a:ext uri="{FF2B5EF4-FFF2-40B4-BE49-F238E27FC236}">
                <a16:creationId xmlns:a16="http://schemas.microsoft.com/office/drawing/2014/main" id="{057E604D-542F-E87C-49E9-52499EA2F2DB}"/>
              </a:ext>
            </a:extLst>
          </p:cNvPr>
          <p:cNvSpPr/>
          <p:nvPr/>
        </p:nvSpPr>
        <p:spPr>
          <a:xfrm>
            <a:off x="282803" y="4576713"/>
            <a:ext cx="1809947" cy="57503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a:t>Faint</a:t>
            </a:r>
          </a:p>
        </p:txBody>
      </p:sp>
      <p:sp>
        <p:nvSpPr>
          <p:cNvPr id="10" name="Rectangle 9">
            <a:extLst>
              <a:ext uri="{FF2B5EF4-FFF2-40B4-BE49-F238E27FC236}">
                <a16:creationId xmlns:a16="http://schemas.microsoft.com/office/drawing/2014/main" id="{CFD91ADB-D3AB-C38F-95CF-CBE69A606AE6}"/>
              </a:ext>
            </a:extLst>
          </p:cNvPr>
          <p:cNvSpPr/>
          <p:nvPr/>
        </p:nvSpPr>
        <p:spPr>
          <a:xfrm>
            <a:off x="3913694" y="2891672"/>
            <a:ext cx="1809947" cy="57503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a:t>unigol</a:t>
            </a:r>
          </a:p>
        </p:txBody>
      </p:sp>
      <p:sp>
        <p:nvSpPr>
          <p:cNvPr id="11" name="Rectangle 10">
            <a:extLst>
              <a:ext uri="{FF2B5EF4-FFF2-40B4-BE49-F238E27FC236}">
                <a16:creationId xmlns:a16="http://schemas.microsoft.com/office/drawing/2014/main" id="{91C35BB4-3E51-DD50-9B94-D1F16075B5B9}"/>
              </a:ext>
            </a:extLst>
          </p:cNvPr>
          <p:cNvSpPr/>
          <p:nvPr/>
        </p:nvSpPr>
        <p:spPr>
          <a:xfrm>
            <a:off x="7139232" y="4547827"/>
            <a:ext cx="1809947" cy="57503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a:t>lluosog</a:t>
            </a:r>
          </a:p>
        </p:txBody>
      </p:sp>
      <p:sp>
        <p:nvSpPr>
          <p:cNvPr id="12" name="Rectangle 11">
            <a:extLst>
              <a:ext uri="{FF2B5EF4-FFF2-40B4-BE49-F238E27FC236}">
                <a16:creationId xmlns:a16="http://schemas.microsoft.com/office/drawing/2014/main" id="{2F2DDF1F-50DE-1560-3E39-76AEAAD1B065}"/>
              </a:ext>
            </a:extLst>
          </p:cNvPr>
          <p:cNvSpPr/>
          <p:nvPr/>
        </p:nvSpPr>
        <p:spPr>
          <a:xfrm>
            <a:off x="4208281" y="4561968"/>
            <a:ext cx="931684" cy="58977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a:t>o</a:t>
            </a:r>
          </a:p>
        </p:txBody>
      </p:sp>
      <p:sp>
        <p:nvSpPr>
          <p:cNvPr id="13" name="Rectangle 12">
            <a:extLst>
              <a:ext uri="{FF2B5EF4-FFF2-40B4-BE49-F238E27FC236}">
                <a16:creationId xmlns:a16="http://schemas.microsoft.com/office/drawing/2014/main" id="{563DDFF1-BC3C-3139-7ACA-F946847910F6}"/>
              </a:ext>
            </a:extLst>
          </p:cNvPr>
          <p:cNvSpPr/>
          <p:nvPr/>
        </p:nvSpPr>
        <p:spPr>
          <a:xfrm>
            <a:off x="7578363" y="3972189"/>
            <a:ext cx="931684" cy="58977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a:solidFill>
                  <a:srgbClr val="FF0000"/>
                </a:solidFill>
              </a:rPr>
              <a:t>T.M.</a:t>
            </a:r>
          </a:p>
        </p:txBody>
      </p:sp>
    </p:spTree>
    <p:extLst>
      <p:ext uri="{BB962C8B-B14F-4D97-AF65-F5344CB8AC3E}">
        <p14:creationId xmlns:p14="http://schemas.microsoft.com/office/powerpoint/2010/main" val="2519922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029F94-5EE3-4502-FD5D-66ADC68521CD}"/>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313E86F5-E888-054A-220A-EEE092685DB5}"/>
              </a:ext>
            </a:extLst>
          </p:cNvPr>
          <p:cNvSpPr/>
          <p:nvPr/>
        </p:nvSpPr>
        <p:spPr>
          <a:xfrm>
            <a:off x="867266" y="2460396"/>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chemeClr val="tx1"/>
                </a:solidFill>
              </a:rPr>
              <a:t>mwyeilch</a:t>
            </a:r>
          </a:p>
        </p:txBody>
      </p:sp>
      <p:sp>
        <p:nvSpPr>
          <p:cNvPr id="5" name="AutoShape 2" descr="Image result for crow">
            <a:extLst>
              <a:ext uri="{FF2B5EF4-FFF2-40B4-BE49-F238E27FC236}">
                <a16:creationId xmlns:a16="http://schemas.microsoft.com/office/drawing/2014/main" id="{42E2F7D8-577B-6887-9149-C3E0512CD8F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50189415-A775-F6EF-07CC-A0B0F474A233}"/>
              </a:ext>
            </a:extLst>
          </p:cNvPr>
          <p:cNvPicPr>
            <a:picLocks noChangeAspect="1"/>
          </p:cNvPicPr>
          <p:nvPr/>
        </p:nvPicPr>
        <p:blipFill>
          <a:blip r:embed="rId3"/>
          <a:stretch>
            <a:fillRect/>
          </a:stretch>
        </p:blipFill>
        <p:spPr>
          <a:xfrm>
            <a:off x="1044965" y="2611599"/>
            <a:ext cx="839229" cy="636339"/>
          </a:xfrm>
          <a:prstGeom prst="rect">
            <a:avLst/>
          </a:prstGeom>
        </p:spPr>
      </p:pic>
      <p:sp>
        <p:nvSpPr>
          <p:cNvPr id="8" name="Rectangle: Rounded Corners 7">
            <a:extLst>
              <a:ext uri="{FF2B5EF4-FFF2-40B4-BE49-F238E27FC236}">
                <a16:creationId xmlns:a16="http://schemas.microsoft.com/office/drawing/2014/main" id="{1A3B4F8D-D405-8A00-5ACA-4DCB58665C0E}"/>
              </a:ext>
            </a:extLst>
          </p:cNvPr>
          <p:cNvSpPr/>
          <p:nvPr/>
        </p:nvSpPr>
        <p:spPr>
          <a:xfrm>
            <a:off x="4385035" y="2460396"/>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chemeClr val="tx1"/>
                </a:solidFill>
              </a:rPr>
              <a:t>adar y to</a:t>
            </a:r>
          </a:p>
        </p:txBody>
      </p:sp>
      <p:sp>
        <p:nvSpPr>
          <p:cNvPr id="9" name="Rectangle: Rounded Corners 8">
            <a:extLst>
              <a:ext uri="{FF2B5EF4-FFF2-40B4-BE49-F238E27FC236}">
                <a16:creationId xmlns:a16="http://schemas.microsoft.com/office/drawing/2014/main" id="{EEE34FF3-EF90-E2D9-39B7-0B256FCEE02C}"/>
              </a:ext>
            </a:extLst>
          </p:cNvPr>
          <p:cNvSpPr/>
          <p:nvPr/>
        </p:nvSpPr>
        <p:spPr>
          <a:xfrm>
            <a:off x="8042635" y="2451754"/>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chemeClr val="tx1"/>
                </a:solidFill>
              </a:rPr>
              <a:t>drudwy</a:t>
            </a:r>
          </a:p>
        </p:txBody>
      </p:sp>
      <p:pic>
        <p:nvPicPr>
          <p:cNvPr id="11" name="Picture 10">
            <a:extLst>
              <a:ext uri="{FF2B5EF4-FFF2-40B4-BE49-F238E27FC236}">
                <a16:creationId xmlns:a16="http://schemas.microsoft.com/office/drawing/2014/main" id="{55515EF5-C6C3-F43C-4D17-CE380C9E4A7E}"/>
              </a:ext>
            </a:extLst>
          </p:cNvPr>
          <p:cNvPicPr>
            <a:picLocks noChangeAspect="1"/>
          </p:cNvPicPr>
          <p:nvPr/>
        </p:nvPicPr>
        <p:blipFill>
          <a:blip r:embed="rId4"/>
          <a:stretch>
            <a:fillRect/>
          </a:stretch>
        </p:blipFill>
        <p:spPr>
          <a:xfrm>
            <a:off x="4685122" y="2630193"/>
            <a:ext cx="694489" cy="607678"/>
          </a:xfrm>
          <a:prstGeom prst="rect">
            <a:avLst/>
          </a:prstGeom>
        </p:spPr>
      </p:pic>
      <p:pic>
        <p:nvPicPr>
          <p:cNvPr id="15" name="Picture 14">
            <a:extLst>
              <a:ext uri="{FF2B5EF4-FFF2-40B4-BE49-F238E27FC236}">
                <a16:creationId xmlns:a16="http://schemas.microsoft.com/office/drawing/2014/main" id="{76633C0D-63B3-12A9-FF37-34CFB9B274D7}"/>
              </a:ext>
            </a:extLst>
          </p:cNvPr>
          <p:cNvPicPr>
            <a:picLocks noChangeAspect="1"/>
          </p:cNvPicPr>
          <p:nvPr/>
        </p:nvPicPr>
        <p:blipFill>
          <a:blip r:embed="rId5"/>
          <a:stretch>
            <a:fillRect/>
          </a:stretch>
        </p:blipFill>
        <p:spPr>
          <a:xfrm>
            <a:off x="8411133" y="2617624"/>
            <a:ext cx="706666" cy="646407"/>
          </a:xfrm>
          <a:prstGeom prst="rect">
            <a:avLst/>
          </a:prstGeom>
        </p:spPr>
      </p:pic>
      <p:sp>
        <p:nvSpPr>
          <p:cNvPr id="16" name="Rectangle: Rounded Corners 15">
            <a:extLst>
              <a:ext uri="{FF2B5EF4-FFF2-40B4-BE49-F238E27FC236}">
                <a16:creationId xmlns:a16="http://schemas.microsoft.com/office/drawing/2014/main" id="{9379BBAC-819D-AB7D-FB9F-5CD96E25C47F}"/>
              </a:ext>
            </a:extLst>
          </p:cNvPr>
          <p:cNvSpPr/>
          <p:nvPr/>
        </p:nvSpPr>
        <p:spPr>
          <a:xfrm>
            <a:off x="2141455" y="4611278"/>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chemeClr val="tx1"/>
                </a:solidFill>
              </a:rPr>
              <a:t>brongochiaid</a:t>
            </a:r>
          </a:p>
        </p:txBody>
      </p:sp>
      <p:sp>
        <p:nvSpPr>
          <p:cNvPr id="17" name="Rectangle: Rounded Corners 16">
            <a:extLst>
              <a:ext uri="{FF2B5EF4-FFF2-40B4-BE49-F238E27FC236}">
                <a16:creationId xmlns:a16="http://schemas.microsoft.com/office/drawing/2014/main" id="{F7144CCD-7859-C130-1F97-E0484E4510F0}"/>
              </a:ext>
            </a:extLst>
          </p:cNvPr>
          <p:cNvSpPr/>
          <p:nvPr/>
        </p:nvSpPr>
        <p:spPr>
          <a:xfrm>
            <a:off x="5582238" y="4611277"/>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chemeClr val="tx1"/>
                </a:solidFill>
              </a:rPr>
              <a:t>titwod tomos gleision</a:t>
            </a:r>
          </a:p>
        </p:txBody>
      </p:sp>
      <p:pic>
        <p:nvPicPr>
          <p:cNvPr id="20" name="Picture 19">
            <a:extLst>
              <a:ext uri="{FF2B5EF4-FFF2-40B4-BE49-F238E27FC236}">
                <a16:creationId xmlns:a16="http://schemas.microsoft.com/office/drawing/2014/main" id="{D965D374-5CF3-65A7-B84B-B3D7E6688D8C}"/>
              </a:ext>
            </a:extLst>
          </p:cNvPr>
          <p:cNvPicPr>
            <a:picLocks noChangeAspect="1"/>
          </p:cNvPicPr>
          <p:nvPr/>
        </p:nvPicPr>
        <p:blipFill>
          <a:blip r:embed="rId6"/>
          <a:stretch>
            <a:fillRect/>
          </a:stretch>
        </p:blipFill>
        <p:spPr>
          <a:xfrm>
            <a:off x="5893828" y="4792819"/>
            <a:ext cx="828939" cy="545208"/>
          </a:xfrm>
          <a:prstGeom prst="rect">
            <a:avLst/>
          </a:prstGeom>
        </p:spPr>
      </p:pic>
      <p:pic>
        <p:nvPicPr>
          <p:cNvPr id="22" name="Picture 21">
            <a:extLst>
              <a:ext uri="{FF2B5EF4-FFF2-40B4-BE49-F238E27FC236}">
                <a16:creationId xmlns:a16="http://schemas.microsoft.com/office/drawing/2014/main" id="{7CBEEB62-EECD-B0E8-B4B3-1F9B34C61512}"/>
              </a:ext>
            </a:extLst>
          </p:cNvPr>
          <p:cNvPicPr>
            <a:picLocks noChangeAspect="1"/>
          </p:cNvPicPr>
          <p:nvPr/>
        </p:nvPicPr>
        <p:blipFill>
          <a:blip r:embed="rId7"/>
          <a:stretch>
            <a:fillRect/>
          </a:stretch>
        </p:blipFill>
        <p:spPr>
          <a:xfrm>
            <a:off x="2329916" y="4846924"/>
            <a:ext cx="835385" cy="639476"/>
          </a:xfrm>
          <a:prstGeom prst="rect">
            <a:avLst/>
          </a:prstGeom>
        </p:spPr>
      </p:pic>
      <p:pic>
        <p:nvPicPr>
          <p:cNvPr id="6" name="Picture 5">
            <a:extLst>
              <a:ext uri="{FF2B5EF4-FFF2-40B4-BE49-F238E27FC236}">
                <a16:creationId xmlns:a16="http://schemas.microsoft.com/office/drawing/2014/main" id="{E74D99E3-D964-11BB-4029-534A46C390A9}"/>
              </a:ext>
            </a:extLst>
          </p:cNvPr>
          <p:cNvPicPr>
            <a:picLocks noChangeAspect="1"/>
          </p:cNvPicPr>
          <p:nvPr/>
        </p:nvPicPr>
        <p:blipFill>
          <a:blip r:embed="rId3"/>
          <a:stretch>
            <a:fillRect/>
          </a:stretch>
        </p:blipFill>
        <p:spPr>
          <a:xfrm>
            <a:off x="2141455" y="3068434"/>
            <a:ext cx="737554" cy="559245"/>
          </a:xfrm>
          <a:prstGeom prst="rect">
            <a:avLst/>
          </a:prstGeom>
        </p:spPr>
      </p:pic>
      <p:pic>
        <p:nvPicPr>
          <p:cNvPr id="10" name="Picture 9">
            <a:extLst>
              <a:ext uri="{FF2B5EF4-FFF2-40B4-BE49-F238E27FC236}">
                <a16:creationId xmlns:a16="http://schemas.microsoft.com/office/drawing/2014/main" id="{981190C5-B2DE-42CD-7B2F-6AA2AD1800CB}"/>
              </a:ext>
            </a:extLst>
          </p:cNvPr>
          <p:cNvPicPr>
            <a:picLocks noChangeAspect="1"/>
          </p:cNvPicPr>
          <p:nvPr/>
        </p:nvPicPr>
        <p:blipFill>
          <a:blip r:embed="rId4"/>
          <a:stretch>
            <a:fillRect/>
          </a:stretch>
        </p:blipFill>
        <p:spPr>
          <a:xfrm>
            <a:off x="5627106" y="3085020"/>
            <a:ext cx="694489" cy="607678"/>
          </a:xfrm>
          <a:prstGeom prst="rect">
            <a:avLst/>
          </a:prstGeom>
        </p:spPr>
      </p:pic>
      <p:pic>
        <p:nvPicPr>
          <p:cNvPr id="12" name="Picture 11">
            <a:extLst>
              <a:ext uri="{FF2B5EF4-FFF2-40B4-BE49-F238E27FC236}">
                <a16:creationId xmlns:a16="http://schemas.microsoft.com/office/drawing/2014/main" id="{4DB95195-B73F-C971-5A1A-381AB9C7CB73}"/>
              </a:ext>
            </a:extLst>
          </p:cNvPr>
          <p:cNvPicPr>
            <a:picLocks noChangeAspect="1"/>
          </p:cNvPicPr>
          <p:nvPr/>
        </p:nvPicPr>
        <p:blipFill>
          <a:blip r:embed="rId5"/>
          <a:stretch>
            <a:fillRect/>
          </a:stretch>
        </p:blipFill>
        <p:spPr>
          <a:xfrm>
            <a:off x="9239839" y="3085020"/>
            <a:ext cx="706666" cy="646407"/>
          </a:xfrm>
          <a:prstGeom prst="rect">
            <a:avLst/>
          </a:prstGeom>
        </p:spPr>
      </p:pic>
      <p:pic>
        <p:nvPicPr>
          <p:cNvPr id="13" name="Picture 12">
            <a:extLst>
              <a:ext uri="{FF2B5EF4-FFF2-40B4-BE49-F238E27FC236}">
                <a16:creationId xmlns:a16="http://schemas.microsoft.com/office/drawing/2014/main" id="{387E0F93-20CA-4020-A8AF-AEE30CF1033B}"/>
              </a:ext>
            </a:extLst>
          </p:cNvPr>
          <p:cNvPicPr>
            <a:picLocks noChangeAspect="1"/>
          </p:cNvPicPr>
          <p:nvPr/>
        </p:nvPicPr>
        <p:blipFill>
          <a:blip r:embed="rId7"/>
          <a:stretch>
            <a:fillRect/>
          </a:stretch>
        </p:blipFill>
        <p:spPr>
          <a:xfrm>
            <a:off x="3353762" y="5166662"/>
            <a:ext cx="835385" cy="639476"/>
          </a:xfrm>
          <a:prstGeom prst="rect">
            <a:avLst/>
          </a:prstGeom>
        </p:spPr>
      </p:pic>
      <p:pic>
        <p:nvPicPr>
          <p:cNvPr id="14" name="Picture 13">
            <a:extLst>
              <a:ext uri="{FF2B5EF4-FFF2-40B4-BE49-F238E27FC236}">
                <a16:creationId xmlns:a16="http://schemas.microsoft.com/office/drawing/2014/main" id="{447C9771-CB27-C109-D6F5-99DA8BBADAB0}"/>
              </a:ext>
            </a:extLst>
          </p:cNvPr>
          <p:cNvPicPr>
            <a:picLocks noChangeAspect="1"/>
          </p:cNvPicPr>
          <p:nvPr/>
        </p:nvPicPr>
        <p:blipFill>
          <a:blip r:embed="rId6"/>
          <a:stretch>
            <a:fillRect/>
          </a:stretch>
        </p:blipFill>
        <p:spPr>
          <a:xfrm>
            <a:off x="6892988" y="5257617"/>
            <a:ext cx="828939" cy="545208"/>
          </a:xfrm>
          <a:prstGeom prst="rect">
            <a:avLst/>
          </a:prstGeom>
        </p:spPr>
      </p:pic>
      <p:sp>
        <p:nvSpPr>
          <p:cNvPr id="19" name="Rectangle: Rounded Corners 18">
            <a:extLst>
              <a:ext uri="{FF2B5EF4-FFF2-40B4-BE49-F238E27FC236}">
                <a16:creationId xmlns:a16="http://schemas.microsoft.com/office/drawing/2014/main" id="{92D99F38-01A4-3533-21A2-2BBA5DBC737C}"/>
              </a:ext>
            </a:extLst>
          </p:cNvPr>
          <p:cNvSpPr/>
          <p:nvPr/>
        </p:nvSpPr>
        <p:spPr>
          <a:xfrm>
            <a:off x="9023021" y="4611276"/>
            <a:ext cx="2394408" cy="1649691"/>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b="1">
              <a:solidFill>
                <a:schemeClr val="tx1"/>
              </a:solidFill>
            </a:endParaRPr>
          </a:p>
          <a:p>
            <a:pPr algn="ctr"/>
            <a:r>
              <a:rPr lang="en-GB" b="1">
                <a:solidFill>
                  <a:schemeClr val="tx1"/>
                </a:solidFill>
              </a:rPr>
              <a:t>barcutiaid coch</a:t>
            </a:r>
          </a:p>
        </p:txBody>
      </p:sp>
      <p:pic>
        <p:nvPicPr>
          <p:cNvPr id="21" name="Picture 20">
            <a:extLst>
              <a:ext uri="{FF2B5EF4-FFF2-40B4-BE49-F238E27FC236}">
                <a16:creationId xmlns:a16="http://schemas.microsoft.com/office/drawing/2014/main" id="{BE22F8A1-5663-8DE8-D213-3FD244BD2412}"/>
              </a:ext>
            </a:extLst>
          </p:cNvPr>
          <p:cNvPicPr>
            <a:picLocks noChangeAspect="1"/>
          </p:cNvPicPr>
          <p:nvPr/>
        </p:nvPicPr>
        <p:blipFill>
          <a:blip r:embed="rId8"/>
          <a:stretch>
            <a:fillRect/>
          </a:stretch>
        </p:blipFill>
        <p:spPr>
          <a:xfrm>
            <a:off x="9825946" y="4792819"/>
            <a:ext cx="979145" cy="851238"/>
          </a:xfrm>
          <a:prstGeom prst="rect">
            <a:avLst/>
          </a:prstGeom>
        </p:spPr>
      </p:pic>
      <p:sp>
        <p:nvSpPr>
          <p:cNvPr id="24" name="Rectangle 23">
            <a:extLst>
              <a:ext uri="{FF2B5EF4-FFF2-40B4-BE49-F238E27FC236}">
                <a16:creationId xmlns:a16="http://schemas.microsoft.com/office/drawing/2014/main" id="{35868754-8005-272E-A5F4-5730E7530D63}"/>
              </a:ext>
            </a:extLst>
          </p:cNvPr>
          <p:cNvSpPr/>
          <p:nvPr/>
        </p:nvSpPr>
        <p:spPr>
          <a:xfrm>
            <a:off x="4385035" y="376445"/>
            <a:ext cx="2809187" cy="67873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a:solidFill>
                  <a:schemeClr val="tx2"/>
                </a:solidFill>
              </a:rPr>
              <a:t>y lluosog</a:t>
            </a:r>
          </a:p>
        </p:txBody>
      </p:sp>
    </p:spTree>
    <p:extLst>
      <p:ext uri="{BB962C8B-B14F-4D97-AF65-F5344CB8AC3E}">
        <p14:creationId xmlns:p14="http://schemas.microsoft.com/office/powerpoint/2010/main" val="3688207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02C62-D797-3D38-31F9-2C939BC806C5}"/>
            </a:ext>
          </a:extLst>
        </p:cNvPr>
        <p:cNvGrpSpPr/>
        <p:nvPr/>
      </p:nvGrpSpPr>
      <p:grpSpPr>
        <a:xfrm>
          <a:off x="0" y="0"/>
          <a:ext cx="0" cy="0"/>
          <a:chOff x="0" y="0"/>
          <a:chExt cx="0" cy="0"/>
        </a:xfrm>
      </p:grpSpPr>
      <p:pic>
        <p:nvPicPr>
          <p:cNvPr id="4" name="Picture 3" descr="A pen on a notepad&#10;&#10;Description automatically generated">
            <a:extLst>
              <a:ext uri="{FF2B5EF4-FFF2-40B4-BE49-F238E27FC236}">
                <a16:creationId xmlns:a16="http://schemas.microsoft.com/office/drawing/2014/main" id="{2F2B59E7-06D0-7114-463B-31BFE29E878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15348" y="218778"/>
            <a:ext cx="584482" cy="564204"/>
          </a:xfrm>
          <a:prstGeom prst="rect">
            <a:avLst/>
          </a:prstGeom>
        </p:spPr>
      </p:pic>
      <p:sp>
        <p:nvSpPr>
          <p:cNvPr id="6" name="Rectangle: Single Corner Snipped 5">
            <a:extLst>
              <a:ext uri="{FF2B5EF4-FFF2-40B4-BE49-F238E27FC236}">
                <a16:creationId xmlns:a16="http://schemas.microsoft.com/office/drawing/2014/main" id="{07C7DE9A-021F-0902-0EA1-DBD9D11C9C88}"/>
              </a:ext>
            </a:extLst>
          </p:cNvPr>
          <p:cNvSpPr/>
          <p:nvPr/>
        </p:nvSpPr>
        <p:spPr>
          <a:xfrm>
            <a:off x="1021237" y="2422687"/>
            <a:ext cx="6878425" cy="3695307"/>
          </a:xfrm>
          <a:prstGeom prst="snip1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4000" b="1">
              <a:solidFill>
                <a:schemeClr val="tx1"/>
              </a:solidFill>
            </a:endParaRPr>
          </a:p>
          <a:p>
            <a:endParaRPr lang="en-GB" sz="4000" b="1">
              <a:solidFill>
                <a:schemeClr val="tx1"/>
              </a:solidFill>
            </a:endParaRPr>
          </a:p>
          <a:p>
            <a:endParaRPr lang="en-GB" sz="4000" b="1">
              <a:solidFill>
                <a:schemeClr val="tx1"/>
              </a:solidFill>
            </a:endParaRPr>
          </a:p>
          <a:p>
            <a:endParaRPr lang="en-GB" sz="4000" b="1">
              <a:solidFill>
                <a:schemeClr val="tx1"/>
              </a:solidFill>
            </a:endParaRPr>
          </a:p>
          <a:p>
            <a:endParaRPr lang="en-GB" sz="4000" b="1">
              <a:solidFill>
                <a:schemeClr val="tx1"/>
              </a:solidFill>
            </a:endParaRPr>
          </a:p>
          <a:p>
            <a:r>
              <a:rPr lang="en-GB" sz="4000" b="1">
                <a:solidFill>
                  <a:schemeClr val="tx1"/>
                </a:solidFill>
              </a:rPr>
              <a:t>Faint o </a:t>
            </a:r>
            <a:r>
              <a:rPr lang="en-GB" sz="4000" b="1">
                <a:solidFill>
                  <a:srgbClr val="FF0000"/>
                </a:solidFill>
              </a:rPr>
              <a:t>f</a:t>
            </a:r>
            <a:r>
              <a:rPr lang="en-GB" sz="4000" b="1">
                <a:solidFill>
                  <a:srgbClr val="FF3399"/>
                </a:solidFill>
              </a:rPr>
              <a:t>wyeilch</a:t>
            </a:r>
            <a:r>
              <a:rPr lang="en-GB" sz="4000" b="1">
                <a:solidFill>
                  <a:schemeClr val="tx1"/>
                </a:solidFill>
              </a:rPr>
              <a:t>?</a:t>
            </a:r>
          </a:p>
          <a:p>
            <a:r>
              <a:rPr lang="en-GB" sz="4000" b="1">
                <a:solidFill>
                  <a:schemeClr val="tx1"/>
                </a:solidFill>
              </a:rPr>
              <a:t>             </a:t>
            </a:r>
            <a:r>
              <a:rPr lang="en-GB" sz="4000" b="1">
                <a:solidFill>
                  <a:srgbClr val="0070C0"/>
                </a:solidFill>
              </a:rPr>
              <a:t>adar y to</a:t>
            </a:r>
            <a:r>
              <a:rPr lang="en-GB" sz="4000" b="1">
                <a:solidFill>
                  <a:schemeClr val="tx1"/>
                </a:solidFill>
              </a:rPr>
              <a:t>?</a:t>
            </a:r>
          </a:p>
          <a:p>
            <a:r>
              <a:rPr lang="en-GB" sz="4000" b="1">
                <a:solidFill>
                  <a:schemeClr val="tx1"/>
                </a:solidFill>
              </a:rPr>
              <a:t>             </a:t>
            </a:r>
            <a:r>
              <a:rPr lang="en-GB" sz="4000" b="1">
                <a:solidFill>
                  <a:srgbClr val="FF0000"/>
                </a:solidFill>
              </a:rPr>
              <a:t>dd</a:t>
            </a:r>
            <a:r>
              <a:rPr lang="en-GB" sz="4000" b="1">
                <a:solidFill>
                  <a:srgbClr val="FF3399"/>
                </a:solidFill>
              </a:rPr>
              <a:t>rudwy</a:t>
            </a:r>
            <a:r>
              <a:rPr lang="en-GB" sz="4000" b="1">
                <a:solidFill>
                  <a:schemeClr val="tx1"/>
                </a:solidFill>
              </a:rPr>
              <a:t>?</a:t>
            </a:r>
          </a:p>
          <a:p>
            <a:r>
              <a:rPr lang="en-GB" sz="4000" b="1">
                <a:solidFill>
                  <a:schemeClr val="tx1"/>
                </a:solidFill>
              </a:rPr>
              <a:t>             </a:t>
            </a:r>
            <a:r>
              <a:rPr lang="en-GB" sz="4000" b="1">
                <a:solidFill>
                  <a:srgbClr val="FF0000"/>
                </a:solidFill>
              </a:rPr>
              <a:t>f</a:t>
            </a:r>
            <a:r>
              <a:rPr lang="en-GB" sz="4000" b="1">
                <a:solidFill>
                  <a:srgbClr val="0070C0"/>
                </a:solidFill>
              </a:rPr>
              <a:t>rongochiaid</a:t>
            </a:r>
            <a:r>
              <a:rPr lang="en-GB" sz="4000" b="1">
                <a:solidFill>
                  <a:schemeClr val="tx1"/>
                </a:solidFill>
              </a:rPr>
              <a:t>?</a:t>
            </a:r>
          </a:p>
          <a:p>
            <a:r>
              <a:rPr lang="en-GB" sz="4000" b="1">
                <a:solidFill>
                  <a:schemeClr val="tx1"/>
                </a:solidFill>
              </a:rPr>
              <a:t>             </a:t>
            </a:r>
            <a:r>
              <a:rPr lang="en-GB" sz="4000" b="1">
                <a:solidFill>
                  <a:srgbClr val="FF0000"/>
                </a:solidFill>
              </a:rPr>
              <a:t>d</a:t>
            </a:r>
            <a:r>
              <a:rPr lang="en-GB" sz="4000" b="1">
                <a:solidFill>
                  <a:srgbClr val="0070C0"/>
                </a:solidFill>
              </a:rPr>
              <a:t>itwod tomos gleision</a:t>
            </a:r>
            <a:r>
              <a:rPr lang="en-GB" sz="4000" b="1">
                <a:solidFill>
                  <a:schemeClr val="tx1"/>
                </a:solidFill>
              </a:rPr>
              <a:t>?</a:t>
            </a:r>
          </a:p>
          <a:p>
            <a:r>
              <a:rPr lang="en-GB" sz="4000" b="1">
                <a:solidFill>
                  <a:schemeClr val="tx1"/>
                </a:solidFill>
              </a:rPr>
              <a:t>             </a:t>
            </a:r>
            <a:r>
              <a:rPr lang="en-GB" sz="4000" b="1">
                <a:solidFill>
                  <a:srgbClr val="FF0000"/>
                </a:solidFill>
              </a:rPr>
              <a:t>f</a:t>
            </a:r>
            <a:r>
              <a:rPr lang="en-GB" sz="4000" b="1">
                <a:solidFill>
                  <a:srgbClr val="0070C0"/>
                </a:solidFill>
              </a:rPr>
              <a:t>arcutiaid coch</a:t>
            </a:r>
            <a:r>
              <a:rPr lang="en-GB" sz="4000" b="1">
                <a:solidFill>
                  <a:schemeClr val="tx1"/>
                </a:solidFill>
              </a:rPr>
              <a:t>?</a:t>
            </a: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a:solidFill>
                <a:schemeClr val="tx1"/>
              </a:solidFill>
            </a:endParaRPr>
          </a:p>
        </p:txBody>
      </p:sp>
      <p:sp>
        <p:nvSpPr>
          <p:cNvPr id="2" name="Speech Bubble: Oval 1">
            <a:extLst>
              <a:ext uri="{FF2B5EF4-FFF2-40B4-BE49-F238E27FC236}">
                <a16:creationId xmlns:a16="http://schemas.microsoft.com/office/drawing/2014/main" id="{DC0504E5-4773-A9C0-A12A-72680AB8F740}"/>
              </a:ext>
            </a:extLst>
          </p:cNvPr>
          <p:cNvSpPr/>
          <p:nvPr/>
        </p:nvSpPr>
        <p:spPr>
          <a:xfrm>
            <a:off x="8764466" y="-18874"/>
            <a:ext cx="3401848" cy="2066722"/>
          </a:xfrm>
          <a:prstGeom prst="wedgeEllipseCallout">
            <a:avLst>
              <a:gd name="adj1" fmla="val -79501"/>
              <a:gd name="adj2" fmla="val 22490"/>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r>
              <a:rPr lang="en-GB" b="1"/>
              <a:t>Rydw i eisiau i chi dwedwch y chwestiwn i eich grŵp.</a:t>
            </a:r>
          </a:p>
          <a:p>
            <a:pPr algn="ctr"/>
            <a:endParaRPr lang="en-GB"/>
          </a:p>
        </p:txBody>
      </p:sp>
      <p:sp>
        <p:nvSpPr>
          <p:cNvPr id="5" name="Rectangle 4">
            <a:extLst>
              <a:ext uri="{FF2B5EF4-FFF2-40B4-BE49-F238E27FC236}">
                <a16:creationId xmlns:a16="http://schemas.microsoft.com/office/drawing/2014/main" id="{0FBB821B-A5D3-016F-0379-EBFEB26A3185}"/>
              </a:ext>
            </a:extLst>
          </p:cNvPr>
          <p:cNvSpPr/>
          <p:nvPr/>
        </p:nvSpPr>
        <p:spPr>
          <a:xfrm>
            <a:off x="377072" y="218778"/>
            <a:ext cx="3751868" cy="69562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b="1">
                <a:solidFill>
                  <a:schemeClr val="tx2"/>
                </a:solidFill>
                <a:highlight>
                  <a:srgbClr val="00FF00"/>
                </a:highlight>
              </a:rPr>
              <a:t>Faint o…..</a:t>
            </a:r>
          </a:p>
        </p:txBody>
      </p:sp>
    </p:spTree>
    <p:extLst>
      <p:ext uri="{BB962C8B-B14F-4D97-AF65-F5344CB8AC3E}">
        <p14:creationId xmlns:p14="http://schemas.microsoft.com/office/powerpoint/2010/main" val="6910430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F20200-762C-79F2-E54C-54D7C16682D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9997903-74D9-0D80-94E8-82622F1659D3}"/>
              </a:ext>
            </a:extLst>
          </p:cNvPr>
          <p:cNvPicPr>
            <a:picLocks noChangeAspect="1"/>
          </p:cNvPicPr>
          <p:nvPr/>
        </p:nvPicPr>
        <p:blipFill>
          <a:blip r:embed="rId3"/>
          <a:stretch>
            <a:fillRect/>
          </a:stretch>
        </p:blipFill>
        <p:spPr>
          <a:xfrm>
            <a:off x="560747" y="2984966"/>
            <a:ext cx="4320914" cy="2827265"/>
          </a:xfrm>
          <a:prstGeom prst="rect">
            <a:avLst/>
          </a:prstGeom>
        </p:spPr>
      </p:pic>
      <p:pic>
        <p:nvPicPr>
          <p:cNvPr id="9" name="Picture 8">
            <a:extLst>
              <a:ext uri="{FF2B5EF4-FFF2-40B4-BE49-F238E27FC236}">
                <a16:creationId xmlns:a16="http://schemas.microsoft.com/office/drawing/2014/main" id="{396E7F58-1619-ED89-F698-6639A7C04590}"/>
              </a:ext>
            </a:extLst>
          </p:cNvPr>
          <p:cNvPicPr>
            <a:picLocks noChangeAspect="1"/>
          </p:cNvPicPr>
          <p:nvPr/>
        </p:nvPicPr>
        <p:blipFill>
          <a:blip r:embed="rId4"/>
          <a:stretch>
            <a:fillRect/>
          </a:stretch>
        </p:blipFill>
        <p:spPr>
          <a:xfrm>
            <a:off x="6382551" y="2984966"/>
            <a:ext cx="4967320" cy="2882089"/>
          </a:xfrm>
          <a:prstGeom prst="rect">
            <a:avLst/>
          </a:prstGeom>
        </p:spPr>
      </p:pic>
      <p:pic>
        <p:nvPicPr>
          <p:cNvPr id="11" name="Picture 10">
            <a:extLst>
              <a:ext uri="{FF2B5EF4-FFF2-40B4-BE49-F238E27FC236}">
                <a16:creationId xmlns:a16="http://schemas.microsoft.com/office/drawing/2014/main" id="{BF73D954-65D8-C9FC-94B1-44F252C50075}"/>
              </a:ext>
            </a:extLst>
          </p:cNvPr>
          <p:cNvPicPr>
            <a:picLocks noChangeAspect="1"/>
          </p:cNvPicPr>
          <p:nvPr/>
        </p:nvPicPr>
        <p:blipFill>
          <a:blip r:embed="rId5"/>
          <a:stretch>
            <a:fillRect/>
          </a:stretch>
        </p:blipFill>
        <p:spPr>
          <a:xfrm>
            <a:off x="520474" y="1773426"/>
            <a:ext cx="4401460" cy="988821"/>
          </a:xfrm>
          <a:prstGeom prst="rect">
            <a:avLst/>
          </a:prstGeom>
        </p:spPr>
      </p:pic>
      <p:pic>
        <p:nvPicPr>
          <p:cNvPr id="13" name="Picture 12">
            <a:extLst>
              <a:ext uri="{FF2B5EF4-FFF2-40B4-BE49-F238E27FC236}">
                <a16:creationId xmlns:a16="http://schemas.microsoft.com/office/drawing/2014/main" id="{DF0CDAC5-942D-C129-4EF3-57141C21840F}"/>
              </a:ext>
            </a:extLst>
          </p:cNvPr>
          <p:cNvPicPr>
            <a:picLocks noChangeAspect="1"/>
          </p:cNvPicPr>
          <p:nvPr/>
        </p:nvPicPr>
        <p:blipFill>
          <a:blip r:embed="rId6"/>
          <a:stretch>
            <a:fillRect/>
          </a:stretch>
        </p:blipFill>
        <p:spPr>
          <a:xfrm>
            <a:off x="6096000" y="1773427"/>
            <a:ext cx="5372255" cy="988821"/>
          </a:xfrm>
          <a:prstGeom prst="rect">
            <a:avLst/>
          </a:prstGeom>
        </p:spPr>
      </p:pic>
      <p:sp>
        <p:nvSpPr>
          <p:cNvPr id="2" name="Rectangle 1">
            <a:extLst>
              <a:ext uri="{FF2B5EF4-FFF2-40B4-BE49-F238E27FC236}">
                <a16:creationId xmlns:a16="http://schemas.microsoft.com/office/drawing/2014/main" id="{2CBAFE61-21F0-60D6-95DA-057B7CA00956}"/>
              </a:ext>
            </a:extLst>
          </p:cNvPr>
          <p:cNvSpPr/>
          <p:nvPr/>
        </p:nvSpPr>
        <p:spPr>
          <a:xfrm>
            <a:off x="3723588" y="273377"/>
            <a:ext cx="4279768" cy="71756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b="1">
                <a:solidFill>
                  <a:schemeClr val="tx2"/>
                </a:solidFill>
                <a:highlight>
                  <a:srgbClr val="00FF00"/>
                </a:highlight>
              </a:rPr>
              <a:t>Sawl </a:t>
            </a:r>
            <a:r>
              <a:rPr lang="en-GB" sz="3200" b="1">
                <a:solidFill>
                  <a:schemeClr val="tx2"/>
                </a:solidFill>
              </a:rPr>
              <a:t> </a:t>
            </a:r>
            <a:r>
              <a:rPr lang="en-GB" sz="3200">
                <a:solidFill>
                  <a:schemeClr val="tx2"/>
                </a:solidFill>
              </a:rPr>
              <a:t>neu</a:t>
            </a:r>
            <a:r>
              <a:rPr lang="en-GB" sz="3200" b="1">
                <a:solidFill>
                  <a:schemeClr val="tx2"/>
                </a:solidFill>
              </a:rPr>
              <a:t>  </a:t>
            </a:r>
            <a:r>
              <a:rPr lang="en-GB" sz="3200" b="1">
                <a:solidFill>
                  <a:schemeClr val="tx2"/>
                </a:solidFill>
                <a:highlight>
                  <a:srgbClr val="00FF00"/>
                </a:highlight>
              </a:rPr>
              <a:t>Faint o…..</a:t>
            </a:r>
          </a:p>
        </p:txBody>
      </p:sp>
    </p:spTree>
    <p:extLst>
      <p:ext uri="{BB962C8B-B14F-4D97-AF65-F5344CB8AC3E}">
        <p14:creationId xmlns:p14="http://schemas.microsoft.com/office/powerpoint/2010/main" val="1218079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CEC23-DD23-6416-29B8-0D78A2997E40}"/>
            </a:ext>
          </a:extLst>
        </p:cNvPr>
        <p:cNvGrpSpPr/>
        <p:nvPr/>
      </p:nvGrpSpPr>
      <p:grpSpPr>
        <a:xfrm>
          <a:off x="0" y="0"/>
          <a:ext cx="0" cy="0"/>
          <a:chOff x="0" y="0"/>
          <a:chExt cx="0" cy="0"/>
        </a:xfrm>
      </p:grpSpPr>
      <p:pic>
        <p:nvPicPr>
          <p:cNvPr id="4" name="Picture 3" descr="A pen on a notepad&#10;&#10;Description automatically generated">
            <a:extLst>
              <a:ext uri="{FF2B5EF4-FFF2-40B4-BE49-F238E27FC236}">
                <a16:creationId xmlns:a16="http://schemas.microsoft.com/office/drawing/2014/main" id="{03CFFA47-2FF4-DF74-7FBC-D8AD2EA0272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15348" y="218778"/>
            <a:ext cx="584482" cy="564204"/>
          </a:xfrm>
          <a:prstGeom prst="rect">
            <a:avLst/>
          </a:prstGeom>
        </p:spPr>
      </p:pic>
      <p:sp>
        <p:nvSpPr>
          <p:cNvPr id="6" name="Rectangle: Single Corner Snipped 5">
            <a:extLst>
              <a:ext uri="{FF2B5EF4-FFF2-40B4-BE49-F238E27FC236}">
                <a16:creationId xmlns:a16="http://schemas.microsoft.com/office/drawing/2014/main" id="{495CE240-E608-F115-EDC5-BF2F817F2FD2}"/>
              </a:ext>
            </a:extLst>
          </p:cNvPr>
          <p:cNvSpPr/>
          <p:nvPr/>
        </p:nvSpPr>
        <p:spPr>
          <a:xfrm>
            <a:off x="1021237" y="641023"/>
            <a:ext cx="9766169" cy="5476971"/>
          </a:xfrm>
          <a:prstGeom prst="snip1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fontAlgn="t"/>
            <a:r>
              <a:rPr lang="en-GB" b="1"/>
              <a:t>mwyalchen</a:t>
            </a:r>
            <a:endParaRPr lang="en-GB"/>
          </a:p>
          <a:p>
            <a:pPr fontAlgn="t"/>
            <a:r>
              <a:rPr lang="en-GB" b="1"/>
              <a:t>aderyn y to</a:t>
            </a:r>
            <a:endParaRPr lang="en-GB"/>
          </a:p>
          <a:p>
            <a:pPr fontAlgn="t"/>
            <a:r>
              <a:rPr lang="en-GB" b="1"/>
              <a:t>drudwen</a:t>
            </a:r>
            <a:endParaRPr lang="en-GB"/>
          </a:p>
          <a:p>
            <a:pPr fontAlgn="t"/>
            <a:r>
              <a:rPr lang="en-GB" b="1"/>
              <a:t>brongoch</a:t>
            </a:r>
            <a:endParaRPr lang="en-GB"/>
          </a:p>
          <a:p>
            <a:pPr fontAlgn="t"/>
            <a:r>
              <a:rPr lang="en-GB" b="1"/>
              <a:t>titw tomos las</a:t>
            </a:r>
            <a:endParaRPr lang="en-GB"/>
          </a:p>
          <a:p>
            <a:pPr fontAlgn="t"/>
            <a:r>
              <a:rPr lang="en-GB" b="1"/>
              <a:t>barcud coch</a:t>
            </a:r>
            <a:endParaRPr lang="en-GB"/>
          </a:p>
        </p:txBody>
      </p:sp>
      <p:graphicFrame>
        <p:nvGraphicFramePr>
          <p:cNvPr id="2" name="Table 1">
            <a:extLst>
              <a:ext uri="{FF2B5EF4-FFF2-40B4-BE49-F238E27FC236}">
                <a16:creationId xmlns:a16="http://schemas.microsoft.com/office/drawing/2014/main" id="{386A7F90-16F5-6F82-56BD-15BA4AD759E6}"/>
              </a:ext>
            </a:extLst>
          </p:cNvPr>
          <p:cNvGraphicFramePr>
            <a:graphicFrameLocks noGrp="1"/>
          </p:cNvGraphicFramePr>
          <p:nvPr>
            <p:extLst>
              <p:ext uri="{D42A27DB-BD31-4B8C-83A1-F6EECF244321}">
                <p14:modId xmlns:p14="http://schemas.microsoft.com/office/powerpoint/2010/main" val="1294310394"/>
              </p:ext>
            </p:extLst>
          </p:nvPr>
        </p:nvGraphicFramePr>
        <p:xfrm>
          <a:off x="1602557" y="872131"/>
          <a:ext cx="8208652" cy="5093400"/>
        </p:xfrm>
        <a:graphic>
          <a:graphicData uri="http://schemas.openxmlformats.org/drawingml/2006/table">
            <a:tbl>
              <a:tblPr firstRow="1" bandRow="1">
                <a:tableStyleId>{5C22544A-7EE6-4342-B048-85BDC9FD1C3A}</a:tableStyleId>
              </a:tblPr>
              <a:tblGrid>
                <a:gridCol w="4104326">
                  <a:extLst>
                    <a:ext uri="{9D8B030D-6E8A-4147-A177-3AD203B41FA5}">
                      <a16:colId xmlns:a16="http://schemas.microsoft.com/office/drawing/2014/main" val="4261370923"/>
                    </a:ext>
                  </a:extLst>
                </a:gridCol>
                <a:gridCol w="4104326">
                  <a:extLst>
                    <a:ext uri="{9D8B030D-6E8A-4147-A177-3AD203B41FA5}">
                      <a16:colId xmlns:a16="http://schemas.microsoft.com/office/drawing/2014/main" val="505786816"/>
                    </a:ext>
                  </a:extLst>
                </a:gridCol>
              </a:tblGrid>
              <a:tr h="7569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solidFill>
                            <a:srgbClr val="0070C0"/>
                          </a:solidFill>
                        </a:rPr>
                        <a:t>aderyn y to</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solidFill>
                            <a:srgbClr val="0070C0"/>
                          </a:solidFill>
                        </a:rPr>
                        <a:t>brongoch</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solidFill>
                            <a:srgbClr val="0070C0"/>
                          </a:solidFill>
                        </a:rPr>
                        <a:t>titw tomos las</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solidFill>
                            <a:srgbClr val="0070C0"/>
                          </a:solidFill>
                        </a:rPr>
                        <a:t>barcud coch</a:t>
                      </a:r>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solidFill>
                            <a:srgbClr val="FF3399"/>
                          </a:solidFill>
                        </a:rPr>
                        <a:t>drudwen</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solidFill>
                            <a:srgbClr val="FF3399"/>
                          </a:solidFill>
                        </a:rPr>
                        <a:t>mwyalchen</a:t>
                      </a:r>
                      <a:endParaRPr lang="en-GB"/>
                    </a:p>
                    <a:p>
                      <a:endParaRPr lang="en-GB"/>
                    </a:p>
                  </a:txBody>
                  <a:tcPr/>
                </a:tc>
                <a:extLst>
                  <a:ext uri="{0D108BD9-81ED-4DB2-BD59-A6C34878D82A}">
                    <a16:rowId xmlns:a16="http://schemas.microsoft.com/office/drawing/2014/main" val="3740025219"/>
                  </a:ext>
                </a:extLst>
              </a:tr>
              <a:tr h="390468">
                <a:tc>
                  <a:txBody>
                    <a:bodyPr/>
                    <a:lstStyle/>
                    <a:p>
                      <a:r>
                        <a:rPr lang="en-GB">
                          <a:solidFill>
                            <a:srgbClr val="0070C0"/>
                          </a:solidFill>
                        </a:rPr>
                        <a:t>un</a:t>
                      </a:r>
                    </a:p>
                  </a:txBody>
                  <a:tcPr/>
                </a:tc>
                <a:tc>
                  <a:txBody>
                    <a:bodyPr/>
                    <a:lstStyle/>
                    <a:p>
                      <a:r>
                        <a:rPr lang="en-GB">
                          <a:solidFill>
                            <a:srgbClr val="FF3399"/>
                          </a:solidFill>
                        </a:rPr>
                        <a:t>un </a:t>
                      </a:r>
                      <a:r>
                        <a:rPr lang="en-GB">
                          <a:solidFill>
                            <a:srgbClr val="FF0000"/>
                          </a:solidFill>
                        </a:rPr>
                        <a:t>d</a:t>
                      </a:r>
                      <a:r>
                        <a:rPr lang="en-GB">
                          <a:solidFill>
                            <a:srgbClr val="FF3399"/>
                          </a:solidFill>
                        </a:rPr>
                        <a:t>drudwen , un </a:t>
                      </a:r>
                      <a:r>
                        <a:rPr lang="en-GB">
                          <a:solidFill>
                            <a:srgbClr val="FF0000"/>
                          </a:solidFill>
                        </a:rPr>
                        <a:t>f</a:t>
                      </a:r>
                      <a:r>
                        <a:rPr lang="en-GB">
                          <a:solidFill>
                            <a:srgbClr val="FF3399"/>
                          </a:solidFill>
                        </a:rPr>
                        <a:t>wyalchen</a:t>
                      </a:r>
                    </a:p>
                  </a:txBody>
                  <a:tcPr/>
                </a:tc>
                <a:extLst>
                  <a:ext uri="{0D108BD9-81ED-4DB2-BD59-A6C34878D82A}">
                    <a16:rowId xmlns:a16="http://schemas.microsoft.com/office/drawing/2014/main" val="2643638011"/>
                  </a:ext>
                </a:extLst>
              </a:tr>
              <a:tr h="390468">
                <a:tc>
                  <a:txBody>
                    <a:bodyPr/>
                    <a:lstStyle/>
                    <a:p>
                      <a:r>
                        <a:rPr lang="en-GB">
                          <a:solidFill>
                            <a:srgbClr val="0070C0"/>
                          </a:solidFill>
                        </a:rPr>
                        <a:t>dau </a:t>
                      </a:r>
                      <a:r>
                        <a:rPr lang="en-GB">
                          <a:solidFill>
                            <a:srgbClr val="FF0000"/>
                          </a:solidFill>
                        </a:rPr>
                        <a:t>f</a:t>
                      </a:r>
                      <a:r>
                        <a:rPr lang="en-GB">
                          <a:solidFill>
                            <a:srgbClr val="0070C0"/>
                          </a:solidFill>
                        </a:rPr>
                        <a:t>rongoch, </a:t>
                      </a:r>
                      <a:r>
                        <a:rPr lang="en-GB">
                          <a:solidFill>
                            <a:srgbClr val="FF0000"/>
                          </a:solidFill>
                        </a:rPr>
                        <a:t>d</a:t>
                      </a:r>
                      <a:r>
                        <a:rPr lang="en-GB">
                          <a:solidFill>
                            <a:srgbClr val="0070C0"/>
                          </a:solidFill>
                        </a:rPr>
                        <a:t>itw tomos las, </a:t>
                      </a:r>
                      <a:r>
                        <a:rPr lang="en-GB">
                          <a:solidFill>
                            <a:srgbClr val="FF0000"/>
                          </a:solidFill>
                        </a:rPr>
                        <a:t>f</a:t>
                      </a:r>
                      <a:r>
                        <a:rPr lang="en-GB">
                          <a:solidFill>
                            <a:srgbClr val="0070C0"/>
                          </a:solidFill>
                        </a:rPr>
                        <a:t>arcud coch</a:t>
                      </a:r>
                    </a:p>
                  </a:txBody>
                  <a:tcPr/>
                </a:tc>
                <a:tc>
                  <a:txBody>
                    <a:bodyPr/>
                    <a:lstStyle/>
                    <a:p>
                      <a:r>
                        <a:rPr lang="en-GB">
                          <a:solidFill>
                            <a:srgbClr val="FF3399"/>
                          </a:solidFill>
                        </a:rPr>
                        <a:t>dwy </a:t>
                      </a:r>
                      <a:r>
                        <a:rPr lang="en-GB">
                          <a:solidFill>
                            <a:srgbClr val="FF0000"/>
                          </a:solidFill>
                        </a:rPr>
                        <a:t>d</a:t>
                      </a:r>
                      <a:r>
                        <a:rPr lang="en-GB">
                          <a:solidFill>
                            <a:srgbClr val="FF3399"/>
                          </a:solidFill>
                        </a:rPr>
                        <a:t>drudwen , dwy </a:t>
                      </a:r>
                      <a:r>
                        <a:rPr lang="en-GB">
                          <a:solidFill>
                            <a:srgbClr val="FF0000"/>
                          </a:solidFill>
                        </a:rPr>
                        <a:t>f</a:t>
                      </a:r>
                      <a:r>
                        <a:rPr lang="en-GB">
                          <a:solidFill>
                            <a:srgbClr val="FF3399"/>
                          </a:solidFill>
                        </a:rPr>
                        <a:t>wyalchen</a:t>
                      </a:r>
                    </a:p>
                  </a:txBody>
                  <a:tcPr/>
                </a:tc>
                <a:extLst>
                  <a:ext uri="{0D108BD9-81ED-4DB2-BD59-A6C34878D82A}">
                    <a16:rowId xmlns:a16="http://schemas.microsoft.com/office/drawing/2014/main" val="3950623260"/>
                  </a:ext>
                </a:extLst>
              </a:tr>
              <a:tr h="390468">
                <a:tc>
                  <a:txBody>
                    <a:bodyPr/>
                    <a:lstStyle/>
                    <a:p>
                      <a:r>
                        <a:rPr lang="en-GB">
                          <a:solidFill>
                            <a:srgbClr val="0070C0"/>
                          </a:solidFill>
                        </a:rPr>
                        <a:t>tri t</a:t>
                      </a:r>
                      <a:r>
                        <a:rPr lang="en-GB">
                          <a:solidFill>
                            <a:srgbClr val="00B050"/>
                          </a:solidFill>
                        </a:rPr>
                        <a:t>h</a:t>
                      </a:r>
                      <a:r>
                        <a:rPr lang="en-GB">
                          <a:solidFill>
                            <a:srgbClr val="0070C0"/>
                          </a:solidFill>
                        </a:rPr>
                        <a:t>itw tomos las</a:t>
                      </a:r>
                    </a:p>
                  </a:txBody>
                  <a:tcPr/>
                </a:tc>
                <a:tc>
                  <a:txBody>
                    <a:bodyPr/>
                    <a:lstStyle/>
                    <a:p>
                      <a:r>
                        <a:rPr lang="en-GB">
                          <a:solidFill>
                            <a:srgbClr val="FF3399"/>
                          </a:solidFill>
                        </a:rPr>
                        <a:t>tair</a:t>
                      </a:r>
                    </a:p>
                  </a:txBody>
                  <a:tcPr/>
                </a:tc>
                <a:extLst>
                  <a:ext uri="{0D108BD9-81ED-4DB2-BD59-A6C34878D82A}">
                    <a16:rowId xmlns:a16="http://schemas.microsoft.com/office/drawing/2014/main" val="471113158"/>
                  </a:ext>
                </a:extLst>
              </a:tr>
              <a:tr h="390468">
                <a:tc>
                  <a:txBody>
                    <a:bodyPr/>
                    <a:lstStyle/>
                    <a:p>
                      <a:r>
                        <a:rPr lang="en-GB">
                          <a:solidFill>
                            <a:srgbClr val="0070C0"/>
                          </a:solidFill>
                        </a:rPr>
                        <a:t>pedwar</a:t>
                      </a:r>
                    </a:p>
                  </a:txBody>
                  <a:tcPr/>
                </a:tc>
                <a:tc>
                  <a:txBody>
                    <a:bodyPr/>
                    <a:lstStyle/>
                    <a:p>
                      <a:r>
                        <a:rPr lang="en-GB">
                          <a:solidFill>
                            <a:srgbClr val="FF3399"/>
                          </a:solidFill>
                        </a:rPr>
                        <a:t>pedair</a:t>
                      </a:r>
                    </a:p>
                  </a:txBody>
                  <a:tcPr/>
                </a:tc>
                <a:extLst>
                  <a:ext uri="{0D108BD9-81ED-4DB2-BD59-A6C34878D82A}">
                    <a16:rowId xmlns:a16="http://schemas.microsoft.com/office/drawing/2014/main" val="386508373"/>
                  </a:ext>
                </a:extLst>
              </a:tr>
              <a:tr h="390468">
                <a:tc>
                  <a:txBody>
                    <a:bodyPr/>
                    <a:lstStyle/>
                    <a:p>
                      <a:r>
                        <a:rPr lang="en-GB">
                          <a:solidFill>
                            <a:srgbClr val="0070C0"/>
                          </a:solidFill>
                        </a:rPr>
                        <a:t>pum</a:t>
                      </a:r>
                    </a:p>
                  </a:txBody>
                  <a:tcPr/>
                </a:tc>
                <a:tc>
                  <a:txBody>
                    <a:bodyPr/>
                    <a:lstStyle/>
                    <a:p>
                      <a:r>
                        <a:rPr lang="en-GB">
                          <a:solidFill>
                            <a:srgbClr val="FF3399"/>
                          </a:solidFill>
                        </a:rPr>
                        <a:t>pum</a:t>
                      </a:r>
                    </a:p>
                  </a:txBody>
                  <a:tcPr/>
                </a:tc>
                <a:extLst>
                  <a:ext uri="{0D108BD9-81ED-4DB2-BD59-A6C34878D82A}">
                    <a16:rowId xmlns:a16="http://schemas.microsoft.com/office/drawing/2014/main" val="2663490996"/>
                  </a:ext>
                </a:extLst>
              </a:tr>
              <a:tr h="390468">
                <a:tc>
                  <a:txBody>
                    <a:bodyPr/>
                    <a:lstStyle/>
                    <a:p>
                      <a:r>
                        <a:rPr lang="en-GB">
                          <a:solidFill>
                            <a:srgbClr val="0070C0"/>
                          </a:solidFill>
                        </a:rPr>
                        <a:t>chwe t</a:t>
                      </a:r>
                      <a:r>
                        <a:rPr lang="en-GB">
                          <a:solidFill>
                            <a:srgbClr val="00B050"/>
                          </a:solidFill>
                        </a:rPr>
                        <a:t>h</a:t>
                      </a:r>
                      <a:r>
                        <a:rPr lang="en-GB">
                          <a:solidFill>
                            <a:srgbClr val="0070C0"/>
                          </a:solidFill>
                        </a:rPr>
                        <a:t>itw tomos las</a:t>
                      </a:r>
                    </a:p>
                  </a:txBody>
                  <a:tcPr/>
                </a:tc>
                <a:tc>
                  <a:txBody>
                    <a:bodyPr/>
                    <a:lstStyle/>
                    <a:p>
                      <a:r>
                        <a:rPr lang="en-GB">
                          <a:solidFill>
                            <a:srgbClr val="FF3399"/>
                          </a:solidFill>
                        </a:rPr>
                        <a:t>chwe</a:t>
                      </a:r>
                    </a:p>
                  </a:txBody>
                  <a:tcPr/>
                </a:tc>
                <a:extLst>
                  <a:ext uri="{0D108BD9-81ED-4DB2-BD59-A6C34878D82A}">
                    <a16:rowId xmlns:a16="http://schemas.microsoft.com/office/drawing/2014/main" val="3770603820"/>
                  </a:ext>
                </a:extLst>
              </a:tr>
              <a:tr h="390468">
                <a:tc>
                  <a:txBody>
                    <a:bodyPr/>
                    <a:lstStyle/>
                    <a:p>
                      <a:r>
                        <a:rPr lang="en-GB">
                          <a:solidFill>
                            <a:srgbClr val="0070C0"/>
                          </a:solidFill>
                        </a:rPr>
                        <a:t>saith</a:t>
                      </a:r>
                    </a:p>
                  </a:txBody>
                  <a:tcPr/>
                </a:tc>
                <a:tc>
                  <a:txBody>
                    <a:bodyPr/>
                    <a:lstStyle/>
                    <a:p>
                      <a:r>
                        <a:rPr lang="en-GB">
                          <a:solidFill>
                            <a:srgbClr val="FF3399"/>
                          </a:solidFill>
                        </a:rPr>
                        <a:t>saith</a:t>
                      </a:r>
                    </a:p>
                  </a:txBody>
                  <a:tcPr/>
                </a:tc>
                <a:extLst>
                  <a:ext uri="{0D108BD9-81ED-4DB2-BD59-A6C34878D82A}">
                    <a16:rowId xmlns:a16="http://schemas.microsoft.com/office/drawing/2014/main" val="2614792259"/>
                  </a:ext>
                </a:extLst>
              </a:tr>
              <a:tr h="390468">
                <a:tc>
                  <a:txBody>
                    <a:bodyPr/>
                    <a:lstStyle/>
                    <a:p>
                      <a:r>
                        <a:rPr lang="en-GB">
                          <a:solidFill>
                            <a:srgbClr val="0070C0"/>
                          </a:solidFill>
                        </a:rPr>
                        <a:t>wyth</a:t>
                      </a:r>
                    </a:p>
                  </a:txBody>
                  <a:tcPr/>
                </a:tc>
                <a:tc>
                  <a:txBody>
                    <a:bodyPr/>
                    <a:lstStyle/>
                    <a:p>
                      <a:r>
                        <a:rPr lang="en-GB">
                          <a:solidFill>
                            <a:srgbClr val="FF3399"/>
                          </a:solidFill>
                        </a:rPr>
                        <a:t>wyth</a:t>
                      </a:r>
                    </a:p>
                  </a:txBody>
                  <a:tcPr/>
                </a:tc>
                <a:extLst>
                  <a:ext uri="{0D108BD9-81ED-4DB2-BD59-A6C34878D82A}">
                    <a16:rowId xmlns:a16="http://schemas.microsoft.com/office/drawing/2014/main" val="556706693"/>
                  </a:ext>
                </a:extLst>
              </a:tr>
              <a:tr h="390468">
                <a:tc>
                  <a:txBody>
                    <a:bodyPr/>
                    <a:lstStyle/>
                    <a:p>
                      <a:r>
                        <a:rPr lang="en-GB">
                          <a:solidFill>
                            <a:srgbClr val="0070C0"/>
                          </a:solidFill>
                        </a:rPr>
                        <a:t>naw</a:t>
                      </a:r>
                    </a:p>
                  </a:txBody>
                  <a:tcPr/>
                </a:tc>
                <a:tc>
                  <a:txBody>
                    <a:bodyPr/>
                    <a:lstStyle/>
                    <a:p>
                      <a:r>
                        <a:rPr lang="en-GB">
                          <a:solidFill>
                            <a:srgbClr val="FF3399"/>
                          </a:solidFill>
                        </a:rPr>
                        <a:t>naw</a:t>
                      </a:r>
                    </a:p>
                  </a:txBody>
                  <a:tcPr/>
                </a:tc>
                <a:extLst>
                  <a:ext uri="{0D108BD9-81ED-4DB2-BD59-A6C34878D82A}">
                    <a16:rowId xmlns:a16="http://schemas.microsoft.com/office/drawing/2014/main" val="4279344765"/>
                  </a:ext>
                </a:extLst>
              </a:tr>
              <a:tr h="390468">
                <a:tc>
                  <a:txBody>
                    <a:bodyPr/>
                    <a:lstStyle/>
                    <a:p>
                      <a:r>
                        <a:rPr lang="en-GB">
                          <a:solidFill>
                            <a:srgbClr val="0070C0"/>
                          </a:solidFill>
                        </a:rPr>
                        <a:t>deg</a:t>
                      </a:r>
                    </a:p>
                  </a:txBody>
                  <a:tcPr/>
                </a:tc>
                <a:tc>
                  <a:txBody>
                    <a:bodyPr/>
                    <a:lstStyle/>
                    <a:p>
                      <a:r>
                        <a:rPr lang="en-GB">
                          <a:solidFill>
                            <a:srgbClr val="FF3399"/>
                          </a:solidFill>
                        </a:rPr>
                        <a:t>deg drudwen, deng mwyalchen</a:t>
                      </a:r>
                    </a:p>
                  </a:txBody>
                  <a:tcPr/>
                </a:tc>
                <a:extLst>
                  <a:ext uri="{0D108BD9-81ED-4DB2-BD59-A6C34878D82A}">
                    <a16:rowId xmlns:a16="http://schemas.microsoft.com/office/drawing/2014/main" val="2025923671"/>
                  </a:ext>
                </a:extLst>
              </a:tr>
            </a:tbl>
          </a:graphicData>
        </a:graphic>
      </p:graphicFrame>
      <p:sp>
        <p:nvSpPr>
          <p:cNvPr id="5" name="Rectangle 4">
            <a:extLst>
              <a:ext uri="{FF2B5EF4-FFF2-40B4-BE49-F238E27FC236}">
                <a16:creationId xmlns:a16="http://schemas.microsoft.com/office/drawing/2014/main" id="{237F97EE-5F90-D7DD-B0AD-0236C818F743}"/>
              </a:ext>
            </a:extLst>
          </p:cNvPr>
          <p:cNvSpPr/>
          <p:nvPr/>
        </p:nvSpPr>
        <p:spPr>
          <a:xfrm>
            <a:off x="3120272" y="122548"/>
            <a:ext cx="4430598" cy="40535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a:highlight>
                  <a:srgbClr val="00FF00"/>
                </a:highlight>
              </a:rPr>
              <a:t>Cyfrif</a:t>
            </a:r>
          </a:p>
        </p:txBody>
      </p:sp>
      <p:sp>
        <p:nvSpPr>
          <p:cNvPr id="7" name="Rectangle 6">
            <a:extLst>
              <a:ext uri="{FF2B5EF4-FFF2-40B4-BE49-F238E27FC236}">
                <a16:creationId xmlns:a16="http://schemas.microsoft.com/office/drawing/2014/main" id="{102C1B75-9D38-F6FD-2003-DF1888B40FE0}"/>
              </a:ext>
            </a:extLst>
          </p:cNvPr>
          <p:cNvSpPr/>
          <p:nvPr/>
        </p:nvSpPr>
        <p:spPr>
          <a:xfrm>
            <a:off x="9133002" y="3058997"/>
            <a:ext cx="2869945" cy="143198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highlight>
                  <a:srgbClr val="00FF00"/>
                </a:highlight>
              </a:rPr>
              <a:t>Rhowch gopi yn eich llyfr , blant. Rho gopi ar y wal, os gweli di’n dda, Mrs. Jones.</a:t>
            </a:r>
          </a:p>
        </p:txBody>
      </p:sp>
    </p:spTree>
    <p:extLst>
      <p:ext uri="{BB962C8B-B14F-4D97-AF65-F5344CB8AC3E}">
        <p14:creationId xmlns:p14="http://schemas.microsoft.com/office/powerpoint/2010/main" val="29629157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9C8C08-3826-4F94-A57B-EDFD1AA6BB7D}"/>
            </a:ext>
          </a:extLst>
        </p:cNvPr>
        <p:cNvGrpSpPr/>
        <p:nvPr/>
      </p:nvGrpSpPr>
      <p:grpSpPr>
        <a:xfrm>
          <a:off x="0" y="0"/>
          <a:ext cx="0" cy="0"/>
          <a:chOff x="0" y="0"/>
          <a:chExt cx="0" cy="0"/>
        </a:xfrm>
      </p:grpSpPr>
      <p:pic>
        <p:nvPicPr>
          <p:cNvPr id="4" name="Picture 3" descr="A pen on a notepad&#10;&#10;Description automatically generated">
            <a:extLst>
              <a:ext uri="{FF2B5EF4-FFF2-40B4-BE49-F238E27FC236}">
                <a16:creationId xmlns:a16="http://schemas.microsoft.com/office/drawing/2014/main" id="{B33852B9-F247-AAFD-9C30-01A8BC2636F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70763" y="358921"/>
            <a:ext cx="584482" cy="564204"/>
          </a:xfrm>
          <a:prstGeom prst="rect">
            <a:avLst/>
          </a:prstGeom>
        </p:spPr>
      </p:pic>
      <p:sp>
        <p:nvSpPr>
          <p:cNvPr id="6" name="Rectangle: Single Corner Snipped 5">
            <a:extLst>
              <a:ext uri="{FF2B5EF4-FFF2-40B4-BE49-F238E27FC236}">
                <a16:creationId xmlns:a16="http://schemas.microsoft.com/office/drawing/2014/main" id="{CC3E4945-EAE1-38DB-184E-8DD8391F4F95}"/>
              </a:ext>
            </a:extLst>
          </p:cNvPr>
          <p:cNvSpPr/>
          <p:nvPr/>
        </p:nvSpPr>
        <p:spPr>
          <a:xfrm>
            <a:off x="1021237" y="641023"/>
            <a:ext cx="9766169" cy="5476971"/>
          </a:xfrm>
          <a:prstGeom prst="snip1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fontAlgn="t"/>
            <a:r>
              <a:rPr lang="en-GB" b="1"/>
              <a:t>mwyalchEdren</a:t>
            </a:r>
            <a:endParaRPr lang="en-GB"/>
          </a:p>
          <a:p>
            <a:pPr fontAlgn="t"/>
            <a:r>
              <a:rPr lang="en-GB" b="1"/>
              <a:t>aderyn y to</a:t>
            </a:r>
            <a:endParaRPr lang="en-GB"/>
          </a:p>
          <a:p>
            <a:pPr fontAlgn="t"/>
            <a:r>
              <a:rPr lang="en-GB" b="1"/>
              <a:t>drudwen</a:t>
            </a:r>
            <a:endParaRPr lang="en-GB"/>
          </a:p>
          <a:p>
            <a:pPr fontAlgn="t"/>
            <a:r>
              <a:rPr lang="en-GB" b="1"/>
              <a:t>brongoch</a:t>
            </a:r>
            <a:endParaRPr lang="en-GB"/>
          </a:p>
          <a:p>
            <a:pPr fontAlgn="t"/>
            <a:r>
              <a:rPr lang="en-GB" b="1"/>
              <a:t>titw tomos las</a:t>
            </a:r>
            <a:endParaRPr lang="en-GB"/>
          </a:p>
          <a:p>
            <a:pPr fontAlgn="t"/>
            <a:r>
              <a:rPr lang="en-GB" b="1"/>
              <a:t>barcud coch</a:t>
            </a:r>
            <a:endParaRPr lang="en-GB"/>
          </a:p>
        </p:txBody>
      </p:sp>
      <p:sp>
        <p:nvSpPr>
          <p:cNvPr id="5" name="Rectangle 4">
            <a:extLst>
              <a:ext uri="{FF2B5EF4-FFF2-40B4-BE49-F238E27FC236}">
                <a16:creationId xmlns:a16="http://schemas.microsoft.com/office/drawing/2014/main" id="{076F71C5-42A8-5154-3CB9-5CDCEB3C4286}"/>
              </a:ext>
            </a:extLst>
          </p:cNvPr>
          <p:cNvSpPr/>
          <p:nvPr/>
        </p:nvSpPr>
        <p:spPr>
          <a:xfrm>
            <a:off x="1706252" y="782982"/>
            <a:ext cx="8059917" cy="498622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a:t>1) </a:t>
            </a:r>
            <a:r>
              <a:rPr lang="en-GB" b="1">
                <a:highlight>
                  <a:srgbClr val="00FF00"/>
                </a:highlight>
              </a:rPr>
              <a:t>Edrychwch ar eich nodiadau</a:t>
            </a:r>
            <a:r>
              <a:rPr lang="en-GB" b="1"/>
              <a:t>, gwnewch frawddegau gydag eich grŵp. </a:t>
            </a:r>
          </a:p>
          <a:p>
            <a:endParaRPr lang="en-GB" b="1">
              <a:solidFill>
                <a:schemeClr val="tx1"/>
              </a:solidFill>
            </a:endParaRPr>
          </a:p>
          <a:p>
            <a:r>
              <a:rPr lang="en-GB" b="1">
                <a:solidFill>
                  <a:schemeClr val="tx1"/>
                </a:solidFill>
              </a:rPr>
              <a:t>Roedd ____  </a:t>
            </a:r>
            <a:r>
              <a:rPr lang="en-GB" b="1">
                <a:solidFill>
                  <a:srgbClr val="FF3399"/>
                </a:solidFill>
              </a:rPr>
              <a:t>mwyalchen</a:t>
            </a:r>
            <a:r>
              <a:rPr lang="en-GB" b="1">
                <a:solidFill>
                  <a:schemeClr val="tx1"/>
                </a:solidFill>
              </a:rPr>
              <a:t> ar y cae. </a:t>
            </a:r>
          </a:p>
          <a:p>
            <a:endParaRPr lang="en-GB" b="1">
              <a:solidFill>
                <a:schemeClr val="tx1"/>
              </a:solidFill>
            </a:endParaRPr>
          </a:p>
          <a:p>
            <a:r>
              <a:rPr lang="en-GB" b="1">
                <a:solidFill>
                  <a:schemeClr val="tx1"/>
                </a:solidFill>
              </a:rPr>
              <a:t>Roedd ____  </a:t>
            </a:r>
            <a:r>
              <a:rPr lang="en-GB" b="1">
                <a:solidFill>
                  <a:srgbClr val="0070C0"/>
                </a:solidFill>
              </a:rPr>
              <a:t>aderyn y to </a:t>
            </a:r>
            <a:r>
              <a:rPr lang="en-GB" b="1">
                <a:solidFill>
                  <a:schemeClr val="tx1"/>
                </a:solidFill>
              </a:rPr>
              <a:t>ar y cae.</a:t>
            </a:r>
          </a:p>
          <a:p>
            <a:r>
              <a:rPr lang="en-GB" b="1">
                <a:solidFill>
                  <a:schemeClr val="tx1"/>
                </a:solidFill>
              </a:rPr>
              <a:t>             </a:t>
            </a:r>
          </a:p>
          <a:p>
            <a:r>
              <a:rPr lang="en-GB" b="1">
                <a:solidFill>
                  <a:schemeClr val="tx1"/>
                </a:solidFill>
              </a:rPr>
              <a:t>Roedd ____ </a:t>
            </a:r>
            <a:r>
              <a:rPr lang="en-GB" b="1">
                <a:solidFill>
                  <a:srgbClr val="FF3399"/>
                </a:solidFill>
              </a:rPr>
              <a:t>drudwen</a:t>
            </a:r>
            <a:r>
              <a:rPr lang="en-GB" b="1">
                <a:solidFill>
                  <a:schemeClr val="tx1"/>
                </a:solidFill>
              </a:rPr>
              <a:t> ar y cae.</a:t>
            </a:r>
          </a:p>
          <a:p>
            <a:r>
              <a:rPr lang="en-GB" b="1">
                <a:solidFill>
                  <a:schemeClr val="tx1"/>
                </a:solidFill>
              </a:rPr>
              <a:t>             </a:t>
            </a:r>
          </a:p>
          <a:p>
            <a:r>
              <a:rPr lang="en-GB" b="1">
                <a:solidFill>
                  <a:schemeClr val="tx1"/>
                </a:solidFill>
              </a:rPr>
              <a:t>Roedd ____ </a:t>
            </a:r>
            <a:r>
              <a:rPr lang="en-GB" b="1">
                <a:solidFill>
                  <a:srgbClr val="0070C0"/>
                </a:solidFill>
              </a:rPr>
              <a:t>brongoch</a:t>
            </a:r>
            <a:r>
              <a:rPr lang="en-GB" b="1">
                <a:solidFill>
                  <a:schemeClr val="tx1"/>
                </a:solidFill>
              </a:rPr>
              <a:t> ar y cae.</a:t>
            </a:r>
          </a:p>
          <a:p>
            <a:r>
              <a:rPr lang="en-GB" b="1">
                <a:solidFill>
                  <a:schemeClr val="tx1"/>
                </a:solidFill>
              </a:rPr>
              <a:t>             </a:t>
            </a:r>
          </a:p>
          <a:p>
            <a:r>
              <a:rPr lang="en-GB" b="1">
                <a:solidFill>
                  <a:schemeClr val="tx1"/>
                </a:solidFill>
              </a:rPr>
              <a:t>Roedd ____ </a:t>
            </a:r>
            <a:r>
              <a:rPr lang="en-GB" b="1">
                <a:solidFill>
                  <a:srgbClr val="0070C0"/>
                </a:solidFill>
              </a:rPr>
              <a:t>titw tomos las</a:t>
            </a:r>
            <a:r>
              <a:rPr lang="en-GB" b="1">
                <a:solidFill>
                  <a:schemeClr val="tx1"/>
                </a:solidFill>
              </a:rPr>
              <a:t> ar y cae.</a:t>
            </a:r>
          </a:p>
          <a:p>
            <a:r>
              <a:rPr lang="en-GB" b="1">
                <a:solidFill>
                  <a:schemeClr val="tx1"/>
                </a:solidFill>
              </a:rPr>
              <a:t>            </a:t>
            </a:r>
          </a:p>
          <a:p>
            <a:r>
              <a:rPr lang="en-GB" b="1">
                <a:solidFill>
                  <a:schemeClr val="tx1"/>
                </a:solidFill>
              </a:rPr>
              <a:t>Roedd ____  </a:t>
            </a:r>
            <a:r>
              <a:rPr lang="en-GB" b="1">
                <a:solidFill>
                  <a:srgbClr val="0070C0"/>
                </a:solidFill>
              </a:rPr>
              <a:t>barcud coch</a:t>
            </a:r>
            <a:r>
              <a:rPr lang="en-GB" b="1">
                <a:solidFill>
                  <a:schemeClr val="tx1"/>
                </a:solidFill>
              </a:rPr>
              <a:t> ar y cae. </a:t>
            </a:r>
          </a:p>
          <a:p>
            <a:endParaRPr lang="en-GB" b="1">
              <a:solidFill>
                <a:schemeClr val="tx1"/>
              </a:solidFill>
            </a:endParaRPr>
          </a:p>
          <a:p>
            <a:r>
              <a:rPr lang="en-GB" b="1">
                <a:solidFill>
                  <a:schemeClr val="tx1"/>
                </a:solidFill>
              </a:rPr>
              <a:t>2) </a:t>
            </a:r>
            <a:r>
              <a:rPr lang="en-GB" b="1">
                <a:solidFill>
                  <a:schemeClr val="tx1"/>
                </a:solidFill>
                <a:highlight>
                  <a:srgbClr val="00FF00"/>
                </a:highlight>
              </a:rPr>
              <a:t>Ysgrifennwch eich brawddegau yn eich llyfrau mathemateg</a:t>
            </a:r>
            <a:r>
              <a:rPr lang="en-GB" b="1">
                <a:solidFill>
                  <a:schemeClr val="tx1"/>
                </a:solidFill>
              </a:rPr>
              <a:t>. Ysgrifennwch yn daclus.</a:t>
            </a:r>
          </a:p>
          <a:p>
            <a:r>
              <a:rPr lang="en-GB" b="1">
                <a:solidFill>
                  <a:schemeClr val="tx1"/>
                </a:solidFill>
              </a:rPr>
              <a:t>   Byddwn ni’n defnyddio’r canlyniadau. </a:t>
            </a:r>
          </a:p>
          <a:p>
            <a:pPr algn="ctr"/>
            <a:r>
              <a:rPr lang="en-GB"/>
              <a:t> </a:t>
            </a:r>
          </a:p>
        </p:txBody>
      </p:sp>
      <p:sp>
        <p:nvSpPr>
          <p:cNvPr id="2" name="Rectangle 1">
            <a:extLst>
              <a:ext uri="{FF2B5EF4-FFF2-40B4-BE49-F238E27FC236}">
                <a16:creationId xmlns:a16="http://schemas.microsoft.com/office/drawing/2014/main" id="{A0880094-E56B-7947-DC60-F3B2646302D0}"/>
              </a:ext>
            </a:extLst>
          </p:cNvPr>
          <p:cNvSpPr/>
          <p:nvPr/>
        </p:nvSpPr>
        <p:spPr>
          <a:xfrm>
            <a:off x="8059838" y="1458410"/>
            <a:ext cx="3695407" cy="217604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a:solidFill>
                  <a:schemeClr val="tx2"/>
                </a:solidFill>
                <a:highlight>
                  <a:srgbClr val="00FF00"/>
                </a:highlight>
              </a:rPr>
              <a:t>Cofiwch - yr ateb sy’n unigol</a:t>
            </a:r>
            <a:r>
              <a:rPr lang="en-GB" sz="2000"/>
              <a:t>.</a:t>
            </a:r>
          </a:p>
          <a:p>
            <a:pPr algn="ctr"/>
            <a:endParaRPr lang="en-GB"/>
          </a:p>
          <a:p>
            <a:pPr algn="ctr"/>
            <a:r>
              <a:rPr lang="en-GB" b="1"/>
              <a:t> - Roedd </a:t>
            </a:r>
            <a:r>
              <a:rPr lang="en-GB" b="1">
                <a:solidFill>
                  <a:srgbClr val="0070C0"/>
                </a:solidFill>
              </a:rPr>
              <a:t>pedwar brongoch </a:t>
            </a:r>
            <a:r>
              <a:rPr lang="en-GB" b="1"/>
              <a:t>ar y cae. </a:t>
            </a:r>
          </a:p>
          <a:p>
            <a:pPr algn="ctr"/>
            <a:r>
              <a:rPr lang="en-GB" b="1"/>
              <a:t>- Roedd </a:t>
            </a:r>
            <a:r>
              <a:rPr lang="en-GB" b="1">
                <a:solidFill>
                  <a:srgbClr val="FF3399"/>
                </a:solidFill>
              </a:rPr>
              <a:t>pedair drudwen </a:t>
            </a:r>
            <a:r>
              <a:rPr lang="en-GB" b="1"/>
              <a:t>ar y cae. </a:t>
            </a:r>
          </a:p>
        </p:txBody>
      </p:sp>
    </p:spTree>
    <p:extLst>
      <p:ext uri="{BB962C8B-B14F-4D97-AF65-F5344CB8AC3E}">
        <p14:creationId xmlns:p14="http://schemas.microsoft.com/office/powerpoint/2010/main" val="3083674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76758-E71A-C4EA-151B-624ACF638491}"/>
            </a:ext>
          </a:extLst>
        </p:cNvPr>
        <p:cNvGrpSpPr/>
        <p:nvPr/>
      </p:nvGrpSpPr>
      <p:grpSpPr>
        <a:xfrm>
          <a:off x="0" y="0"/>
          <a:ext cx="0" cy="0"/>
          <a:chOff x="0" y="0"/>
          <a:chExt cx="0" cy="0"/>
        </a:xfrm>
      </p:grpSpPr>
      <p:pic>
        <p:nvPicPr>
          <p:cNvPr id="4" name="Picture 3" descr="A pen on a notepad&#10;&#10;Description automatically generated">
            <a:extLst>
              <a:ext uri="{FF2B5EF4-FFF2-40B4-BE49-F238E27FC236}">
                <a16:creationId xmlns:a16="http://schemas.microsoft.com/office/drawing/2014/main" id="{78261964-48C7-3BC4-7900-8C1535D5B6A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15348" y="218778"/>
            <a:ext cx="584482" cy="564204"/>
          </a:xfrm>
          <a:prstGeom prst="rect">
            <a:avLst/>
          </a:prstGeom>
        </p:spPr>
      </p:pic>
      <p:sp>
        <p:nvSpPr>
          <p:cNvPr id="6" name="Rectangle: Single Corner Snipped 5">
            <a:extLst>
              <a:ext uri="{FF2B5EF4-FFF2-40B4-BE49-F238E27FC236}">
                <a16:creationId xmlns:a16="http://schemas.microsoft.com/office/drawing/2014/main" id="{3BE283EF-6206-5411-9DC0-CC202C6258BB}"/>
              </a:ext>
            </a:extLst>
          </p:cNvPr>
          <p:cNvSpPr/>
          <p:nvPr/>
        </p:nvSpPr>
        <p:spPr>
          <a:xfrm>
            <a:off x="151203" y="788893"/>
            <a:ext cx="11529042" cy="5674379"/>
          </a:xfrm>
          <a:prstGeom prst="snip1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4000" b="1">
              <a:solidFill>
                <a:schemeClr val="tx1"/>
              </a:solidFill>
            </a:endParaRPr>
          </a:p>
          <a:p>
            <a:endParaRPr lang="en-GB" sz="4000" b="1">
              <a:solidFill>
                <a:schemeClr val="tx1"/>
              </a:solidFill>
            </a:endParaRPr>
          </a:p>
          <a:p>
            <a:endParaRPr lang="en-GB" sz="4000" b="1">
              <a:solidFill>
                <a:schemeClr val="tx1"/>
              </a:solidFill>
            </a:endParaRPr>
          </a:p>
          <a:p>
            <a:endParaRPr lang="en-GB" sz="40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a:solidFill>
                <a:schemeClr val="tx1"/>
              </a:solidFill>
            </a:endParaRPr>
          </a:p>
        </p:txBody>
      </p:sp>
      <p:graphicFrame>
        <p:nvGraphicFramePr>
          <p:cNvPr id="2" name="Table 1">
            <a:extLst>
              <a:ext uri="{FF2B5EF4-FFF2-40B4-BE49-F238E27FC236}">
                <a16:creationId xmlns:a16="http://schemas.microsoft.com/office/drawing/2014/main" id="{566C076E-E91F-5487-5574-3F87943C0BB5}"/>
              </a:ext>
            </a:extLst>
          </p:cNvPr>
          <p:cNvGraphicFramePr>
            <a:graphicFrameLocks noGrp="1"/>
          </p:cNvGraphicFramePr>
          <p:nvPr>
            <p:extLst>
              <p:ext uri="{D42A27DB-BD31-4B8C-83A1-F6EECF244321}">
                <p14:modId xmlns:p14="http://schemas.microsoft.com/office/powerpoint/2010/main" val="3042280951"/>
              </p:ext>
            </p:extLst>
          </p:nvPr>
        </p:nvGraphicFramePr>
        <p:xfrm>
          <a:off x="329939" y="1291641"/>
          <a:ext cx="8455843" cy="4599436"/>
        </p:xfrm>
        <a:graphic>
          <a:graphicData uri="http://schemas.openxmlformats.org/drawingml/2006/table">
            <a:tbl>
              <a:tblPr firstRow="1" bandRow="1">
                <a:tableStyleId>{5C22544A-7EE6-4342-B048-85BDC9FD1C3A}</a:tableStyleId>
              </a:tblPr>
              <a:tblGrid>
                <a:gridCol w="1249600">
                  <a:extLst>
                    <a:ext uri="{9D8B030D-6E8A-4147-A177-3AD203B41FA5}">
                      <a16:colId xmlns:a16="http://schemas.microsoft.com/office/drawing/2014/main" val="3276446911"/>
                    </a:ext>
                  </a:extLst>
                </a:gridCol>
                <a:gridCol w="1271256">
                  <a:extLst>
                    <a:ext uri="{9D8B030D-6E8A-4147-A177-3AD203B41FA5}">
                      <a16:colId xmlns:a16="http://schemas.microsoft.com/office/drawing/2014/main" val="453860333"/>
                    </a:ext>
                  </a:extLst>
                </a:gridCol>
                <a:gridCol w="1189954">
                  <a:extLst>
                    <a:ext uri="{9D8B030D-6E8A-4147-A177-3AD203B41FA5}">
                      <a16:colId xmlns:a16="http://schemas.microsoft.com/office/drawing/2014/main" val="258389572"/>
                    </a:ext>
                  </a:extLst>
                </a:gridCol>
                <a:gridCol w="1367338">
                  <a:extLst>
                    <a:ext uri="{9D8B030D-6E8A-4147-A177-3AD203B41FA5}">
                      <a16:colId xmlns:a16="http://schemas.microsoft.com/office/drawing/2014/main" val="2949221840"/>
                    </a:ext>
                  </a:extLst>
                </a:gridCol>
                <a:gridCol w="1286037">
                  <a:extLst>
                    <a:ext uri="{9D8B030D-6E8A-4147-A177-3AD203B41FA5}">
                      <a16:colId xmlns:a16="http://schemas.microsoft.com/office/drawing/2014/main" val="1561825026"/>
                    </a:ext>
                  </a:extLst>
                </a:gridCol>
                <a:gridCol w="2091658">
                  <a:extLst>
                    <a:ext uri="{9D8B030D-6E8A-4147-A177-3AD203B41FA5}">
                      <a16:colId xmlns:a16="http://schemas.microsoft.com/office/drawing/2014/main" val="3441448746"/>
                    </a:ext>
                  </a:extLst>
                </a:gridCol>
              </a:tblGrid>
              <a:tr h="640120">
                <a:tc>
                  <a:txBody>
                    <a:bodyPr/>
                    <a:lstStyle/>
                    <a:p>
                      <a:endParaRPr lang="en-GB"/>
                    </a:p>
                  </a:txBody>
                  <a:tcPr/>
                </a:tc>
                <a:tc>
                  <a:txBody>
                    <a:bodyPr/>
                    <a:lstStyle/>
                    <a:p>
                      <a:pPr algn="ctr"/>
                      <a:r>
                        <a:rPr lang="en-GB"/>
                        <a:t>Grŵp 1</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a:t>Grŵp 2</a:t>
                      </a:r>
                    </a:p>
                    <a:p>
                      <a:pPr algn="ctr"/>
                      <a:endParaRPr lang="en-GB"/>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a:t>Grŵp 3</a:t>
                      </a:r>
                    </a:p>
                    <a:p>
                      <a:pPr algn="ctr"/>
                      <a:endParaRPr lang="en-GB"/>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a:t>Grŵp 4</a:t>
                      </a:r>
                    </a:p>
                    <a:p>
                      <a:pPr algn="ctr"/>
                      <a:endParaRPr lang="en-GB"/>
                    </a:p>
                  </a:txBody>
                  <a:tcPr/>
                </a:tc>
                <a:tc>
                  <a:txBody>
                    <a:bodyPr/>
                    <a:lstStyle/>
                    <a:p>
                      <a:pPr algn="ctr"/>
                      <a:r>
                        <a:rPr lang="en-GB"/>
                        <a:t>Cyfanswm</a:t>
                      </a:r>
                    </a:p>
                  </a:txBody>
                  <a:tcPr/>
                </a:tc>
                <a:extLst>
                  <a:ext uri="{0D108BD9-81ED-4DB2-BD59-A6C34878D82A}">
                    <a16:rowId xmlns:a16="http://schemas.microsoft.com/office/drawing/2014/main" val="2644255865"/>
                  </a:ext>
                </a:extLst>
              </a:tr>
              <a:tr h="659886">
                <a:tc>
                  <a:txBody>
                    <a:bodyPr/>
                    <a:lstStyle/>
                    <a:p>
                      <a:r>
                        <a:rPr lang="en-GB" sz="1800" b="1">
                          <a:solidFill>
                            <a:srgbClr val="FF3399"/>
                          </a:solidFill>
                        </a:rPr>
                        <a:t>mwyalchen</a:t>
                      </a:r>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9214823"/>
                  </a:ext>
                </a:extLst>
              </a:tr>
              <a:tr h="659886">
                <a:tc>
                  <a:txBody>
                    <a:bodyPr/>
                    <a:lstStyle/>
                    <a:p>
                      <a:r>
                        <a:rPr lang="en-GB" sz="1800" b="1">
                          <a:solidFill>
                            <a:srgbClr val="0070C0"/>
                          </a:solidFill>
                        </a:rPr>
                        <a:t>aderyn y to</a:t>
                      </a:r>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62145437"/>
                  </a:ext>
                </a:extLst>
              </a:tr>
              <a:tr h="659886">
                <a:tc>
                  <a:txBody>
                    <a:bodyPr/>
                    <a:lstStyle/>
                    <a:p>
                      <a:r>
                        <a:rPr lang="en-GB" sz="1800" b="1">
                          <a:solidFill>
                            <a:srgbClr val="FF3399"/>
                          </a:solidFill>
                        </a:rPr>
                        <a:t>drudwen</a:t>
                      </a:r>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022379577"/>
                  </a:ext>
                </a:extLst>
              </a:tr>
              <a:tr h="659886">
                <a:tc>
                  <a:txBody>
                    <a:bodyPr/>
                    <a:lstStyle/>
                    <a:p>
                      <a:r>
                        <a:rPr lang="en-GB" sz="1800" b="1">
                          <a:solidFill>
                            <a:srgbClr val="0070C0"/>
                          </a:solidFill>
                        </a:rPr>
                        <a:t>brongoch</a:t>
                      </a:r>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486621747"/>
                  </a:ext>
                </a:extLst>
              </a:tr>
              <a:tr h="659886">
                <a:tc>
                  <a:txBody>
                    <a:bodyPr/>
                    <a:lstStyle/>
                    <a:p>
                      <a:r>
                        <a:rPr lang="en-GB" sz="1800" b="1">
                          <a:solidFill>
                            <a:srgbClr val="0070C0"/>
                          </a:solidFill>
                        </a:rPr>
                        <a:t>titw tomos las</a:t>
                      </a:r>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705585624"/>
                  </a:ext>
                </a:extLst>
              </a:tr>
              <a:tr h="659886">
                <a:tc>
                  <a:txBody>
                    <a:bodyPr/>
                    <a:lstStyle/>
                    <a:p>
                      <a:r>
                        <a:rPr lang="en-GB" sz="1800" b="1">
                          <a:solidFill>
                            <a:srgbClr val="0070C0"/>
                          </a:solidFill>
                        </a:rPr>
                        <a:t>barcud coch</a:t>
                      </a:r>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603540958"/>
                  </a:ext>
                </a:extLst>
              </a:tr>
            </a:tbl>
          </a:graphicData>
        </a:graphic>
      </p:graphicFrame>
      <p:pic>
        <p:nvPicPr>
          <p:cNvPr id="7" name="Picture 6">
            <a:extLst>
              <a:ext uri="{FF2B5EF4-FFF2-40B4-BE49-F238E27FC236}">
                <a16:creationId xmlns:a16="http://schemas.microsoft.com/office/drawing/2014/main" id="{56A8036E-99B8-4DDF-4D4D-97C38D27AE1F}"/>
              </a:ext>
            </a:extLst>
          </p:cNvPr>
          <p:cNvPicPr>
            <a:picLocks noChangeAspect="1"/>
          </p:cNvPicPr>
          <p:nvPr/>
        </p:nvPicPr>
        <p:blipFill>
          <a:blip r:embed="rId5"/>
          <a:stretch>
            <a:fillRect/>
          </a:stretch>
        </p:blipFill>
        <p:spPr>
          <a:xfrm>
            <a:off x="7888633" y="4039288"/>
            <a:ext cx="4271944" cy="2701449"/>
          </a:xfrm>
          <a:prstGeom prst="rect">
            <a:avLst/>
          </a:prstGeom>
        </p:spPr>
      </p:pic>
      <p:sp>
        <p:nvSpPr>
          <p:cNvPr id="9" name="TextBox 8">
            <a:extLst>
              <a:ext uri="{FF2B5EF4-FFF2-40B4-BE49-F238E27FC236}">
                <a16:creationId xmlns:a16="http://schemas.microsoft.com/office/drawing/2014/main" id="{E07CC005-7DEB-1EE5-A3AC-6CB5622C1DC8}"/>
              </a:ext>
            </a:extLst>
          </p:cNvPr>
          <p:cNvSpPr txBox="1"/>
          <p:nvPr/>
        </p:nvSpPr>
        <p:spPr>
          <a:xfrm>
            <a:off x="3796415" y="117263"/>
            <a:ext cx="6117996" cy="523220"/>
          </a:xfrm>
          <a:prstGeom prst="rect">
            <a:avLst/>
          </a:prstGeom>
          <a:noFill/>
        </p:spPr>
        <p:txBody>
          <a:bodyPr wrap="square">
            <a:spAutoFit/>
          </a:bodyPr>
          <a:lstStyle/>
          <a:p>
            <a:r>
              <a:rPr lang="en-GB" sz="2800" b="1">
                <a:solidFill>
                  <a:schemeClr val="tx1"/>
                </a:solidFill>
                <a:highlight>
                  <a:srgbClr val="00FF00"/>
                </a:highlight>
              </a:rPr>
              <a:t>Roedd ____ </a:t>
            </a:r>
            <a:r>
              <a:rPr lang="en-GB" sz="2800" b="1">
                <a:highlight>
                  <a:srgbClr val="00FF00"/>
                </a:highlight>
              </a:rPr>
              <a:t>ar y cae</a:t>
            </a:r>
            <a:r>
              <a:rPr lang="en-GB" b="1"/>
              <a:t>.</a:t>
            </a:r>
            <a:endParaRPr lang="en-GB" sz="1800" b="1">
              <a:solidFill>
                <a:schemeClr val="tx1"/>
              </a:solidFill>
            </a:endParaRPr>
          </a:p>
        </p:txBody>
      </p:sp>
      <p:sp>
        <p:nvSpPr>
          <p:cNvPr id="5" name="TextBox 4">
            <a:extLst>
              <a:ext uri="{FF2B5EF4-FFF2-40B4-BE49-F238E27FC236}">
                <a16:creationId xmlns:a16="http://schemas.microsoft.com/office/drawing/2014/main" id="{C499DE6B-EBBF-7CA6-1BC6-8A7F30C42C2A}"/>
              </a:ext>
            </a:extLst>
          </p:cNvPr>
          <p:cNvSpPr txBox="1"/>
          <p:nvPr/>
        </p:nvSpPr>
        <p:spPr>
          <a:xfrm>
            <a:off x="9745884" y="1979271"/>
            <a:ext cx="1736202" cy="1785104"/>
          </a:xfrm>
          <a:prstGeom prst="rect">
            <a:avLst/>
          </a:prstGeom>
          <a:noFill/>
        </p:spPr>
        <p:txBody>
          <a:bodyPr wrap="square" rtlCol="0">
            <a:spAutoFit/>
          </a:bodyPr>
          <a:lstStyle/>
          <a:p>
            <a:r>
              <a:rPr lang="en-GB" sz="2800" b="1">
                <a:highlight>
                  <a:srgbClr val="00FF00"/>
                </a:highlight>
              </a:rPr>
              <a:t>Sawl </a:t>
            </a:r>
            <a:r>
              <a:rPr lang="en-GB">
                <a:highlight>
                  <a:srgbClr val="00FF00"/>
                </a:highlight>
              </a:rPr>
              <a:t>……</a:t>
            </a:r>
            <a:r>
              <a:rPr lang="en-GB" sz="2400" b="1">
                <a:highlight>
                  <a:srgbClr val="00FF00"/>
                </a:highlight>
              </a:rPr>
              <a:t> ?</a:t>
            </a:r>
          </a:p>
          <a:p>
            <a:endParaRPr lang="en-GB">
              <a:highlight>
                <a:srgbClr val="00FF00"/>
              </a:highlight>
            </a:endParaRPr>
          </a:p>
          <a:p>
            <a:r>
              <a:rPr lang="en-GB" sz="2800" b="1">
                <a:highlight>
                  <a:srgbClr val="00FF00"/>
                </a:highlight>
              </a:rPr>
              <a:t>Faint o  ? </a:t>
            </a:r>
            <a:r>
              <a:rPr lang="en-GB">
                <a:highlight>
                  <a:srgbClr val="00FF00"/>
                </a:highlight>
              </a:rPr>
              <a:t>(Cofiwch treiglan medal). </a:t>
            </a:r>
          </a:p>
        </p:txBody>
      </p:sp>
    </p:spTree>
    <p:extLst>
      <p:ext uri="{BB962C8B-B14F-4D97-AF65-F5344CB8AC3E}">
        <p14:creationId xmlns:p14="http://schemas.microsoft.com/office/powerpoint/2010/main" val="11568941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0A171C-EF18-A74A-3D4A-E82B3A5C1A44}"/>
            </a:ext>
          </a:extLst>
        </p:cNvPr>
        <p:cNvGrpSpPr/>
        <p:nvPr/>
      </p:nvGrpSpPr>
      <p:grpSpPr>
        <a:xfrm>
          <a:off x="0" y="0"/>
          <a:ext cx="0" cy="0"/>
          <a:chOff x="0" y="0"/>
          <a:chExt cx="0" cy="0"/>
        </a:xfrm>
      </p:grpSpPr>
      <p:pic>
        <p:nvPicPr>
          <p:cNvPr id="4" name="Picture 3" descr="A pen on a notepad&#10;&#10;Description automatically generated">
            <a:extLst>
              <a:ext uri="{FF2B5EF4-FFF2-40B4-BE49-F238E27FC236}">
                <a16:creationId xmlns:a16="http://schemas.microsoft.com/office/drawing/2014/main" id="{A9FDFA62-42B0-D583-D9A5-3A1EA29F744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15348" y="218778"/>
            <a:ext cx="584482" cy="564204"/>
          </a:xfrm>
          <a:prstGeom prst="rect">
            <a:avLst/>
          </a:prstGeom>
        </p:spPr>
      </p:pic>
      <p:sp>
        <p:nvSpPr>
          <p:cNvPr id="6" name="Rectangle: Single Corner Snipped 5">
            <a:extLst>
              <a:ext uri="{FF2B5EF4-FFF2-40B4-BE49-F238E27FC236}">
                <a16:creationId xmlns:a16="http://schemas.microsoft.com/office/drawing/2014/main" id="{CE72C6B0-2314-F9FB-4A07-83F65F964B14}"/>
              </a:ext>
            </a:extLst>
          </p:cNvPr>
          <p:cNvSpPr/>
          <p:nvPr/>
        </p:nvSpPr>
        <p:spPr>
          <a:xfrm>
            <a:off x="214169" y="754169"/>
            <a:ext cx="11529042" cy="5674379"/>
          </a:xfrm>
          <a:prstGeom prst="snip1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4000" b="1">
              <a:solidFill>
                <a:schemeClr val="tx1"/>
              </a:solidFill>
            </a:endParaRPr>
          </a:p>
          <a:p>
            <a:endParaRPr lang="en-GB" sz="4000" b="1">
              <a:solidFill>
                <a:schemeClr val="tx1"/>
              </a:solidFill>
            </a:endParaRPr>
          </a:p>
          <a:p>
            <a:endParaRPr lang="en-GB" sz="4000" b="1">
              <a:solidFill>
                <a:schemeClr val="tx1"/>
              </a:solidFill>
            </a:endParaRPr>
          </a:p>
          <a:p>
            <a:endParaRPr lang="en-GB" sz="40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b="1">
              <a:solidFill>
                <a:schemeClr val="tx1"/>
              </a:solidFill>
            </a:endParaRPr>
          </a:p>
          <a:p>
            <a:endParaRPr lang="en-GB" sz="2400">
              <a:solidFill>
                <a:schemeClr val="tx1"/>
              </a:solidFill>
            </a:endParaRPr>
          </a:p>
        </p:txBody>
      </p:sp>
      <p:graphicFrame>
        <p:nvGraphicFramePr>
          <p:cNvPr id="2" name="Table 1">
            <a:extLst>
              <a:ext uri="{FF2B5EF4-FFF2-40B4-BE49-F238E27FC236}">
                <a16:creationId xmlns:a16="http://schemas.microsoft.com/office/drawing/2014/main" id="{12CD47D7-A61A-E1B3-6091-092661865148}"/>
              </a:ext>
            </a:extLst>
          </p:cNvPr>
          <p:cNvGraphicFramePr>
            <a:graphicFrameLocks noGrp="1"/>
          </p:cNvGraphicFramePr>
          <p:nvPr>
            <p:extLst>
              <p:ext uri="{D42A27DB-BD31-4B8C-83A1-F6EECF244321}">
                <p14:modId xmlns:p14="http://schemas.microsoft.com/office/powerpoint/2010/main" val="3208360402"/>
              </p:ext>
            </p:extLst>
          </p:nvPr>
        </p:nvGraphicFramePr>
        <p:xfrm>
          <a:off x="329939" y="1291641"/>
          <a:ext cx="3341258" cy="4599436"/>
        </p:xfrm>
        <a:graphic>
          <a:graphicData uri="http://schemas.openxmlformats.org/drawingml/2006/table">
            <a:tbl>
              <a:tblPr firstRow="1" bandRow="1">
                <a:tableStyleId>{5C22544A-7EE6-4342-B048-85BDC9FD1C3A}</a:tableStyleId>
              </a:tblPr>
              <a:tblGrid>
                <a:gridCol w="1249600">
                  <a:extLst>
                    <a:ext uri="{9D8B030D-6E8A-4147-A177-3AD203B41FA5}">
                      <a16:colId xmlns:a16="http://schemas.microsoft.com/office/drawing/2014/main" val="3276446911"/>
                    </a:ext>
                  </a:extLst>
                </a:gridCol>
                <a:gridCol w="2091658">
                  <a:extLst>
                    <a:ext uri="{9D8B030D-6E8A-4147-A177-3AD203B41FA5}">
                      <a16:colId xmlns:a16="http://schemas.microsoft.com/office/drawing/2014/main" val="3441448746"/>
                    </a:ext>
                  </a:extLst>
                </a:gridCol>
              </a:tblGrid>
              <a:tr h="640120">
                <a:tc>
                  <a:txBody>
                    <a:bodyPr/>
                    <a:lstStyle/>
                    <a:p>
                      <a:endParaRPr lang="en-GB"/>
                    </a:p>
                  </a:txBody>
                  <a:tcPr/>
                </a:tc>
                <a:tc>
                  <a:txBody>
                    <a:bodyPr/>
                    <a:lstStyle/>
                    <a:p>
                      <a:pPr algn="ctr"/>
                      <a:r>
                        <a:rPr lang="en-GB"/>
                        <a:t>Cyfanswm</a:t>
                      </a:r>
                    </a:p>
                  </a:txBody>
                  <a:tcPr/>
                </a:tc>
                <a:extLst>
                  <a:ext uri="{0D108BD9-81ED-4DB2-BD59-A6C34878D82A}">
                    <a16:rowId xmlns:a16="http://schemas.microsoft.com/office/drawing/2014/main" val="2644255865"/>
                  </a:ext>
                </a:extLst>
              </a:tr>
              <a:tr h="659886">
                <a:tc>
                  <a:txBody>
                    <a:bodyPr/>
                    <a:lstStyle/>
                    <a:p>
                      <a:r>
                        <a:rPr lang="en-GB" sz="1800" b="1">
                          <a:solidFill>
                            <a:srgbClr val="FF3399"/>
                          </a:solidFill>
                        </a:rPr>
                        <a:t>mwyalchen</a:t>
                      </a:r>
                      <a:endParaRPr lang="en-GB"/>
                    </a:p>
                  </a:txBody>
                  <a:tcPr/>
                </a:tc>
                <a:tc>
                  <a:txBody>
                    <a:bodyPr/>
                    <a:lstStyle/>
                    <a:p>
                      <a:endParaRPr lang="en-GB"/>
                    </a:p>
                  </a:txBody>
                  <a:tcPr/>
                </a:tc>
                <a:extLst>
                  <a:ext uri="{0D108BD9-81ED-4DB2-BD59-A6C34878D82A}">
                    <a16:rowId xmlns:a16="http://schemas.microsoft.com/office/drawing/2014/main" val="159214823"/>
                  </a:ext>
                </a:extLst>
              </a:tr>
              <a:tr h="659886">
                <a:tc>
                  <a:txBody>
                    <a:bodyPr/>
                    <a:lstStyle/>
                    <a:p>
                      <a:r>
                        <a:rPr lang="en-GB" sz="1800" b="1">
                          <a:solidFill>
                            <a:srgbClr val="0070C0"/>
                          </a:solidFill>
                        </a:rPr>
                        <a:t>aderyn y to</a:t>
                      </a:r>
                      <a:endParaRPr lang="en-GB"/>
                    </a:p>
                  </a:txBody>
                  <a:tcPr/>
                </a:tc>
                <a:tc>
                  <a:txBody>
                    <a:bodyPr/>
                    <a:lstStyle/>
                    <a:p>
                      <a:endParaRPr lang="en-GB"/>
                    </a:p>
                  </a:txBody>
                  <a:tcPr/>
                </a:tc>
                <a:extLst>
                  <a:ext uri="{0D108BD9-81ED-4DB2-BD59-A6C34878D82A}">
                    <a16:rowId xmlns:a16="http://schemas.microsoft.com/office/drawing/2014/main" val="1662145437"/>
                  </a:ext>
                </a:extLst>
              </a:tr>
              <a:tr h="659886">
                <a:tc>
                  <a:txBody>
                    <a:bodyPr/>
                    <a:lstStyle/>
                    <a:p>
                      <a:r>
                        <a:rPr lang="en-GB" sz="1800" b="1">
                          <a:solidFill>
                            <a:srgbClr val="FF3399"/>
                          </a:solidFill>
                        </a:rPr>
                        <a:t>drudwen</a:t>
                      </a:r>
                      <a:endParaRPr lang="en-GB"/>
                    </a:p>
                  </a:txBody>
                  <a:tcPr/>
                </a:tc>
                <a:tc>
                  <a:txBody>
                    <a:bodyPr/>
                    <a:lstStyle/>
                    <a:p>
                      <a:endParaRPr lang="en-GB"/>
                    </a:p>
                  </a:txBody>
                  <a:tcPr/>
                </a:tc>
                <a:extLst>
                  <a:ext uri="{0D108BD9-81ED-4DB2-BD59-A6C34878D82A}">
                    <a16:rowId xmlns:a16="http://schemas.microsoft.com/office/drawing/2014/main" val="2022379577"/>
                  </a:ext>
                </a:extLst>
              </a:tr>
              <a:tr h="659886">
                <a:tc>
                  <a:txBody>
                    <a:bodyPr/>
                    <a:lstStyle/>
                    <a:p>
                      <a:r>
                        <a:rPr lang="en-GB" sz="1800" b="1">
                          <a:solidFill>
                            <a:srgbClr val="0070C0"/>
                          </a:solidFill>
                        </a:rPr>
                        <a:t>brongoch</a:t>
                      </a:r>
                      <a:endParaRPr lang="en-GB"/>
                    </a:p>
                  </a:txBody>
                  <a:tcPr/>
                </a:tc>
                <a:tc>
                  <a:txBody>
                    <a:bodyPr/>
                    <a:lstStyle/>
                    <a:p>
                      <a:endParaRPr lang="en-GB"/>
                    </a:p>
                  </a:txBody>
                  <a:tcPr/>
                </a:tc>
                <a:extLst>
                  <a:ext uri="{0D108BD9-81ED-4DB2-BD59-A6C34878D82A}">
                    <a16:rowId xmlns:a16="http://schemas.microsoft.com/office/drawing/2014/main" val="2486621747"/>
                  </a:ext>
                </a:extLst>
              </a:tr>
              <a:tr h="659886">
                <a:tc>
                  <a:txBody>
                    <a:bodyPr/>
                    <a:lstStyle/>
                    <a:p>
                      <a:r>
                        <a:rPr lang="en-GB" sz="1800" b="1">
                          <a:solidFill>
                            <a:srgbClr val="0070C0"/>
                          </a:solidFill>
                        </a:rPr>
                        <a:t>titw tomos las</a:t>
                      </a:r>
                      <a:endParaRPr lang="en-GB"/>
                    </a:p>
                  </a:txBody>
                  <a:tcPr/>
                </a:tc>
                <a:tc>
                  <a:txBody>
                    <a:bodyPr/>
                    <a:lstStyle/>
                    <a:p>
                      <a:endParaRPr lang="en-GB"/>
                    </a:p>
                  </a:txBody>
                  <a:tcPr/>
                </a:tc>
                <a:extLst>
                  <a:ext uri="{0D108BD9-81ED-4DB2-BD59-A6C34878D82A}">
                    <a16:rowId xmlns:a16="http://schemas.microsoft.com/office/drawing/2014/main" val="705585624"/>
                  </a:ext>
                </a:extLst>
              </a:tr>
              <a:tr h="659886">
                <a:tc>
                  <a:txBody>
                    <a:bodyPr/>
                    <a:lstStyle/>
                    <a:p>
                      <a:r>
                        <a:rPr lang="en-GB" sz="1800" b="1">
                          <a:solidFill>
                            <a:srgbClr val="0070C0"/>
                          </a:solidFill>
                        </a:rPr>
                        <a:t>barcud coch</a:t>
                      </a:r>
                      <a:endParaRPr lang="en-GB"/>
                    </a:p>
                  </a:txBody>
                  <a:tcPr/>
                </a:tc>
                <a:tc>
                  <a:txBody>
                    <a:bodyPr/>
                    <a:lstStyle/>
                    <a:p>
                      <a:endParaRPr lang="en-GB"/>
                    </a:p>
                  </a:txBody>
                  <a:tcPr/>
                </a:tc>
                <a:extLst>
                  <a:ext uri="{0D108BD9-81ED-4DB2-BD59-A6C34878D82A}">
                    <a16:rowId xmlns:a16="http://schemas.microsoft.com/office/drawing/2014/main" val="603540958"/>
                  </a:ext>
                </a:extLst>
              </a:tr>
            </a:tbl>
          </a:graphicData>
        </a:graphic>
      </p:graphicFrame>
      <p:pic>
        <p:nvPicPr>
          <p:cNvPr id="7" name="Picture 6">
            <a:extLst>
              <a:ext uri="{FF2B5EF4-FFF2-40B4-BE49-F238E27FC236}">
                <a16:creationId xmlns:a16="http://schemas.microsoft.com/office/drawing/2014/main" id="{80993067-0C72-5DC5-8788-D24D08B6FF78}"/>
              </a:ext>
            </a:extLst>
          </p:cNvPr>
          <p:cNvPicPr>
            <a:picLocks noChangeAspect="1"/>
          </p:cNvPicPr>
          <p:nvPr/>
        </p:nvPicPr>
        <p:blipFill>
          <a:blip r:embed="rId5"/>
          <a:stretch>
            <a:fillRect/>
          </a:stretch>
        </p:blipFill>
        <p:spPr>
          <a:xfrm>
            <a:off x="5097539" y="870444"/>
            <a:ext cx="5017422" cy="3172867"/>
          </a:xfrm>
          <a:prstGeom prst="rect">
            <a:avLst/>
          </a:prstGeom>
        </p:spPr>
      </p:pic>
      <p:sp>
        <p:nvSpPr>
          <p:cNvPr id="9" name="TextBox 8">
            <a:extLst>
              <a:ext uri="{FF2B5EF4-FFF2-40B4-BE49-F238E27FC236}">
                <a16:creationId xmlns:a16="http://schemas.microsoft.com/office/drawing/2014/main" id="{82029A45-461A-EC06-B4D6-FB210190BFAC}"/>
              </a:ext>
            </a:extLst>
          </p:cNvPr>
          <p:cNvSpPr txBox="1"/>
          <p:nvPr/>
        </p:nvSpPr>
        <p:spPr>
          <a:xfrm>
            <a:off x="3796415" y="117263"/>
            <a:ext cx="6117996" cy="523220"/>
          </a:xfrm>
          <a:prstGeom prst="rect">
            <a:avLst/>
          </a:prstGeom>
          <a:noFill/>
        </p:spPr>
        <p:txBody>
          <a:bodyPr wrap="square">
            <a:spAutoFit/>
          </a:bodyPr>
          <a:lstStyle/>
          <a:p>
            <a:r>
              <a:rPr lang="en-GB" sz="2800" b="1">
                <a:solidFill>
                  <a:schemeClr val="tx1"/>
                </a:solidFill>
                <a:highlight>
                  <a:srgbClr val="00FF00"/>
                </a:highlight>
              </a:rPr>
              <a:t>Roedd ____ </a:t>
            </a:r>
            <a:r>
              <a:rPr lang="en-GB" sz="2800" b="1">
                <a:highlight>
                  <a:srgbClr val="00FF00"/>
                </a:highlight>
              </a:rPr>
              <a:t>ar y cae</a:t>
            </a:r>
            <a:r>
              <a:rPr lang="en-GB" b="1">
                <a:highlight>
                  <a:srgbClr val="00FF00"/>
                </a:highlight>
              </a:rPr>
              <a:t>.</a:t>
            </a:r>
            <a:endParaRPr lang="en-GB" sz="1800" b="1">
              <a:solidFill>
                <a:schemeClr val="tx1"/>
              </a:solidFill>
              <a:highlight>
                <a:srgbClr val="00FF00"/>
              </a:highlight>
            </a:endParaRPr>
          </a:p>
        </p:txBody>
      </p:sp>
      <p:sp>
        <p:nvSpPr>
          <p:cNvPr id="5" name="Rectangle 4">
            <a:extLst>
              <a:ext uri="{FF2B5EF4-FFF2-40B4-BE49-F238E27FC236}">
                <a16:creationId xmlns:a16="http://schemas.microsoft.com/office/drawing/2014/main" id="{73DFB716-354C-CDCC-A2E4-6330ABC42D08}"/>
              </a:ext>
            </a:extLst>
          </p:cNvPr>
          <p:cNvSpPr/>
          <p:nvPr/>
        </p:nvSpPr>
        <p:spPr>
          <a:xfrm>
            <a:off x="5097539" y="4619134"/>
            <a:ext cx="5611310" cy="136842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a:solidFill>
                  <a:schemeClr val="tx1"/>
                </a:solidFill>
                <a:highlight>
                  <a:srgbClr val="00FF00"/>
                </a:highlight>
              </a:rPr>
              <a:t>Byddwn ni’n defnyddio’r cyfanswm i wneud  siart bar.</a:t>
            </a:r>
          </a:p>
          <a:p>
            <a:pPr algn="ctr"/>
            <a:r>
              <a:rPr lang="en-GB" b="1">
                <a:solidFill>
                  <a:schemeClr val="tx1"/>
                </a:solidFill>
                <a:highlight>
                  <a:srgbClr val="00FF00"/>
                </a:highlight>
              </a:rPr>
              <a:t>Wedyn, bydda i‘n anfon y canlyniadau i’r RSPB.</a:t>
            </a:r>
            <a:endParaRPr lang="en-GB">
              <a:highlight>
                <a:srgbClr val="00FF00"/>
              </a:highlight>
            </a:endParaRPr>
          </a:p>
        </p:txBody>
      </p:sp>
    </p:spTree>
    <p:extLst>
      <p:ext uri="{BB962C8B-B14F-4D97-AF65-F5344CB8AC3E}">
        <p14:creationId xmlns:p14="http://schemas.microsoft.com/office/powerpoint/2010/main" val="2073018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5B2C54-BDA5-26BE-4A8D-E66F1EEBBA04}"/>
            </a:ext>
          </a:extLst>
        </p:cNvPr>
        <p:cNvGrpSpPr/>
        <p:nvPr/>
      </p:nvGrpSpPr>
      <p:grpSpPr>
        <a:xfrm>
          <a:off x="0" y="0"/>
          <a:ext cx="0" cy="0"/>
          <a:chOff x="0" y="0"/>
          <a:chExt cx="0" cy="0"/>
        </a:xfrm>
      </p:grpSpPr>
      <p:pic>
        <p:nvPicPr>
          <p:cNvPr id="4" name="Picture 3" descr="A pen on a notepad&#10;&#10;Description automatically generated">
            <a:extLst>
              <a:ext uri="{FF2B5EF4-FFF2-40B4-BE49-F238E27FC236}">
                <a16:creationId xmlns:a16="http://schemas.microsoft.com/office/drawing/2014/main" id="{36D28BF1-9FA5-BEE0-B28C-C100A1916AB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15348" y="218778"/>
            <a:ext cx="584482" cy="564204"/>
          </a:xfrm>
          <a:prstGeom prst="rect">
            <a:avLst/>
          </a:prstGeom>
        </p:spPr>
      </p:pic>
      <p:sp>
        <p:nvSpPr>
          <p:cNvPr id="6" name="Rectangle: Single Corner Snipped 5">
            <a:extLst>
              <a:ext uri="{FF2B5EF4-FFF2-40B4-BE49-F238E27FC236}">
                <a16:creationId xmlns:a16="http://schemas.microsoft.com/office/drawing/2014/main" id="{D4861EF4-A632-4F3E-3E50-72C514EE7F03}"/>
              </a:ext>
            </a:extLst>
          </p:cNvPr>
          <p:cNvSpPr/>
          <p:nvPr/>
        </p:nvSpPr>
        <p:spPr>
          <a:xfrm>
            <a:off x="559263" y="782982"/>
            <a:ext cx="11529042" cy="5674379"/>
          </a:xfrm>
          <a:prstGeom prst="snip1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4000" b="1">
                <a:solidFill>
                  <a:schemeClr val="tx1"/>
                </a:solidFill>
              </a:rPr>
              <a:t>    </a:t>
            </a:r>
            <a:r>
              <a:rPr lang="en-GB" sz="1200" b="1">
                <a:solidFill>
                  <a:schemeClr val="tx1"/>
                </a:solidFill>
              </a:rPr>
              <a:t>10</a:t>
            </a:r>
          </a:p>
          <a:p>
            <a:endParaRPr lang="en-GB" sz="1200" b="1">
              <a:solidFill>
                <a:schemeClr val="tx1"/>
              </a:solidFill>
            </a:endParaRPr>
          </a:p>
          <a:p>
            <a:r>
              <a:rPr lang="en-GB" sz="1200" b="1">
                <a:solidFill>
                  <a:schemeClr val="tx1"/>
                </a:solidFill>
              </a:rPr>
              <a:t>                9 </a:t>
            </a:r>
          </a:p>
          <a:p>
            <a:r>
              <a:rPr lang="en-GB" sz="1200" b="1">
                <a:solidFill>
                  <a:schemeClr val="tx1"/>
                </a:solidFill>
              </a:rPr>
              <a:t> </a:t>
            </a:r>
          </a:p>
          <a:p>
            <a:r>
              <a:rPr lang="en-GB" sz="1200" b="1">
                <a:solidFill>
                  <a:schemeClr val="tx1"/>
                </a:solidFill>
              </a:rPr>
              <a:t>                8 </a:t>
            </a:r>
          </a:p>
          <a:p>
            <a:r>
              <a:rPr lang="en-GB" sz="1200" b="1">
                <a:solidFill>
                  <a:schemeClr val="tx1"/>
                </a:solidFill>
              </a:rPr>
              <a:t> </a:t>
            </a:r>
          </a:p>
          <a:p>
            <a:r>
              <a:rPr lang="en-GB" sz="1200" b="1">
                <a:solidFill>
                  <a:schemeClr val="tx1"/>
                </a:solidFill>
              </a:rPr>
              <a:t>                7 </a:t>
            </a:r>
          </a:p>
          <a:p>
            <a:endParaRPr lang="en-GB" sz="1200" b="1">
              <a:solidFill>
                <a:schemeClr val="tx1"/>
              </a:solidFill>
            </a:endParaRPr>
          </a:p>
          <a:p>
            <a:r>
              <a:rPr lang="en-GB" sz="1200" b="1">
                <a:solidFill>
                  <a:schemeClr val="tx1"/>
                </a:solidFill>
              </a:rPr>
              <a:t>                6  </a:t>
            </a:r>
          </a:p>
          <a:p>
            <a:endParaRPr lang="en-GB" sz="1200" b="1">
              <a:solidFill>
                <a:schemeClr val="tx1"/>
              </a:solidFill>
            </a:endParaRPr>
          </a:p>
          <a:p>
            <a:r>
              <a:rPr lang="en-GB" sz="1200" b="1">
                <a:solidFill>
                  <a:schemeClr val="tx1"/>
                </a:solidFill>
              </a:rPr>
              <a:t>                5  </a:t>
            </a:r>
          </a:p>
          <a:p>
            <a:endParaRPr lang="en-GB" sz="1200" b="1">
              <a:solidFill>
                <a:schemeClr val="tx1"/>
              </a:solidFill>
            </a:endParaRPr>
          </a:p>
          <a:p>
            <a:r>
              <a:rPr lang="en-GB" sz="1200" b="1">
                <a:solidFill>
                  <a:schemeClr val="tx1"/>
                </a:solidFill>
              </a:rPr>
              <a:t>                4 </a:t>
            </a:r>
          </a:p>
          <a:p>
            <a:endParaRPr lang="en-GB" sz="1200" b="1">
              <a:solidFill>
                <a:schemeClr val="tx1"/>
              </a:solidFill>
            </a:endParaRPr>
          </a:p>
          <a:p>
            <a:r>
              <a:rPr lang="en-GB" sz="1200" b="1">
                <a:solidFill>
                  <a:schemeClr val="tx1"/>
                </a:solidFill>
              </a:rPr>
              <a:t>                3  </a:t>
            </a:r>
          </a:p>
          <a:p>
            <a:endParaRPr lang="en-GB" sz="1200" b="1">
              <a:solidFill>
                <a:schemeClr val="tx1"/>
              </a:solidFill>
            </a:endParaRPr>
          </a:p>
          <a:p>
            <a:r>
              <a:rPr lang="en-GB" sz="1200" b="1">
                <a:solidFill>
                  <a:schemeClr val="tx1"/>
                </a:solidFill>
              </a:rPr>
              <a:t>	  2  </a:t>
            </a:r>
          </a:p>
          <a:p>
            <a:endParaRPr lang="en-GB" sz="1200" b="1">
              <a:solidFill>
                <a:schemeClr val="tx1"/>
              </a:solidFill>
            </a:endParaRPr>
          </a:p>
          <a:p>
            <a:r>
              <a:rPr lang="en-GB" sz="1200" b="1">
                <a:solidFill>
                  <a:schemeClr val="tx1"/>
                </a:solidFill>
              </a:rPr>
              <a:t>	  1</a:t>
            </a:r>
          </a:p>
          <a:p>
            <a:endParaRPr lang="en-GB" sz="1200" b="1">
              <a:solidFill>
                <a:schemeClr val="tx1"/>
              </a:solidFill>
            </a:endParaRPr>
          </a:p>
          <a:p>
            <a:r>
              <a:rPr lang="en-GB" sz="1200" b="1">
                <a:solidFill>
                  <a:schemeClr val="tx1"/>
                </a:solidFill>
              </a:rPr>
              <a:t>                 0</a:t>
            </a:r>
          </a:p>
          <a:p>
            <a:r>
              <a:rPr lang="en-GB" b="1">
                <a:solidFill>
                  <a:srgbClr val="FF3399"/>
                </a:solidFill>
              </a:rPr>
              <a:t>		mwyalchen</a:t>
            </a:r>
            <a:r>
              <a:rPr lang="en-GB" b="1">
                <a:solidFill>
                  <a:schemeClr val="tx1"/>
                </a:solidFill>
              </a:rPr>
              <a:t>       </a:t>
            </a:r>
            <a:r>
              <a:rPr lang="en-GB" b="1">
                <a:solidFill>
                  <a:srgbClr val="0070C0"/>
                </a:solidFill>
              </a:rPr>
              <a:t>aderyn y to     </a:t>
            </a:r>
            <a:r>
              <a:rPr lang="en-GB" b="1">
                <a:solidFill>
                  <a:schemeClr val="tx1"/>
                </a:solidFill>
              </a:rPr>
              <a:t>  </a:t>
            </a:r>
            <a:r>
              <a:rPr lang="en-GB" b="1">
                <a:solidFill>
                  <a:srgbClr val="FF3399"/>
                </a:solidFill>
              </a:rPr>
              <a:t>drudwen</a:t>
            </a:r>
            <a:r>
              <a:rPr lang="en-GB" b="1">
                <a:solidFill>
                  <a:schemeClr val="tx1"/>
                </a:solidFill>
              </a:rPr>
              <a:t>       </a:t>
            </a:r>
            <a:r>
              <a:rPr lang="en-GB" b="1">
                <a:solidFill>
                  <a:srgbClr val="0070C0"/>
                </a:solidFill>
              </a:rPr>
              <a:t>brongoch     </a:t>
            </a:r>
            <a:r>
              <a:rPr lang="en-GB" b="1">
                <a:solidFill>
                  <a:schemeClr val="tx1"/>
                </a:solidFill>
              </a:rPr>
              <a:t>  </a:t>
            </a:r>
            <a:r>
              <a:rPr lang="en-GB" b="1">
                <a:solidFill>
                  <a:srgbClr val="0070C0"/>
                </a:solidFill>
              </a:rPr>
              <a:t>titw tomos las</a:t>
            </a:r>
            <a:r>
              <a:rPr lang="en-GB" b="1">
                <a:solidFill>
                  <a:schemeClr val="tx1"/>
                </a:solidFill>
              </a:rPr>
              <a:t>      </a:t>
            </a:r>
            <a:r>
              <a:rPr lang="en-GB" b="1">
                <a:solidFill>
                  <a:srgbClr val="0070C0"/>
                </a:solidFill>
              </a:rPr>
              <a:t>barcud coch</a:t>
            </a:r>
            <a:endParaRPr lang="en-GB">
              <a:solidFill>
                <a:schemeClr val="tx1"/>
              </a:solidFill>
            </a:endParaRPr>
          </a:p>
        </p:txBody>
      </p:sp>
      <p:sp>
        <p:nvSpPr>
          <p:cNvPr id="9" name="TextBox 8">
            <a:extLst>
              <a:ext uri="{FF2B5EF4-FFF2-40B4-BE49-F238E27FC236}">
                <a16:creationId xmlns:a16="http://schemas.microsoft.com/office/drawing/2014/main" id="{11FC2048-4C68-5F1B-972D-6010A5178C3F}"/>
              </a:ext>
            </a:extLst>
          </p:cNvPr>
          <p:cNvSpPr txBox="1"/>
          <p:nvPr/>
        </p:nvSpPr>
        <p:spPr>
          <a:xfrm>
            <a:off x="2542650" y="218778"/>
            <a:ext cx="6117996" cy="523220"/>
          </a:xfrm>
          <a:prstGeom prst="rect">
            <a:avLst/>
          </a:prstGeom>
          <a:noFill/>
        </p:spPr>
        <p:txBody>
          <a:bodyPr wrap="square">
            <a:spAutoFit/>
          </a:bodyPr>
          <a:lstStyle/>
          <a:p>
            <a:pPr algn="ctr"/>
            <a:r>
              <a:rPr lang="en-GB" sz="2800" b="1">
                <a:solidFill>
                  <a:schemeClr val="tx1"/>
                </a:solidFill>
                <a:highlight>
                  <a:srgbClr val="00FF00"/>
                </a:highlight>
              </a:rPr>
              <a:t>Roedd ____ </a:t>
            </a:r>
            <a:r>
              <a:rPr lang="en-GB" sz="2800" b="1">
                <a:highlight>
                  <a:srgbClr val="00FF00"/>
                </a:highlight>
              </a:rPr>
              <a:t>ar y cae</a:t>
            </a:r>
            <a:r>
              <a:rPr lang="en-GB" b="1"/>
              <a:t>.</a:t>
            </a:r>
            <a:endParaRPr lang="en-GB" sz="1800" b="1">
              <a:solidFill>
                <a:schemeClr val="tx1"/>
              </a:solidFill>
            </a:endParaRPr>
          </a:p>
        </p:txBody>
      </p:sp>
      <p:cxnSp>
        <p:nvCxnSpPr>
          <p:cNvPr id="14" name="Straight Connector 13">
            <a:extLst>
              <a:ext uri="{FF2B5EF4-FFF2-40B4-BE49-F238E27FC236}">
                <a16:creationId xmlns:a16="http://schemas.microsoft.com/office/drawing/2014/main" id="{13F37B0E-1D59-7F40-2D0F-AC1B8FBF6653}"/>
              </a:ext>
            </a:extLst>
          </p:cNvPr>
          <p:cNvCxnSpPr>
            <a:cxnSpLocks/>
          </p:cNvCxnSpPr>
          <p:nvPr/>
        </p:nvCxnSpPr>
        <p:spPr>
          <a:xfrm>
            <a:off x="1517715" y="5712643"/>
            <a:ext cx="8748075" cy="0"/>
          </a:xfrm>
          <a:prstGeom prst="line">
            <a:avLst/>
          </a:prstGeom>
        </p:spPr>
        <p:style>
          <a:lnRef idx="1">
            <a:schemeClr val="dk1"/>
          </a:lnRef>
          <a:fillRef idx="0">
            <a:schemeClr val="dk1"/>
          </a:fillRef>
          <a:effectRef idx="0">
            <a:schemeClr val="dk1"/>
          </a:effectRef>
          <a:fontRef idx="minor">
            <a:schemeClr val="tx1"/>
          </a:fontRef>
        </p:style>
      </p:cxnSp>
      <p:cxnSp>
        <p:nvCxnSpPr>
          <p:cNvPr id="16" name="Straight Connector 15">
            <a:extLst>
              <a:ext uri="{FF2B5EF4-FFF2-40B4-BE49-F238E27FC236}">
                <a16:creationId xmlns:a16="http://schemas.microsoft.com/office/drawing/2014/main" id="{3B23136A-83D4-87A8-C62B-9C3DA79009CD}"/>
              </a:ext>
            </a:extLst>
          </p:cNvPr>
          <p:cNvCxnSpPr>
            <a:cxnSpLocks/>
          </p:cNvCxnSpPr>
          <p:nvPr/>
        </p:nvCxnSpPr>
        <p:spPr>
          <a:xfrm>
            <a:off x="1517715" y="1734532"/>
            <a:ext cx="0" cy="3989894"/>
          </a:xfrm>
          <a:prstGeom prst="line">
            <a:avLst/>
          </a:prstGeom>
        </p:spPr>
        <p:style>
          <a:lnRef idx="1">
            <a:schemeClr val="dk1"/>
          </a:lnRef>
          <a:fillRef idx="0">
            <a:schemeClr val="dk1"/>
          </a:fillRef>
          <a:effectRef idx="0">
            <a:schemeClr val="dk1"/>
          </a:effectRef>
          <a:fontRef idx="minor">
            <a:schemeClr val="tx1"/>
          </a:fontRef>
        </p:style>
      </p:cxnSp>
      <p:sp>
        <p:nvSpPr>
          <p:cNvPr id="2" name="Speech Bubble: Oval 1">
            <a:extLst>
              <a:ext uri="{FF2B5EF4-FFF2-40B4-BE49-F238E27FC236}">
                <a16:creationId xmlns:a16="http://schemas.microsoft.com/office/drawing/2014/main" id="{98BF0568-0E7C-C02C-E017-E99689AF1BBB}"/>
              </a:ext>
            </a:extLst>
          </p:cNvPr>
          <p:cNvSpPr/>
          <p:nvPr/>
        </p:nvSpPr>
        <p:spPr>
          <a:xfrm>
            <a:off x="7909093" y="1150070"/>
            <a:ext cx="4062948" cy="2450963"/>
          </a:xfrm>
          <a:prstGeom prst="wedgeEllipseCallout">
            <a:avLst>
              <a:gd name="adj1" fmla="val -64522"/>
              <a:gd name="adj2" fmla="val 4403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solidFill>
                  <a:schemeClr val="tx2"/>
                </a:solidFill>
                <a:highlight>
                  <a:srgbClr val="00FF00"/>
                </a:highlight>
              </a:rPr>
              <a:t>Rhaid i chi fod yn ofalus, cadwch bopeth yn daclus ac yn fanwl gywir. </a:t>
            </a:r>
          </a:p>
        </p:txBody>
      </p:sp>
    </p:spTree>
    <p:extLst>
      <p:ext uri="{BB962C8B-B14F-4D97-AF65-F5344CB8AC3E}">
        <p14:creationId xmlns:p14="http://schemas.microsoft.com/office/powerpoint/2010/main" val="3820485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ECE38-FA60-6150-89D8-944DD79F50CA}"/>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8AA6B09C-2142-37BC-FA3C-B0458043E3DE}"/>
              </a:ext>
            </a:extLst>
          </p:cNvPr>
          <p:cNvSpPr txBox="1"/>
          <p:nvPr/>
        </p:nvSpPr>
        <p:spPr>
          <a:xfrm>
            <a:off x="146691" y="133914"/>
            <a:ext cx="3923591" cy="954107"/>
          </a:xfrm>
          <a:prstGeom prst="rect">
            <a:avLst/>
          </a:prstGeom>
          <a:noFill/>
        </p:spPr>
        <p:txBody>
          <a:bodyPr wrap="square">
            <a:spAutoFit/>
          </a:bodyPr>
          <a:lstStyle/>
          <a:p>
            <a:r>
              <a:rPr lang="en-GB" sz="2800" b="1">
                <a:solidFill>
                  <a:schemeClr val="tx1"/>
                </a:solidFill>
                <a:highlight>
                  <a:srgbClr val="00FF00"/>
                </a:highlight>
              </a:rPr>
              <a:t>Sawl……. ?</a:t>
            </a:r>
          </a:p>
          <a:p>
            <a:r>
              <a:rPr lang="en-GB" sz="2800" b="1">
                <a:highlight>
                  <a:srgbClr val="00FF00"/>
                </a:highlight>
              </a:rPr>
              <a:t>Roedd………. ar y cae. </a:t>
            </a:r>
            <a:r>
              <a:rPr lang="en-GB" b="1"/>
              <a:t>.</a:t>
            </a:r>
            <a:endParaRPr lang="en-GB" sz="1800" b="1">
              <a:solidFill>
                <a:schemeClr val="tx1"/>
              </a:solidFill>
            </a:endParaRPr>
          </a:p>
        </p:txBody>
      </p:sp>
      <p:sp>
        <p:nvSpPr>
          <p:cNvPr id="12" name="Rectangle 11">
            <a:extLst>
              <a:ext uri="{FF2B5EF4-FFF2-40B4-BE49-F238E27FC236}">
                <a16:creationId xmlns:a16="http://schemas.microsoft.com/office/drawing/2014/main" id="{1F651298-03B0-2EE2-ACCE-99E4BDF8E1FD}"/>
              </a:ext>
            </a:extLst>
          </p:cNvPr>
          <p:cNvSpPr/>
          <p:nvPr/>
        </p:nvSpPr>
        <p:spPr>
          <a:xfrm>
            <a:off x="8253525" y="277792"/>
            <a:ext cx="3695407" cy="217604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a:solidFill>
                  <a:schemeClr val="tx2"/>
                </a:solidFill>
                <a:highlight>
                  <a:srgbClr val="00FF00"/>
                </a:highlight>
              </a:rPr>
              <a:t>Cofiwch - yr ateb sy’n unigol</a:t>
            </a:r>
            <a:r>
              <a:rPr lang="en-GB" sz="2000"/>
              <a:t>.</a:t>
            </a:r>
          </a:p>
          <a:p>
            <a:pPr algn="ctr"/>
            <a:endParaRPr lang="en-GB"/>
          </a:p>
          <a:p>
            <a:pPr algn="ctr"/>
            <a:r>
              <a:rPr lang="en-GB" b="1"/>
              <a:t> - Roedd </a:t>
            </a:r>
            <a:r>
              <a:rPr lang="en-GB" b="1">
                <a:solidFill>
                  <a:srgbClr val="0070C0"/>
                </a:solidFill>
              </a:rPr>
              <a:t>pedwar brongoch </a:t>
            </a:r>
            <a:r>
              <a:rPr lang="en-GB" b="1"/>
              <a:t>ar y cae. </a:t>
            </a:r>
          </a:p>
          <a:p>
            <a:pPr algn="ctr"/>
            <a:r>
              <a:rPr lang="en-GB" b="1"/>
              <a:t>- Roedd </a:t>
            </a:r>
            <a:r>
              <a:rPr lang="en-GB" b="1">
                <a:solidFill>
                  <a:srgbClr val="FF3399"/>
                </a:solidFill>
              </a:rPr>
              <a:t>pedair drudwen </a:t>
            </a:r>
            <a:r>
              <a:rPr lang="en-GB" b="1"/>
              <a:t>ar y cae. </a:t>
            </a:r>
          </a:p>
        </p:txBody>
      </p:sp>
      <p:pic>
        <p:nvPicPr>
          <p:cNvPr id="20" name="Picture 19">
            <a:extLst>
              <a:ext uri="{FF2B5EF4-FFF2-40B4-BE49-F238E27FC236}">
                <a16:creationId xmlns:a16="http://schemas.microsoft.com/office/drawing/2014/main" id="{DF630D43-F0D4-E50E-5A80-4E0C45B0551B}"/>
              </a:ext>
            </a:extLst>
          </p:cNvPr>
          <p:cNvPicPr>
            <a:picLocks noChangeAspect="1"/>
          </p:cNvPicPr>
          <p:nvPr/>
        </p:nvPicPr>
        <p:blipFill>
          <a:blip r:embed="rId3"/>
          <a:stretch>
            <a:fillRect/>
          </a:stretch>
        </p:blipFill>
        <p:spPr>
          <a:xfrm>
            <a:off x="1073301" y="3268467"/>
            <a:ext cx="1341236" cy="998307"/>
          </a:xfrm>
          <a:prstGeom prst="rect">
            <a:avLst/>
          </a:prstGeom>
        </p:spPr>
      </p:pic>
      <p:pic>
        <p:nvPicPr>
          <p:cNvPr id="22" name="Picture 21">
            <a:extLst>
              <a:ext uri="{FF2B5EF4-FFF2-40B4-BE49-F238E27FC236}">
                <a16:creationId xmlns:a16="http://schemas.microsoft.com/office/drawing/2014/main" id="{62E2F3F5-6C34-ECA4-C189-40947F11C2F4}"/>
              </a:ext>
            </a:extLst>
          </p:cNvPr>
          <p:cNvPicPr>
            <a:picLocks noChangeAspect="1"/>
          </p:cNvPicPr>
          <p:nvPr/>
        </p:nvPicPr>
        <p:blipFill>
          <a:blip r:embed="rId3"/>
          <a:stretch>
            <a:fillRect/>
          </a:stretch>
        </p:blipFill>
        <p:spPr>
          <a:xfrm>
            <a:off x="1073301" y="4479451"/>
            <a:ext cx="1341236" cy="998307"/>
          </a:xfrm>
          <a:prstGeom prst="rect">
            <a:avLst/>
          </a:prstGeom>
        </p:spPr>
      </p:pic>
      <p:pic>
        <p:nvPicPr>
          <p:cNvPr id="24" name="Picture 23">
            <a:extLst>
              <a:ext uri="{FF2B5EF4-FFF2-40B4-BE49-F238E27FC236}">
                <a16:creationId xmlns:a16="http://schemas.microsoft.com/office/drawing/2014/main" id="{61DF2FAD-D17E-62DC-582A-067FD31388FC}"/>
              </a:ext>
            </a:extLst>
          </p:cNvPr>
          <p:cNvPicPr>
            <a:picLocks noChangeAspect="1"/>
          </p:cNvPicPr>
          <p:nvPr/>
        </p:nvPicPr>
        <p:blipFill>
          <a:blip r:embed="rId3"/>
          <a:stretch>
            <a:fillRect/>
          </a:stretch>
        </p:blipFill>
        <p:spPr>
          <a:xfrm>
            <a:off x="1073301" y="5690435"/>
            <a:ext cx="1341236" cy="998307"/>
          </a:xfrm>
          <a:prstGeom prst="rect">
            <a:avLst/>
          </a:prstGeom>
        </p:spPr>
      </p:pic>
      <p:pic>
        <p:nvPicPr>
          <p:cNvPr id="26" name="Picture 25">
            <a:extLst>
              <a:ext uri="{FF2B5EF4-FFF2-40B4-BE49-F238E27FC236}">
                <a16:creationId xmlns:a16="http://schemas.microsoft.com/office/drawing/2014/main" id="{F773E634-7F8D-E11C-ECDA-70DA8832C577}"/>
              </a:ext>
            </a:extLst>
          </p:cNvPr>
          <p:cNvPicPr>
            <a:picLocks noChangeAspect="1"/>
          </p:cNvPicPr>
          <p:nvPr/>
        </p:nvPicPr>
        <p:blipFill>
          <a:blip r:embed="rId4"/>
          <a:stretch>
            <a:fillRect/>
          </a:stretch>
        </p:blipFill>
        <p:spPr>
          <a:xfrm>
            <a:off x="2943383" y="4509934"/>
            <a:ext cx="1204064" cy="967824"/>
          </a:xfrm>
          <a:prstGeom prst="rect">
            <a:avLst/>
          </a:prstGeom>
        </p:spPr>
      </p:pic>
      <p:pic>
        <p:nvPicPr>
          <p:cNvPr id="28" name="Picture 27">
            <a:extLst>
              <a:ext uri="{FF2B5EF4-FFF2-40B4-BE49-F238E27FC236}">
                <a16:creationId xmlns:a16="http://schemas.microsoft.com/office/drawing/2014/main" id="{C5D7577E-2BA5-EA22-5B12-D996C620DB19}"/>
              </a:ext>
            </a:extLst>
          </p:cNvPr>
          <p:cNvPicPr>
            <a:picLocks noChangeAspect="1"/>
          </p:cNvPicPr>
          <p:nvPr/>
        </p:nvPicPr>
        <p:blipFill>
          <a:blip r:embed="rId4"/>
          <a:stretch>
            <a:fillRect/>
          </a:stretch>
        </p:blipFill>
        <p:spPr>
          <a:xfrm>
            <a:off x="2943383" y="5690435"/>
            <a:ext cx="1204064" cy="967824"/>
          </a:xfrm>
          <a:prstGeom prst="rect">
            <a:avLst/>
          </a:prstGeom>
        </p:spPr>
      </p:pic>
      <p:pic>
        <p:nvPicPr>
          <p:cNvPr id="30" name="Picture 29">
            <a:extLst>
              <a:ext uri="{FF2B5EF4-FFF2-40B4-BE49-F238E27FC236}">
                <a16:creationId xmlns:a16="http://schemas.microsoft.com/office/drawing/2014/main" id="{20F9ACB0-1759-C900-600A-64455ED0E9CD}"/>
              </a:ext>
            </a:extLst>
          </p:cNvPr>
          <p:cNvPicPr>
            <a:picLocks noChangeAspect="1"/>
          </p:cNvPicPr>
          <p:nvPr/>
        </p:nvPicPr>
        <p:blipFill>
          <a:blip r:embed="rId5"/>
          <a:stretch>
            <a:fillRect/>
          </a:stretch>
        </p:blipFill>
        <p:spPr>
          <a:xfrm>
            <a:off x="4557281" y="87760"/>
            <a:ext cx="1082134" cy="967824"/>
          </a:xfrm>
          <a:prstGeom prst="rect">
            <a:avLst/>
          </a:prstGeom>
        </p:spPr>
      </p:pic>
      <p:pic>
        <p:nvPicPr>
          <p:cNvPr id="32" name="Picture 31">
            <a:extLst>
              <a:ext uri="{FF2B5EF4-FFF2-40B4-BE49-F238E27FC236}">
                <a16:creationId xmlns:a16="http://schemas.microsoft.com/office/drawing/2014/main" id="{6440299A-B725-BD8A-75D4-ABC20E617AFF}"/>
              </a:ext>
            </a:extLst>
          </p:cNvPr>
          <p:cNvPicPr>
            <a:picLocks noChangeAspect="1"/>
          </p:cNvPicPr>
          <p:nvPr/>
        </p:nvPicPr>
        <p:blipFill>
          <a:blip r:embed="rId5"/>
          <a:stretch>
            <a:fillRect/>
          </a:stretch>
        </p:blipFill>
        <p:spPr>
          <a:xfrm>
            <a:off x="4557281" y="1202519"/>
            <a:ext cx="1082134" cy="967824"/>
          </a:xfrm>
          <a:prstGeom prst="rect">
            <a:avLst/>
          </a:prstGeom>
        </p:spPr>
      </p:pic>
      <p:pic>
        <p:nvPicPr>
          <p:cNvPr id="34" name="Picture 33">
            <a:extLst>
              <a:ext uri="{FF2B5EF4-FFF2-40B4-BE49-F238E27FC236}">
                <a16:creationId xmlns:a16="http://schemas.microsoft.com/office/drawing/2014/main" id="{43FBFE2B-C8A2-D770-89F2-51B151559CF8}"/>
              </a:ext>
            </a:extLst>
          </p:cNvPr>
          <p:cNvPicPr>
            <a:picLocks noChangeAspect="1"/>
          </p:cNvPicPr>
          <p:nvPr/>
        </p:nvPicPr>
        <p:blipFill>
          <a:blip r:embed="rId5"/>
          <a:stretch>
            <a:fillRect/>
          </a:stretch>
        </p:blipFill>
        <p:spPr>
          <a:xfrm>
            <a:off x="4557281" y="2317278"/>
            <a:ext cx="1082134" cy="967824"/>
          </a:xfrm>
          <a:prstGeom prst="rect">
            <a:avLst/>
          </a:prstGeom>
        </p:spPr>
      </p:pic>
      <p:pic>
        <p:nvPicPr>
          <p:cNvPr id="36" name="Picture 35">
            <a:extLst>
              <a:ext uri="{FF2B5EF4-FFF2-40B4-BE49-F238E27FC236}">
                <a16:creationId xmlns:a16="http://schemas.microsoft.com/office/drawing/2014/main" id="{513F586D-1775-578F-BF6B-A599434B2519}"/>
              </a:ext>
            </a:extLst>
          </p:cNvPr>
          <p:cNvPicPr>
            <a:picLocks noChangeAspect="1"/>
          </p:cNvPicPr>
          <p:nvPr/>
        </p:nvPicPr>
        <p:blipFill>
          <a:blip r:embed="rId5"/>
          <a:stretch>
            <a:fillRect/>
          </a:stretch>
        </p:blipFill>
        <p:spPr>
          <a:xfrm>
            <a:off x="4557281" y="3432037"/>
            <a:ext cx="1082134" cy="967824"/>
          </a:xfrm>
          <a:prstGeom prst="rect">
            <a:avLst/>
          </a:prstGeom>
        </p:spPr>
      </p:pic>
      <p:pic>
        <p:nvPicPr>
          <p:cNvPr id="38" name="Picture 37">
            <a:extLst>
              <a:ext uri="{FF2B5EF4-FFF2-40B4-BE49-F238E27FC236}">
                <a16:creationId xmlns:a16="http://schemas.microsoft.com/office/drawing/2014/main" id="{2FB2323C-CF2A-3317-522A-5AAF3D80A485}"/>
              </a:ext>
            </a:extLst>
          </p:cNvPr>
          <p:cNvPicPr>
            <a:picLocks noChangeAspect="1"/>
          </p:cNvPicPr>
          <p:nvPr/>
        </p:nvPicPr>
        <p:blipFill>
          <a:blip r:embed="rId5"/>
          <a:stretch>
            <a:fillRect/>
          </a:stretch>
        </p:blipFill>
        <p:spPr>
          <a:xfrm>
            <a:off x="4557281" y="4575676"/>
            <a:ext cx="1082134" cy="967824"/>
          </a:xfrm>
          <a:prstGeom prst="rect">
            <a:avLst/>
          </a:prstGeom>
        </p:spPr>
      </p:pic>
      <p:pic>
        <p:nvPicPr>
          <p:cNvPr id="40" name="Picture 39">
            <a:extLst>
              <a:ext uri="{FF2B5EF4-FFF2-40B4-BE49-F238E27FC236}">
                <a16:creationId xmlns:a16="http://schemas.microsoft.com/office/drawing/2014/main" id="{E2A2244C-7308-060D-3F24-7690164D6FF3}"/>
              </a:ext>
            </a:extLst>
          </p:cNvPr>
          <p:cNvPicPr>
            <a:picLocks noChangeAspect="1"/>
          </p:cNvPicPr>
          <p:nvPr/>
        </p:nvPicPr>
        <p:blipFill>
          <a:blip r:embed="rId5"/>
          <a:stretch>
            <a:fillRect/>
          </a:stretch>
        </p:blipFill>
        <p:spPr>
          <a:xfrm>
            <a:off x="4557281" y="5690435"/>
            <a:ext cx="1082134" cy="967824"/>
          </a:xfrm>
          <a:prstGeom prst="rect">
            <a:avLst/>
          </a:prstGeom>
        </p:spPr>
      </p:pic>
      <p:pic>
        <p:nvPicPr>
          <p:cNvPr id="44" name="Picture 43">
            <a:extLst>
              <a:ext uri="{FF2B5EF4-FFF2-40B4-BE49-F238E27FC236}">
                <a16:creationId xmlns:a16="http://schemas.microsoft.com/office/drawing/2014/main" id="{5E9E5128-6A64-3B9F-29D8-A4F43D782D3D}"/>
              </a:ext>
            </a:extLst>
          </p:cNvPr>
          <p:cNvPicPr>
            <a:picLocks noChangeAspect="1"/>
          </p:cNvPicPr>
          <p:nvPr/>
        </p:nvPicPr>
        <p:blipFill>
          <a:blip r:embed="rId6"/>
          <a:stretch>
            <a:fillRect/>
          </a:stretch>
        </p:blipFill>
        <p:spPr>
          <a:xfrm>
            <a:off x="5981037" y="5690435"/>
            <a:ext cx="1143099" cy="967824"/>
          </a:xfrm>
          <a:prstGeom prst="rect">
            <a:avLst/>
          </a:prstGeom>
        </p:spPr>
      </p:pic>
      <p:pic>
        <p:nvPicPr>
          <p:cNvPr id="48" name="Picture 47">
            <a:extLst>
              <a:ext uri="{FF2B5EF4-FFF2-40B4-BE49-F238E27FC236}">
                <a16:creationId xmlns:a16="http://schemas.microsoft.com/office/drawing/2014/main" id="{F1A88E0B-CE0F-F9DD-6831-75CEAC77E34B}"/>
              </a:ext>
            </a:extLst>
          </p:cNvPr>
          <p:cNvPicPr>
            <a:picLocks noChangeAspect="1"/>
          </p:cNvPicPr>
          <p:nvPr/>
        </p:nvPicPr>
        <p:blipFill>
          <a:blip r:embed="rId7"/>
          <a:stretch>
            <a:fillRect/>
          </a:stretch>
        </p:blipFill>
        <p:spPr>
          <a:xfrm>
            <a:off x="7465758" y="5690435"/>
            <a:ext cx="1112616" cy="952583"/>
          </a:xfrm>
          <a:prstGeom prst="rect">
            <a:avLst/>
          </a:prstGeom>
        </p:spPr>
      </p:pic>
      <p:pic>
        <p:nvPicPr>
          <p:cNvPr id="50" name="Picture 49">
            <a:extLst>
              <a:ext uri="{FF2B5EF4-FFF2-40B4-BE49-F238E27FC236}">
                <a16:creationId xmlns:a16="http://schemas.microsoft.com/office/drawing/2014/main" id="{AF78F677-78D0-7455-AEFE-58A51793E239}"/>
              </a:ext>
            </a:extLst>
          </p:cNvPr>
          <p:cNvPicPr>
            <a:picLocks noChangeAspect="1"/>
          </p:cNvPicPr>
          <p:nvPr/>
        </p:nvPicPr>
        <p:blipFill>
          <a:blip r:embed="rId7"/>
          <a:stretch>
            <a:fillRect/>
          </a:stretch>
        </p:blipFill>
        <p:spPr>
          <a:xfrm>
            <a:off x="7465758" y="4570701"/>
            <a:ext cx="1112616" cy="952583"/>
          </a:xfrm>
          <a:prstGeom prst="rect">
            <a:avLst/>
          </a:prstGeom>
        </p:spPr>
      </p:pic>
      <p:pic>
        <p:nvPicPr>
          <p:cNvPr id="52" name="Picture 51">
            <a:extLst>
              <a:ext uri="{FF2B5EF4-FFF2-40B4-BE49-F238E27FC236}">
                <a16:creationId xmlns:a16="http://schemas.microsoft.com/office/drawing/2014/main" id="{2EA2E382-4DBD-1591-F9AD-DB021091C07A}"/>
              </a:ext>
            </a:extLst>
          </p:cNvPr>
          <p:cNvPicPr>
            <a:picLocks noChangeAspect="1"/>
          </p:cNvPicPr>
          <p:nvPr/>
        </p:nvPicPr>
        <p:blipFill>
          <a:blip r:embed="rId7"/>
          <a:stretch>
            <a:fillRect/>
          </a:stretch>
        </p:blipFill>
        <p:spPr>
          <a:xfrm>
            <a:off x="7465758" y="3429000"/>
            <a:ext cx="1112616" cy="952583"/>
          </a:xfrm>
          <a:prstGeom prst="rect">
            <a:avLst/>
          </a:prstGeom>
        </p:spPr>
      </p:pic>
      <p:sp>
        <p:nvSpPr>
          <p:cNvPr id="2" name="Rectangle 1">
            <a:extLst>
              <a:ext uri="{FF2B5EF4-FFF2-40B4-BE49-F238E27FC236}">
                <a16:creationId xmlns:a16="http://schemas.microsoft.com/office/drawing/2014/main" id="{7BBF097E-D03B-6F78-9CD5-74EDCF9B7D3B}"/>
              </a:ext>
            </a:extLst>
          </p:cNvPr>
          <p:cNvSpPr/>
          <p:nvPr/>
        </p:nvSpPr>
        <p:spPr>
          <a:xfrm>
            <a:off x="9420225" y="3362324"/>
            <a:ext cx="2371725" cy="19526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a:solidFill>
                  <a:srgbClr val="FF0000"/>
                </a:solidFill>
              </a:rPr>
              <a:t>Grŵp coch  </a:t>
            </a:r>
            <a:r>
              <a:rPr lang="en-GB"/>
              <a:t>gyda Mrs Jones, Gwnewch siart far gyda lluniau a dwedwch yr atebion.</a:t>
            </a:r>
          </a:p>
          <a:p>
            <a:pPr algn="ctr"/>
            <a:r>
              <a:rPr lang="en-GB"/>
              <a:t>Ysgrifennwch yr atebion mewn grŵp. </a:t>
            </a:r>
          </a:p>
        </p:txBody>
      </p:sp>
    </p:spTree>
    <p:extLst>
      <p:ext uri="{BB962C8B-B14F-4D97-AF65-F5344CB8AC3E}">
        <p14:creationId xmlns:p14="http://schemas.microsoft.com/office/powerpoint/2010/main" val="14262088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68B750-7296-10FD-1BED-619D03F8A30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C478B40-7A59-53E8-F1E7-282A9EE1A635}"/>
              </a:ext>
            </a:extLst>
          </p:cNvPr>
          <p:cNvSpPr txBox="1"/>
          <p:nvPr/>
        </p:nvSpPr>
        <p:spPr>
          <a:xfrm>
            <a:off x="139430" y="89052"/>
            <a:ext cx="6096000" cy="1754326"/>
          </a:xfrm>
          <a:prstGeom prst="rect">
            <a:avLst/>
          </a:prstGeom>
          <a:noFill/>
        </p:spPr>
        <p:txBody>
          <a:bodyPr wrap="square">
            <a:spAutoFit/>
          </a:bodyPr>
          <a:lstStyle/>
          <a:p>
            <a:r>
              <a:rPr lang="cy-GB" sz="1800" b="1" u="sng">
                <a:highlight>
                  <a:srgbClr val="FFFF00"/>
                </a:highlight>
              </a:rPr>
              <a:t>Y Dyniaethau</a:t>
            </a:r>
            <a:endParaRPr lang="cy-GB" sz="1800">
              <a:highlight>
                <a:srgbClr val="FFFF00"/>
              </a:highlight>
            </a:endParaRPr>
          </a:p>
          <a:p>
            <a:endParaRPr lang="cy-GB" sz="1800"/>
          </a:p>
          <a:p>
            <a:r>
              <a:rPr lang="cy-GB" sz="1800" b="0">
                <a:solidFill>
                  <a:schemeClr val="tx1"/>
                </a:solidFill>
                <a:highlight>
                  <a:srgbClr val="FFFF00"/>
                </a:highlight>
              </a:rPr>
              <a:t>Ble aeth yr barcud coch?</a:t>
            </a:r>
          </a:p>
          <a:p>
            <a:r>
              <a:rPr lang="cy-GB" sz="1800" b="0">
                <a:solidFill>
                  <a:schemeClr val="tx1"/>
                </a:solidFill>
                <a:highlight>
                  <a:srgbClr val="FFFF00"/>
                </a:highlight>
              </a:rPr>
              <a:t>Aeth y barcud coch dros.......</a:t>
            </a:r>
            <a:endParaRPr lang="cy-GB" sz="1800" b="1">
              <a:highlight>
                <a:srgbClr val="FFFF00"/>
              </a:highlight>
            </a:endParaRPr>
          </a:p>
          <a:p>
            <a:endParaRPr lang="cy-GB" sz="1800"/>
          </a:p>
          <a:p>
            <a:endParaRPr lang="cy-GB" sz="1800" b="1">
              <a:solidFill>
                <a:srgbClr val="FF0000"/>
              </a:solidFill>
            </a:endParaRPr>
          </a:p>
        </p:txBody>
      </p:sp>
      <p:pic>
        <p:nvPicPr>
          <p:cNvPr id="5" name="Picture 4" descr="A blue face with waves&#10;&#10;Description automatically generated">
            <a:extLst>
              <a:ext uri="{FF2B5EF4-FFF2-40B4-BE49-F238E27FC236}">
                <a16:creationId xmlns:a16="http://schemas.microsoft.com/office/drawing/2014/main" id="{9095485A-F1B1-F178-A9E1-ECA06CC0754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002773" y="331925"/>
            <a:ext cx="697236" cy="697236"/>
          </a:xfrm>
          <a:prstGeom prst="rect">
            <a:avLst/>
          </a:prstGeom>
        </p:spPr>
      </p:pic>
      <p:sp>
        <p:nvSpPr>
          <p:cNvPr id="2" name="Explosion: 8 Points 1">
            <a:extLst>
              <a:ext uri="{FF2B5EF4-FFF2-40B4-BE49-F238E27FC236}">
                <a16:creationId xmlns:a16="http://schemas.microsoft.com/office/drawing/2014/main" id="{14D9FE64-48B0-049A-DA8D-95AAE798EC9F}"/>
              </a:ext>
            </a:extLst>
          </p:cNvPr>
          <p:cNvSpPr/>
          <p:nvPr/>
        </p:nvSpPr>
        <p:spPr>
          <a:xfrm>
            <a:off x="1074656" y="1029162"/>
            <a:ext cx="9483365" cy="5635590"/>
          </a:xfrm>
          <a:prstGeom prst="irregularSeal1">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a:highlight>
                  <a:srgbClr val="FFFF00"/>
                </a:highlight>
              </a:rPr>
              <a:t>Nod y wers heddiw:</a:t>
            </a:r>
          </a:p>
          <a:p>
            <a:pPr algn="ctr"/>
            <a:endParaRPr lang="en-GB" sz="2800" b="1"/>
          </a:p>
          <a:p>
            <a:pPr algn="ctr"/>
            <a:r>
              <a:rPr lang="en-GB">
                <a:solidFill>
                  <a:schemeClr val="tx1"/>
                </a:solidFill>
              </a:rPr>
              <a:t>Bydda i’n dysgu’r ddaearyddiaeth ein hardal. </a:t>
            </a:r>
          </a:p>
          <a:p>
            <a:pPr algn="ctr"/>
            <a:endParaRPr lang="en-GB"/>
          </a:p>
        </p:txBody>
      </p:sp>
    </p:spTree>
    <p:extLst>
      <p:ext uri="{BB962C8B-B14F-4D97-AF65-F5344CB8AC3E}">
        <p14:creationId xmlns:p14="http://schemas.microsoft.com/office/powerpoint/2010/main" val="40327520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41E28-DA5A-DE3C-583E-10FB48A8654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5640F19-AB66-B596-8854-8E02CF55090F}"/>
              </a:ext>
            </a:extLst>
          </p:cNvPr>
          <p:cNvSpPr txBox="1"/>
          <p:nvPr/>
        </p:nvSpPr>
        <p:spPr>
          <a:xfrm>
            <a:off x="139430" y="89052"/>
            <a:ext cx="6096000" cy="1538883"/>
          </a:xfrm>
          <a:prstGeom prst="rect">
            <a:avLst/>
          </a:prstGeom>
          <a:noFill/>
        </p:spPr>
        <p:txBody>
          <a:bodyPr wrap="square">
            <a:spAutoFit/>
          </a:bodyPr>
          <a:lstStyle/>
          <a:p>
            <a:r>
              <a:rPr lang="cy-GB" sz="1800" b="1" u="sng">
                <a:highlight>
                  <a:srgbClr val="FFFF00"/>
                </a:highlight>
              </a:rPr>
              <a:t>Y Dyniaethau</a:t>
            </a:r>
            <a:endParaRPr lang="cy-GB" sz="1800">
              <a:highlight>
                <a:srgbClr val="FFFF00"/>
              </a:highlight>
            </a:endParaRPr>
          </a:p>
          <a:p>
            <a:endParaRPr lang="cy-GB">
              <a:highlight>
                <a:srgbClr val="FFFF00"/>
              </a:highlight>
            </a:endParaRPr>
          </a:p>
          <a:p>
            <a:r>
              <a:rPr lang="cy-GB" sz="2000" b="0">
                <a:solidFill>
                  <a:schemeClr val="tx1"/>
                </a:solidFill>
                <a:highlight>
                  <a:srgbClr val="FFFF00"/>
                </a:highlight>
              </a:rPr>
              <a:t>Ble aeth y barcud coch?</a:t>
            </a:r>
          </a:p>
          <a:p>
            <a:r>
              <a:rPr lang="cy-GB" sz="2000" b="0">
                <a:solidFill>
                  <a:schemeClr val="tx1"/>
                </a:solidFill>
                <a:highlight>
                  <a:srgbClr val="FFFF00"/>
                </a:highlight>
              </a:rPr>
              <a:t>Aeth y barcud coch dros.......</a:t>
            </a:r>
            <a:endParaRPr lang="cy-GB" sz="2000" b="1">
              <a:highlight>
                <a:srgbClr val="FFFF00"/>
              </a:highlight>
            </a:endParaRPr>
          </a:p>
          <a:p>
            <a:endParaRPr lang="cy-GB" sz="1800" b="1">
              <a:solidFill>
                <a:srgbClr val="FF0000"/>
              </a:solidFill>
            </a:endParaRPr>
          </a:p>
        </p:txBody>
      </p:sp>
      <p:pic>
        <p:nvPicPr>
          <p:cNvPr id="5" name="Picture 4" descr="A blue face with waves&#10;&#10;Description automatically generated">
            <a:extLst>
              <a:ext uri="{FF2B5EF4-FFF2-40B4-BE49-F238E27FC236}">
                <a16:creationId xmlns:a16="http://schemas.microsoft.com/office/drawing/2014/main" id="{5122B756-0090-82DE-7BA4-725E630705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355334" y="0"/>
            <a:ext cx="697236" cy="697236"/>
          </a:xfrm>
          <a:prstGeom prst="rect">
            <a:avLst/>
          </a:prstGeom>
        </p:spPr>
      </p:pic>
      <p:sp>
        <p:nvSpPr>
          <p:cNvPr id="2" name="Rectangle: Single Corner Snipped 1">
            <a:extLst>
              <a:ext uri="{FF2B5EF4-FFF2-40B4-BE49-F238E27FC236}">
                <a16:creationId xmlns:a16="http://schemas.microsoft.com/office/drawing/2014/main" id="{0A2D75B7-9208-CFCD-77A6-82EAB4218AEA}"/>
              </a:ext>
            </a:extLst>
          </p:cNvPr>
          <p:cNvSpPr/>
          <p:nvPr/>
        </p:nvSpPr>
        <p:spPr>
          <a:xfrm>
            <a:off x="791852" y="2790334"/>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sz="3200" b="1"/>
              <a:t>y </a:t>
            </a:r>
            <a:r>
              <a:rPr lang="en-GB" sz="3200" b="1">
                <a:solidFill>
                  <a:srgbClr val="0070C0"/>
                </a:solidFill>
              </a:rPr>
              <a:t>na</a:t>
            </a:r>
            <a:r>
              <a:rPr lang="en-GB" sz="3200" b="1">
                <a:solidFill>
                  <a:srgbClr val="FF3399"/>
                </a:solidFill>
              </a:rPr>
              <a:t>nt</a:t>
            </a:r>
            <a:r>
              <a:rPr lang="en-GB" sz="3200" b="1"/>
              <a:t> </a:t>
            </a:r>
          </a:p>
        </p:txBody>
      </p:sp>
      <p:sp>
        <p:nvSpPr>
          <p:cNvPr id="3" name="Rectangle: Single Corner Snipped 2">
            <a:extLst>
              <a:ext uri="{FF2B5EF4-FFF2-40B4-BE49-F238E27FC236}">
                <a16:creationId xmlns:a16="http://schemas.microsoft.com/office/drawing/2014/main" id="{AB580533-BD70-0BAF-A432-76E49E6BBFA8}"/>
              </a:ext>
            </a:extLst>
          </p:cNvPr>
          <p:cNvSpPr/>
          <p:nvPr/>
        </p:nvSpPr>
        <p:spPr>
          <a:xfrm>
            <a:off x="4309622" y="2790334"/>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sz="3200" b="1">
                <a:solidFill>
                  <a:srgbClr val="FF3399"/>
                </a:solidFill>
              </a:rPr>
              <a:t>yr afon </a:t>
            </a:r>
          </a:p>
        </p:txBody>
      </p:sp>
      <p:sp>
        <p:nvSpPr>
          <p:cNvPr id="6" name="Rectangle: Single Corner Snipped 5">
            <a:extLst>
              <a:ext uri="{FF2B5EF4-FFF2-40B4-BE49-F238E27FC236}">
                <a16:creationId xmlns:a16="http://schemas.microsoft.com/office/drawing/2014/main" id="{BBCF9C2F-4035-8D93-0656-96DF58E242A5}"/>
              </a:ext>
            </a:extLst>
          </p:cNvPr>
          <p:cNvSpPr/>
          <p:nvPr/>
        </p:nvSpPr>
        <p:spPr>
          <a:xfrm>
            <a:off x="7827392" y="2790334"/>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sz="3200" b="1">
                <a:solidFill>
                  <a:srgbClr val="0070C0"/>
                </a:solidFill>
              </a:rPr>
              <a:t>y</a:t>
            </a:r>
            <a:r>
              <a:rPr lang="en-GB" sz="3200" b="1"/>
              <a:t> </a:t>
            </a:r>
            <a:r>
              <a:rPr lang="en-GB" sz="3200" b="1">
                <a:solidFill>
                  <a:srgbClr val="0070C0"/>
                </a:solidFill>
              </a:rPr>
              <a:t>mynydd</a:t>
            </a:r>
            <a:r>
              <a:rPr lang="en-GB" sz="3200" b="1"/>
              <a:t> </a:t>
            </a:r>
          </a:p>
        </p:txBody>
      </p:sp>
      <p:sp>
        <p:nvSpPr>
          <p:cNvPr id="7" name="Rectangle: Single Corner Snipped 6">
            <a:extLst>
              <a:ext uri="{FF2B5EF4-FFF2-40B4-BE49-F238E27FC236}">
                <a16:creationId xmlns:a16="http://schemas.microsoft.com/office/drawing/2014/main" id="{871058A3-3EA2-5935-9DEE-EBE5D0ADBF0A}"/>
              </a:ext>
            </a:extLst>
          </p:cNvPr>
          <p:cNvSpPr/>
          <p:nvPr/>
        </p:nvSpPr>
        <p:spPr>
          <a:xfrm>
            <a:off x="791852" y="4738715"/>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sz="3200" b="1">
                <a:solidFill>
                  <a:srgbClr val="0070C0"/>
                </a:solidFill>
              </a:rPr>
              <a:t>y</a:t>
            </a:r>
            <a:r>
              <a:rPr lang="en-GB" sz="3200" b="1"/>
              <a:t> </a:t>
            </a:r>
            <a:r>
              <a:rPr lang="en-GB" sz="3200" b="1">
                <a:solidFill>
                  <a:srgbClr val="0070C0"/>
                </a:solidFill>
              </a:rPr>
              <a:t>bryn</a:t>
            </a:r>
            <a:r>
              <a:rPr lang="en-GB" sz="3200" b="1"/>
              <a:t> </a:t>
            </a:r>
          </a:p>
        </p:txBody>
      </p:sp>
      <p:sp>
        <p:nvSpPr>
          <p:cNvPr id="8" name="Rectangle: Single Corner Snipped 7">
            <a:extLst>
              <a:ext uri="{FF2B5EF4-FFF2-40B4-BE49-F238E27FC236}">
                <a16:creationId xmlns:a16="http://schemas.microsoft.com/office/drawing/2014/main" id="{21877A90-46A1-9C04-ED70-3B525D6DE0A4}"/>
              </a:ext>
            </a:extLst>
          </p:cNvPr>
          <p:cNvSpPr/>
          <p:nvPr/>
        </p:nvSpPr>
        <p:spPr>
          <a:xfrm>
            <a:off x="4309621" y="4738715"/>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3200" b="1">
              <a:solidFill>
                <a:srgbClr val="FF3399"/>
              </a:solidFill>
            </a:endParaRPr>
          </a:p>
          <a:p>
            <a:pPr algn="ctr"/>
            <a:endParaRPr lang="en-GB" sz="3200" b="1">
              <a:solidFill>
                <a:srgbClr val="FF3399"/>
              </a:solidFill>
            </a:endParaRPr>
          </a:p>
          <a:p>
            <a:pPr algn="ctr"/>
            <a:r>
              <a:rPr lang="en-GB" sz="3200" b="1">
                <a:solidFill>
                  <a:srgbClr val="FF3399"/>
                </a:solidFill>
              </a:rPr>
              <a:t>y gronfa ddŵr</a:t>
            </a:r>
          </a:p>
        </p:txBody>
      </p:sp>
      <p:sp>
        <p:nvSpPr>
          <p:cNvPr id="10" name="Rectangle: Single Corner Snipped 9">
            <a:extLst>
              <a:ext uri="{FF2B5EF4-FFF2-40B4-BE49-F238E27FC236}">
                <a16:creationId xmlns:a16="http://schemas.microsoft.com/office/drawing/2014/main" id="{5EAF586D-9CD2-786C-587F-017EFFA8F13B}"/>
              </a:ext>
            </a:extLst>
          </p:cNvPr>
          <p:cNvSpPr/>
          <p:nvPr/>
        </p:nvSpPr>
        <p:spPr>
          <a:xfrm>
            <a:off x="7827390" y="4766791"/>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sz="3200" b="1">
                <a:solidFill>
                  <a:srgbClr val="0070C0"/>
                </a:solidFill>
              </a:rPr>
              <a:t>y</a:t>
            </a:r>
            <a:r>
              <a:rPr lang="en-GB" sz="3200" b="1"/>
              <a:t> </a:t>
            </a:r>
            <a:r>
              <a:rPr lang="en-GB" sz="3200" b="1">
                <a:solidFill>
                  <a:srgbClr val="0070C0"/>
                </a:solidFill>
              </a:rPr>
              <a:t>cwm</a:t>
            </a:r>
            <a:r>
              <a:rPr lang="en-GB" sz="3200" b="1"/>
              <a:t> </a:t>
            </a:r>
          </a:p>
        </p:txBody>
      </p:sp>
      <p:pic>
        <p:nvPicPr>
          <p:cNvPr id="12" name="Picture 11">
            <a:extLst>
              <a:ext uri="{FF2B5EF4-FFF2-40B4-BE49-F238E27FC236}">
                <a16:creationId xmlns:a16="http://schemas.microsoft.com/office/drawing/2014/main" id="{4FD03995-5DD2-EBB4-AB4A-7568DA9970C1}"/>
              </a:ext>
            </a:extLst>
          </p:cNvPr>
          <p:cNvPicPr>
            <a:picLocks noChangeAspect="1"/>
          </p:cNvPicPr>
          <p:nvPr/>
        </p:nvPicPr>
        <p:blipFill>
          <a:blip r:embed="rId5"/>
          <a:stretch>
            <a:fillRect/>
          </a:stretch>
        </p:blipFill>
        <p:spPr>
          <a:xfrm>
            <a:off x="1511368" y="3008475"/>
            <a:ext cx="1162763" cy="841050"/>
          </a:xfrm>
          <a:prstGeom prst="rect">
            <a:avLst/>
          </a:prstGeom>
        </p:spPr>
      </p:pic>
      <p:pic>
        <p:nvPicPr>
          <p:cNvPr id="14" name="Picture 13">
            <a:extLst>
              <a:ext uri="{FF2B5EF4-FFF2-40B4-BE49-F238E27FC236}">
                <a16:creationId xmlns:a16="http://schemas.microsoft.com/office/drawing/2014/main" id="{F7521AD0-B793-0BD1-2290-20974A81A719}"/>
              </a:ext>
            </a:extLst>
          </p:cNvPr>
          <p:cNvPicPr>
            <a:picLocks noChangeAspect="1"/>
          </p:cNvPicPr>
          <p:nvPr/>
        </p:nvPicPr>
        <p:blipFill>
          <a:blip r:embed="rId6"/>
          <a:stretch>
            <a:fillRect/>
          </a:stretch>
        </p:blipFill>
        <p:spPr>
          <a:xfrm>
            <a:off x="4918483" y="3008475"/>
            <a:ext cx="1316947" cy="841050"/>
          </a:xfrm>
          <a:prstGeom prst="rect">
            <a:avLst/>
          </a:prstGeom>
        </p:spPr>
      </p:pic>
      <p:pic>
        <p:nvPicPr>
          <p:cNvPr id="18" name="Picture 17">
            <a:extLst>
              <a:ext uri="{FF2B5EF4-FFF2-40B4-BE49-F238E27FC236}">
                <a16:creationId xmlns:a16="http://schemas.microsoft.com/office/drawing/2014/main" id="{3F0703F5-F57C-17C9-D87B-6D360650690A}"/>
              </a:ext>
            </a:extLst>
          </p:cNvPr>
          <p:cNvPicPr>
            <a:picLocks noChangeAspect="1"/>
          </p:cNvPicPr>
          <p:nvPr/>
        </p:nvPicPr>
        <p:blipFill>
          <a:blip r:embed="rId7"/>
          <a:stretch>
            <a:fillRect/>
          </a:stretch>
        </p:blipFill>
        <p:spPr>
          <a:xfrm>
            <a:off x="8515939" y="2992243"/>
            <a:ext cx="1108828" cy="857281"/>
          </a:xfrm>
          <a:prstGeom prst="rect">
            <a:avLst/>
          </a:prstGeom>
        </p:spPr>
      </p:pic>
      <p:pic>
        <p:nvPicPr>
          <p:cNvPr id="20" name="Picture 19">
            <a:extLst>
              <a:ext uri="{FF2B5EF4-FFF2-40B4-BE49-F238E27FC236}">
                <a16:creationId xmlns:a16="http://schemas.microsoft.com/office/drawing/2014/main" id="{2BC5BCE9-D56F-1FBF-52B0-5540733FA2CE}"/>
              </a:ext>
            </a:extLst>
          </p:cNvPr>
          <p:cNvPicPr>
            <a:picLocks noChangeAspect="1"/>
          </p:cNvPicPr>
          <p:nvPr/>
        </p:nvPicPr>
        <p:blipFill>
          <a:blip r:embed="rId8"/>
          <a:stretch>
            <a:fillRect/>
          </a:stretch>
        </p:blipFill>
        <p:spPr>
          <a:xfrm>
            <a:off x="1511368" y="4972840"/>
            <a:ext cx="1162763" cy="777307"/>
          </a:xfrm>
          <a:prstGeom prst="rect">
            <a:avLst/>
          </a:prstGeom>
        </p:spPr>
      </p:pic>
      <p:pic>
        <p:nvPicPr>
          <p:cNvPr id="22" name="Picture 21">
            <a:extLst>
              <a:ext uri="{FF2B5EF4-FFF2-40B4-BE49-F238E27FC236}">
                <a16:creationId xmlns:a16="http://schemas.microsoft.com/office/drawing/2014/main" id="{EDD103BF-FEDB-07B9-791D-A1F43D8249D7}"/>
              </a:ext>
            </a:extLst>
          </p:cNvPr>
          <p:cNvPicPr>
            <a:picLocks noChangeAspect="1"/>
          </p:cNvPicPr>
          <p:nvPr/>
        </p:nvPicPr>
        <p:blipFill>
          <a:blip r:embed="rId9"/>
          <a:stretch>
            <a:fillRect/>
          </a:stretch>
        </p:blipFill>
        <p:spPr>
          <a:xfrm>
            <a:off x="4918483" y="4972839"/>
            <a:ext cx="1316948" cy="777307"/>
          </a:xfrm>
          <a:prstGeom prst="rect">
            <a:avLst/>
          </a:prstGeom>
        </p:spPr>
      </p:pic>
      <p:pic>
        <p:nvPicPr>
          <p:cNvPr id="24" name="Picture 23">
            <a:extLst>
              <a:ext uri="{FF2B5EF4-FFF2-40B4-BE49-F238E27FC236}">
                <a16:creationId xmlns:a16="http://schemas.microsoft.com/office/drawing/2014/main" id="{47BC78C8-FF4B-5C89-B743-45FBC819740F}"/>
              </a:ext>
            </a:extLst>
          </p:cNvPr>
          <p:cNvPicPr>
            <a:picLocks noChangeAspect="1"/>
          </p:cNvPicPr>
          <p:nvPr/>
        </p:nvPicPr>
        <p:blipFill>
          <a:blip r:embed="rId10"/>
          <a:stretch>
            <a:fillRect/>
          </a:stretch>
        </p:blipFill>
        <p:spPr>
          <a:xfrm>
            <a:off x="8515938" y="4972839"/>
            <a:ext cx="1108829" cy="813520"/>
          </a:xfrm>
          <a:prstGeom prst="rect">
            <a:avLst/>
          </a:prstGeom>
        </p:spPr>
      </p:pic>
      <p:sp>
        <p:nvSpPr>
          <p:cNvPr id="9" name="Rectangle 8">
            <a:extLst>
              <a:ext uri="{FF2B5EF4-FFF2-40B4-BE49-F238E27FC236}">
                <a16:creationId xmlns:a16="http://schemas.microsoft.com/office/drawing/2014/main" id="{BEC02E27-F2BA-33D8-9AFB-EFC89464F8C3}"/>
              </a:ext>
            </a:extLst>
          </p:cNvPr>
          <p:cNvSpPr/>
          <p:nvPr/>
        </p:nvSpPr>
        <p:spPr>
          <a:xfrm>
            <a:off x="6476214" y="556181"/>
            <a:ext cx="5175315" cy="147732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457200" indent="-457200">
              <a:buAutoNum type="arabicParenR"/>
            </a:pPr>
            <a:r>
              <a:rPr lang="en-GB" sz="2000" b="1">
                <a:highlight>
                  <a:srgbClr val="FFFF00"/>
                </a:highlight>
              </a:rPr>
              <a:t>Ailadroddwch ar fy ôl i. </a:t>
            </a:r>
          </a:p>
          <a:p>
            <a:pPr marL="457200" indent="-457200">
              <a:buAutoNum type="arabicParenR"/>
            </a:pPr>
            <a:r>
              <a:rPr lang="en-GB" sz="2000" b="1">
                <a:highlight>
                  <a:srgbClr val="FFFF00"/>
                </a:highlight>
              </a:rPr>
              <a:t>Nesaf, crewch </a:t>
            </a:r>
            <a:r>
              <a:rPr lang="cy-GB" sz="2000" b="1">
                <a:highlight>
                  <a:srgbClr val="FFFF00"/>
                </a:highlight>
              </a:rPr>
              <a:t>weithredoedd am bob llun</a:t>
            </a:r>
            <a:r>
              <a:rPr lang="cy-GB" sz="2000">
                <a:highlight>
                  <a:srgbClr val="FFFF00"/>
                </a:highlight>
              </a:rPr>
              <a:t>. </a:t>
            </a:r>
            <a:endParaRPr lang="en-GB" sz="2000" b="1">
              <a:highlight>
                <a:srgbClr val="FFFF00"/>
              </a:highlight>
            </a:endParaRPr>
          </a:p>
        </p:txBody>
      </p:sp>
    </p:spTree>
    <p:extLst>
      <p:ext uri="{BB962C8B-B14F-4D97-AF65-F5344CB8AC3E}">
        <p14:creationId xmlns:p14="http://schemas.microsoft.com/office/powerpoint/2010/main" val="1544484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21A17-62DE-A828-F1A5-6AD4B6393419}"/>
            </a:ext>
          </a:extLst>
        </p:cNvPr>
        <p:cNvGrpSpPr/>
        <p:nvPr/>
      </p:nvGrpSpPr>
      <p:grpSpPr>
        <a:xfrm>
          <a:off x="0" y="0"/>
          <a:ext cx="0" cy="0"/>
          <a:chOff x="0" y="0"/>
          <a:chExt cx="0" cy="0"/>
        </a:xfrm>
      </p:grpSpPr>
      <p:sp>
        <p:nvSpPr>
          <p:cNvPr id="2" name="Oval 1">
            <a:extLst>
              <a:ext uri="{FF2B5EF4-FFF2-40B4-BE49-F238E27FC236}">
                <a16:creationId xmlns:a16="http://schemas.microsoft.com/office/drawing/2014/main" id="{45251102-2452-D666-58C6-B2DC6798003B}"/>
              </a:ext>
            </a:extLst>
          </p:cNvPr>
          <p:cNvSpPr/>
          <p:nvPr/>
        </p:nvSpPr>
        <p:spPr>
          <a:xfrm>
            <a:off x="0" y="4279769"/>
            <a:ext cx="2234153" cy="235670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7C08C39A-3B52-C2FD-66AC-4DF1EDC3AD73}"/>
              </a:ext>
            </a:extLst>
          </p:cNvPr>
          <p:cNvSpPr/>
          <p:nvPr/>
        </p:nvSpPr>
        <p:spPr>
          <a:xfrm>
            <a:off x="1117076" y="2028332"/>
            <a:ext cx="2234153" cy="235670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CB287D34-B3EC-7094-714F-382079BFA409}"/>
              </a:ext>
            </a:extLst>
          </p:cNvPr>
          <p:cNvSpPr/>
          <p:nvPr/>
        </p:nvSpPr>
        <p:spPr>
          <a:xfrm>
            <a:off x="3251079" y="335397"/>
            <a:ext cx="2234153" cy="235670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EFB336B-1C7D-A686-3079-B8A6A54C04D8}"/>
              </a:ext>
            </a:extLst>
          </p:cNvPr>
          <p:cNvSpPr/>
          <p:nvPr/>
        </p:nvSpPr>
        <p:spPr>
          <a:xfrm>
            <a:off x="5969725" y="263950"/>
            <a:ext cx="2234153" cy="235670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2A5F2E2B-B3EE-01D5-BEF2-B51E10440B4D}"/>
              </a:ext>
            </a:extLst>
          </p:cNvPr>
          <p:cNvSpPr/>
          <p:nvPr/>
        </p:nvSpPr>
        <p:spPr>
          <a:xfrm>
            <a:off x="8486249" y="2028331"/>
            <a:ext cx="2234153" cy="235670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8ED7154B-7635-E4A0-727A-D075AF44BEA3}"/>
              </a:ext>
            </a:extLst>
          </p:cNvPr>
          <p:cNvSpPr/>
          <p:nvPr/>
        </p:nvSpPr>
        <p:spPr>
          <a:xfrm>
            <a:off x="9805448" y="4385034"/>
            <a:ext cx="2234153" cy="235670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F0F60AF0-1E10-F278-CB9A-394D9E1F0620}"/>
              </a:ext>
            </a:extLst>
          </p:cNvPr>
          <p:cNvPicPr>
            <a:picLocks noChangeAspect="1"/>
          </p:cNvPicPr>
          <p:nvPr/>
        </p:nvPicPr>
        <p:blipFill>
          <a:blip r:embed="rId3"/>
          <a:stretch>
            <a:fillRect/>
          </a:stretch>
        </p:blipFill>
        <p:spPr>
          <a:xfrm>
            <a:off x="6505419" y="1093222"/>
            <a:ext cx="1162763" cy="841050"/>
          </a:xfrm>
          <a:prstGeom prst="rect">
            <a:avLst/>
          </a:prstGeom>
        </p:spPr>
      </p:pic>
      <p:pic>
        <p:nvPicPr>
          <p:cNvPr id="13" name="Picture 12">
            <a:extLst>
              <a:ext uri="{FF2B5EF4-FFF2-40B4-BE49-F238E27FC236}">
                <a16:creationId xmlns:a16="http://schemas.microsoft.com/office/drawing/2014/main" id="{11D563EF-CDFF-A319-31C7-EC6F69E38671}"/>
              </a:ext>
            </a:extLst>
          </p:cNvPr>
          <p:cNvPicPr>
            <a:picLocks noChangeAspect="1"/>
          </p:cNvPicPr>
          <p:nvPr/>
        </p:nvPicPr>
        <p:blipFill>
          <a:blip r:embed="rId4"/>
          <a:stretch>
            <a:fillRect/>
          </a:stretch>
        </p:blipFill>
        <p:spPr>
          <a:xfrm>
            <a:off x="3644806" y="1093222"/>
            <a:ext cx="1316947" cy="841050"/>
          </a:xfrm>
          <a:prstGeom prst="rect">
            <a:avLst/>
          </a:prstGeom>
        </p:spPr>
      </p:pic>
      <p:pic>
        <p:nvPicPr>
          <p:cNvPr id="14" name="Picture 13">
            <a:extLst>
              <a:ext uri="{FF2B5EF4-FFF2-40B4-BE49-F238E27FC236}">
                <a16:creationId xmlns:a16="http://schemas.microsoft.com/office/drawing/2014/main" id="{4505AB01-FE7D-9507-3F70-EED0E4EA7414}"/>
              </a:ext>
            </a:extLst>
          </p:cNvPr>
          <p:cNvPicPr>
            <a:picLocks noChangeAspect="1"/>
          </p:cNvPicPr>
          <p:nvPr/>
        </p:nvPicPr>
        <p:blipFill>
          <a:blip r:embed="rId5"/>
          <a:stretch>
            <a:fillRect/>
          </a:stretch>
        </p:blipFill>
        <p:spPr>
          <a:xfrm>
            <a:off x="9048911" y="2778040"/>
            <a:ext cx="1108828" cy="857281"/>
          </a:xfrm>
          <a:prstGeom prst="rect">
            <a:avLst/>
          </a:prstGeom>
        </p:spPr>
      </p:pic>
      <p:pic>
        <p:nvPicPr>
          <p:cNvPr id="15" name="Picture 14">
            <a:extLst>
              <a:ext uri="{FF2B5EF4-FFF2-40B4-BE49-F238E27FC236}">
                <a16:creationId xmlns:a16="http://schemas.microsoft.com/office/drawing/2014/main" id="{9085B58E-6939-2365-A89A-6284F1FB992D}"/>
              </a:ext>
            </a:extLst>
          </p:cNvPr>
          <p:cNvPicPr>
            <a:picLocks noChangeAspect="1"/>
          </p:cNvPicPr>
          <p:nvPr/>
        </p:nvPicPr>
        <p:blipFill>
          <a:blip r:embed="rId6"/>
          <a:stretch>
            <a:fillRect/>
          </a:stretch>
        </p:blipFill>
        <p:spPr>
          <a:xfrm>
            <a:off x="535694" y="5122098"/>
            <a:ext cx="1162763" cy="777307"/>
          </a:xfrm>
          <a:prstGeom prst="rect">
            <a:avLst/>
          </a:prstGeom>
        </p:spPr>
      </p:pic>
      <p:pic>
        <p:nvPicPr>
          <p:cNvPr id="16" name="Picture 15">
            <a:extLst>
              <a:ext uri="{FF2B5EF4-FFF2-40B4-BE49-F238E27FC236}">
                <a16:creationId xmlns:a16="http://schemas.microsoft.com/office/drawing/2014/main" id="{6F9DB7A1-6370-7B79-F848-1FF8C69AD514}"/>
              </a:ext>
            </a:extLst>
          </p:cNvPr>
          <p:cNvPicPr>
            <a:picLocks noChangeAspect="1"/>
          </p:cNvPicPr>
          <p:nvPr/>
        </p:nvPicPr>
        <p:blipFill>
          <a:blip r:embed="rId7"/>
          <a:stretch>
            <a:fillRect/>
          </a:stretch>
        </p:blipFill>
        <p:spPr>
          <a:xfrm>
            <a:off x="10264050" y="5234268"/>
            <a:ext cx="1316948" cy="777307"/>
          </a:xfrm>
          <a:prstGeom prst="rect">
            <a:avLst/>
          </a:prstGeom>
        </p:spPr>
      </p:pic>
      <p:pic>
        <p:nvPicPr>
          <p:cNvPr id="17" name="Picture 16">
            <a:extLst>
              <a:ext uri="{FF2B5EF4-FFF2-40B4-BE49-F238E27FC236}">
                <a16:creationId xmlns:a16="http://schemas.microsoft.com/office/drawing/2014/main" id="{F5F47166-2ABB-3A60-9204-BCC952AE6314}"/>
              </a:ext>
            </a:extLst>
          </p:cNvPr>
          <p:cNvPicPr>
            <a:picLocks noChangeAspect="1"/>
          </p:cNvPicPr>
          <p:nvPr/>
        </p:nvPicPr>
        <p:blipFill>
          <a:blip r:embed="rId8"/>
          <a:stretch>
            <a:fillRect/>
          </a:stretch>
        </p:blipFill>
        <p:spPr>
          <a:xfrm>
            <a:off x="1596664" y="2828513"/>
            <a:ext cx="1108829" cy="813520"/>
          </a:xfrm>
          <a:prstGeom prst="rect">
            <a:avLst/>
          </a:prstGeom>
        </p:spPr>
      </p:pic>
      <p:sp>
        <p:nvSpPr>
          <p:cNvPr id="4" name="Speech Bubble: Oval 3">
            <a:extLst>
              <a:ext uri="{FF2B5EF4-FFF2-40B4-BE49-F238E27FC236}">
                <a16:creationId xmlns:a16="http://schemas.microsoft.com/office/drawing/2014/main" id="{DB39F02E-2BB0-B0F2-1228-2B7D54E13D8B}"/>
              </a:ext>
            </a:extLst>
          </p:cNvPr>
          <p:cNvSpPr/>
          <p:nvPr/>
        </p:nvSpPr>
        <p:spPr>
          <a:xfrm>
            <a:off x="4466733" y="4033354"/>
            <a:ext cx="4169851" cy="2700780"/>
          </a:xfrm>
          <a:prstGeom prst="wedgeEllipseCallout">
            <a:avLst>
              <a:gd name="adj1" fmla="val -71048"/>
              <a:gd name="adj2" fmla="val 52477"/>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a:highlight>
                  <a:srgbClr val="FFFF00"/>
                </a:highlight>
              </a:rPr>
              <a:t>Bydda i’n dweud lle a byddwch chi’n taflu’r bag ffa yn y cylch cywir. </a:t>
            </a:r>
          </a:p>
        </p:txBody>
      </p:sp>
      <p:pic>
        <p:nvPicPr>
          <p:cNvPr id="11" name="Picture 10">
            <a:extLst>
              <a:ext uri="{FF2B5EF4-FFF2-40B4-BE49-F238E27FC236}">
                <a16:creationId xmlns:a16="http://schemas.microsoft.com/office/drawing/2014/main" id="{59415F96-8813-B4B9-3E82-228CD87B603C}"/>
              </a:ext>
            </a:extLst>
          </p:cNvPr>
          <p:cNvPicPr>
            <a:picLocks noChangeAspect="1"/>
          </p:cNvPicPr>
          <p:nvPr/>
        </p:nvPicPr>
        <p:blipFill>
          <a:blip r:embed="rId9"/>
          <a:stretch>
            <a:fillRect/>
          </a:stretch>
        </p:blipFill>
        <p:spPr>
          <a:xfrm>
            <a:off x="5794183" y="5899405"/>
            <a:ext cx="1514949" cy="784001"/>
          </a:xfrm>
          <a:prstGeom prst="rect">
            <a:avLst/>
          </a:prstGeom>
        </p:spPr>
      </p:pic>
    </p:spTree>
    <p:extLst>
      <p:ext uri="{BB962C8B-B14F-4D97-AF65-F5344CB8AC3E}">
        <p14:creationId xmlns:p14="http://schemas.microsoft.com/office/powerpoint/2010/main" val="4133251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7E5B82-6826-EB50-7916-B9753F8C72C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A9C30C3-1A61-11E8-C7D1-BFC18F249C2F}"/>
              </a:ext>
            </a:extLst>
          </p:cNvPr>
          <p:cNvSpPr txBox="1"/>
          <p:nvPr/>
        </p:nvSpPr>
        <p:spPr>
          <a:xfrm>
            <a:off x="139430" y="89052"/>
            <a:ext cx="6096000" cy="2308324"/>
          </a:xfrm>
          <a:prstGeom prst="rect">
            <a:avLst/>
          </a:prstGeom>
          <a:noFill/>
        </p:spPr>
        <p:txBody>
          <a:bodyPr wrap="square">
            <a:spAutoFit/>
          </a:bodyPr>
          <a:lstStyle/>
          <a:p>
            <a:endParaRPr lang="cy-GB" sz="3600" b="0">
              <a:solidFill>
                <a:schemeClr val="tx1"/>
              </a:solidFill>
              <a:highlight>
                <a:srgbClr val="00FF00"/>
              </a:highlight>
            </a:endParaRPr>
          </a:p>
          <a:p>
            <a:r>
              <a:rPr lang="cy-GB" sz="3600" b="1">
                <a:solidFill>
                  <a:schemeClr val="tx1"/>
                </a:solidFill>
              </a:rPr>
              <a:t>Ble aeth y barcud coch?</a:t>
            </a:r>
            <a:endParaRPr lang="cy-GB" sz="3600" b="1">
              <a:highlight>
                <a:srgbClr val="00FF00"/>
              </a:highlight>
            </a:endParaRPr>
          </a:p>
          <a:p>
            <a:endParaRPr lang="cy-GB" sz="3600" b="0">
              <a:solidFill>
                <a:schemeClr val="tx1"/>
              </a:solidFill>
              <a:highlight>
                <a:srgbClr val="00FF00"/>
              </a:highlight>
            </a:endParaRPr>
          </a:p>
          <a:p>
            <a:r>
              <a:rPr lang="cy-GB" sz="3600" b="0">
                <a:solidFill>
                  <a:schemeClr val="tx1"/>
                </a:solidFill>
              </a:rPr>
              <a:t>Aeth y barcud coch dros.......</a:t>
            </a:r>
            <a:endParaRPr lang="cy-GB" sz="3600" b="1"/>
          </a:p>
        </p:txBody>
      </p:sp>
      <p:sp>
        <p:nvSpPr>
          <p:cNvPr id="10" name="Rectangle: Single Corner Snipped 9">
            <a:extLst>
              <a:ext uri="{FF2B5EF4-FFF2-40B4-BE49-F238E27FC236}">
                <a16:creationId xmlns:a16="http://schemas.microsoft.com/office/drawing/2014/main" id="{84A895A2-8CF0-FB4C-3729-7569EAEA5154}"/>
              </a:ext>
            </a:extLst>
          </p:cNvPr>
          <p:cNvSpPr/>
          <p:nvPr/>
        </p:nvSpPr>
        <p:spPr>
          <a:xfrm>
            <a:off x="1885359" y="3129698"/>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sz="3200" b="1"/>
              <a:t>y </a:t>
            </a:r>
            <a:r>
              <a:rPr lang="en-GB" sz="3200" b="1">
                <a:solidFill>
                  <a:srgbClr val="0070C0"/>
                </a:solidFill>
              </a:rPr>
              <a:t>na</a:t>
            </a:r>
            <a:r>
              <a:rPr lang="en-GB" sz="3200" b="1">
                <a:solidFill>
                  <a:srgbClr val="FF3399"/>
                </a:solidFill>
              </a:rPr>
              <a:t>nt</a:t>
            </a:r>
            <a:r>
              <a:rPr lang="en-GB" sz="3200" b="1"/>
              <a:t> </a:t>
            </a:r>
          </a:p>
        </p:txBody>
      </p:sp>
      <p:sp>
        <p:nvSpPr>
          <p:cNvPr id="18" name="Rectangle: Single Corner Snipped 17">
            <a:extLst>
              <a:ext uri="{FF2B5EF4-FFF2-40B4-BE49-F238E27FC236}">
                <a16:creationId xmlns:a16="http://schemas.microsoft.com/office/drawing/2014/main" id="{931B2D1D-2D48-589B-6322-E1FF8427AB72}"/>
              </a:ext>
            </a:extLst>
          </p:cNvPr>
          <p:cNvSpPr/>
          <p:nvPr/>
        </p:nvSpPr>
        <p:spPr>
          <a:xfrm>
            <a:off x="5403131" y="3129699"/>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sz="3200" b="1">
                <a:solidFill>
                  <a:srgbClr val="FF3399"/>
                </a:solidFill>
              </a:rPr>
              <a:t>yr afon </a:t>
            </a:r>
          </a:p>
        </p:txBody>
      </p:sp>
      <p:sp>
        <p:nvSpPr>
          <p:cNvPr id="19" name="Rectangle: Single Corner Snipped 18">
            <a:extLst>
              <a:ext uri="{FF2B5EF4-FFF2-40B4-BE49-F238E27FC236}">
                <a16:creationId xmlns:a16="http://schemas.microsoft.com/office/drawing/2014/main" id="{00A607CE-E335-5125-1FB5-D23DD23B8EDD}"/>
              </a:ext>
            </a:extLst>
          </p:cNvPr>
          <p:cNvSpPr/>
          <p:nvPr/>
        </p:nvSpPr>
        <p:spPr>
          <a:xfrm>
            <a:off x="8920901" y="3129699"/>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sz="3200" b="1">
                <a:solidFill>
                  <a:srgbClr val="0070C0"/>
                </a:solidFill>
              </a:rPr>
              <a:t>y</a:t>
            </a:r>
            <a:r>
              <a:rPr lang="en-GB" sz="3200" b="1"/>
              <a:t> </a:t>
            </a:r>
            <a:r>
              <a:rPr lang="en-GB" sz="3200" b="1">
                <a:solidFill>
                  <a:srgbClr val="0070C0"/>
                </a:solidFill>
              </a:rPr>
              <a:t>mynydd</a:t>
            </a:r>
            <a:r>
              <a:rPr lang="en-GB" sz="3200" b="1"/>
              <a:t> </a:t>
            </a:r>
          </a:p>
        </p:txBody>
      </p:sp>
      <p:sp>
        <p:nvSpPr>
          <p:cNvPr id="20" name="Rectangle: Single Corner Snipped 19">
            <a:extLst>
              <a:ext uri="{FF2B5EF4-FFF2-40B4-BE49-F238E27FC236}">
                <a16:creationId xmlns:a16="http://schemas.microsoft.com/office/drawing/2014/main" id="{7B41608B-1B1F-D7C3-B506-885BDE56268C}"/>
              </a:ext>
            </a:extLst>
          </p:cNvPr>
          <p:cNvSpPr/>
          <p:nvPr/>
        </p:nvSpPr>
        <p:spPr>
          <a:xfrm>
            <a:off x="1885361" y="5078080"/>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sz="3200" b="1">
                <a:solidFill>
                  <a:srgbClr val="0070C0"/>
                </a:solidFill>
              </a:rPr>
              <a:t>y</a:t>
            </a:r>
            <a:r>
              <a:rPr lang="en-GB" sz="3200" b="1"/>
              <a:t> </a:t>
            </a:r>
            <a:r>
              <a:rPr lang="en-GB" sz="3200" b="1">
                <a:solidFill>
                  <a:srgbClr val="0070C0"/>
                </a:solidFill>
              </a:rPr>
              <a:t>bryn</a:t>
            </a:r>
            <a:r>
              <a:rPr lang="en-GB" sz="3200" b="1"/>
              <a:t> </a:t>
            </a:r>
          </a:p>
        </p:txBody>
      </p:sp>
      <p:sp>
        <p:nvSpPr>
          <p:cNvPr id="21" name="Rectangle: Single Corner Snipped 20">
            <a:extLst>
              <a:ext uri="{FF2B5EF4-FFF2-40B4-BE49-F238E27FC236}">
                <a16:creationId xmlns:a16="http://schemas.microsoft.com/office/drawing/2014/main" id="{B4877C81-ECD6-419A-741B-5A3DDB715D79}"/>
              </a:ext>
            </a:extLst>
          </p:cNvPr>
          <p:cNvSpPr/>
          <p:nvPr/>
        </p:nvSpPr>
        <p:spPr>
          <a:xfrm>
            <a:off x="5403130" y="5078080"/>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3200" b="1">
              <a:solidFill>
                <a:srgbClr val="FF3399"/>
              </a:solidFill>
            </a:endParaRPr>
          </a:p>
          <a:p>
            <a:pPr algn="ctr"/>
            <a:endParaRPr lang="en-GB" sz="3200" b="1">
              <a:solidFill>
                <a:srgbClr val="FF3399"/>
              </a:solidFill>
            </a:endParaRPr>
          </a:p>
          <a:p>
            <a:pPr algn="ctr"/>
            <a:r>
              <a:rPr lang="en-GB" sz="3200" b="1">
                <a:solidFill>
                  <a:srgbClr val="FF3399"/>
                </a:solidFill>
              </a:rPr>
              <a:t>y gronfa ddŵr</a:t>
            </a:r>
          </a:p>
        </p:txBody>
      </p:sp>
      <p:sp>
        <p:nvSpPr>
          <p:cNvPr id="22" name="Rectangle: Single Corner Snipped 21">
            <a:extLst>
              <a:ext uri="{FF2B5EF4-FFF2-40B4-BE49-F238E27FC236}">
                <a16:creationId xmlns:a16="http://schemas.microsoft.com/office/drawing/2014/main" id="{5688067B-7165-7736-AEAA-C3C0AB27FDDC}"/>
              </a:ext>
            </a:extLst>
          </p:cNvPr>
          <p:cNvSpPr/>
          <p:nvPr/>
        </p:nvSpPr>
        <p:spPr>
          <a:xfrm>
            <a:off x="8920899" y="5106156"/>
            <a:ext cx="2601797" cy="1555423"/>
          </a:xfrm>
          <a:prstGeom prst="snip1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p>
          <a:p>
            <a:pPr algn="ctr"/>
            <a:endParaRPr lang="en-GB" b="1"/>
          </a:p>
          <a:p>
            <a:pPr algn="ctr"/>
            <a:endParaRPr lang="en-GB" b="1"/>
          </a:p>
          <a:p>
            <a:pPr algn="ctr"/>
            <a:r>
              <a:rPr lang="en-GB" sz="3200" b="1">
                <a:solidFill>
                  <a:srgbClr val="0070C0"/>
                </a:solidFill>
              </a:rPr>
              <a:t>y</a:t>
            </a:r>
            <a:r>
              <a:rPr lang="en-GB" sz="3200" b="1"/>
              <a:t> </a:t>
            </a:r>
            <a:r>
              <a:rPr lang="en-GB" sz="3200" b="1">
                <a:solidFill>
                  <a:srgbClr val="0070C0"/>
                </a:solidFill>
              </a:rPr>
              <a:t>cwm</a:t>
            </a:r>
            <a:r>
              <a:rPr lang="en-GB" sz="3200" b="1"/>
              <a:t> </a:t>
            </a:r>
          </a:p>
        </p:txBody>
      </p:sp>
      <p:pic>
        <p:nvPicPr>
          <p:cNvPr id="23" name="Picture 22">
            <a:extLst>
              <a:ext uri="{FF2B5EF4-FFF2-40B4-BE49-F238E27FC236}">
                <a16:creationId xmlns:a16="http://schemas.microsoft.com/office/drawing/2014/main" id="{765DF4F8-E3AB-94B3-4732-D0E0BE80DD05}"/>
              </a:ext>
            </a:extLst>
          </p:cNvPr>
          <p:cNvPicPr>
            <a:picLocks noChangeAspect="1"/>
          </p:cNvPicPr>
          <p:nvPr/>
        </p:nvPicPr>
        <p:blipFill>
          <a:blip r:embed="rId3"/>
          <a:stretch>
            <a:fillRect/>
          </a:stretch>
        </p:blipFill>
        <p:spPr>
          <a:xfrm>
            <a:off x="2604877" y="3347840"/>
            <a:ext cx="1162763" cy="841050"/>
          </a:xfrm>
          <a:prstGeom prst="rect">
            <a:avLst/>
          </a:prstGeom>
        </p:spPr>
      </p:pic>
      <p:pic>
        <p:nvPicPr>
          <p:cNvPr id="24" name="Picture 23">
            <a:extLst>
              <a:ext uri="{FF2B5EF4-FFF2-40B4-BE49-F238E27FC236}">
                <a16:creationId xmlns:a16="http://schemas.microsoft.com/office/drawing/2014/main" id="{A042C21C-D2DD-94E0-9222-00B4613903F1}"/>
              </a:ext>
            </a:extLst>
          </p:cNvPr>
          <p:cNvPicPr>
            <a:picLocks noChangeAspect="1"/>
          </p:cNvPicPr>
          <p:nvPr/>
        </p:nvPicPr>
        <p:blipFill>
          <a:blip r:embed="rId4"/>
          <a:stretch>
            <a:fillRect/>
          </a:stretch>
        </p:blipFill>
        <p:spPr>
          <a:xfrm>
            <a:off x="6011992" y="3347840"/>
            <a:ext cx="1316947" cy="841050"/>
          </a:xfrm>
          <a:prstGeom prst="rect">
            <a:avLst/>
          </a:prstGeom>
        </p:spPr>
      </p:pic>
      <p:pic>
        <p:nvPicPr>
          <p:cNvPr id="25" name="Picture 24">
            <a:extLst>
              <a:ext uri="{FF2B5EF4-FFF2-40B4-BE49-F238E27FC236}">
                <a16:creationId xmlns:a16="http://schemas.microsoft.com/office/drawing/2014/main" id="{A6C5DF8B-335F-A5F9-D99A-8397B903CF27}"/>
              </a:ext>
            </a:extLst>
          </p:cNvPr>
          <p:cNvPicPr>
            <a:picLocks noChangeAspect="1"/>
          </p:cNvPicPr>
          <p:nvPr/>
        </p:nvPicPr>
        <p:blipFill>
          <a:blip r:embed="rId5"/>
          <a:stretch>
            <a:fillRect/>
          </a:stretch>
        </p:blipFill>
        <p:spPr>
          <a:xfrm>
            <a:off x="9609448" y="3331608"/>
            <a:ext cx="1108828" cy="857281"/>
          </a:xfrm>
          <a:prstGeom prst="rect">
            <a:avLst/>
          </a:prstGeom>
        </p:spPr>
      </p:pic>
      <p:pic>
        <p:nvPicPr>
          <p:cNvPr id="26" name="Picture 25">
            <a:extLst>
              <a:ext uri="{FF2B5EF4-FFF2-40B4-BE49-F238E27FC236}">
                <a16:creationId xmlns:a16="http://schemas.microsoft.com/office/drawing/2014/main" id="{5881BFB3-93CA-BC93-8135-9C4A032F1522}"/>
              </a:ext>
            </a:extLst>
          </p:cNvPr>
          <p:cNvPicPr>
            <a:picLocks noChangeAspect="1"/>
          </p:cNvPicPr>
          <p:nvPr/>
        </p:nvPicPr>
        <p:blipFill>
          <a:blip r:embed="rId6"/>
          <a:stretch>
            <a:fillRect/>
          </a:stretch>
        </p:blipFill>
        <p:spPr>
          <a:xfrm>
            <a:off x="2604877" y="5312205"/>
            <a:ext cx="1162763" cy="777307"/>
          </a:xfrm>
          <a:prstGeom prst="rect">
            <a:avLst/>
          </a:prstGeom>
        </p:spPr>
      </p:pic>
      <p:pic>
        <p:nvPicPr>
          <p:cNvPr id="27" name="Picture 26">
            <a:extLst>
              <a:ext uri="{FF2B5EF4-FFF2-40B4-BE49-F238E27FC236}">
                <a16:creationId xmlns:a16="http://schemas.microsoft.com/office/drawing/2014/main" id="{3F895FDF-D01E-E810-67D0-2B90272CF840}"/>
              </a:ext>
            </a:extLst>
          </p:cNvPr>
          <p:cNvPicPr>
            <a:picLocks noChangeAspect="1"/>
          </p:cNvPicPr>
          <p:nvPr/>
        </p:nvPicPr>
        <p:blipFill>
          <a:blip r:embed="rId7"/>
          <a:stretch>
            <a:fillRect/>
          </a:stretch>
        </p:blipFill>
        <p:spPr>
          <a:xfrm>
            <a:off x="6011992" y="5312204"/>
            <a:ext cx="1316948" cy="777307"/>
          </a:xfrm>
          <a:prstGeom prst="rect">
            <a:avLst/>
          </a:prstGeom>
        </p:spPr>
      </p:pic>
      <p:pic>
        <p:nvPicPr>
          <p:cNvPr id="28" name="Picture 27">
            <a:extLst>
              <a:ext uri="{FF2B5EF4-FFF2-40B4-BE49-F238E27FC236}">
                <a16:creationId xmlns:a16="http://schemas.microsoft.com/office/drawing/2014/main" id="{F0839C05-A293-8DA2-7314-7159DBC34B9D}"/>
              </a:ext>
            </a:extLst>
          </p:cNvPr>
          <p:cNvPicPr>
            <a:picLocks noChangeAspect="1"/>
          </p:cNvPicPr>
          <p:nvPr/>
        </p:nvPicPr>
        <p:blipFill>
          <a:blip r:embed="rId8"/>
          <a:stretch>
            <a:fillRect/>
          </a:stretch>
        </p:blipFill>
        <p:spPr>
          <a:xfrm>
            <a:off x="9609447" y="5312204"/>
            <a:ext cx="1108829" cy="813520"/>
          </a:xfrm>
          <a:prstGeom prst="rect">
            <a:avLst/>
          </a:prstGeom>
        </p:spPr>
      </p:pic>
      <p:sp>
        <p:nvSpPr>
          <p:cNvPr id="2" name="Speech Bubble: Oval 1">
            <a:extLst>
              <a:ext uri="{FF2B5EF4-FFF2-40B4-BE49-F238E27FC236}">
                <a16:creationId xmlns:a16="http://schemas.microsoft.com/office/drawing/2014/main" id="{6416A4AB-2FD1-72DA-A08C-7C403839E747}"/>
              </a:ext>
            </a:extLst>
          </p:cNvPr>
          <p:cNvSpPr/>
          <p:nvPr/>
        </p:nvSpPr>
        <p:spPr>
          <a:xfrm>
            <a:off x="6218146" y="89052"/>
            <a:ext cx="5817141" cy="2752867"/>
          </a:xfrm>
          <a:prstGeom prst="wedgeEllipseCallout">
            <a:avLst>
              <a:gd name="adj1" fmla="val -69141"/>
              <a:gd name="adj2" fmla="val 48178"/>
            </a:avLst>
          </a:prstGeom>
        </p:spPr>
        <p:style>
          <a:lnRef idx="2">
            <a:schemeClr val="accent6"/>
          </a:lnRef>
          <a:fillRef idx="1">
            <a:schemeClr val="lt1"/>
          </a:fillRef>
          <a:effectRef idx="0">
            <a:schemeClr val="accent6"/>
          </a:effectRef>
          <a:fontRef idx="minor">
            <a:schemeClr val="dk1"/>
          </a:fontRef>
        </p:style>
        <p:txBody>
          <a:bodyPr rtlCol="0" anchor="ctr"/>
          <a:lstStyle/>
          <a:p>
            <a:endParaRPr lang="en-GB" b="1">
              <a:highlight>
                <a:srgbClr val="FFFF00"/>
              </a:highlight>
            </a:endParaRPr>
          </a:p>
          <a:p>
            <a:endParaRPr lang="en-GB" b="1">
              <a:highlight>
                <a:srgbClr val="FFFF00"/>
              </a:highlight>
            </a:endParaRPr>
          </a:p>
          <a:p>
            <a:r>
              <a:rPr lang="en-GB" b="1">
                <a:highlight>
                  <a:srgbClr val="FFFF00"/>
                </a:highlight>
              </a:rPr>
              <a:t>Yn gyntaf, bydda i’n meddwl o le. Byddwch chi’n ceisio dewis yr un cywir. </a:t>
            </a:r>
          </a:p>
          <a:p>
            <a:endParaRPr lang="en-GB" b="1">
              <a:highlight>
                <a:srgbClr val="FFFF00"/>
              </a:highlight>
            </a:endParaRPr>
          </a:p>
          <a:p>
            <a:r>
              <a:rPr lang="en-GB" b="1">
                <a:highlight>
                  <a:srgbClr val="FFFF00"/>
                </a:highlight>
              </a:rPr>
              <a:t>Nesaf, byddwch chi’n meddwl o le a bydd eich partner yn ceisio dewis yr un cywir.</a:t>
            </a:r>
          </a:p>
          <a:p>
            <a:endParaRPr lang="en-GB" b="1">
              <a:highlight>
                <a:srgbClr val="FFFF00"/>
              </a:highlight>
            </a:endParaRPr>
          </a:p>
          <a:p>
            <a:r>
              <a:rPr lang="en-GB" b="1">
                <a:highlight>
                  <a:srgbClr val="FFFF00"/>
                </a:highlight>
              </a:rPr>
              <a:t>Aeth y barcud coch dros y ……</a:t>
            </a:r>
          </a:p>
          <a:p>
            <a:endParaRPr lang="en-GB" b="1">
              <a:highlight>
                <a:srgbClr val="FFFF00"/>
              </a:highlight>
            </a:endParaRPr>
          </a:p>
          <a:p>
            <a:endParaRPr lang="en-GB" b="1">
              <a:highlight>
                <a:srgbClr val="FFFF00"/>
              </a:highlight>
            </a:endParaRPr>
          </a:p>
        </p:txBody>
      </p:sp>
    </p:spTree>
    <p:extLst>
      <p:ext uri="{BB962C8B-B14F-4D97-AF65-F5344CB8AC3E}">
        <p14:creationId xmlns:p14="http://schemas.microsoft.com/office/powerpoint/2010/main" val="40758117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DA9E7-DBF3-66CF-C055-866CAD05429C}"/>
            </a:ext>
          </a:extLst>
        </p:cNvPr>
        <p:cNvGrpSpPr/>
        <p:nvPr/>
      </p:nvGrpSpPr>
      <p:grpSpPr>
        <a:xfrm>
          <a:off x="0" y="0"/>
          <a:ext cx="0" cy="0"/>
          <a:chOff x="0" y="0"/>
          <a:chExt cx="0" cy="0"/>
        </a:xfrm>
      </p:grpSpPr>
      <p:pic>
        <p:nvPicPr>
          <p:cNvPr id="5" name="Picture 4" descr="A blue face with waves&#10;&#10;Description automatically generated">
            <a:extLst>
              <a:ext uri="{FF2B5EF4-FFF2-40B4-BE49-F238E27FC236}">
                <a16:creationId xmlns:a16="http://schemas.microsoft.com/office/drawing/2014/main" id="{28EC5D70-3955-C959-907C-A7AA618B91E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002773" y="331925"/>
            <a:ext cx="697236" cy="697236"/>
          </a:xfrm>
          <a:prstGeom prst="rect">
            <a:avLst/>
          </a:prstGeom>
        </p:spPr>
      </p:pic>
      <p:graphicFrame>
        <p:nvGraphicFramePr>
          <p:cNvPr id="6" name="Table 5">
            <a:extLst>
              <a:ext uri="{FF2B5EF4-FFF2-40B4-BE49-F238E27FC236}">
                <a16:creationId xmlns:a16="http://schemas.microsoft.com/office/drawing/2014/main" id="{8EC64C1A-5C21-1AD0-FD8C-12A44BFCCEF2}"/>
              </a:ext>
            </a:extLst>
          </p:cNvPr>
          <p:cNvGraphicFramePr>
            <a:graphicFrameLocks noGrp="1"/>
          </p:cNvGraphicFramePr>
          <p:nvPr>
            <p:extLst>
              <p:ext uri="{D42A27DB-BD31-4B8C-83A1-F6EECF244321}">
                <p14:modId xmlns:p14="http://schemas.microsoft.com/office/powerpoint/2010/main" val="290960906"/>
              </p:ext>
            </p:extLst>
          </p:nvPr>
        </p:nvGraphicFramePr>
        <p:xfrm>
          <a:off x="358219" y="177603"/>
          <a:ext cx="10529740" cy="6460046"/>
        </p:xfrm>
        <a:graphic>
          <a:graphicData uri="http://schemas.openxmlformats.org/drawingml/2006/table">
            <a:tbl>
              <a:tblPr firstRow="1" bandRow="1">
                <a:tableStyleId>{5C22544A-7EE6-4342-B048-85BDC9FD1C3A}</a:tableStyleId>
              </a:tblPr>
              <a:tblGrid>
                <a:gridCol w="3640588">
                  <a:extLst>
                    <a:ext uri="{9D8B030D-6E8A-4147-A177-3AD203B41FA5}">
                      <a16:colId xmlns:a16="http://schemas.microsoft.com/office/drawing/2014/main" val="1377354859"/>
                    </a:ext>
                  </a:extLst>
                </a:gridCol>
                <a:gridCol w="3197323">
                  <a:extLst>
                    <a:ext uri="{9D8B030D-6E8A-4147-A177-3AD203B41FA5}">
                      <a16:colId xmlns:a16="http://schemas.microsoft.com/office/drawing/2014/main" val="1634834657"/>
                    </a:ext>
                  </a:extLst>
                </a:gridCol>
                <a:gridCol w="3691829">
                  <a:extLst>
                    <a:ext uri="{9D8B030D-6E8A-4147-A177-3AD203B41FA5}">
                      <a16:colId xmlns:a16="http://schemas.microsoft.com/office/drawing/2014/main" val="818732271"/>
                    </a:ext>
                  </a:extLst>
                </a:gridCol>
              </a:tblGrid>
              <a:tr h="1306787">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sz="3200" b="1">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3200" b="1">
                          <a:solidFill>
                            <a:srgbClr val="FF0000"/>
                          </a:solidFill>
                        </a:rPr>
                        <a:t>Ble aeth y barcud coch?</a:t>
                      </a:r>
                      <a:endParaRPr lang="cy-GB" sz="3200" b="0">
                        <a:solidFill>
                          <a:srgbClr val="FF0000"/>
                        </a:solidFill>
                        <a:highlight>
                          <a:srgbClr val="00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txBody>
                  <a:tcPr>
                    <a:solidFill>
                      <a:schemeClr val="tx2">
                        <a:lumMod val="10000"/>
                        <a:lumOff val="90000"/>
                      </a:schemeClr>
                    </a:solidFill>
                  </a:tcPr>
                </a:tc>
                <a:tc hMerge="1">
                  <a:txBody>
                    <a:bodyPr/>
                    <a:lstStyle/>
                    <a:p>
                      <a:endParaRPr lang="en-GB"/>
                    </a:p>
                  </a:txBody>
                  <a:tcPr>
                    <a:solidFill>
                      <a:schemeClr val="tx2">
                        <a:lumMod val="10000"/>
                        <a:lumOff val="90000"/>
                      </a:schemeClr>
                    </a:solidFill>
                  </a:tcPr>
                </a:tc>
                <a:tc hMerge="1">
                  <a:txBody>
                    <a:bodyPr/>
                    <a:lstStyle/>
                    <a:p>
                      <a:endParaRPr lang="en-GB"/>
                    </a:p>
                  </a:txBody>
                  <a:tcPr>
                    <a:solidFill>
                      <a:schemeClr val="tx2">
                        <a:lumMod val="10000"/>
                        <a:lumOff val="90000"/>
                      </a:schemeClr>
                    </a:solidFill>
                  </a:tcPr>
                </a:tc>
                <a:extLst>
                  <a:ext uri="{0D108BD9-81ED-4DB2-BD59-A6C34878D82A}">
                    <a16:rowId xmlns:a16="http://schemas.microsoft.com/office/drawing/2014/main" val="1939919811"/>
                  </a:ext>
                </a:extLst>
              </a:tr>
              <a:tr h="740225">
                <a:tc rowSpan="7">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b="1">
                          <a:solidFill>
                            <a:schemeClr val="tx1"/>
                          </a:solidFill>
                        </a:rPr>
                        <a:t>Aeth y barcud coch dros</a:t>
                      </a:r>
                      <a:endParaRPr lang="en-GB" sz="2400" b="1"/>
                    </a:p>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solidFill>
                            <a:srgbClr val="0070C0"/>
                          </a:solidFill>
                        </a:rPr>
                        <a:t>y</a:t>
                      </a:r>
                      <a:r>
                        <a:rPr lang="en-GB" sz="2000" b="1"/>
                        <a:t> </a:t>
                      </a:r>
                      <a:r>
                        <a:rPr lang="en-GB" sz="2000" b="1">
                          <a:solidFill>
                            <a:srgbClr val="0070C0"/>
                          </a:solidFill>
                        </a:rPr>
                        <a:t>bryn</a:t>
                      </a:r>
                      <a:r>
                        <a:rPr lang="en-GB" sz="2000" b="1"/>
                        <a:t> </a:t>
                      </a:r>
                    </a:p>
                    <a:p>
                      <a:endParaRPr lang="en-GB" sz="2000"/>
                    </a:p>
                  </a:txBody>
                  <a:tcPr/>
                </a:tc>
                <a:tc rowSpan="7">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solidFill>
                            <a:srgbClr val="0070C0"/>
                          </a:solidFill>
                        </a:rPr>
                        <a:t>mawr  </a:t>
                      </a:r>
                      <a:r>
                        <a:rPr lang="en-GB" sz="2000" b="1">
                          <a:solidFill>
                            <a:schemeClr val="tx1"/>
                          </a:solidFill>
                        </a:rPr>
                        <a:t>/  </a:t>
                      </a:r>
                      <a:r>
                        <a:rPr lang="en-GB" sz="2000" b="1">
                          <a:solidFill>
                            <a:srgbClr val="FF3399"/>
                          </a:solidFill>
                        </a:rPr>
                        <a:t>fawr</a:t>
                      </a:r>
                      <a:endParaRPr lang="en-GB" sz="2000" b="1">
                        <a:solidFill>
                          <a:srgbClr val="0070C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0">
                        <a:solidFill>
                          <a:srgbClr val="0070C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0">
                        <a:solidFill>
                          <a:srgbClr val="0070C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solidFill>
                            <a:srgbClr val="0070C0"/>
                          </a:solidFill>
                        </a:rPr>
                        <a:t>bach </a:t>
                      </a:r>
                      <a:r>
                        <a:rPr lang="en-GB" sz="2000" b="1">
                          <a:solidFill>
                            <a:schemeClr val="tx1"/>
                          </a:solidFill>
                        </a:rPr>
                        <a:t>/ </a:t>
                      </a:r>
                      <a:r>
                        <a:rPr lang="en-GB" sz="2000" b="1">
                          <a:solidFill>
                            <a:srgbClr val="FF3399"/>
                          </a:solidFill>
                        </a:rPr>
                        <a:t>fach</a:t>
                      </a:r>
                      <a:endParaRPr lang="en-GB" sz="2000" b="1">
                        <a:solidFill>
                          <a:srgbClr val="0070C0"/>
                        </a:solidFill>
                      </a:endParaRPr>
                    </a:p>
                    <a:p>
                      <a:endParaRPr lang="en-GB"/>
                    </a:p>
                  </a:txBody>
                  <a:tcPr/>
                </a:tc>
                <a:extLst>
                  <a:ext uri="{0D108BD9-81ED-4DB2-BD59-A6C34878D82A}">
                    <a16:rowId xmlns:a16="http://schemas.microsoft.com/office/drawing/2014/main" val="371901408"/>
                  </a:ext>
                </a:extLst>
              </a:tr>
              <a:tr h="683434">
                <a:tc v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solidFill>
                            <a:srgbClr val="0070C0"/>
                          </a:solidFill>
                        </a:rPr>
                        <a:t>y</a:t>
                      </a:r>
                      <a:r>
                        <a:rPr lang="en-GB" sz="2000" b="1"/>
                        <a:t> </a:t>
                      </a:r>
                      <a:r>
                        <a:rPr lang="en-GB" sz="2000" b="1">
                          <a:solidFill>
                            <a:srgbClr val="0070C0"/>
                          </a:solidFill>
                        </a:rPr>
                        <a:t>mynydd</a:t>
                      </a:r>
                    </a:p>
                    <a:p>
                      <a:endParaRPr lang="en-GB" sz="2000"/>
                    </a:p>
                  </a:txBody>
                  <a:tcPr/>
                </a:tc>
                <a:tc vMerge="1">
                  <a:txBody>
                    <a:bodyPr/>
                    <a:lstStyle/>
                    <a:p>
                      <a:endParaRPr/>
                    </a:p>
                  </a:txBody>
                  <a:tcPr/>
                </a:tc>
                <a:extLst>
                  <a:ext uri="{0D108BD9-81ED-4DB2-BD59-A6C34878D82A}">
                    <a16:rowId xmlns:a16="http://schemas.microsoft.com/office/drawing/2014/main" val="602473326"/>
                  </a:ext>
                </a:extLst>
              </a:tr>
              <a:tr h="683093">
                <a:tc v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solidFill>
                            <a:srgbClr val="0070C0"/>
                          </a:solidFill>
                        </a:rPr>
                        <a:t>y</a:t>
                      </a:r>
                      <a:r>
                        <a:rPr lang="en-GB" sz="2000" b="1"/>
                        <a:t> </a:t>
                      </a:r>
                      <a:r>
                        <a:rPr lang="en-GB" sz="2000" b="1">
                          <a:solidFill>
                            <a:srgbClr val="0070C0"/>
                          </a:solidFill>
                        </a:rPr>
                        <a:t>cwm</a:t>
                      </a:r>
                      <a:r>
                        <a:rPr lang="en-GB" sz="2000" b="1"/>
                        <a:t> </a:t>
                      </a:r>
                    </a:p>
                    <a:p>
                      <a:endParaRPr lang="en-GB" sz="2000"/>
                    </a:p>
                  </a:txBody>
                  <a:tcPr/>
                </a:tc>
                <a:tc vMerge="1">
                  <a:txBody>
                    <a:bodyPr/>
                    <a:lstStyle/>
                    <a:p>
                      <a:endParaRPr lang="en-GB"/>
                    </a:p>
                  </a:txBody>
                  <a:tcPr/>
                </a:tc>
                <a:extLst>
                  <a:ext uri="{0D108BD9-81ED-4DB2-BD59-A6C34878D82A}">
                    <a16:rowId xmlns:a16="http://schemas.microsoft.com/office/drawing/2014/main" val="3076157712"/>
                  </a:ext>
                </a:extLst>
              </a:tr>
              <a:tr h="683093">
                <a:tc vMerge="1">
                  <a:txBody>
                    <a:bodyPr/>
                    <a:lstStyle/>
                    <a:p>
                      <a:endParaRPr lang="en-GB"/>
                    </a:p>
                  </a:txBody>
                  <a:tcPr/>
                </a:tc>
                <a:tc>
                  <a:txBody>
                    <a:bodyPr/>
                    <a:lstStyle/>
                    <a:p>
                      <a:r>
                        <a:rPr lang="en-GB" sz="2000" b="1">
                          <a:solidFill>
                            <a:srgbClr val="0070C0"/>
                          </a:solidFill>
                        </a:rPr>
                        <a:t>y llyn</a:t>
                      </a:r>
                    </a:p>
                    <a:p>
                      <a:endParaRPr lang="en-GB" sz="2000" b="1">
                        <a:solidFill>
                          <a:srgbClr val="0070C0"/>
                        </a:solidFill>
                      </a:endParaRPr>
                    </a:p>
                  </a:txBody>
                  <a:tcPr/>
                </a:tc>
                <a:tc vMerge="1">
                  <a:txBody>
                    <a:bodyPr/>
                    <a:lstStyle/>
                    <a:p>
                      <a:endParaRPr lang="en-GB"/>
                    </a:p>
                  </a:txBody>
                  <a:tcPr/>
                </a:tc>
                <a:extLst>
                  <a:ext uri="{0D108BD9-81ED-4DB2-BD59-A6C34878D82A}">
                    <a16:rowId xmlns:a16="http://schemas.microsoft.com/office/drawing/2014/main" val="1997839777"/>
                  </a:ext>
                </a:extLst>
              </a:tr>
              <a:tr h="683093">
                <a:tc v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solidFill>
                            <a:srgbClr val="FF3399"/>
                          </a:solidFill>
                        </a:rPr>
                        <a:t>yr afon</a:t>
                      </a:r>
                    </a:p>
                    <a:p>
                      <a:endParaRPr lang="en-GB" sz="2000"/>
                    </a:p>
                  </a:txBody>
                  <a:tcPr/>
                </a:tc>
                <a:tc vMerge="1">
                  <a:txBody>
                    <a:bodyPr/>
                    <a:lstStyle/>
                    <a:p>
                      <a:endParaRPr lang="en-GB"/>
                    </a:p>
                  </a:txBody>
                  <a:tcPr/>
                </a:tc>
                <a:extLst>
                  <a:ext uri="{0D108BD9-81ED-4DB2-BD59-A6C34878D82A}">
                    <a16:rowId xmlns:a16="http://schemas.microsoft.com/office/drawing/2014/main" val="4226967322"/>
                  </a:ext>
                </a:extLst>
              </a:tr>
              <a:tr h="683093">
                <a:tc v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solidFill>
                            <a:srgbClr val="FF3399"/>
                          </a:solidFill>
                        </a:rPr>
                        <a:t>y gronfa ddŵr</a:t>
                      </a:r>
                    </a:p>
                    <a:p>
                      <a:endParaRPr lang="en-GB" sz="2000"/>
                    </a:p>
                  </a:txBody>
                  <a:tcPr/>
                </a:tc>
                <a:tc vMerge="1">
                  <a:txBody>
                    <a:bodyPr/>
                    <a:lstStyle/>
                    <a:p>
                      <a:endParaRPr lang="en-GB"/>
                    </a:p>
                  </a:txBody>
                  <a:tcPr/>
                </a:tc>
                <a:extLst>
                  <a:ext uri="{0D108BD9-81ED-4DB2-BD59-A6C34878D82A}">
                    <a16:rowId xmlns:a16="http://schemas.microsoft.com/office/drawing/2014/main" val="717337275"/>
                  </a:ext>
                </a:extLst>
              </a:tr>
              <a:tr h="873501">
                <a:tc vMerge="1">
                  <a:txBody>
                    <a:bodyPr/>
                    <a:lstStyle/>
                    <a:p>
                      <a:endParaRPr lang="en-GB"/>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a:t>y </a:t>
                      </a:r>
                      <a:r>
                        <a:rPr lang="en-GB" sz="2000" b="1">
                          <a:solidFill>
                            <a:srgbClr val="0070C0"/>
                          </a:solidFill>
                        </a:rPr>
                        <a:t>na</a:t>
                      </a:r>
                      <a:r>
                        <a:rPr lang="en-GB" sz="2000" b="1">
                          <a:solidFill>
                            <a:srgbClr val="FF3399"/>
                          </a:solidFill>
                        </a:rPr>
                        <a:t>nt</a:t>
                      </a:r>
                    </a:p>
                    <a:p>
                      <a:endParaRPr lang="en-GB" sz="2000"/>
                    </a:p>
                  </a:txBody>
                  <a:tcPr/>
                </a:tc>
                <a:tc vMerge="1">
                  <a:txBody>
                    <a:bodyPr/>
                    <a:lstStyle/>
                    <a:p>
                      <a:endParaRPr lang="en-GB"/>
                    </a:p>
                  </a:txBody>
                  <a:tcPr/>
                </a:tc>
                <a:extLst>
                  <a:ext uri="{0D108BD9-81ED-4DB2-BD59-A6C34878D82A}">
                    <a16:rowId xmlns:a16="http://schemas.microsoft.com/office/drawing/2014/main" val="2247022993"/>
                  </a:ext>
                </a:extLst>
              </a:tr>
            </a:tbl>
          </a:graphicData>
        </a:graphic>
      </p:graphicFrame>
      <p:sp>
        <p:nvSpPr>
          <p:cNvPr id="7" name="Speech Bubble: Oval 6">
            <a:extLst>
              <a:ext uri="{FF2B5EF4-FFF2-40B4-BE49-F238E27FC236}">
                <a16:creationId xmlns:a16="http://schemas.microsoft.com/office/drawing/2014/main" id="{24AA1DBC-BAFC-32B6-F4E0-2C2982662A82}"/>
              </a:ext>
            </a:extLst>
          </p:cNvPr>
          <p:cNvSpPr/>
          <p:nvPr/>
        </p:nvSpPr>
        <p:spPr>
          <a:xfrm>
            <a:off x="7503736" y="3770722"/>
            <a:ext cx="4515439" cy="2601799"/>
          </a:xfrm>
          <a:prstGeom prst="wedgeEllipseCallout">
            <a:avLst>
              <a:gd name="adj1" fmla="val -69141"/>
              <a:gd name="adj2" fmla="val 48178"/>
            </a:avLst>
          </a:prstGeom>
        </p:spPr>
        <p:style>
          <a:lnRef idx="2">
            <a:schemeClr val="accent6"/>
          </a:lnRef>
          <a:fillRef idx="1">
            <a:schemeClr val="lt1"/>
          </a:fillRef>
          <a:effectRef idx="0">
            <a:schemeClr val="accent6"/>
          </a:effectRef>
          <a:fontRef idx="minor">
            <a:schemeClr val="dk1"/>
          </a:fontRef>
        </p:style>
        <p:txBody>
          <a:bodyPr rtlCol="0" anchor="ctr"/>
          <a:lstStyle/>
          <a:p>
            <a:endParaRPr lang="en-GB" b="1">
              <a:highlight>
                <a:srgbClr val="FFFF00"/>
              </a:highlight>
            </a:endParaRPr>
          </a:p>
          <a:p>
            <a:endParaRPr lang="en-GB" b="1">
              <a:highlight>
                <a:srgbClr val="FFFF00"/>
              </a:highlight>
            </a:endParaRPr>
          </a:p>
          <a:p>
            <a:r>
              <a:rPr lang="en-GB" b="1">
                <a:highlight>
                  <a:srgbClr val="FFFF00"/>
                </a:highlight>
              </a:rPr>
              <a:t>Rydw i eisiau i chi i wneud eich brawddedg yn well.</a:t>
            </a:r>
          </a:p>
          <a:p>
            <a:endParaRPr lang="en-GB" b="1">
              <a:highlight>
                <a:srgbClr val="FFFF00"/>
              </a:highlight>
            </a:endParaRPr>
          </a:p>
          <a:p>
            <a:r>
              <a:rPr lang="en-GB" b="1">
                <a:highlight>
                  <a:srgbClr val="FFFF00"/>
                </a:highlight>
              </a:rPr>
              <a:t>Cofiwch gwrywaidd a benywaidd o wers mathemateg.</a:t>
            </a:r>
          </a:p>
          <a:p>
            <a:endParaRPr lang="en-GB" b="1">
              <a:highlight>
                <a:srgbClr val="FFFF00"/>
              </a:highlight>
            </a:endParaRPr>
          </a:p>
          <a:p>
            <a:r>
              <a:rPr lang="en-GB" b="1">
                <a:highlight>
                  <a:srgbClr val="FFFF00"/>
                </a:highlight>
              </a:rPr>
              <a:t>Aeth y barcud coch dros y ……</a:t>
            </a:r>
          </a:p>
          <a:p>
            <a:endParaRPr lang="en-GB" b="1">
              <a:highlight>
                <a:srgbClr val="FFFF00"/>
              </a:highlight>
            </a:endParaRPr>
          </a:p>
          <a:p>
            <a:endParaRPr lang="en-GB" b="1">
              <a:highlight>
                <a:srgbClr val="FFFF00"/>
              </a:highlight>
            </a:endParaRPr>
          </a:p>
        </p:txBody>
      </p:sp>
    </p:spTree>
    <p:extLst>
      <p:ext uri="{BB962C8B-B14F-4D97-AF65-F5344CB8AC3E}">
        <p14:creationId xmlns:p14="http://schemas.microsoft.com/office/powerpoint/2010/main" val="3565614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724E05-9E31-C0A1-E02A-03D7D88BA8BE}"/>
            </a:ext>
          </a:extLst>
        </p:cNvPr>
        <p:cNvGrpSpPr/>
        <p:nvPr/>
      </p:nvGrpSpPr>
      <p:grpSpPr>
        <a:xfrm>
          <a:off x="0" y="0"/>
          <a:ext cx="0" cy="0"/>
          <a:chOff x="0" y="0"/>
          <a:chExt cx="0" cy="0"/>
        </a:xfrm>
      </p:grpSpPr>
      <p:pic>
        <p:nvPicPr>
          <p:cNvPr id="5" name="Picture 4" descr="A blue face with waves&#10;&#10;Description automatically generated">
            <a:extLst>
              <a:ext uri="{FF2B5EF4-FFF2-40B4-BE49-F238E27FC236}">
                <a16:creationId xmlns:a16="http://schemas.microsoft.com/office/drawing/2014/main" id="{F5F79AE4-6F99-F090-5B33-3D43518E43D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130" y="91355"/>
            <a:ext cx="697236" cy="697236"/>
          </a:xfrm>
          <a:prstGeom prst="rect">
            <a:avLst/>
          </a:prstGeom>
        </p:spPr>
      </p:pic>
      <p:sp>
        <p:nvSpPr>
          <p:cNvPr id="7" name="TextBox 6">
            <a:extLst>
              <a:ext uri="{FF2B5EF4-FFF2-40B4-BE49-F238E27FC236}">
                <a16:creationId xmlns:a16="http://schemas.microsoft.com/office/drawing/2014/main" id="{7EFFEE22-38D9-4E4E-1AEE-FAA45977A002}"/>
              </a:ext>
            </a:extLst>
          </p:cNvPr>
          <p:cNvSpPr txBox="1"/>
          <p:nvPr/>
        </p:nvSpPr>
        <p:spPr>
          <a:xfrm>
            <a:off x="709366" y="901904"/>
            <a:ext cx="2952012" cy="400110"/>
          </a:xfrm>
          <a:prstGeom prst="rect">
            <a:avLst/>
          </a:prstGeom>
          <a:noFill/>
        </p:spPr>
        <p:txBody>
          <a:bodyPr wrap="square">
            <a:spAutoFit/>
          </a:bodyPr>
          <a:lstStyle/>
          <a:p>
            <a:r>
              <a:rPr lang="cy-GB" sz="2000" b="1">
                <a:solidFill>
                  <a:schemeClr val="tx1"/>
                </a:solidFill>
              </a:rPr>
              <a:t>Ble aeth y barcud coch?</a:t>
            </a:r>
            <a:endParaRPr lang="cy-GB" sz="2000" b="1">
              <a:highlight>
                <a:srgbClr val="00FF00"/>
              </a:highlight>
            </a:endParaRPr>
          </a:p>
        </p:txBody>
      </p:sp>
      <p:sp>
        <p:nvSpPr>
          <p:cNvPr id="8" name="TextBox 7">
            <a:extLst>
              <a:ext uri="{FF2B5EF4-FFF2-40B4-BE49-F238E27FC236}">
                <a16:creationId xmlns:a16="http://schemas.microsoft.com/office/drawing/2014/main" id="{755D2587-1548-9A7B-CD08-6666069BBBC3}"/>
              </a:ext>
            </a:extLst>
          </p:cNvPr>
          <p:cNvSpPr txBox="1"/>
          <p:nvPr/>
        </p:nvSpPr>
        <p:spPr>
          <a:xfrm>
            <a:off x="4487175" y="3072186"/>
            <a:ext cx="34289" cy="369332"/>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80596FED-4DC0-C688-EF41-1E1D6E04BA01}"/>
              </a:ext>
            </a:extLst>
          </p:cNvPr>
          <p:cNvSpPr txBox="1"/>
          <p:nvPr/>
        </p:nvSpPr>
        <p:spPr>
          <a:xfrm>
            <a:off x="686149" y="1751781"/>
            <a:ext cx="2471830" cy="369332"/>
          </a:xfrm>
          <a:prstGeom prst="rect">
            <a:avLst/>
          </a:prstGeom>
          <a:solidFill>
            <a:schemeClr val="tx2">
              <a:lumMod val="20000"/>
              <a:lumOff val="80000"/>
            </a:schemeClr>
          </a:solidFill>
        </p:spPr>
        <p:txBody>
          <a:bodyPr wrap="square" rtlCol="0">
            <a:spAutoFit/>
          </a:bodyPr>
          <a:lstStyle/>
          <a:p>
            <a:r>
              <a:rPr lang="en-GB">
                <a:latin typeface="Tw Cen MT" panose="020B0602020104020603" pitchFamily="34" charset="0"/>
              </a:rPr>
              <a:t>Aeth y barcud coch dros</a:t>
            </a:r>
            <a:endParaRPr lang="en-GB" dirty="0">
              <a:latin typeface="Tw Cen MT" panose="020B0602020104020603" pitchFamily="34" charset="0"/>
            </a:endParaRPr>
          </a:p>
        </p:txBody>
      </p:sp>
      <p:graphicFrame>
        <p:nvGraphicFramePr>
          <p:cNvPr id="10" name="Table 9">
            <a:extLst>
              <a:ext uri="{FF2B5EF4-FFF2-40B4-BE49-F238E27FC236}">
                <a16:creationId xmlns:a16="http://schemas.microsoft.com/office/drawing/2014/main" id="{10B3D011-9A3F-A51D-4DDD-D423D5F6E93F}"/>
              </a:ext>
            </a:extLst>
          </p:cNvPr>
          <p:cNvGraphicFramePr>
            <a:graphicFrameLocks noGrp="1"/>
          </p:cNvGraphicFramePr>
          <p:nvPr>
            <p:extLst>
              <p:ext uri="{D42A27DB-BD31-4B8C-83A1-F6EECF244321}">
                <p14:modId xmlns:p14="http://schemas.microsoft.com/office/powerpoint/2010/main" val="2087169487"/>
              </p:ext>
            </p:extLst>
          </p:nvPr>
        </p:nvGraphicFramePr>
        <p:xfrm>
          <a:off x="3157979" y="1751781"/>
          <a:ext cx="1944216" cy="1028700"/>
        </p:xfrm>
        <a:graphic>
          <a:graphicData uri="http://schemas.openxmlformats.org/drawingml/2006/table">
            <a:tbl>
              <a:tblPr firstRow="1" bandRow="1">
                <a:tableStyleId>{5C22544A-7EE6-4342-B048-85BDC9FD1C3A}</a:tableStyleId>
              </a:tblPr>
              <a:tblGrid>
                <a:gridCol w="1944216">
                  <a:extLst>
                    <a:ext uri="{9D8B030D-6E8A-4147-A177-3AD203B41FA5}">
                      <a16:colId xmlns:a16="http://schemas.microsoft.com/office/drawing/2014/main" val="3475151589"/>
                    </a:ext>
                  </a:extLst>
                </a:gridCol>
              </a:tblGrid>
              <a:tr h="338377">
                <a:tc>
                  <a:txBody>
                    <a:bodyPr/>
                    <a:lstStyle/>
                    <a:p>
                      <a:r>
                        <a:rPr lang="en-GB">
                          <a:solidFill>
                            <a:schemeClr val="tx1"/>
                          </a:solidFill>
                        </a:rPr>
                        <a:t>y mynydd</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877060144"/>
                  </a:ext>
                </a:extLst>
              </a:tr>
              <a:tr h="274320">
                <a:tc>
                  <a:txBody>
                    <a:bodyPr/>
                    <a:lstStyle/>
                    <a:p>
                      <a:r>
                        <a:rPr lang="en-GB" b="1"/>
                        <a:t>y llyn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4200997297"/>
                  </a:ext>
                </a:extLst>
              </a:tr>
              <a:tr h="296222">
                <a:tc>
                  <a:txBody>
                    <a:bodyPr/>
                    <a:lstStyle/>
                    <a:p>
                      <a:r>
                        <a:rPr lang="en-GB" b="1"/>
                        <a:t>y nant</a:t>
                      </a:r>
                      <a:endParaRPr lang="en-GB" b="1"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extLst>
                  <a:ext uri="{0D108BD9-81ED-4DB2-BD59-A6C34878D82A}">
                    <a16:rowId xmlns:a16="http://schemas.microsoft.com/office/drawing/2014/main" val="1885939787"/>
                  </a:ext>
                </a:extLst>
              </a:tr>
            </a:tbl>
          </a:graphicData>
        </a:graphic>
      </p:graphicFrame>
      <p:sp>
        <p:nvSpPr>
          <p:cNvPr id="11" name="TextBox 10">
            <a:extLst>
              <a:ext uri="{FF2B5EF4-FFF2-40B4-BE49-F238E27FC236}">
                <a16:creationId xmlns:a16="http://schemas.microsoft.com/office/drawing/2014/main" id="{E176BD95-B8DE-2EC7-C86F-F33488784C7D}"/>
              </a:ext>
            </a:extLst>
          </p:cNvPr>
          <p:cNvSpPr txBox="1"/>
          <p:nvPr/>
        </p:nvSpPr>
        <p:spPr>
          <a:xfrm>
            <a:off x="5102195" y="1751781"/>
            <a:ext cx="1119496"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a:latin typeface="Tw Cen MT" panose="020B0602020104020603" pitchFamily="34" charset="0"/>
              </a:rPr>
              <a:t> gyda</a:t>
            </a:r>
            <a:endParaRPr lang="en-GB" dirty="0">
              <a:latin typeface="Tw Cen MT" panose="020B0602020104020603" pitchFamily="34" charset="0"/>
            </a:endParaRPr>
          </a:p>
        </p:txBody>
      </p:sp>
      <p:graphicFrame>
        <p:nvGraphicFramePr>
          <p:cNvPr id="12" name="Table 11">
            <a:extLst>
              <a:ext uri="{FF2B5EF4-FFF2-40B4-BE49-F238E27FC236}">
                <a16:creationId xmlns:a16="http://schemas.microsoft.com/office/drawing/2014/main" id="{E25DFA89-D404-5CFF-A2F3-EB3E55796D92}"/>
              </a:ext>
            </a:extLst>
          </p:cNvPr>
          <p:cNvGraphicFramePr>
            <a:graphicFrameLocks noGrp="1"/>
          </p:cNvGraphicFramePr>
          <p:nvPr>
            <p:extLst>
              <p:ext uri="{D42A27DB-BD31-4B8C-83A1-F6EECF244321}">
                <p14:modId xmlns:p14="http://schemas.microsoft.com/office/powerpoint/2010/main" val="3202728641"/>
              </p:ext>
            </p:extLst>
          </p:nvPr>
        </p:nvGraphicFramePr>
        <p:xfrm>
          <a:off x="6221691" y="1778751"/>
          <a:ext cx="1944216" cy="1028700"/>
        </p:xfrm>
        <a:graphic>
          <a:graphicData uri="http://schemas.openxmlformats.org/drawingml/2006/table">
            <a:tbl>
              <a:tblPr firstRow="1" bandRow="1">
                <a:tableStyleId>{5C22544A-7EE6-4342-B048-85BDC9FD1C3A}</a:tableStyleId>
              </a:tblPr>
              <a:tblGrid>
                <a:gridCol w="1944216">
                  <a:extLst>
                    <a:ext uri="{9D8B030D-6E8A-4147-A177-3AD203B41FA5}">
                      <a16:colId xmlns:a16="http://schemas.microsoft.com/office/drawing/2014/main" val="3475151589"/>
                    </a:ext>
                  </a:extLst>
                </a:gridCol>
              </a:tblGrid>
              <a:tr h="286397">
                <a:tc>
                  <a:txBody>
                    <a:bodyPr/>
                    <a:lstStyle/>
                    <a:p>
                      <a:r>
                        <a:rPr lang="en-GB">
                          <a:solidFill>
                            <a:schemeClr val="tx1"/>
                          </a:solidFill>
                        </a:rPr>
                        <a:t> fi</a:t>
                      </a:r>
                      <a:endParaRPr lang="en-GB"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877060144"/>
                  </a:ext>
                </a:extLst>
              </a:tr>
              <a:tr h="286397">
                <a:tc>
                  <a:txBody>
                    <a:bodyPr/>
                    <a:lstStyle/>
                    <a:p>
                      <a:r>
                        <a:rPr lang="en-GB" b="1"/>
                        <a:t> fe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4200997297"/>
                  </a:ext>
                </a:extLst>
              </a:tr>
              <a:tr h="286397">
                <a:tc>
                  <a:txBody>
                    <a:bodyPr/>
                    <a:lstStyle/>
                    <a:p>
                      <a:r>
                        <a:rPr lang="en-GB" b="1"/>
                        <a:t> nhw</a:t>
                      </a:r>
                      <a:endParaRPr lang="en-GB" b="1" dirty="0"/>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885939787"/>
                  </a:ext>
                </a:extLst>
              </a:tr>
            </a:tbl>
          </a:graphicData>
        </a:graphic>
      </p:graphicFrame>
      <p:sp>
        <p:nvSpPr>
          <p:cNvPr id="13" name="TextBox 12">
            <a:extLst>
              <a:ext uri="{FF2B5EF4-FFF2-40B4-BE49-F238E27FC236}">
                <a16:creationId xmlns:a16="http://schemas.microsoft.com/office/drawing/2014/main" id="{507162AD-6086-E822-DD70-B4B1012BBC2C}"/>
              </a:ext>
            </a:extLst>
          </p:cNvPr>
          <p:cNvSpPr txBox="1"/>
          <p:nvPr/>
        </p:nvSpPr>
        <p:spPr>
          <a:xfrm>
            <a:off x="709366" y="3589014"/>
            <a:ext cx="2552308" cy="369332"/>
          </a:xfrm>
          <a:prstGeom prst="rect">
            <a:avLst/>
          </a:prstGeom>
          <a:solidFill>
            <a:schemeClr val="accent3">
              <a:lumMod val="40000"/>
              <a:lumOff val="60000"/>
            </a:schemeClr>
          </a:solidFill>
        </p:spPr>
        <p:txBody>
          <a:bodyPr wrap="square" rtlCol="0">
            <a:spAutoFit/>
          </a:bodyPr>
          <a:lstStyle/>
          <a:p>
            <a:r>
              <a:rPr lang="en-GB">
                <a:latin typeface="Tw Cen MT" panose="020B0602020104020603" pitchFamily="34" charset="0"/>
              </a:rPr>
              <a:t>Aeth y brongoch dros</a:t>
            </a:r>
            <a:endParaRPr lang="en-GB" dirty="0">
              <a:latin typeface="Tw Cen MT" panose="020B0602020104020603" pitchFamily="34" charset="0"/>
            </a:endParaRPr>
          </a:p>
        </p:txBody>
      </p:sp>
      <p:graphicFrame>
        <p:nvGraphicFramePr>
          <p:cNvPr id="14" name="Table 13">
            <a:extLst>
              <a:ext uri="{FF2B5EF4-FFF2-40B4-BE49-F238E27FC236}">
                <a16:creationId xmlns:a16="http://schemas.microsoft.com/office/drawing/2014/main" id="{76F89B88-E5A8-BA6B-F5BC-B4C7B7935489}"/>
              </a:ext>
            </a:extLst>
          </p:cNvPr>
          <p:cNvGraphicFramePr>
            <a:graphicFrameLocks noGrp="1"/>
          </p:cNvGraphicFramePr>
          <p:nvPr>
            <p:extLst>
              <p:ext uri="{D42A27DB-BD31-4B8C-83A1-F6EECF244321}">
                <p14:modId xmlns:p14="http://schemas.microsoft.com/office/powerpoint/2010/main" val="590355879"/>
              </p:ext>
            </p:extLst>
          </p:nvPr>
        </p:nvGraphicFramePr>
        <p:xfrm>
          <a:off x="3216021" y="3587594"/>
          <a:ext cx="1828131" cy="1028700"/>
        </p:xfrm>
        <a:graphic>
          <a:graphicData uri="http://schemas.openxmlformats.org/drawingml/2006/table">
            <a:tbl>
              <a:tblPr firstRow="1" bandRow="1">
                <a:tableStyleId>{5C22544A-7EE6-4342-B048-85BDC9FD1C3A}</a:tableStyleId>
              </a:tblPr>
              <a:tblGrid>
                <a:gridCol w="1828131">
                  <a:extLst>
                    <a:ext uri="{9D8B030D-6E8A-4147-A177-3AD203B41FA5}">
                      <a16:colId xmlns:a16="http://schemas.microsoft.com/office/drawing/2014/main" val="3475151589"/>
                    </a:ext>
                  </a:extLst>
                </a:gridCol>
              </a:tblGrid>
              <a:tr h="328300">
                <a:tc>
                  <a:txBody>
                    <a:bodyPr/>
                    <a:lstStyle/>
                    <a:p>
                      <a:r>
                        <a:rPr lang="en-GB" b="1">
                          <a:solidFill>
                            <a:schemeClr val="tx1"/>
                          </a:solidFill>
                        </a:rPr>
                        <a:t> y bryn</a:t>
                      </a:r>
                      <a:endParaRPr lang="en-GB"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877060144"/>
                  </a:ext>
                </a:extLst>
              </a:tr>
              <a:tr h="318864">
                <a:tc>
                  <a:txBody>
                    <a:bodyPr/>
                    <a:lstStyle/>
                    <a:p>
                      <a:r>
                        <a:rPr lang="en-GB" b="1">
                          <a:solidFill>
                            <a:schemeClr val="tx1"/>
                          </a:solidFill>
                        </a:rPr>
                        <a:t> yr afon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4200997297"/>
                  </a:ext>
                </a:extLst>
              </a:tr>
              <a:tr h="176186">
                <a:tc>
                  <a:txBody>
                    <a:bodyPr/>
                    <a:lstStyle/>
                    <a:p>
                      <a:r>
                        <a:rPr lang="en-GB" b="1">
                          <a:solidFill>
                            <a:schemeClr val="tx1"/>
                          </a:solidFill>
                        </a:rPr>
                        <a:t>y cwm</a:t>
                      </a:r>
                      <a:endParaRPr lang="en-GB"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885939787"/>
                  </a:ext>
                </a:extLst>
              </a:tr>
            </a:tbl>
          </a:graphicData>
        </a:graphic>
      </p:graphicFrame>
      <p:sp>
        <p:nvSpPr>
          <p:cNvPr id="15" name="TextBox 14">
            <a:extLst>
              <a:ext uri="{FF2B5EF4-FFF2-40B4-BE49-F238E27FC236}">
                <a16:creationId xmlns:a16="http://schemas.microsoft.com/office/drawing/2014/main" id="{22D7B4A5-2B96-2624-111C-584DCB9BDEA7}"/>
              </a:ext>
            </a:extLst>
          </p:cNvPr>
          <p:cNvSpPr txBox="1"/>
          <p:nvPr/>
        </p:nvSpPr>
        <p:spPr>
          <a:xfrm>
            <a:off x="5044152" y="3565746"/>
            <a:ext cx="1782198"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a:latin typeface="Tw Cen MT" panose="020B0602020104020603" pitchFamily="34" charset="0"/>
              </a:rPr>
              <a:t>        yn</a:t>
            </a:r>
            <a:endParaRPr lang="en-GB" dirty="0">
              <a:latin typeface="Tw Cen MT" panose="020B0602020104020603" pitchFamily="34" charset="0"/>
            </a:endParaRPr>
          </a:p>
        </p:txBody>
      </p:sp>
      <p:graphicFrame>
        <p:nvGraphicFramePr>
          <p:cNvPr id="16" name="Table 15">
            <a:extLst>
              <a:ext uri="{FF2B5EF4-FFF2-40B4-BE49-F238E27FC236}">
                <a16:creationId xmlns:a16="http://schemas.microsoft.com/office/drawing/2014/main" id="{EE279576-6684-C841-3BC9-314DC6547E94}"/>
              </a:ext>
            </a:extLst>
          </p:cNvPr>
          <p:cNvGraphicFramePr>
            <a:graphicFrameLocks noGrp="1"/>
          </p:cNvGraphicFramePr>
          <p:nvPr>
            <p:extLst>
              <p:ext uri="{D42A27DB-BD31-4B8C-83A1-F6EECF244321}">
                <p14:modId xmlns:p14="http://schemas.microsoft.com/office/powerpoint/2010/main" val="2746472315"/>
              </p:ext>
            </p:extLst>
          </p:nvPr>
        </p:nvGraphicFramePr>
        <p:xfrm>
          <a:off x="6826350" y="3587594"/>
          <a:ext cx="1727686" cy="1028700"/>
        </p:xfrm>
        <a:graphic>
          <a:graphicData uri="http://schemas.openxmlformats.org/drawingml/2006/table">
            <a:tbl>
              <a:tblPr firstRow="1" bandRow="1">
                <a:tableStyleId>{5C22544A-7EE6-4342-B048-85BDC9FD1C3A}</a:tableStyleId>
              </a:tblPr>
              <a:tblGrid>
                <a:gridCol w="1727686">
                  <a:extLst>
                    <a:ext uri="{9D8B030D-6E8A-4147-A177-3AD203B41FA5}">
                      <a16:colId xmlns:a16="http://schemas.microsoft.com/office/drawing/2014/main" val="3475151589"/>
                    </a:ext>
                  </a:extLst>
                </a:gridCol>
              </a:tblGrid>
              <a:tr h="224588">
                <a:tc>
                  <a:txBody>
                    <a:bodyPr/>
                    <a:lstStyle/>
                    <a:p>
                      <a:r>
                        <a:rPr lang="en-GB" b="1">
                          <a:solidFill>
                            <a:schemeClr val="tx1"/>
                          </a:solidFill>
                        </a:rPr>
                        <a:t> araf</a:t>
                      </a:r>
                      <a:endParaRPr lang="en-GB"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877060144"/>
                  </a:ext>
                </a:extLst>
              </a:tr>
              <a:tr h="274320">
                <a:tc>
                  <a:txBody>
                    <a:bodyPr/>
                    <a:lstStyle/>
                    <a:p>
                      <a:r>
                        <a:rPr lang="en-GB" b="1">
                          <a:solidFill>
                            <a:schemeClr val="tx1"/>
                          </a:solidFill>
                        </a:rPr>
                        <a:t>dawel</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200997297"/>
                  </a:ext>
                </a:extLst>
              </a:tr>
              <a:tr h="296222">
                <a:tc>
                  <a:txBody>
                    <a:bodyPr/>
                    <a:lstStyle/>
                    <a:p>
                      <a:r>
                        <a:rPr lang="en-GB" b="1">
                          <a:solidFill>
                            <a:schemeClr val="tx1"/>
                          </a:solidFill>
                        </a:rPr>
                        <a:t>gyflym</a:t>
                      </a:r>
                      <a:endParaRPr lang="en-GB"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885939787"/>
                  </a:ext>
                </a:extLst>
              </a:tr>
            </a:tbl>
          </a:graphicData>
        </a:graphic>
      </p:graphicFrame>
      <p:sp>
        <p:nvSpPr>
          <p:cNvPr id="19" name="TextBox 18">
            <a:extLst>
              <a:ext uri="{FF2B5EF4-FFF2-40B4-BE49-F238E27FC236}">
                <a16:creationId xmlns:a16="http://schemas.microsoft.com/office/drawing/2014/main" id="{C5FA0114-090D-CE61-95B8-B63CB3DCCAF0}"/>
              </a:ext>
            </a:extLst>
          </p:cNvPr>
          <p:cNvSpPr txBox="1"/>
          <p:nvPr/>
        </p:nvSpPr>
        <p:spPr>
          <a:xfrm>
            <a:off x="580713" y="5457227"/>
            <a:ext cx="3185038"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a:latin typeface="Tw Cen MT" panose="020B0602020104020603" pitchFamily="34" charset="0"/>
              </a:rPr>
              <a:t>Aeth yr aderyn y to dros</a:t>
            </a:r>
            <a:endParaRPr lang="en-GB" dirty="0">
              <a:latin typeface="Tw Cen MT" panose="020B0602020104020603" pitchFamily="34" charset="0"/>
            </a:endParaRPr>
          </a:p>
        </p:txBody>
      </p:sp>
      <p:graphicFrame>
        <p:nvGraphicFramePr>
          <p:cNvPr id="20" name="Table 19">
            <a:extLst>
              <a:ext uri="{FF2B5EF4-FFF2-40B4-BE49-F238E27FC236}">
                <a16:creationId xmlns:a16="http://schemas.microsoft.com/office/drawing/2014/main" id="{72504835-D47E-591E-5414-0B7F1F7D5463}"/>
              </a:ext>
            </a:extLst>
          </p:cNvPr>
          <p:cNvGraphicFramePr>
            <a:graphicFrameLocks noGrp="1"/>
          </p:cNvGraphicFramePr>
          <p:nvPr>
            <p:extLst>
              <p:ext uri="{D42A27DB-BD31-4B8C-83A1-F6EECF244321}">
                <p14:modId xmlns:p14="http://schemas.microsoft.com/office/powerpoint/2010/main" val="1601726084"/>
              </p:ext>
            </p:extLst>
          </p:nvPr>
        </p:nvGraphicFramePr>
        <p:xfrm>
          <a:off x="3765751" y="5445110"/>
          <a:ext cx="1732263" cy="1028700"/>
        </p:xfrm>
        <a:graphic>
          <a:graphicData uri="http://schemas.openxmlformats.org/drawingml/2006/table">
            <a:tbl>
              <a:tblPr firstRow="1" bandRow="1">
                <a:tableStyleId>{5C22544A-7EE6-4342-B048-85BDC9FD1C3A}</a:tableStyleId>
              </a:tblPr>
              <a:tblGrid>
                <a:gridCol w="1732263">
                  <a:extLst>
                    <a:ext uri="{9D8B030D-6E8A-4147-A177-3AD203B41FA5}">
                      <a16:colId xmlns:a16="http://schemas.microsoft.com/office/drawing/2014/main" val="3475151589"/>
                    </a:ext>
                  </a:extLst>
                </a:gridCol>
              </a:tblGrid>
              <a:tr h="0">
                <a:tc>
                  <a:txBody>
                    <a:bodyPr/>
                    <a:lstStyle/>
                    <a:p>
                      <a:r>
                        <a:rPr lang="en-GB" b="1">
                          <a:solidFill>
                            <a:schemeClr val="tx1"/>
                          </a:solidFill>
                        </a:rPr>
                        <a:t>y rhiw</a:t>
                      </a:r>
                      <a:endParaRPr lang="en-GB"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877060144"/>
                  </a:ext>
                </a:extLst>
              </a:tr>
              <a:tr h="274320">
                <a:tc>
                  <a:txBody>
                    <a:bodyPr/>
                    <a:lstStyle/>
                    <a:p>
                      <a:r>
                        <a:rPr lang="en-GB" b="1">
                          <a:solidFill>
                            <a:schemeClr val="tx1"/>
                          </a:solidFill>
                        </a:rPr>
                        <a:t>y gronfa ddŵr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4200997297"/>
                  </a:ext>
                </a:extLst>
              </a:tr>
              <a:tr h="296222">
                <a:tc>
                  <a:txBody>
                    <a:bodyPr/>
                    <a:lstStyle/>
                    <a:p>
                      <a:r>
                        <a:rPr lang="en-GB" b="1">
                          <a:solidFill>
                            <a:schemeClr val="tx1"/>
                          </a:solidFill>
                        </a:rPr>
                        <a:t>yr ardd</a:t>
                      </a:r>
                      <a:endParaRPr lang="en-GB"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1885939787"/>
                  </a:ext>
                </a:extLst>
              </a:tr>
            </a:tbl>
          </a:graphicData>
        </a:graphic>
      </p:graphicFrame>
      <p:sp>
        <p:nvSpPr>
          <p:cNvPr id="21" name="TextBox 20">
            <a:extLst>
              <a:ext uri="{FF2B5EF4-FFF2-40B4-BE49-F238E27FC236}">
                <a16:creationId xmlns:a16="http://schemas.microsoft.com/office/drawing/2014/main" id="{CE8B2D0C-2EB1-276F-524E-CDDA292586BE}"/>
              </a:ext>
            </a:extLst>
          </p:cNvPr>
          <p:cNvSpPr txBox="1"/>
          <p:nvPr/>
        </p:nvSpPr>
        <p:spPr>
          <a:xfrm>
            <a:off x="5498015" y="5432037"/>
            <a:ext cx="2099990" cy="36933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a:latin typeface="Tw Cen MT" panose="020B0602020104020603" pitchFamily="34" charset="0"/>
              </a:rPr>
              <a:t>     gyda’r</a:t>
            </a:r>
            <a:endParaRPr lang="en-GB" dirty="0">
              <a:latin typeface="Tw Cen MT" panose="020B0602020104020603" pitchFamily="34" charset="0"/>
            </a:endParaRPr>
          </a:p>
        </p:txBody>
      </p:sp>
      <p:graphicFrame>
        <p:nvGraphicFramePr>
          <p:cNvPr id="22" name="Table 21">
            <a:extLst>
              <a:ext uri="{FF2B5EF4-FFF2-40B4-BE49-F238E27FC236}">
                <a16:creationId xmlns:a16="http://schemas.microsoft.com/office/drawing/2014/main" id="{68994A1F-A7E0-8FF1-B350-C81E60EAFA76}"/>
              </a:ext>
            </a:extLst>
          </p:cNvPr>
          <p:cNvGraphicFramePr>
            <a:graphicFrameLocks noGrp="1"/>
          </p:cNvGraphicFramePr>
          <p:nvPr>
            <p:extLst>
              <p:ext uri="{D42A27DB-BD31-4B8C-83A1-F6EECF244321}">
                <p14:modId xmlns:p14="http://schemas.microsoft.com/office/powerpoint/2010/main" val="2959737886"/>
              </p:ext>
            </p:extLst>
          </p:nvPr>
        </p:nvGraphicFramePr>
        <p:xfrm>
          <a:off x="7598004" y="5432037"/>
          <a:ext cx="1642919" cy="1028700"/>
        </p:xfrm>
        <a:graphic>
          <a:graphicData uri="http://schemas.openxmlformats.org/drawingml/2006/table">
            <a:tbl>
              <a:tblPr firstRow="1" bandRow="1">
                <a:tableStyleId>{5C22544A-7EE6-4342-B048-85BDC9FD1C3A}</a:tableStyleId>
              </a:tblPr>
              <a:tblGrid>
                <a:gridCol w="1642919">
                  <a:extLst>
                    <a:ext uri="{9D8B030D-6E8A-4147-A177-3AD203B41FA5}">
                      <a16:colId xmlns:a16="http://schemas.microsoft.com/office/drawing/2014/main" val="3475151589"/>
                    </a:ext>
                  </a:extLst>
                </a:gridCol>
              </a:tblGrid>
              <a:tr h="0">
                <a:tc>
                  <a:txBody>
                    <a:bodyPr/>
                    <a:lstStyle/>
                    <a:p>
                      <a:r>
                        <a:rPr lang="en-GB" b="1">
                          <a:solidFill>
                            <a:schemeClr val="tx1"/>
                          </a:solidFill>
                        </a:rPr>
                        <a:t>fwyalchen</a:t>
                      </a:r>
                      <a:endParaRPr lang="en-GB"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877060144"/>
                  </a:ext>
                </a:extLst>
              </a:tr>
              <a:tr h="274320">
                <a:tc>
                  <a:txBody>
                    <a:bodyPr/>
                    <a:lstStyle/>
                    <a:p>
                      <a:r>
                        <a:rPr lang="en-GB" b="1">
                          <a:solidFill>
                            <a:schemeClr val="tx1"/>
                          </a:solidFill>
                        </a:rPr>
                        <a:t>titw tomos las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4200997297"/>
                  </a:ext>
                </a:extLst>
              </a:tr>
              <a:tr h="296222">
                <a:tc>
                  <a:txBody>
                    <a:bodyPr/>
                    <a:lstStyle/>
                    <a:p>
                      <a:r>
                        <a:rPr lang="en-GB" b="1">
                          <a:solidFill>
                            <a:schemeClr val="tx1"/>
                          </a:solidFill>
                        </a:rPr>
                        <a:t>ddrudwen</a:t>
                      </a:r>
                      <a:endParaRPr lang="en-GB" b="1" dirty="0">
                        <a:solidFill>
                          <a:schemeClr val="tx1"/>
                        </a:solidFill>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885939787"/>
                  </a:ext>
                </a:extLst>
              </a:tr>
            </a:tbl>
          </a:graphicData>
        </a:graphic>
      </p:graphicFrame>
      <p:sp>
        <p:nvSpPr>
          <p:cNvPr id="24" name="TextBox 23">
            <a:extLst>
              <a:ext uri="{FF2B5EF4-FFF2-40B4-BE49-F238E27FC236}">
                <a16:creationId xmlns:a16="http://schemas.microsoft.com/office/drawing/2014/main" id="{76069DE1-CB3F-828F-D6BB-6FF3DFB8E155}"/>
              </a:ext>
            </a:extLst>
          </p:cNvPr>
          <p:cNvSpPr txBox="1"/>
          <p:nvPr/>
        </p:nvSpPr>
        <p:spPr>
          <a:xfrm>
            <a:off x="580713" y="4811469"/>
            <a:ext cx="6094428" cy="369332"/>
          </a:xfrm>
          <a:prstGeom prst="rect">
            <a:avLst/>
          </a:prstGeom>
          <a:noFill/>
        </p:spPr>
        <p:txBody>
          <a:bodyPr wrap="square">
            <a:spAutoFit/>
          </a:bodyPr>
          <a:lstStyle/>
          <a:p>
            <a:r>
              <a:rPr lang="cy-GB" sz="1800" b="1">
                <a:solidFill>
                  <a:schemeClr val="tx1"/>
                </a:solidFill>
              </a:rPr>
              <a:t>Ble aeth y</a:t>
            </a:r>
            <a:r>
              <a:rPr lang="cy-GB" b="1"/>
              <a:t>r</a:t>
            </a:r>
            <a:r>
              <a:rPr lang="cy-GB" sz="1800" b="1">
                <a:solidFill>
                  <a:schemeClr val="tx1"/>
                </a:solidFill>
              </a:rPr>
              <a:t> aderyn y to?</a:t>
            </a:r>
            <a:endParaRPr lang="cy-GB" sz="1800" b="1">
              <a:highlight>
                <a:srgbClr val="00FF00"/>
              </a:highlight>
            </a:endParaRPr>
          </a:p>
        </p:txBody>
      </p:sp>
      <p:sp>
        <p:nvSpPr>
          <p:cNvPr id="26" name="TextBox 25">
            <a:extLst>
              <a:ext uri="{FF2B5EF4-FFF2-40B4-BE49-F238E27FC236}">
                <a16:creationId xmlns:a16="http://schemas.microsoft.com/office/drawing/2014/main" id="{6D578A28-F0CD-F2AB-7D55-204A4EA027C1}"/>
              </a:ext>
            </a:extLst>
          </p:cNvPr>
          <p:cNvSpPr txBox="1"/>
          <p:nvPr/>
        </p:nvSpPr>
        <p:spPr>
          <a:xfrm>
            <a:off x="580713" y="3084303"/>
            <a:ext cx="6094428" cy="369332"/>
          </a:xfrm>
          <a:prstGeom prst="rect">
            <a:avLst/>
          </a:prstGeom>
          <a:noFill/>
        </p:spPr>
        <p:txBody>
          <a:bodyPr wrap="square">
            <a:spAutoFit/>
          </a:bodyPr>
          <a:lstStyle/>
          <a:p>
            <a:r>
              <a:rPr lang="cy-GB" sz="1800" b="1">
                <a:solidFill>
                  <a:schemeClr val="tx1"/>
                </a:solidFill>
              </a:rPr>
              <a:t>Ble aeth y brongoch?</a:t>
            </a:r>
            <a:endParaRPr lang="cy-GB" sz="1800" b="1">
              <a:highlight>
                <a:srgbClr val="00FF00"/>
              </a:highlight>
            </a:endParaRPr>
          </a:p>
        </p:txBody>
      </p:sp>
      <p:sp>
        <p:nvSpPr>
          <p:cNvPr id="27" name="Speech Bubble: Oval 26">
            <a:extLst>
              <a:ext uri="{FF2B5EF4-FFF2-40B4-BE49-F238E27FC236}">
                <a16:creationId xmlns:a16="http://schemas.microsoft.com/office/drawing/2014/main" id="{62652D61-A88F-B0CF-975F-00E51D144902}"/>
              </a:ext>
            </a:extLst>
          </p:cNvPr>
          <p:cNvSpPr/>
          <p:nvPr/>
        </p:nvSpPr>
        <p:spPr>
          <a:xfrm>
            <a:off x="8880049" y="170052"/>
            <a:ext cx="3105986" cy="2431745"/>
          </a:xfrm>
          <a:prstGeom prst="wedgeEllipseCallout">
            <a:avLst>
              <a:gd name="adj1" fmla="val -69141"/>
              <a:gd name="adj2" fmla="val 48178"/>
            </a:avLst>
          </a:prstGeom>
        </p:spPr>
        <p:style>
          <a:lnRef idx="2">
            <a:schemeClr val="accent6"/>
          </a:lnRef>
          <a:fillRef idx="1">
            <a:schemeClr val="lt1"/>
          </a:fillRef>
          <a:effectRef idx="0">
            <a:schemeClr val="accent6"/>
          </a:effectRef>
          <a:fontRef idx="minor">
            <a:schemeClr val="dk1"/>
          </a:fontRef>
        </p:style>
        <p:txBody>
          <a:bodyPr rtlCol="0" anchor="ctr"/>
          <a:lstStyle/>
          <a:p>
            <a:endParaRPr lang="en-GB" b="1">
              <a:highlight>
                <a:srgbClr val="FFFF00"/>
              </a:highlight>
            </a:endParaRPr>
          </a:p>
          <a:p>
            <a:endParaRPr lang="en-GB" b="1">
              <a:highlight>
                <a:srgbClr val="FFFF00"/>
              </a:highlight>
            </a:endParaRPr>
          </a:p>
          <a:p>
            <a:r>
              <a:rPr lang="en-GB" b="1">
                <a:highlight>
                  <a:srgbClr val="FFFF00"/>
                </a:highlight>
              </a:rPr>
              <a:t>Gyda phartner, byddwch chi’n chwarae Trap-door. Cofiwch i ddweud y brawddegau. </a:t>
            </a:r>
          </a:p>
          <a:p>
            <a:endParaRPr lang="en-GB" b="1">
              <a:highlight>
                <a:srgbClr val="FFFF00"/>
              </a:highlight>
            </a:endParaRPr>
          </a:p>
          <a:p>
            <a:endParaRPr lang="en-GB" b="1">
              <a:highlight>
                <a:srgbClr val="FFFF00"/>
              </a:highlight>
            </a:endParaRPr>
          </a:p>
        </p:txBody>
      </p:sp>
    </p:spTree>
    <p:extLst>
      <p:ext uri="{BB962C8B-B14F-4D97-AF65-F5344CB8AC3E}">
        <p14:creationId xmlns:p14="http://schemas.microsoft.com/office/powerpoint/2010/main" val="40311045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27513B-94D7-6927-BB79-9A84F17752C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28D3DDD-F048-DB52-8A09-9D52EF166980}"/>
              </a:ext>
            </a:extLst>
          </p:cNvPr>
          <p:cNvSpPr txBox="1"/>
          <p:nvPr/>
        </p:nvSpPr>
        <p:spPr>
          <a:xfrm>
            <a:off x="81556" y="0"/>
            <a:ext cx="5178601" cy="1661993"/>
          </a:xfrm>
          <a:prstGeom prst="rect">
            <a:avLst/>
          </a:prstGeom>
          <a:noFill/>
        </p:spPr>
        <p:txBody>
          <a:bodyPr wrap="square">
            <a:spAutoFit/>
          </a:bodyPr>
          <a:lstStyle/>
          <a:p>
            <a:r>
              <a:rPr lang="cy-GB" sz="1800" b="1" u="sng">
                <a:highlight>
                  <a:srgbClr val="FFFF00"/>
                </a:highlight>
              </a:rPr>
              <a:t>Y Dyniaethau</a:t>
            </a:r>
            <a:endParaRPr lang="cy-GB" sz="1800">
              <a:highlight>
                <a:srgbClr val="FFFF00"/>
              </a:highlight>
            </a:endParaRPr>
          </a:p>
          <a:p>
            <a:endParaRPr lang="cy-GB" sz="1800" b="1">
              <a:highlight>
                <a:srgbClr val="FFFF00"/>
              </a:highlight>
            </a:endParaRPr>
          </a:p>
          <a:p>
            <a:r>
              <a:rPr lang="cy-GB" sz="2400" b="1">
                <a:solidFill>
                  <a:schemeClr val="tx1"/>
                </a:solidFill>
                <a:highlight>
                  <a:srgbClr val="FFFF00"/>
                </a:highlight>
              </a:rPr>
              <a:t>Ble aeth yr barcud coch?</a:t>
            </a:r>
          </a:p>
          <a:p>
            <a:r>
              <a:rPr lang="cy-GB" sz="2400" b="1">
                <a:solidFill>
                  <a:schemeClr val="tx1"/>
                </a:solidFill>
                <a:highlight>
                  <a:srgbClr val="FFFF00"/>
                </a:highlight>
              </a:rPr>
              <a:t>Aeth y barcud coch dros.......</a:t>
            </a:r>
            <a:endParaRPr lang="cy-GB" sz="2400" b="1">
              <a:highlight>
                <a:srgbClr val="FFFF00"/>
              </a:highlight>
            </a:endParaRPr>
          </a:p>
          <a:p>
            <a:endParaRPr lang="cy-GB" sz="1800" b="1">
              <a:solidFill>
                <a:srgbClr val="FF0000"/>
              </a:solidFill>
            </a:endParaRPr>
          </a:p>
        </p:txBody>
      </p:sp>
      <p:graphicFrame>
        <p:nvGraphicFramePr>
          <p:cNvPr id="2" name="Diagram 1">
            <a:extLst>
              <a:ext uri="{FF2B5EF4-FFF2-40B4-BE49-F238E27FC236}">
                <a16:creationId xmlns:a16="http://schemas.microsoft.com/office/drawing/2014/main" id="{45619B80-CC8A-BCF6-EB46-A8D22549ED72}"/>
              </a:ext>
            </a:extLst>
          </p:cNvPr>
          <p:cNvGraphicFramePr/>
          <p:nvPr>
            <p:extLst>
              <p:ext uri="{D42A27DB-BD31-4B8C-83A1-F6EECF244321}">
                <p14:modId xmlns:p14="http://schemas.microsoft.com/office/powerpoint/2010/main" val="1334498994"/>
              </p:ext>
            </p:extLst>
          </p:nvPr>
        </p:nvGraphicFramePr>
        <p:xfrm>
          <a:off x="406124" y="303643"/>
          <a:ext cx="11704320" cy="62507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peech Bubble: Oval 2">
            <a:extLst>
              <a:ext uri="{FF2B5EF4-FFF2-40B4-BE49-F238E27FC236}">
                <a16:creationId xmlns:a16="http://schemas.microsoft.com/office/drawing/2014/main" id="{265CF4EB-E8B1-0C15-DB84-25BDFCCD84BC}"/>
              </a:ext>
            </a:extLst>
          </p:cNvPr>
          <p:cNvSpPr/>
          <p:nvPr/>
        </p:nvSpPr>
        <p:spPr>
          <a:xfrm>
            <a:off x="8116478" y="0"/>
            <a:ext cx="4075522" cy="2969443"/>
          </a:xfrm>
          <a:prstGeom prst="wedgeEllipseCallout">
            <a:avLst>
              <a:gd name="adj1" fmla="val -66925"/>
              <a:gd name="adj2" fmla="val -11505"/>
            </a:avLst>
          </a:prstGeom>
        </p:spPr>
        <p:style>
          <a:lnRef idx="2">
            <a:schemeClr val="accent6"/>
          </a:lnRef>
          <a:fillRef idx="1">
            <a:schemeClr val="lt1"/>
          </a:fillRef>
          <a:effectRef idx="0">
            <a:schemeClr val="accent6"/>
          </a:effectRef>
          <a:fontRef idx="minor">
            <a:schemeClr val="dk1"/>
          </a:fontRef>
        </p:style>
        <p:txBody>
          <a:bodyPr rtlCol="0" anchor="ctr"/>
          <a:lstStyle/>
          <a:p>
            <a:endParaRPr lang="en-GB" b="1">
              <a:highlight>
                <a:srgbClr val="FFFF00"/>
              </a:highlight>
            </a:endParaRPr>
          </a:p>
          <a:p>
            <a:r>
              <a:rPr lang="en-GB" b="1">
                <a:highlight>
                  <a:srgbClr val="FFFF00"/>
                </a:highlight>
              </a:rPr>
              <a:t>Mewn grŵp o dri, darllenwch y frawddeg yn Gymraeg a siaradwch y frawddeg yn Saesneg. Un person ydy’r dyfarnwr ac maen nhw’n edrych ar y Saesneg.  Peidiwch ag edrych ar y ateb!</a:t>
            </a:r>
          </a:p>
        </p:txBody>
      </p:sp>
    </p:spTree>
    <p:extLst>
      <p:ext uri="{BB962C8B-B14F-4D97-AF65-F5344CB8AC3E}">
        <p14:creationId xmlns:p14="http://schemas.microsoft.com/office/powerpoint/2010/main" val="2394283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2296D-FA9A-F7BD-8205-3331CE08885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8809358-6E63-8164-6246-DEA8AC5AB31E}"/>
              </a:ext>
            </a:extLst>
          </p:cNvPr>
          <p:cNvSpPr txBox="1"/>
          <p:nvPr/>
        </p:nvSpPr>
        <p:spPr>
          <a:xfrm>
            <a:off x="139430" y="89052"/>
            <a:ext cx="6096000" cy="1938992"/>
          </a:xfrm>
          <a:prstGeom prst="rect">
            <a:avLst/>
          </a:prstGeom>
          <a:noFill/>
        </p:spPr>
        <p:txBody>
          <a:bodyPr wrap="square">
            <a:spAutoFit/>
          </a:bodyPr>
          <a:lstStyle/>
          <a:p>
            <a:r>
              <a:rPr lang="cy-GB" sz="1800" b="1" u="sng">
                <a:highlight>
                  <a:srgbClr val="FFFF00"/>
                </a:highlight>
              </a:rPr>
              <a:t>Y Dyniaethau</a:t>
            </a:r>
            <a:endParaRPr lang="cy-GB" sz="1800">
              <a:highlight>
                <a:srgbClr val="FFFF00"/>
              </a:highlight>
            </a:endParaRPr>
          </a:p>
          <a:p>
            <a:endParaRPr lang="cy-GB" sz="1800">
              <a:highlight>
                <a:srgbClr val="FFFF00"/>
              </a:highlight>
            </a:endParaRPr>
          </a:p>
          <a:p>
            <a:r>
              <a:rPr lang="cy-GB" sz="2400" b="1">
                <a:solidFill>
                  <a:schemeClr val="tx1"/>
                </a:solidFill>
                <a:highlight>
                  <a:srgbClr val="FFFF00"/>
                </a:highlight>
              </a:rPr>
              <a:t>Ble aeth yr barcud coch?</a:t>
            </a:r>
          </a:p>
          <a:p>
            <a:r>
              <a:rPr lang="cy-GB" sz="2400" b="1">
                <a:solidFill>
                  <a:schemeClr val="tx1"/>
                </a:solidFill>
                <a:highlight>
                  <a:srgbClr val="FFFF00"/>
                </a:highlight>
              </a:rPr>
              <a:t>Aeth y barcud coch dros.......</a:t>
            </a:r>
            <a:endParaRPr lang="cy-GB" sz="2400" b="1">
              <a:highlight>
                <a:srgbClr val="FFFF00"/>
              </a:highlight>
            </a:endParaRPr>
          </a:p>
          <a:p>
            <a:endParaRPr lang="cy-GB" sz="1800"/>
          </a:p>
          <a:p>
            <a:endParaRPr lang="cy-GB" sz="1800" b="1">
              <a:solidFill>
                <a:srgbClr val="FF0000"/>
              </a:solidFill>
            </a:endParaRPr>
          </a:p>
        </p:txBody>
      </p:sp>
      <p:pic>
        <p:nvPicPr>
          <p:cNvPr id="5" name="Picture 4" descr="A blue face with waves&#10;&#10;Description automatically generated">
            <a:extLst>
              <a:ext uri="{FF2B5EF4-FFF2-40B4-BE49-F238E27FC236}">
                <a16:creationId xmlns:a16="http://schemas.microsoft.com/office/drawing/2014/main" id="{1DF0484B-ED4C-E7BD-D52C-206F75A1E2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002773" y="331925"/>
            <a:ext cx="697236" cy="697236"/>
          </a:xfrm>
          <a:prstGeom prst="rect">
            <a:avLst/>
          </a:prstGeom>
        </p:spPr>
      </p:pic>
      <p:graphicFrame>
        <p:nvGraphicFramePr>
          <p:cNvPr id="2" name="Diagram 1">
            <a:extLst>
              <a:ext uri="{FF2B5EF4-FFF2-40B4-BE49-F238E27FC236}">
                <a16:creationId xmlns:a16="http://schemas.microsoft.com/office/drawing/2014/main" id="{048FC67F-4FE6-7EE5-120E-B6A88FA02FF3}"/>
              </a:ext>
            </a:extLst>
          </p:cNvPr>
          <p:cNvGraphicFramePr/>
          <p:nvPr>
            <p:extLst>
              <p:ext uri="{D42A27DB-BD31-4B8C-83A1-F6EECF244321}">
                <p14:modId xmlns:p14="http://schemas.microsoft.com/office/powerpoint/2010/main" val="2054062764"/>
              </p:ext>
            </p:extLst>
          </p:nvPr>
        </p:nvGraphicFramePr>
        <p:xfrm>
          <a:off x="487680" y="331925"/>
          <a:ext cx="11704320" cy="62507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739013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0BA87-43A1-BE16-34B3-9BC432F5D5D9}"/>
            </a:ext>
          </a:extLst>
        </p:cNvPr>
        <p:cNvGrpSpPr/>
        <p:nvPr/>
      </p:nvGrpSpPr>
      <p:grpSpPr>
        <a:xfrm>
          <a:off x="0" y="0"/>
          <a:ext cx="0" cy="0"/>
          <a:chOff x="0" y="0"/>
          <a:chExt cx="0" cy="0"/>
        </a:xfrm>
      </p:grpSpPr>
      <p:pic>
        <p:nvPicPr>
          <p:cNvPr id="5" name="Picture 4" descr="A blue face with waves&#10;&#10;Description automatically generated">
            <a:extLst>
              <a:ext uri="{FF2B5EF4-FFF2-40B4-BE49-F238E27FC236}">
                <a16:creationId xmlns:a16="http://schemas.microsoft.com/office/drawing/2014/main" id="{F570E932-CC7B-4EC4-AB02-FE29A1D5B0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002773" y="331925"/>
            <a:ext cx="697236" cy="697236"/>
          </a:xfrm>
          <a:prstGeom prst="rect">
            <a:avLst/>
          </a:prstGeom>
        </p:spPr>
      </p:pic>
      <p:sp>
        <p:nvSpPr>
          <p:cNvPr id="2" name="Explosion: 8 Points 1">
            <a:extLst>
              <a:ext uri="{FF2B5EF4-FFF2-40B4-BE49-F238E27FC236}">
                <a16:creationId xmlns:a16="http://schemas.microsoft.com/office/drawing/2014/main" id="{9BC27B82-5F19-460C-A87C-FF24CE0DE4EB}"/>
              </a:ext>
            </a:extLst>
          </p:cNvPr>
          <p:cNvSpPr/>
          <p:nvPr/>
        </p:nvSpPr>
        <p:spPr>
          <a:xfrm>
            <a:off x="1074656" y="1029162"/>
            <a:ext cx="9483365" cy="5635590"/>
          </a:xfrm>
          <a:prstGeom prst="irregularSeal1">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a:highlight>
                  <a:srgbClr val="00FFFF"/>
                </a:highlight>
              </a:rPr>
              <a:t>Nod y wers heddiw:</a:t>
            </a:r>
          </a:p>
          <a:p>
            <a:pPr algn="ctr"/>
            <a:endParaRPr lang="en-GB" sz="2800" b="1"/>
          </a:p>
          <a:p>
            <a:pPr algn="ctr"/>
            <a:r>
              <a:rPr lang="en-GB">
                <a:solidFill>
                  <a:schemeClr val="tx1"/>
                </a:solidFill>
              </a:rPr>
              <a:t>Bydda i’n esbonio’r stori – pan roedd mam-gu i gwrdd y bachgen.</a:t>
            </a:r>
          </a:p>
          <a:p>
            <a:pPr algn="ctr"/>
            <a:endParaRPr lang="en-GB"/>
          </a:p>
        </p:txBody>
      </p:sp>
      <p:sp>
        <p:nvSpPr>
          <p:cNvPr id="6" name="TextBox 5">
            <a:extLst>
              <a:ext uri="{FF2B5EF4-FFF2-40B4-BE49-F238E27FC236}">
                <a16:creationId xmlns:a16="http://schemas.microsoft.com/office/drawing/2014/main" id="{03CA7D40-17A3-5844-9EC4-28D6C4C7D1D5}"/>
              </a:ext>
            </a:extLst>
          </p:cNvPr>
          <p:cNvSpPr txBox="1"/>
          <p:nvPr/>
        </p:nvSpPr>
        <p:spPr>
          <a:xfrm>
            <a:off x="1572" y="0"/>
            <a:ext cx="6094428"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a:solidFill>
                  <a:schemeClr val="tx1"/>
                </a:solidFill>
                <a:effectLst/>
                <a:highlight>
                  <a:srgbClr val="00FFFF"/>
                </a:highlight>
                <a:latin typeface="+mn-lt"/>
                <a:ea typeface="+mn-ea"/>
                <a:cs typeface="+mn-cs"/>
              </a:rPr>
              <a:t>Iaith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a:highlight>
                <a:srgbClr val="00FFFF"/>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a:solidFill>
                  <a:schemeClr val="tx1"/>
                </a:solidFill>
                <a:effectLst/>
                <a:highlight>
                  <a:srgbClr val="00FFFF"/>
                </a:highlight>
                <a:latin typeface="+mn-lt"/>
                <a:ea typeface="+mn-ea"/>
                <a:cs typeface="+mn-cs"/>
              </a:rPr>
              <a:t>Beth roedd e’n wneud?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a:solidFill>
                <a:schemeClr val="tx1"/>
              </a:solidFill>
              <a:effectLst/>
              <a:highlight>
                <a:srgbClr val="00FFFF"/>
              </a:highlight>
              <a:latin typeface="+mn-lt"/>
              <a:ea typeface="+mn-ea"/>
              <a:cs typeface="+mn-cs"/>
            </a:endParaRPr>
          </a:p>
          <a:p>
            <a:r>
              <a:rPr lang="en-GB" sz="1800" b="1" kern="1200">
                <a:solidFill>
                  <a:schemeClr val="tx1"/>
                </a:solidFill>
                <a:effectLst/>
                <a:highlight>
                  <a:srgbClr val="00FFFF"/>
                </a:highlight>
                <a:latin typeface="+mn-lt"/>
                <a:ea typeface="+mn-ea"/>
                <a:cs typeface="+mn-cs"/>
              </a:rPr>
              <a:t>Roedd e’n….</a:t>
            </a:r>
            <a:endParaRPr lang="en-GB" sz="1800" kern="1200">
              <a:solidFill>
                <a:schemeClr val="tx1"/>
              </a:solidFill>
              <a:effectLst/>
              <a:highlight>
                <a:srgbClr val="00FFFF"/>
              </a:highlight>
              <a:latin typeface="+mn-lt"/>
              <a:ea typeface="+mn-ea"/>
              <a:cs typeface="+mn-cs"/>
            </a:endParaRPr>
          </a:p>
          <a:p>
            <a:r>
              <a:rPr lang="en-GB" sz="1800" b="1" kern="1200">
                <a:solidFill>
                  <a:schemeClr val="tx1"/>
                </a:solidFill>
                <a:effectLst/>
                <a:highlight>
                  <a:srgbClr val="00FFFF"/>
                </a:highlight>
                <a:latin typeface="+mn-lt"/>
                <a:ea typeface="+mn-ea"/>
                <a:cs typeface="+mn-cs"/>
              </a:rPr>
              <a:t>Doedd e ddim yn…</a:t>
            </a:r>
            <a:endParaRPr lang="cy-GB" sz="1800" b="1">
              <a:solidFill>
                <a:schemeClr val="tx1"/>
              </a:solidFill>
              <a:highlight>
                <a:srgbClr val="00FFFF"/>
              </a:highlight>
            </a:endParaRPr>
          </a:p>
        </p:txBody>
      </p:sp>
    </p:spTree>
    <p:extLst>
      <p:ext uri="{BB962C8B-B14F-4D97-AF65-F5344CB8AC3E}">
        <p14:creationId xmlns:p14="http://schemas.microsoft.com/office/powerpoint/2010/main" val="23738697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C665A-89CE-EC47-F2A3-9CE69CD7206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9468D3B-004D-B515-BEA7-130290B6C40B}"/>
              </a:ext>
            </a:extLst>
          </p:cNvPr>
          <p:cNvSpPr txBox="1"/>
          <p:nvPr/>
        </p:nvSpPr>
        <p:spPr>
          <a:xfrm>
            <a:off x="-736661" y="18854"/>
            <a:ext cx="12033115" cy="532903"/>
          </a:xfrm>
          <a:prstGeom prst="rect">
            <a:avLst/>
          </a:prstGeom>
          <a:noFill/>
        </p:spPr>
        <p:txBody>
          <a:bodyPr wrap="square">
            <a:spAutoFit/>
          </a:bodyPr>
          <a:lstStyle/>
          <a:p>
            <a:pPr algn="ctr">
              <a:lnSpc>
                <a:spcPct val="107000"/>
              </a:lnSpc>
              <a:spcAft>
                <a:spcPts val="800"/>
              </a:spcAft>
              <a:buNone/>
            </a:pPr>
            <a:r>
              <a:rPr lang="en-GB" sz="2800" b="1" kern="100">
                <a:solidFill>
                  <a:schemeClr val="tx2"/>
                </a:solidFill>
                <a:highlight>
                  <a:srgbClr val="00FFFF"/>
                </a:highlight>
                <a:latin typeface="Calibri" panose="020F0502020204030204" pitchFamily="34" charset="0"/>
                <a:ea typeface="Calibri" panose="020F0502020204030204" pitchFamily="34" charset="0"/>
                <a:cs typeface="Times New Roman" panose="02020603050405020304" pitchFamily="18" charset="0"/>
              </a:rPr>
              <a:t>Y Stori</a:t>
            </a:r>
            <a:endParaRPr lang="en-GB" sz="2800" b="1" kern="100">
              <a:solidFill>
                <a:schemeClr val="tx2"/>
              </a:solidFill>
              <a:effectLst/>
              <a:highlight>
                <a:srgbClr val="00FFFF"/>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2" name="Rectangle: Rounded Corners 1">
            <a:extLst>
              <a:ext uri="{FF2B5EF4-FFF2-40B4-BE49-F238E27FC236}">
                <a16:creationId xmlns:a16="http://schemas.microsoft.com/office/drawing/2014/main" id="{E76EC679-E1C9-AAB7-6943-858872C7F1F9}"/>
              </a:ext>
            </a:extLst>
          </p:cNvPr>
          <p:cNvSpPr/>
          <p:nvPr/>
        </p:nvSpPr>
        <p:spPr>
          <a:xfrm>
            <a:off x="221924" y="2078043"/>
            <a:ext cx="2198451" cy="2042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a:p>
          <a:p>
            <a:pPr algn="ctr"/>
            <a:endParaRPr lang="en-GB"/>
          </a:p>
          <a:p>
            <a:pPr algn="ctr"/>
            <a:r>
              <a:rPr lang="en-GB" sz="2000" b="1"/>
              <a:t>mynd adre</a:t>
            </a:r>
          </a:p>
        </p:txBody>
      </p:sp>
      <p:pic>
        <p:nvPicPr>
          <p:cNvPr id="3" name="Picture 2">
            <a:extLst>
              <a:ext uri="{FF2B5EF4-FFF2-40B4-BE49-F238E27FC236}">
                <a16:creationId xmlns:a16="http://schemas.microsoft.com/office/drawing/2014/main" id="{97F846DE-6A9A-2573-A2D1-5F6600778709}"/>
              </a:ext>
            </a:extLst>
          </p:cNvPr>
          <p:cNvPicPr>
            <a:picLocks noChangeAspect="1"/>
          </p:cNvPicPr>
          <p:nvPr/>
        </p:nvPicPr>
        <p:blipFill>
          <a:blip r:embed="rId3"/>
          <a:stretch>
            <a:fillRect/>
          </a:stretch>
        </p:blipFill>
        <p:spPr>
          <a:xfrm>
            <a:off x="804576" y="2299645"/>
            <a:ext cx="1033145" cy="1247775"/>
          </a:xfrm>
          <a:prstGeom prst="rect">
            <a:avLst/>
          </a:prstGeom>
        </p:spPr>
      </p:pic>
      <p:sp>
        <p:nvSpPr>
          <p:cNvPr id="5" name="Rectangle: Rounded Corners 4">
            <a:extLst>
              <a:ext uri="{FF2B5EF4-FFF2-40B4-BE49-F238E27FC236}">
                <a16:creationId xmlns:a16="http://schemas.microsoft.com/office/drawing/2014/main" id="{010FCE9A-78EA-8E94-DC06-AC4D5C7DD0EB}"/>
              </a:ext>
            </a:extLst>
          </p:cNvPr>
          <p:cNvSpPr/>
          <p:nvPr/>
        </p:nvSpPr>
        <p:spPr>
          <a:xfrm>
            <a:off x="2592029" y="2059640"/>
            <a:ext cx="2198451" cy="2042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a:p>
          <a:p>
            <a:pPr algn="ctr"/>
            <a:endParaRPr lang="en-GB"/>
          </a:p>
          <a:p>
            <a:pPr algn="ctr"/>
            <a:r>
              <a:rPr lang="en-GB" sz="2000" b="1"/>
              <a:t>dringo’r </a:t>
            </a:r>
            <a:r>
              <a:rPr lang="en-GB" sz="2000" b="1">
                <a:solidFill>
                  <a:srgbClr val="FF0000"/>
                </a:solidFill>
              </a:rPr>
              <a:t>g</a:t>
            </a:r>
            <a:r>
              <a:rPr lang="en-GB" sz="2000" b="1"/>
              <a:t>oeden</a:t>
            </a:r>
          </a:p>
        </p:txBody>
      </p:sp>
      <p:sp>
        <p:nvSpPr>
          <p:cNvPr id="6" name="Rectangle: Rounded Corners 5">
            <a:extLst>
              <a:ext uri="{FF2B5EF4-FFF2-40B4-BE49-F238E27FC236}">
                <a16:creationId xmlns:a16="http://schemas.microsoft.com/office/drawing/2014/main" id="{94372323-CD12-CB8B-10B6-0A2BC96DFDB9}"/>
              </a:ext>
            </a:extLst>
          </p:cNvPr>
          <p:cNvSpPr/>
          <p:nvPr/>
        </p:nvSpPr>
        <p:spPr>
          <a:xfrm>
            <a:off x="4981799" y="2078042"/>
            <a:ext cx="2198451" cy="2042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a:p>
          <a:p>
            <a:pPr algn="ctr"/>
            <a:endParaRPr lang="en-GB"/>
          </a:p>
          <a:p>
            <a:pPr algn="ctr"/>
            <a:r>
              <a:rPr lang="en-GB" sz="2000" b="1"/>
              <a:t>edrych ar y nyth</a:t>
            </a:r>
          </a:p>
        </p:txBody>
      </p:sp>
      <p:sp>
        <p:nvSpPr>
          <p:cNvPr id="7" name="Rectangle: Rounded Corners 6">
            <a:extLst>
              <a:ext uri="{FF2B5EF4-FFF2-40B4-BE49-F238E27FC236}">
                <a16:creationId xmlns:a16="http://schemas.microsoft.com/office/drawing/2014/main" id="{EE1CF3DA-1491-439E-28ED-B75AF524DFFB}"/>
              </a:ext>
            </a:extLst>
          </p:cNvPr>
          <p:cNvSpPr/>
          <p:nvPr/>
        </p:nvSpPr>
        <p:spPr>
          <a:xfrm>
            <a:off x="7371569" y="2059639"/>
            <a:ext cx="2198451" cy="2042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a:p>
          <a:p>
            <a:pPr algn="ctr"/>
            <a:endParaRPr lang="en-GB"/>
          </a:p>
          <a:p>
            <a:pPr algn="ctr"/>
            <a:r>
              <a:rPr lang="en-GB" b="1"/>
              <a:t>cwympo o’r </a:t>
            </a:r>
            <a:r>
              <a:rPr lang="en-GB" b="1">
                <a:solidFill>
                  <a:srgbClr val="FF0000"/>
                </a:solidFill>
              </a:rPr>
              <a:t>g</a:t>
            </a:r>
            <a:r>
              <a:rPr lang="en-GB" b="1"/>
              <a:t>oeden</a:t>
            </a:r>
          </a:p>
        </p:txBody>
      </p:sp>
      <p:sp>
        <p:nvSpPr>
          <p:cNvPr id="8" name="Rectangle: Rounded Corners 7">
            <a:extLst>
              <a:ext uri="{FF2B5EF4-FFF2-40B4-BE49-F238E27FC236}">
                <a16:creationId xmlns:a16="http://schemas.microsoft.com/office/drawing/2014/main" id="{0F6D96F6-BED3-D511-987F-52B95A1BE513}"/>
              </a:ext>
            </a:extLst>
          </p:cNvPr>
          <p:cNvSpPr/>
          <p:nvPr/>
        </p:nvSpPr>
        <p:spPr>
          <a:xfrm>
            <a:off x="9771625" y="2020927"/>
            <a:ext cx="2198451" cy="2042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a:p>
          <a:p>
            <a:pPr algn="ctr"/>
            <a:endParaRPr lang="en-GB"/>
          </a:p>
          <a:p>
            <a:pPr algn="ctr"/>
            <a:r>
              <a:rPr lang="en-GB" sz="2000" b="1"/>
              <a:t>ofnus</a:t>
            </a:r>
          </a:p>
        </p:txBody>
      </p:sp>
      <p:pic>
        <p:nvPicPr>
          <p:cNvPr id="9" name="Picture 8">
            <a:extLst>
              <a:ext uri="{FF2B5EF4-FFF2-40B4-BE49-F238E27FC236}">
                <a16:creationId xmlns:a16="http://schemas.microsoft.com/office/drawing/2014/main" id="{DF9516AE-B460-DB91-A19A-C06B4B0803A8}"/>
              </a:ext>
            </a:extLst>
          </p:cNvPr>
          <p:cNvPicPr>
            <a:picLocks noChangeAspect="1"/>
          </p:cNvPicPr>
          <p:nvPr/>
        </p:nvPicPr>
        <p:blipFill>
          <a:blip r:embed="rId4"/>
          <a:stretch>
            <a:fillRect/>
          </a:stretch>
        </p:blipFill>
        <p:spPr>
          <a:xfrm>
            <a:off x="3357593" y="2122698"/>
            <a:ext cx="653968" cy="1449169"/>
          </a:xfrm>
          <a:prstGeom prst="rect">
            <a:avLst/>
          </a:prstGeom>
        </p:spPr>
      </p:pic>
      <p:pic>
        <p:nvPicPr>
          <p:cNvPr id="10" name="Picture 9">
            <a:extLst>
              <a:ext uri="{FF2B5EF4-FFF2-40B4-BE49-F238E27FC236}">
                <a16:creationId xmlns:a16="http://schemas.microsoft.com/office/drawing/2014/main" id="{A287D791-328D-9EFD-66C8-E805E883F80B}"/>
              </a:ext>
            </a:extLst>
          </p:cNvPr>
          <p:cNvPicPr>
            <a:picLocks noChangeAspect="1"/>
          </p:cNvPicPr>
          <p:nvPr/>
        </p:nvPicPr>
        <p:blipFill>
          <a:blip r:embed="rId5"/>
          <a:stretch>
            <a:fillRect/>
          </a:stretch>
        </p:blipFill>
        <p:spPr>
          <a:xfrm>
            <a:off x="5550491" y="2331962"/>
            <a:ext cx="1061066" cy="1239905"/>
          </a:xfrm>
          <a:prstGeom prst="rect">
            <a:avLst/>
          </a:prstGeom>
        </p:spPr>
      </p:pic>
      <p:pic>
        <p:nvPicPr>
          <p:cNvPr id="11" name="Picture 10">
            <a:extLst>
              <a:ext uri="{FF2B5EF4-FFF2-40B4-BE49-F238E27FC236}">
                <a16:creationId xmlns:a16="http://schemas.microsoft.com/office/drawing/2014/main" id="{C139F41C-19D0-F8F3-A154-385C8A1EFF67}"/>
              </a:ext>
            </a:extLst>
          </p:cNvPr>
          <p:cNvPicPr>
            <a:picLocks noChangeAspect="1"/>
          </p:cNvPicPr>
          <p:nvPr/>
        </p:nvPicPr>
        <p:blipFill>
          <a:blip r:embed="rId6"/>
          <a:stretch>
            <a:fillRect/>
          </a:stretch>
        </p:blipFill>
        <p:spPr>
          <a:xfrm>
            <a:off x="7944995" y="2331962"/>
            <a:ext cx="1087256" cy="1239905"/>
          </a:xfrm>
          <a:prstGeom prst="rect">
            <a:avLst/>
          </a:prstGeom>
        </p:spPr>
      </p:pic>
      <p:pic>
        <p:nvPicPr>
          <p:cNvPr id="12" name="Picture 11">
            <a:extLst>
              <a:ext uri="{FF2B5EF4-FFF2-40B4-BE49-F238E27FC236}">
                <a16:creationId xmlns:a16="http://schemas.microsoft.com/office/drawing/2014/main" id="{EE99834E-F380-D02C-6332-88DCC6F8F263}"/>
              </a:ext>
            </a:extLst>
          </p:cNvPr>
          <p:cNvPicPr>
            <a:picLocks noChangeAspect="1"/>
          </p:cNvPicPr>
          <p:nvPr/>
        </p:nvPicPr>
        <p:blipFill>
          <a:blip r:embed="rId7"/>
          <a:stretch>
            <a:fillRect/>
          </a:stretch>
        </p:blipFill>
        <p:spPr>
          <a:xfrm>
            <a:off x="10399980" y="2309563"/>
            <a:ext cx="1052051" cy="1247775"/>
          </a:xfrm>
          <a:prstGeom prst="rect">
            <a:avLst/>
          </a:prstGeom>
        </p:spPr>
      </p:pic>
      <p:sp>
        <p:nvSpPr>
          <p:cNvPr id="14" name="TextBox 13">
            <a:extLst>
              <a:ext uri="{FF2B5EF4-FFF2-40B4-BE49-F238E27FC236}">
                <a16:creationId xmlns:a16="http://schemas.microsoft.com/office/drawing/2014/main" id="{63EB6952-02E5-3D62-2D13-E3428EB31782}"/>
              </a:ext>
            </a:extLst>
          </p:cNvPr>
          <p:cNvSpPr txBox="1"/>
          <p:nvPr/>
        </p:nvSpPr>
        <p:spPr>
          <a:xfrm>
            <a:off x="309593" y="506209"/>
            <a:ext cx="6096000" cy="523220"/>
          </a:xfrm>
          <a:prstGeom prst="rect">
            <a:avLst/>
          </a:prstGeom>
          <a:noFill/>
        </p:spPr>
        <p:txBody>
          <a:bodyPr wrap="square">
            <a:spAutoFit/>
          </a:bodyPr>
          <a:lstStyle/>
          <a:p>
            <a:r>
              <a:rPr lang="en-GB" sz="2800" b="1">
                <a:solidFill>
                  <a:srgbClr val="538135"/>
                </a:solidFill>
                <a:effectLst/>
                <a:latin typeface="Calibri" panose="020F0502020204030204" pitchFamily="34" charset="0"/>
                <a:ea typeface="Calibri" panose="020F0502020204030204" pitchFamily="34" charset="0"/>
                <a:cs typeface="Times New Roman" panose="02020603050405020304" pitchFamily="18" charset="0"/>
              </a:rPr>
              <a:t>Roedd e’n</a:t>
            </a:r>
            <a:endParaRPr lang="en-GB" sz="2800" b="1"/>
          </a:p>
        </p:txBody>
      </p:sp>
      <p:sp>
        <p:nvSpPr>
          <p:cNvPr id="16" name="TextBox 15">
            <a:extLst>
              <a:ext uri="{FF2B5EF4-FFF2-40B4-BE49-F238E27FC236}">
                <a16:creationId xmlns:a16="http://schemas.microsoft.com/office/drawing/2014/main" id="{A27DB44F-EA4B-B21A-193D-213071EBCC7C}"/>
              </a:ext>
            </a:extLst>
          </p:cNvPr>
          <p:cNvSpPr txBox="1"/>
          <p:nvPr/>
        </p:nvSpPr>
        <p:spPr>
          <a:xfrm>
            <a:off x="309593" y="1130451"/>
            <a:ext cx="6096000" cy="461665"/>
          </a:xfrm>
          <a:prstGeom prst="rect">
            <a:avLst/>
          </a:prstGeom>
          <a:noFill/>
        </p:spPr>
        <p:txBody>
          <a:bodyPr wrap="square">
            <a:spAutoFit/>
          </a:bodyPr>
          <a:lstStyle/>
          <a:p>
            <a:r>
              <a:rPr lang="en-GB" sz="2400" b="1">
                <a:solidFill>
                  <a:srgbClr val="EE0000"/>
                </a:solidFill>
                <a:effectLst/>
                <a:latin typeface="Calibri" panose="020F0502020204030204" pitchFamily="34" charset="0"/>
                <a:ea typeface="Calibri" panose="020F0502020204030204" pitchFamily="34" charset="0"/>
                <a:cs typeface="Times New Roman" panose="02020603050405020304" pitchFamily="18" charset="0"/>
              </a:rPr>
              <a:t>Doedd e ddim yn</a:t>
            </a:r>
            <a:endParaRPr lang="en-GB" sz="2400" b="1"/>
          </a:p>
        </p:txBody>
      </p:sp>
      <p:sp>
        <p:nvSpPr>
          <p:cNvPr id="17" name="Rectangle: Rounded Corners 16">
            <a:extLst>
              <a:ext uri="{FF2B5EF4-FFF2-40B4-BE49-F238E27FC236}">
                <a16:creationId xmlns:a16="http://schemas.microsoft.com/office/drawing/2014/main" id="{8922D1DE-D301-4324-5322-E38CEDABF600}"/>
              </a:ext>
            </a:extLst>
          </p:cNvPr>
          <p:cNvSpPr/>
          <p:nvPr/>
        </p:nvSpPr>
        <p:spPr>
          <a:xfrm>
            <a:off x="221922" y="4472198"/>
            <a:ext cx="2198451" cy="2042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a:p>
          <a:p>
            <a:pPr algn="ctr"/>
            <a:endParaRPr lang="en-GB"/>
          </a:p>
          <a:p>
            <a:pPr algn="ctr"/>
            <a:r>
              <a:rPr lang="en-GB" sz="2000" b="1"/>
              <a:t>edrych ar yr wyau</a:t>
            </a:r>
          </a:p>
        </p:txBody>
      </p:sp>
      <p:sp>
        <p:nvSpPr>
          <p:cNvPr id="18" name="Rectangle: Rounded Corners 17">
            <a:extLst>
              <a:ext uri="{FF2B5EF4-FFF2-40B4-BE49-F238E27FC236}">
                <a16:creationId xmlns:a16="http://schemas.microsoft.com/office/drawing/2014/main" id="{B32518EF-8CB6-245A-2C2B-E4EBEAC867BF}"/>
              </a:ext>
            </a:extLst>
          </p:cNvPr>
          <p:cNvSpPr/>
          <p:nvPr/>
        </p:nvSpPr>
        <p:spPr>
          <a:xfrm>
            <a:off x="2592029" y="4532361"/>
            <a:ext cx="2198451" cy="2042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a:p>
          <a:p>
            <a:pPr algn="ctr"/>
            <a:endParaRPr lang="en-GB"/>
          </a:p>
          <a:p>
            <a:pPr algn="ctr"/>
            <a:r>
              <a:rPr lang="en-GB" sz="2000" b="1"/>
              <a:t>dringo’r mynydd</a:t>
            </a:r>
          </a:p>
        </p:txBody>
      </p:sp>
      <p:sp>
        <p:nvSpPr>
          <p:cNvPr id="19" name="Rectangle: Rounded Corners 18">
            <a:extLst>
              <a:ext uri="{FF2B5EF4-FFF2-40B4-BE49-F238E27FC236}">
                <a16:creationId xmlns:a16="http://schemas.microsoft.com/office/drawing/2014/main" id="{4161DB36-9D03-1002-A599-904CEE85FA4E}"/>
              </a:ext>
            </a:extLst>
          </p:cNvPr>
          <p:cNvSpPr/>
          <p:nvPr/>
        </p:nvSpPr>
        <p:spPr>
          <a:xfrm>
            <a:off x="4962136" y="4532360"/>
            <a:ext cx="2198451" cy="2042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a:p>
          <a:p>
            <a:pPr algn="ctr"/>
            <a:endParaRPr lang="en-GB"/>
          </a:p>
          <a:p>
            <a:pPr algn="ctr"/>
            <a:r>
              <a:rPr lang="en-GB" sz="2000" b="1"/>
              <a:t>casglu yr wyau</a:t>
            </a:r>
          </a:p>
        </p:txBody>
      </p:sp>
      <p:sp>
        <p:nvSpPr>
          <p:cNvPr id="20" name="Rectangle: Rounded Corners 19">
            <a:extLst>
              <a:ext uri="{FF2B5EF4-FFF2-40B4-BE49-F238E27FC236}">
                <a16:creationId xmlns:a16="http://schemas.microsoft.com/office/drawing/2014/main" id="{4117B6F0-7AA6-73B9-15FA-75B974B2FA48}"/>
              </a:ext>
            </a:extLst>
          </p:cNvPr>
          <p:cNvSpPr/>
          <p:nvPr/>
        </p:nvSpPr>
        <p:spPr>
          <a:xfrm>
            <a:off x="7389397" y="4532359"/>
            <a:ext cx="2198451" cy="2042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a:p>
          <a:p>
            <a:pPr algn="ctr"/>
            <a:endParaRPr lang="en-GB"/>
          </a:p>
          <a:p>
            <a:pPr algn="ctr"/>
            <a:r>
              <a:rPr lang="en-GB" sz="2000" b="1"/>
              <a:t>hoffi’r barcutiaid coch</a:t>
            </a:r>
          </a:p>
        </p:txBody>
      </p:sp>
      <p:sp>
        <p:nvSpPr>
          <p:cNvPr id="21" name="Rectangle: Rounded Corners 20">
            <a:extLst>
              <a:ext uri="{FF2B5EF4-FFF2-40B4-BE49-F238E27FC236}">
                <a16:creationId xmlns:a16="http://schemas.microsoft.com/office/drawing/2014/main" id="{D47BAA91-3D6D-6C17-8DC4-3F14D518F6FF}"/>
              </a:ext>
            </a:extLst>
          </p:cNvPr>
          <p:cNvSpPr/>
          <p:nvPr/>
        </p:nvSpPr>
        <p:spPr>
          <a:xfrm>
            <a:off x="9816658" y="4532359"/>
            <a:ext cx="2198451" cy="2042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a:p>
          <a:p>
            <a:pPr algn="ctr"/>
            <a:endParaRPr lang="en-GB"/>
          </a:p>
          <a:p>
            <a:pPr algn="ctr"/>
            <a:r>
              <a:rPr lang="en-GB" sz="2000" b="1"/>
              <a:t>edrych ar y tŷ</a:t>
            </a:r>
          </a:p>
        </p:txBody>
      </p:sp>
      <p:pic>
        <p:nvPicPr>
          <p:cNvPr id="22" name="Picture 21">
            <a:extLst>
              <a:ext uri="{FF2B5EF4-FFF2-40B4-BE49-F238E27FC236}">
                <a16:creationId xmlns:a16="http://schemas.microsoft.com/office/drawing/2014/main" id="{B984DD7B-A76B-09B1-FE0E-F6C41A93ECE1}"/>
              </a:ext>
            </a:extLst>
          </p:cNvPr>
          <p:cNvPicPr>
            <a:picLocks noChangeAspect="1"/>
          </p:cNvPicPr>
          <p:nvPr/>
        </p:nvPicPr>
        <p:blipFill>
          <a:blip r:embed="rId8"/>
          <a:stretch>
            <a:fillRect/>
          </a:stretch>
        </p:blipFill>
        <p:spPr>
          <a:xfrm>
            <a:off x="804575" y="4749730"/>
            <a:ext cx="1033145" cy="1247947"/>
          </a:xfrm>
          <a:prstGeom prst="rect">
            <a:avLst/>
          </a:prstGeom>
        </p:spPr>
      </p:pic>
      <p:pic>
        <p:nvPicPr>
          <p:cNvPr id="23" name="Picture 22">
            <a:extLst>
              <a:ext uri="{FF2B5EF4-FFF2-40B4-BE49-F238E27FC236}">
                <a16:creationId xmlns:a16="http://schemas.microsoft.com/office/drawing/2014/main" id="{0C4BA9CD-7D56-ED10-BF97-95E0C2D1C40F}"/>
              </a:ext>
            </a:extLst>
          </p:cNvPr>
          <p:cNvPicPr>
            <a:picLocks noChangeAspect="1"/>
          </p:cNvPicPr>
          <p:nvPr/>
        </p:nvPicPr>
        <p:blipFill>
          <a:blip r:embed="rId9"/>
          <a:stretch>
            <a:fillRect/>
          </a:stretch>
        </p:blipFill>
        <p:spPr>
          <a:xfrm>
            <a:off x="3076253" y="4749730"/>
            <a:ext cx="1230002" cy="1250405"/>
          </a:xfrm>
          <a:prstGeom prst="rect">
            <a:avLst/>
          </a:prstGeom>
        </p:spPr>
      </p:pic>
      <p:pic>
        <p:nvPicPr>
          <p:cNvPr id="24" name="Picture 23">
            <a:extLst>
              <a:ext uri="{FF2B5EF4-FFF2-40B4-BE49-F238E27FC236}">
                <a16:creationId xmlns:a16="http://schemas.microsoft.com/office/drawing/2014/main" id="{A8B9A51B-1D8F-63F3-12F1-42C4DC47A383}"/>
              </a:ext>
            </a:extLst>
          </p:cNvPr>
          <p:cNvPicPr>
            <a:picLocks noChangeAspect="1"/>
          </p:cNvPicPr>
          <p:nvPr/>
        </p:nvPicPr>
        <p:blipFill>
          <a:blip r:embed="rId8"/>
          <a:stretch>
            <a:fillRect/>
          </a:stretch>
        </p:blipFill>
        <p:spPr>
          <a:xfrm>
            <a:off x="5601943" y="4749730"/>
            <a:ext cx="1033145" cy="1247947"/>
          </a:xfrm>
          <a:prstGeom prst="rect">
            <a:avLst/>
          </a:prstGeom>
        </p:spPr>
      </p:pic>
      <p:pic>
        <p:nvPicPr>
          <p:cNvPr id="26" name="Picture 25">
            <a:extLst>
              <a:ext uri="{FF2B5EF4-FFF2-40B4-BE49-F238E27FC236}">
                <a16:creationId xmlns:a16="http://schemas.microsoft.com/office/drawing/2014/main" id="{DB51B364-D157-41C1-ADEA-3FB38E814AD1}"/>
              </a:ext>
            </a:extLst>
          </p:cNvPr>
          <p:cNvPicPr>
            <a:picLocks noChangeAspect="1"/>
          </p:cNvPicPr>
          <p:nvPr/>
        </p:nvPicPr>
        <p:blipFill>
          <a:blip r:embed="rId10"/>
          <a:stretch>
            <a:fillRect/>
          </a:stretch>
        </p:blipFill>
        <p:spPr>
          <a:xfrm>
            <a:off x="10219602" y="4987511"/>
            <a:ext cx="1500450" cy="822879"/>
          </a:xfrm>
          <a:prstGeom prst="rect">
            <a:avLst/>
          </a:prstGeom>
        </p:spPr>
      </p:pic>
      <p:pic>
        <p:nvPicPr>
          <p:cNvPr id="28" name="Picture 27">
            <a:extLst>
              <a:ext uri="{FF2B5EF4-FFF2-40B4-BE49-F238E27FC236}">
                <a16:creationId xmlns:a16="http://schemas.microsoft.com/office/drawing/2014/main" id="{16D56A4C-6D2F-A34A-6D00-2B6BC2962B2B}"/>
              </a:ext>
            </a:extLst>
          </p:cNvPr>
          <p:cNvPicPr>
            <a:picLocks noChangeAspect="1"/>
          </p:cNvPicPr>
          <p:nvPr/>
        </p:nvPicPr>
        <p:blipFill>
          <a:blip r:embed="rId11"/>
          <a:stretch>
            <a:fillRect/>
          </a:stretch>
        </p:blipFill>
        <p:spPr>
          <a:xfrm>
            <a:off x="420182" y="5531640"/>
            <a:ext cx="342930" cy="518205"/>
          </a:xfrm>
          <a:prstGeom prst="rect">
            <a:avLst/>
          </a:prstGeom>
        </p:spPr>
      </p:pic>
      <p:pic>
        <p:nvPicPr>
          <p:cNvPr id="30" name="Picture 29">
            <a:extLst>
              <a:ext uri="{FF2B5EF4-FFF2-40B4-BE49-F238E27FC236}">
                <a16:creationId xmlns:a16="http://schemas.microsoft.com/office/drawing/2014/main" id="{77BF8FAD-0016-C062-6585-F056E3951DB7}"/>
              </a:ext>
            </a:extLst>
          </p:cNvPr>
          <p:cNvPicPr>
            <a:picLocks noChangeAspect="1"/>
          </p:cNvPicPr>
          <p:nvPr/>
        </p:nvPicPr>
        <p:blipFill>
          <a:blip r:embed="rId12"/>
          <a:stretch>
            <a:fillRect/>
          </a:stretch>
        </p:blipFill>
        <p:spPr>
          <a:xfrm>
            <a:off x="7775515" y="4749731"/>
            <a:ext cx="1368485" cy="1189718"/>
          </a:xfrm>
          <a:prstGeom prst="rect">
            <a:avLst/>
          </a:prstGeom>
        </p:spPr>
      </p:pic>
      <p:pic>
        <p:nvPicPr>
          <p:cNvPr id="32" name="Picture 31">
            <a:extLst>
              <a:ext uri="{FF2B5EF4-FFF2-40B4-BE49-F238E27FC236}">
                <a16:creationId xmlns:a16="http://schemas.microsoft.com/office/drawing/2014/main" id="{A7B11206-54DA-09FA-A779-9691C6224288}"/>
              </a:ext>
            </a:extLst>
          </p:cNvPr>
          <p:cNvPicPr>
            <a:picLocks noChangeAspect="1"/>
          </p:cNvPicPr>
          <p:nvPr/>
        </p:nvPicPr>
        <p:blipFill>
          <a:blip r:embed="rId13"/>
          <a:stretch>
            <a:fillRect/>
          </a:stretch>
        </p:blipFill>
        <p:spPr>
          <a:xfrm>
            <a:off x="6209454" y="5247561"/>
            <a:ext cx="617032" cy="750116"/>
          </a:xfrm>
          <a:prstGeom prst="rect">
            <a:avLst/>
          </a:prstGeom>
        </p:spPr>
      </p:pic>
      <p:sp>
        <p:nvSpPr>
          <p:cNvPr id="13" name="Speech Bubble: Oval 12">
            <a:extLst>
              <a:ext uri="{FF2B5EF4-FFF2-40B4-BE49-F238E27FC236}">
                <a16:creationId xmlns:a16="http://schemas.microsoft.com/office/drawing/2014/main" id="{E037AE42-BCF3-DAA3-EED1-F7541DBB725F}"/>
              </a:ext>
            </a:extLst>
          </p:cNvPr>
          <p:cNvSpPr/>
          <p:nvPr/>
        </p:nvSpPr>
        <p:spPr>
          <a:xfrm>
            <a:off x="6151637" y="28466"/>
            <a:ext cx="5863472" cy="1904213"/>
          </a:xfrm>
          <a:prstGeom prst="wedgeEllipseCallout">
            <a:avLst>
              <a:gd name="adj1" fmla="val -82849"/>
              <a:gd name="adj2" fmla="val 29882"/>
            </a:avLst>
          </a:prstGeom>
        </p:spPr>
        <p:style>
          <a:lnRef idx="2">
            <a:schemeClr val="accent6"/>
          </a:lnRef>
          <a:fillRef idx="1">
            <a:schemeClr val="lt1"/>
          </a:fillRef>
          <a:effectRef idx="0">
            <a:schemeClr val="accent6"/>
          </a:effectRef>
          <a:fontRef idx="minor">
            <a:schemeClr val="dk1"/>
          </a:fontRef>
        </p:style>
        <p:txBody>
          <a:bodyPr rtlCol="0" anchor="ctr"/>
          <a:lstStyle/>
          <a:p>
            <a:endParaRPr lang="en-GB">
              <a:highlight>
                <a:srgbClr val="00FFFF"/>
              </a:highlight>
            </a:endParaRPr>
          </a:p>
          <a:p>
            <a:r>
              <a:rPr lang="en-GB" sz="1600">
                <a:highlight>
                  <a:srgbClr val="00FFFF"/>
                </a:highlight>
              </a:rPr>
              <a:t>Yn gyntaf , BINGO – dewiswch chwech am eich bwrdd bach gwin.</a:t>
            </a:r>
          </a:p>
          <a:p>
            <a:endParaRPr lang="en-GB" sz="1600">
              <a:highlight>
                <a:srgbClr val="00FFFF"/>
              </a:highlight>
            </a:endParaRPr>
          </a:p>
          <a:p>
            <a:r>
              <a:rPr lang="en-GB" sz="1600">
                <a:highlight>
                  <a:srgbClr val="00FFFF"/>
                </a:highlight>
              </a:rPr>
              <a:t>Ar ôl BINGO, siaradwch gyda phartner i esbonio’r stori pam mam-gu i gwrdd y bachgen.  </a:t>
            </a:r>
          </a:p>
        </p:txBody>
      </p:sp>
    </p:spTree>
    <p:extLst>
      <p:ext uri="{BB962C8B-B14F-4D97-AF65-F5344CB8AC3E}">
        <p14:creationId xmlns:p14="http://schemas.microsoft.com/office/powerpoint/2010/main" val="14814158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7BFD8-5F5B-09B6-EDD0-E42A459291B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DA6160E-F37A-39CC-C66B-322819864439}"/>
              </a:ext>
            </a:extLst>
          </p:cNvPr>
          <p:cNvSpPr txBox="1"/>
          <p:nvPr/>
        </p:nvSpPr>
        <p:spPr>
          <a:xfrm>
            <a:off x="158885" y="0"/>
            <a:ext cx="12033115" cy="532903"/>
          </a:xfrm>
          <a:prstGeom prst="rect">
            <a:avLst/>
          </a:prstGeom>
          <a:noFill/>
        </p:spPr>
        <p:txBody>
          <a:bodyPr wrap="square">
            <a:spAutoFit/>
          </a:bodyPr>
          <a:lstStyle/>
          <a:p>
            <a:pPr algn="ctr">
              <a:lnSpc>
                <a:spcPct val="107000"/>
              </a:lnSpc>
              <a:spcAft>
                <a:spcPts val="800"/>
              </a:spcAft>
              <a:buNone/>
            </a:pPr>
            <a:r>
              <a:rPr lang="en-GB" sz="2800" b="1" kern="100">
                <a:solidFill>
                  <a:schemeClr val="tx2"/>
                </a:solidFill>
                <a:highlight>
                  <a:srgbClr val="00FFFF"/>
                </a:highlight>
                <a:latin typeface="Calibri" panose="020F0502020204030204" pitchFamily="34" charset="0"/>
                <a:ea typeface="Calibri" panose="020F0502020204030204" pitchFamily="34" charset="0"/>
                <a:cs typeface="Times New Roman" panose="02020603050405020304" pitchFamily="18" charset="0"/>
              </a:rPr>
              <a:t>Y Stori</a:t>
            </a:r>
            <a:endParaRPr lang="en-GB" sz="2800" b="1" kern="100">
              <a:solidFill>
                <a:schemeClr val="tx2"/>
              </a:solidFill>
              <a:effectLst/>
              <a:highlight>
                <a:srgbClr val="00FFFF"/>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F1D859B8-BEE9-C4DF-7623-ED8FE911E332}"/>
              </a:ext>
            </a:extLst>
          </p:cNvPr>
          <p:cNvSpPr txBox="1"/>
          <p:nvPr/>
        </p:nvSpPr>
        <p:spPr>
          <a:xfrm>
            <a:off x="309593" y="506209"/>
            <a:ext cx="6096000" cy="523220"/>
          </a:xfrm>
          <a:prstGeom prst="rect">
            <a:avLst/>
          </a:prstGeom>
          <a:noFill/>
        </p:spPr>
        <p:txBody>
          <a:bodyPr wrap="square">
            <a:spAutoFit/>
          </a:bodyPr>
          <a:lstStyle/>
          <a:p>
            <a:r>
              <a:rPr lang="en-GB" sz="2800" b="1">
                <a:solidFill>
                  <a:srgbClr val="538135"/>
                </a:solidFill>
                <a:effectLst/>
                <a:latin typeface="Calibri" panose="020F0502020204030204" pitchFamily="34" charset="0"/>
                <a:ea typeface="Calibri" panose="020F0502020204030204" pitchFamily="34" charset="0"/>
                <a:cs typeface="Times New Roman" panose="02020603050405020304" pitchFamily="18" charset="0"/>
              </a:rPr>
              <a:t>Roedd e’n</a:t>
            </a:r>
            <a:endParaRPr lang="en-GB" sz="2800" b="1"/>
          </a:p>
        </p:txBody>
      </p:sp>
      <p:sp>
        <p:nvSpPr>
          <p:cNvPr id="16" name="TextBox 15">
            <a:extLst>
              <a:ext uri="{FF2B5EF4-FFF2-40B4-BE49-F238E27FC236}">
                <a16:creationId xmlns:a16="http://schemas.microsoft.com/office/drawing/2014/main" id="{14C31605-0AC0-DFF1-9469-7CF948007940}"/>
              </a:ext>
            </a:extLst>
          </p:cNvPr>
          <p:cNvSpPr txBox="1"/>
          <p:nvPr/>
        </p:nvSpPr>
        <p:spPr>
          <a:xfrm>
            <a:off x="309593" y="1130451"/>
            <a:ext cx="6096000" cy="461665"/>
          </a:xfrm>
          <a:prstGeom prst="rect">
            <a:avLst/>
          </a:prstGeom>
          <a:noFill/>
        </p:spPr>
        <p:txBody>
          <a:bodyPr wrap="square">
            <a:spAutoFit/>
          </a:bodyPr>
          <a:lstStyle/>
          <a:p>
            <a:r>
              <a:rPr lang="en-GB" sz="2400" b="1">
                <a:solidFill>
                  <a:srgbClr val="EE0000"/>
                </a:solidFill>
                <a:effectLst/>
                <a:latin typeface="Calibri" panose="020F0502020204030204" pitchFamily="34" charset="0"/>
                <a:ea typeface="Calibri" panose="020F0502020204030204" pitchFamily="34" charset="0"/>
                <a:cs typeface="Times New Roman" panose="02020603050405020304" pitchFamily="18" charset="0"/>
              </a:rPr>
              <a:t>Doedd e ddim yn</a:t>
            </a:r>
            <a:endParaRPr lang="en-GB" sz="2400" b="1"/>
          </a:p>
        </p:txBody>
      </p:sp>
      <p:sp>
        <p:nvSpPr>
          <p:cNvPr id="13" name="Rectangle 12">
            <a:extLst>
              <a:ext uri="{FF2B5EF4-FFF2-40B4-BE49-F238E27FC236}">
                <a16:creationId xmlns:a16="http://schemas.microsoft.com/office/drawing/2014/main" id="{1DA6AB73-94B4-1ADB-381E-ABFACD55373E}"/>
              </a:ext>
            </a:extLst>
          </p:cNvPr>
          <p:cNvSpPr/>
          <p:nvPr/>
        </p:nvSpPr>
        <p:spPr>
          <a:xfrm>
            <a:off x="3552260" y="1156971"/>
            <a:ext cx="2476440" cy="3857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mynd adre</a:t>
            </a:r>
          </a:p>
        </p:txBody>
      </p:sp>
      <p:sp>
        <p:nvSpPr>
          <p:cNvPr id="15" name="Rectangle 14">
            <a:extLst>
              <a:ext uri="{FF2B5EF4-FFF2-40B4-BE49-F238E27FC236}">
                <a16:creationId xmlns:a16="http://schemas.microsoft.com/office/drawing/2014/main" id="{75D738E3-C18A-3F46-BDFA-AB9B561A51E0}"/>
              </a:ext>
            </a:extLst>
          </p:cNvPr>
          <p:cNvSpPr/>
          <p:nvPr/>
        </p:nvSpPr>
        <p:spPr>
          <a:xfrm>
            <a:off x="3552260" y="571603"/>
            <a:ext cx="2476440" cy="3857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dringo’r goeden</a:t>
            </a:r>
          </a:p>
        </p:txBody>
      </p:sp>
      <p:sp>
        <p:nvSpPr>
          <p:cNvPr id="29" name="Rectangle 28">
            <a:extLst>
              <a:ext uri="{FF2B5EF4-FFF2-40B4-BE49-F238E27FC236}">
                <a16:creationId xmlns:a16="http://schemas.microsoft.com/office/drawing/2014/main" id="{46A782B4-910B-1617-4B3B-5CA2F5CEF110}"/>
              </a:ext>
            </a:extLst>
          </p:cNvPr>
          <p:cNvSpPr/>
          <p:nvPr/>
        </p:nvSpPr>
        <p:spPr>
          <a:xfrm>
            <a:off x="3552260" y="2988927"/>
            <a:ext cx="2476440" cy="3857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a:p>
            <a:pPr algn="ctr"/>
            <a:r>
              <a:rPr lang="en-GB" b="1"/>
              <a:t>edrych ar y nyth</a:t>
            </a:r>
          </a:p>
          <a:p>
            <a:pPr algn="ctr"/>
            <a:endParaRPr lang="en-GB" b="1"/>
          </a:p>
        </p:txBody>
      </p:sp>
      <p:sp>
        <p:nvSpPr>
          <p:cNvPr id="34" name="Rectangle 33">
            <a:extLst>
              <a:ext uri="{FF2B5EF4-FFF2-40B4-BE49-F238E27FC236}">
                <a16:creationId xmlns:a16="http://schemas.microsoft.com/office/drawing/2014/main" id="{E6F2DEB4-EE84-4331-E6C0-0049FD843521}"/>
              </a:ext>
            </a:extLst>
          </p:cNvPr>
          <p:cNvSpPr/>
          <p:nvPr/>
        </p:nvSpPr>
        <p:spPr>
          <a:xfrm>
            <a:off x="3552260" y="1754329"/>
            <a:ext cx="2476440" cy="3857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cwympo o’r goeden</a:t>
            </a:r>
          </a:p>
        </p:txBody>
      </p:sp>
      <p:sp>
        <p:nvSpPr>
          <p:cNvPr id="35" name="Rectangle 34">
            <a:extLst>
              <a:ext uri="{FF2B5EF4-FFF2-40B4-BE49-F238E27FC236}">
                <a16:creationId xmlns:a16="http://schemas.microsoft.com/office/drawing/2014/main" id="{B864B4EC-C936-2987-8DD1-C80D70280CF4}"/>
              </a:ext>
            </a:extLst>
          </p:cNvPr>
          <p:cNvSpPr/>
          <p:nvPr/>
        </p:nvSpPr>
        <p:spPr>
          <a:xfrm>
            <a:off x="3552260" y="2371628"/>
            <a:ext cx="2476440" cy="3857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ofnus</a:t>
            </a:r>
          </a:p>
        </p:txBody>
      </p:sp>
      <p:sp>
        <p:nvSpPr>
          <p:cNvPr id="36" name="Rectangle 35">
            <a:extLst>
              <a:ext uri="{FF2B5EF4-FFF2-40B4-BE49-F238E27FC236}">
                <a16:creationId xmlns:a16="http://schemas.microsoft.com/office/drawing/2014/main" id="{FAF3A0D1-C34B-1856-2821-396F4E090C61}"/>
              </a:ext>
            </a:extLst>
          </p:cNvPr>
          <p:cNvSpPr/>
          <p:nvPr/>
        </p:nvSpPr>
        <p:spPr>
          <a:xfrm>
            <a:off x="3562535" y="4212267"/>
            <a:ext cx="2476440" cy="3857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a:p>
            <a:pPr algn="ctr"/>
            <a:r>
              <a:rPr lang="en-GB" b="1"/>
              <a:t>hoffi’r barcutiaid coch</a:t>
            </a:r>
          </a:p>
          <a:p>
            <a:pPr algn="ctr"/>
            <a:endParaRPr lang="en-GB" b="1"/>
          </a:p>
        </p:txBody>
      </p:sp>
      <p:sp>
        <p:nvSpPr>
          <p:cNvPr id="37" name="Rectangle 36">
            <a:extLst>
              <a:ext uri="{FF2B5EF4-FFF2-40B4-BE49-F238E27FC236}">
                <a16:creationId xmlns:a16="http://schemas.microsoft.com/office/drawing/2014/main" id="{5F4B166D-8D55-F9D5-DC5F-AD80B7110EA1}"/>
              </a:ext>
            </a:extLst>
          </p:cNvPr>
          <p:cNvSpPr/>
          <p:nvPr/>
        </p:nvSpPr>
        <p:spPr>
          <a:xfrm>
            <a:off x="3562535" y="3631059"/>
            <a:ext cx="2476440" cy="3857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dringo’r mynydd</a:t>
            </a:r>
          </a:p>
        </p:txBody>
      </p:sp>
      <p:sp>
        <p:nvSpPr>
          <p:cNvPr id="38" name="Rectangle 37">
            <a:extLst>
              <a:ext uri="{FF2B5EF4-FFF2-40B4-BE49-F238E27FC236}">
                <a16:creationId xmlns:a16="http://schemas.microsoft.com/office/drawing/2014/main" id="{2364F969-C92C-3481-38C4-EFE7D0600744}"/>
              </a:ext>
            </a:extLst>
          </p:cNvPr>
          <p:cNvSpPr/>
          <p:nvPr/>
        </p:nvSpPr>
        <p:spPr>
          <a:xfrm>
            <a:off x="3552260" y="5966058"/>
            <a:ext cx="2476440" cy="3857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a:p>
            <a:pPr algn="ctr"/>
            <a:r>
              <a:rPr lang="en-GB" b="1"/>
              <a:t>edrych ar yr wyau</a:t>
            </a:r>
          </a:p>
          <a:p>
            <a:pPr algn="ctr"/>
            <a:endParaRPr lang="en-GB" b="1"/>
          </a:p>
        </p:txBody>
      </p:sp>
      <p:sp>
        <p:nvSpPr>
          <p:cNvPr id="39" name="Rectangle 38">
            <a:extLst>
              <a:ext uri="{FF2B5EF4-FFF2-40B4-BE49-F238E27FC236}">
                <a16:creationId xmlns:a16="http://schemas.microsoft.com/office/drawing/2014/main" id="{20F4E4DE-37F8-C07B-3E3D-333731DA756E}"/>
              </a:ext>
            </a:extLst>
          </p:cNvPr>
          <p:cNvSpPr/>
          <p:nvPr/>
        </p:nvSpPr>
        <p:spPr>
          <a:xfrm>
            <a:off x="3562535" y="4801979"/>
            <a:ext cx="2476440" cy="3857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edrych ar y tŷ</a:t>
            </a:r>
          </a:p>
        </p:txBody>
      </p:sp>
      <p:sp>
        <p:nvSpPr>
          <p:cNvPr id="40" name="Rectangle 39">
            <a:extLst>
              <a:ext uri="{FF2B5EF4-FFF2-40B4-BE49-F238E27FC236}">
                <a16:creationId xmlns:a16="http://schemas.microsoft.com/office/drawing/2014/main" id="{FFD93FBC-6C45-C1A7-B1FF-E8088580CBB0}"/>
              </a:ext>
            </a:extLst>
          </p:cNvPr>
          <p:cNvSpPr/>
          <p:nvPr/>
        </p:nvSpPr>
        <p:spPr>
          <a:xfrm>
            <a:off x="3552260" y="5376347"/>
            <a:ext cx="2476440" cy="3857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casglu’r wyau</a:t>
            </a:r>
          </a:p>
        </p:txBody>
      </p:sp>
      <p:sp>
        <p:nvSpPr>
          <p:cNvPr id="2" name="Rectangle 1">
            <a:extLst>
              <a:ext uri="{FF2B5EF4-FFF2-40B4-BE49-F238E27FC236}">
                <a16:creationId xmlns:a16="http://schemas.microsoft.com/office/drawing/2014/main" id="{056C9CA1-8251-8617-BED0-3666ED4F5BD7}"/>
              </a:ext>
            </a:extLst>
          </p:cNvPr>
          <p:cNvSpPr/>
          <p:nvPr/>
        </p:nvSpPr>
        <p:spPr>
          <a:xfrm>
            <a:off x="8267307" y="84841"/>
            <a:ext cx="3615100" cy="279033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endParaRPr lang="en-GB"/>
          </a:p>
          <a:p>
            <a:r>
              <a:rPr lang="en-GB" b="1">
                <a:highlight>
                  <a:srgbClr val="00FFFF"/>
                </a:highlight>
              </a:rPr>
              <a:t>Rydw i eisiau i chi i wneud iMovie.</a:t>
            </a:r>
          </a:p>
          <a:p>
            <a:endParaRPr lang="en-GB"/>
          </a:p>
          <a:p>
            <a:r>
              <a:rPr lang="en-GB"/>
              <a:t>Mae mat iaith ar eich byrddau i helpu. Mae dillad i ddefnyddio am ddrama.  </a:t>
            </a:r>
          </a:p>
          <a:p>
            <a:endParaRPr lang="en-GB"/>
          </a:p>
          <a:p>
            <a:r>
              <a:rPr lang="en-GB"/>
              <a:t>Peidiwch ag anghofio defnyddio’r brawddegau. </a:t>
            </a:r>
          </a:p>
          <a:p>
            <a:r>
              <a:rPr lang="en-GB"/>
              <a:t> </a:t>
            </a:r>
          </a:p>
          <a:p>
            <a:pPr algn="ctr"/>
            <a:endParaRPr lang="en-GB"/>
          </a:p>
          <a:p>
            <a:pPr algn="ctr"/>
            <a:endParaRPr lang="en-GB"/>
          </a:p>
        </p:txBody>
      </p:sp>
    </p:spTree>
    <p:extLst>
      <p:ext uri="{BB962C8B-B14F-4D97-AF65-F5344CB8AC3E}">
        <p14:creationId xmlns:p14="http://schemas.microsoft.com/office/powerpoint/2010/main" val="34072239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127A4E-7795-E2DA-60A8-77B95B9997E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7EF9DAB-7BF9-574B-B090-AA19746814AF}"/>
              </a:ext>
            </a:extLst>
          </p:cNvPr>
          <p:cNvSpPr txBox="1"/>
          <p:nvPr/>
        </p:nvSpPr>
        <p:spPr>
          <a:xfrm>
            <a:off x="158885" y="0"/>
            <a:ext cx="12033115" cy="6398611"/>
          </a:xfrm>
          <a:prstGeom prst="rect">
            <a:avLst/>
          </a:prstGeom>
          <a:noFill/>
        </p:spPr>
        <p:txBody>
          <a:bodyPr wrap="square">
            <a:spAutoFit/>
          </a:bodyPr>
          <a:lstStyle/>
          <a:p>
            <a:pPr algn="ctr">
              <a:lnSpc>
                <a:spcPct val="107000"/>
              </a:lnSpc>
              <a:spcAft>
                <a:spcPts val="800"/>
              </a:spcAft>
              <a:buNone/>
            </a:pPr>
            <a:r>
              <a:rPr lang="en-GB" sz="2800" b="1" kern="100">
                <a:solidFill>
                  <a:schemeClr val="tx2"/>
                </a:solidFill>
                <a:effectLst/>
                <a:highlight>
                  <a:srgbClr val="00FFFF"/>
                </a:highlight>
                <a:latin typeface="Calibri" panose="020F0502020204030204" pitchFamily="34" charset="0"/>
                <a:ea typeface="Calibri" panose="020F0502020204030204" pitchFamily="34" charset="0"/>
                <a:cs typeface="Times New Roman" panose="02020603050405020304" pitchFamily="18" charset="0"/>
              </a:rPr>
              <a:t>Sgwrs</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 </a:t>
            </a:r>
            <a:r>
              <a:rPr lang="en-GB" sz="1600" kern="100">
                <a:effectLst/>
                <a:latin typeface="Calibri" panose="020F0502020204030204" pitchFamily="34" charset="0"/>
                <a:ea typeface="Calibri" panose="020F0502020204030204" pitchFamily="34" charset="0"/>
                <a:cs typeface="Times New Roman" panose="02020603050405020304" pitchFamily="18" charset="0"/>
              </a:rPr>
              <a:t>Tad, Tad, Tad</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a:t>
            </a:r>
            <a:r>
              <a:rPr lang="en-GB" sz="1600" b="1" kern="10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Beth sy’n bod,                 ?</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Roedd </a:t>
            </a:r>
            <a:r>
              <a:rPr lang="en-GB" sz="1600" kern="100">
                <a:latin typeface="Calibri" panose="020F0502020204030204" pitchFamily="34" charset="0"/>
                <a:ea typeface="Calibri" panose="020F0502020204030204" pitchFamily="34" charset="0"/>
                <a:cs typeface="Times New Roman" panose="02020603050405020304" pitchFamily="18" charset="0"/>
              </a:rPr>
              <a:t>               </a:t>
            </a:r>
            <a:r>
              <a:rPr lang="en-GB" sz="1600" kern="100">
                <a:effectLst/>
                <a:latin typeface="Calibri" panose="020F0502020204030204" pitchFamily="34" charset="0"/>
                <a:ea typeface="Calibri" panose="020F0502020204030204" pitchFamily="34" charset="0"/>
                <a:cs typeface="Times New Roman" panose="02020603050405020304" pitchFamily="18" charset="0"/>
              </a:rPr>
              <a:t> ‘ma. Roedd e’n edrych ar yr wyau. Roedd e eisiau casglu</a:t>
            </a:r>
            <a:r>
              <a:rPr lang="en-GB" sz="1600" kern="100">
                <a:latin typeface="Calibri" panose="020F0502020204030204" pitchFamily="34" charset="0"/>
                <a:ea typeface="Calibri" panose="020F0502020204030204" pitchFamily="34" charset="0"/>
                <a:cs typeface="Times New Roman" panose="02020603050405020304" pitchFamily="18" charset="0"/>
              </a:rPr>
              <a:t>’r                  </a:t>
            </a:r>
            <a:r>
              <a:rPr lang="en-GB" sz="1600" kern="100">
                <a:effectLst/>
                <a:latin typeface="Calibri" panose="020F0502020204030204" pitchFamily="34" charset="0"/>
                <a:ea typeface="Calibri" panose="020F0502020204030204" pitchFamily="34" charset="0"/>
                <a:cs typeface="Times New Roman" panose="02020603050405020304" pitchFamily="18" charset="0"/>
              </a:rPr>
              <a:t>barcud coch.</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Pryd yn union?</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Prynhawn ‘ma, .              .</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Bydd yn araf, dweda eto.</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Sori, Tad. Roedd bachgen ‘ma yn yr                 . Roedd e’n edrych ar yr wyau </a:t>
            </a:r>
            <a:r>
              <a:rPr lang="en-GB" sz="1600" kern="100">
                <a:latin typeface="Calibri" panose="020F0502020204030204" pitchFamily="34" charset="0"/>
                <a:ea typeface="Calibri" panose="020F0502020204030204" pitchFamily="34" charset="0"/>
                <a:cs typeface="Times New Roman" panose="02020603050405020304" pitchFamily="18" charset="0"/>
              </a:rPr>
              <a:t>         </a:t>
            </a:r>
            <a:r>
              <a:rPr lang="en-GB" sz="1600" kern="100">
                <a:effectLst/>
                <a:latin typeface="Calibri" panose="020F0502020204030204" pitchFamily="34" charset="0"/>
                <a:ea typeface="Calibri" panose="020F0502020204030204" pitchFamily="34" charset="0"/>
                <a:cs typeface="Times New Roman" panose="02020603050405020304" pitchFamily="18" charset="0"/>
              </a:rPr>
              <a:t>   coch. Dringodd e y goeden. Roedd e eisiau’r wyau. </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Ble mae’r wyau barcutiaid coch nawr? Oedden nhw wedi mynd?</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Nac oedden, Tad. Es i i’r ardd ac mae’r bachgen wedi </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i’n ddryslyd. </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Roeddwn i’n deimlo’n ofnus, ond es i i’r ardd a gwaeddais i ar y bachgen. </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Dim syniad da.</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Sori, </a:t>
            </a:r>
            <a:r>
              <a:rPr lang="en-GB" sz="1600" kern="100">
                <a:latin typeface="Calibri" panose="020F0502020204030204" pitchFamily="34" charset="0"/>
                <a:ea typeface="Calibri" panose="020F0502020204030204" pitchFamily="34" charset="0"/>
                <a:cs typeface="Times New Roman" panose="02020603050405020304" pitchFamily="18" charset="0"/>
              </a:rPr>
              <a:t>               </a:t>
            </a:r>
            <a:r>
              <a:rPr lang="en-GB" sz="1600" kern="100">
                <a:effectLst/>
                <a:latin typeface="Calibri" panose="020F0502020204030204" pitchFamily="34" charset="0"/>
                <a:ea typeface="Calibri" panose="020F0502020204030204" pitchFamily="34" charset="0"/>
                <a:cs typeface="Times New Roman" panose="02020603050405020304" pitchFamily="18" charset="0"/>
              </a:rPr>
              <a:t>.  Ond roedd e’n bwysig.</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Rydw i’n gwybod.</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Roedd yr adar yn grac a pan waeddais i. roedd e’n cwympo o’r goeden. A rhedodd e o’r ardd.</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Ac mae’r wyau yn y goeden. Da </a:t>
            </a:r>
            <a:r>
              <a:rPr lang="en-GB" sz="1600" kern="100">
                <a:latin typeface="Calibri" panose="020F0502020204030204" pitchFamily="34" charset="0"/>
                <a:ea typeface="Calibri" panose="020F0502020204030204" pitchFamily="34" charset="0"/>
                <a:cs typeface="Times New Roman" panose="02020603050405020304" pitchFamily="18" charset="0"/>
              </a:rPr>
              <a:t>                   </a:t>
            </a:r>
            <a:r>
              <a:rPr lang="en-GB" sz="1600" kern="100">
                <a:effectLst/>
                <a:latin typeface="Calibri" panose="020F0502020204030204" pitchFamily="34" charset="0"/>
                <a:ea typeface="Calibri" panose="020F0502020204030204" pitchFamily="34" charset="0"/>
                <a:cs typeface="Times New Roman" panose="02020603050405020304" pitchFamily="18" charset="0"/>
              </a:rPr>
              <a:t>, cariad. </a:t>
            </a:r>
          </a:p>
        </p:txBody>
      </p:sp>
      <p:sp>
        <p:nvSpPr>
          <p:cNvPr id="2" name="Rectangle 1">
            <a:extLst>
              <a:ext uri="{FF2B5EF4-FFF2-40B4-BE49-F238E27FC236}">
                <a16:creationId xmlns:a16="http://schemas.microsoft.com/office/drawing/2014/main" id="{B754A864-BD3B-E6D5-A2C7-18D801B92F11}"/>
              </a:ext>
            </a:extLst>
          </p:cNvPr>
          <p:cNvSpPr/>
          <p:nvPr/>
        </p:nvSpPr>
        <p:spPr>
          <a:xfrm>
            <a:off x="2253007" y="980386"/>
            <a:ext cx="612742" cy="216817"/>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2006311E-F9E5-26EC-B92B-0F50582CC4C1}"/>
              </a:ext>
            </a:extLst>
          </p:cNvPr>
          <p:cNvSpPr/>
          <p:nvPr/>
        </p:nvSpPr>
        <p:spPr>
          <a:xfrm>
            <a:off x="1640265" y="1330749"/>
            <a:ext cx="612742" cy="216817"/>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8DB785BB-594E-112D-B45E-685DFE43EB1B}"/>
              </a:ext>
            </a:extLst>
          </p:cNvPr>
          <p:cNvSpPr/>
          <p:nvPr/>
        </p:nvSpPr>
        <p:spPr>
          <a:xfrm>
            <a:off x="7203650" y="1330748"/>
            <a:ext cx="612742" cy="216817"/>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FE73653E-7708-EA17-C946-FF99B7562EA1}"/>
              </a:ext>
            </a:extLst>
          </p:cNvPr>
          <p:cNvSpPr/>
          <p:nvPr/>
        </p:nvSpPr>
        <p:spPr>
          <a:xfrm>
            <a:off x="3998537" y="2798666"/>
            <a:ext cx="612742" cy="216817"/>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D7A7919-F934-47DE-6FF7-EE22892FC8C3}"/>
              </a:ext>
            </a:extLst>
          </p:cNvPr>
          <p:cNvSpPr/>
          <p:nvPr/>
        </p:nvSpPr>
        <p:spPr>
          <a:xfrm>
            <a:off x="1027523" y="3864680"/>
            <a:ext cx="612742" cy="216817"/>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4B024464-C3C7-A057-490E-6FE85E0DD7AC}"/>
              </a:ext>
            </a:extLst>
          </p:cNvPr>
          <p:cNvSpPr/>
          <p:nvPr/>
        </p:nvSpPr>
        <p:spPr>
          <a:xfrm>
            <a:off x="1524001" y="4914828"/>
            <a:ext cx="612742" cy="216817"/>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3C29480-EDBC-3760-91CA-0691426EB477}"/>
              </a:ext>
            </a:extLst>
          </p:cNvPr>
          <p:cNvSpPr/>
          <p:nvPr/>
        </p:nvSpPr>
        <p:spPr>
          <a:xfrm>
            <a:off x="3762866" y="6030966"/>
            <a:ext cx="612742" cy="216817"/>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0C93BBC9-1B03-B82C-142B-CDBD6563B00F}"/>
              </a:ext>
            </a:extLst>
          </p:cNvPr>
          <p:cNvPicPr>
            <a:picLocks noChangeAspect="1"/>
          </p:cNvPicPr>
          <p:nvPr/>
        </p:nvPicPr>
        <p:blipFill>
          <a:blip r:embed="rId3"/>
          <a:stretch>
            <a:fillRect/>
          </a:stretch>
        </p:blipFill>
        <p:spPr>
          <a:xfrm>
            <a:off x="10160556" y="104596"/>
            <a:ext cx="1872559" cy="1751579"/>
          </a:xfrm>
          <a:prstGeom prst="rect">
            <a:avLst/>
          </a:prstGeom>
        </p:spPr>
      </p:pic>
      <p:sp>
        <p:nvSpPr>
          <p:cNvPr id="12" name="Rectangle 11">
            <a:extLst>
              <a:ext uri="{FF2B5EF4-FFF2-40B4-BE49-F238E27FC236}">
                <a16:creationId xmlns:a16="http://schemas.microsoft.com/office/drawing/2014/main" id="{D4A3F617-AE25-4F44-5158-AC49BD6FBE4D}"/>
              </a:ext>
            </a:extLst>
          </p:cNvPr>
          <p:cNvSpPr/>
          <p:nvPr/>
        </p:nvSpPr>
        <p:spPr>
          <a:xfrm>
            <a:off x="7203650" y="2839455"/>
            <a:ext cx="433573" cy="155309"/>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84FDA77-DBDA-A3B4-1143-9B2E50B0FE86}"/>
              </a:ext>
            </a:extLst>
          </p:cNvPr>
          <p:cNvSpPr/>
          <p:nvPr/>
        </p:nvSpPr>
        <p:spPr>
          <a:xfrm>
            <a:off x="5484621" y="3521597"/>
            <a:ext cx="675388" cy="247166"/>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a:t> </a:t>
            </a:r>
          </a:p>
        </p:txBody>
      </p:sp>
      <p:sp>
        <p:nvSpPr>
          <p:cNvPr id="15" name="Rectangle 14">
            <a:extLst>
              <a:ext uri="{FF2B5EF4-FFF2-40B4-BE49-F238E27FC236}">
                <a16:creationId xmlns:a16="http://schemas.microsoft.com/office/drawing/2014/main" id="{0C97DA56-F16D-4CDD-B0F2-FA4D18A8C99A}"/>
              </a:ext>
            </a:extLst>
          </p:cNvPr>
          <p:cNvSpPr/>
          <p:nvPr/>
        </p:nvSpPr>
        <p:spPr>
          <a:xfrm>
            <a:off x="2317683" y="2054006"/>
            <a:ext cx="675388" cy="247166"/>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a:t> </a:t>
            </a:r>
          </a:p>
        </p:txBody>
      </p:sp>
      <p:sp>
        <p:nvSpPr>
          <p:cNvPr id="16" name="Speech Bubble: Oval 15">
            <a:extLst>
              <a:ext uri="{FF2B5EF4-FFF2-40B4-BE49-F238E27FC236}">
                <a16:creationId xmlns:a16="http://schemas.microsoft.com/office/drawing/2014/main" id="{1CA8AA8D-86F6-1818-9486-6D469AD143A6}"/>
              </a:ext>
            </a:extLst>
          </p:cNvPr>
          <p:cNvSpPr/>
          <p:nvPr/>
        </p:nvSpPr>
        <p:spPr>
          <a:xfrm>
            <a:off x="8530044" y="3199305"/>
            <a:ext cx="3503071" cy="3048478"/>
          </a:xfrm>
          <a:prstGeom prst="wedgeEllipseCallout">
            <a:avLst>
              <a:gd name="adj1" fmla="val -91363"/>
              <a:gd name="adj2" fmla="val 12174"/>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a:highlight>
                  <a:srgbClr val="00FFFF"/>
                </a:highlight>
              </a:rPr>
              <a:t>Gwrandewch ar y sgwrs, ysgrifennwch y geiriau coll ar eich bwrdd bach gwin. Mae deg gair coll. </a:t>
            </a:r>
          </a:p>
        </p:txBody>
      </p:sp>
    </p:spTree>
    <p:extLst>
      <p:ext uri="{BB962C8B-B14F-4D97-AF65-F5344CB8AC3E}">
        <p14:creationId xmlns:p14="http://schemas.microsoft.com/office/powerpoint/2010/main" val="7497493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8A429-5A88-C48F-BF05-ECF305E3713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1527829-8E29-B1CE-70AC-84F44922276A}"/>
              </a:ext>
            </a:extLst>
          </p:cNvPr>
          <p:cNvSpPr txBox="1"/>
          <p:nvPr/>
        </p:nvSpPr>
        <p:spPr>
          <a:xfrm>
            <a:off x="158885" y="0"/>
            <a:ext cx="12033115" cy="6398611"/>
          </a:xfrm>
          <a:prstGeom prst="rect">
            <a:avLst/>
          </a:prstGeom>
          <a:noFill/>
        </p:spPr>
        <p:txBody>
          <a:bodyPr wrap="square">
            <a:spAutoFit/>
          </a:bodyPr>
          <a:lstStyle/>
          <a:p>
            <a:pPr algn="ctr">
              <a:lnSpc>
                <a:spcPct val="107000"/>
              </a:lnSpc>
              <a:spcAft>
                <a:spcPts val="800"/>
              </a:spcAft>
              <a:buNone/>
            </a:pPr>
            <a:r>
              <a:rPr lang="en-GB" sz="2800" b="1" kern="100">
                <a:solidFill>
                  <a:schemeClr val="tx2"/>
                </a:solidFill>
                <a:effectLst/>
                <a:highlight>
                  <a:srgbClr val="00FFFF"/>
                </a:highlight>
                <a:latin typeface="Calibri" panose="020F0502020204030204" pitchFamily="34" charset="0"/>
                <a:ea typeface="Calibri" panose="020F0502020204030204" pitchFamily="34" charset="0"/>
                <a:cs typeface="Times New Roman" panose="02020603050405020304" pitchFamily="18" charset="0"/>
              </a:rPr>
              <a:t>Sgwrs</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 </a:t>
            </a:r>
            <a:r>
              <a:rPr lang="en-GB" sz="1600" kern="100">
                <a:effectLst/>
                <a:latin typeface="Calibri" panose="020F0502020204030204" pitchFamily="34" charset="0"/>
                <a:ea typeface="Calibri" panose="020F0502020204030204" pitchFamily="34" charset="0"/>
                <a:cs typeface="Times New Roman" panose="02020603050405020304" pitchFamily="18" charset="0"/>
              </a:rPr>
              <a:t>Tad, Tad, Tad</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a:t>
            </a:r>
            <a:r>
              <a:rPr lang="en-GB" sz="1600" b="1" kern="10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Beth sy’n bod, cariad?</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Roedd bachgen ‘ma. Roedd e’n edrych ar yr wyau. Roedd e eisiau casglu’r wyau barcud coch.</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Pryd yn union?</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Prynhawn ‘ma, Tad. </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Bydd yn araf, dweda eto.</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Sori, Tad. Roedd bachgen ‘ma yn yr ardd. Roedd e’n edrych ar yr wyau barcud coch. Dringodd e’r goeden. Roedd e eisiau’r wyau. </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Ble mae’r wyau barcutiaid coch nawr? Oedden nhw wedi mynd?</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Nac oedden, Tad. Es i i’r ardd ac mae’r bachgen wedi mynd. </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Rydw i’n ddryslyd. </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Roeddwn i’n deimlo’n ofnus, ond es i i’r ardd a gwaeddais i ar y bachgen. </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Dim syniad da.</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Sori, Tad.  Ond roedd e’n bwysig.</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Rydw i’n gwybod.</a:t>
            </a:r>
          </a:p>
          <a:p>
            <a:pPr>
              <a:lnSpc>
                <a:spcPct val="107000"/>
              </a:lnSpc>
              <a:spcAft>
                <a:spcPts val="800"/>
              </a:spcAft>
              <a:buNone/>
            </a:pPr>
            <a:r>
              <a:rPr lang="en-GB" sz="1600" b="1" kern="100">
                <a:effectLst/>
                <a:latin typeface="Calibri" panose="020F0502020204030204" pitchFamily="34" charset="0"/>
                <a:ea typeface="Calibri" panose="020F0502020204030204" pitchFamily="34" charset="0"/>
                <a:cs typeface="Times New Roman" panose="02020603050405020304" pitchFamily="18" charset="0"/>
              </a:rPr>
              <a:t>Mam-gu</a:t>
            </a:r>
            <a:r>
              <a:rPr lang="en-GB" sz="1600" kern="100">
                <a:effectLst/>
                <a:latin typeface="Calibri" panose="020F0502020204030204" pitchFamily="34" charset="0"/>
                <a:ea typeface="Calibri" panose="020F0502020204030204" pitchFamily="34" charset="0"/>
                <a:cs typeface="Times New Roman" panose="02020603050405020304" pitchFamily="18" charset="0"/>
              </a:rPr>
              <a:t>:  Roedd yr adar yn grac a pan waeddais i. roedd e’n cwympo o’r goeden. A rhedodd e o’r ardd.</a:t>
            </a:r>
          </a:p>
          <a:p>
            <a:pPr>
              <a:lnSpc>
                <a:spcPct val="107000"/>
              </a:lnSpc>
              <a:spcAft>
                <a:spcPts val="800"/>
              </a:spcAft>
              <a:buNone/>
            </a:pPr>
            <a:r>
              <a:rPr lang="en-GB" sz="1600" b="1" kern="100">
                <a:solidFill>
                  <a:srgbClr val="FF0000"/>
                </a:solidFill>
                <a:latin typeface="Calibri" panose="020F0502020204030204" pitchFamily="34" charset="0"/>
                <a:ea typeface="Calibri" panose="020F0502020204030204" pitchFamily="34" charset="0"/>
                <a:cs typeface="Times New Roman" panose="02020603050405020304" pitchFamily="18" charset="0"/>
              </a:rPr>
              <a:t>Ei thad </a:t>
            </a:r>
            <a:r>
              <a:rPr lang="en-GB" sz="1600" kern="100">
                <a:effectLst/>
                <a:latin typeface="Calibri" panose="020F0502020204030204" pitchFamily="34" charset="0"/>
                <a:ea typeface="Calibri" panose="020F0502020204030204" pitchFamily="34" charset="0"/>
                <a:cs typeface="Times New Roman" panose="02020603050405020304" pitchFamily="18" charset="0"/>
              </a:rPr>
              <a:t>: Ac mae’r wyau yn y goeden. Da iawn, cariad. </a:t>
            </a:r>
          </a:p>
        </p:txBody>
      </p:sp>
      <p:pic>
        <p:nvPicPr>
          <p:cNvPr id="3" name="Picture 2">
            <a:extLst>
              <a:ext uri="{FF2B5EF4-FFF2-40B4-BE49-F238E27FC236}">
                <a16:creationId xmlns:a16="http://schemas.microsoft.com/office/drawing/2014/main" id="{23B59D14-2BD8-D4F7-1F86-B4489B4BE156}"/>
              </a:ext>
            </a:extLst>
          </p:cNvPr>
          <p:cNvPicPr>
            <a:picLocks noChangeAspect="1"/>
          </p:cNvPicPr>
          <p:nvPr/>
        </p:nvPicPr>
        <p:blipFill>
          <a:blip r:embed="rId3"/>
          <a:stretch>
            <a:fillRect/>
          </a:stretch>
        </p:blipFill>
        <p:spPr>
          <a:xfrm>
            <a:off x="10023901" y="123016"/>
            <a:ext cx="2009214" cy="1879405"/>
          </a:xfrm>
          <a:prstGeom prst="rect">
            <a:avLst/>
          </a:prstGeom>
        </p:spPr>
      </p:pic>
    </p:spTree>
    <p:extLst>
      <p:ext uri="{BB962C8B-B14F-4D97-AF65-F5344CB8AC3E}">
        <p14:creationId xmlns:p14="http://schemas.microsoft.com/office/powerpoint/2010/main" val="38788535"/>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TM03457491[[fn=Metropolitan]]</Template>
  <TotalTime>1961</TotalTime>
  <Words>4030</Words>
  <Application>Microsoft Office PowerPoint</Application>
  <PresentationFormat>Widescreen</PresentationFormat>
  <Paragraphs>847</Paragraphs>
  <Slides>35</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Aptos</vt:lpstr>
      <vt:lpstr>Arial</vt:lpstr>
      <vt:lpstr>Calibri</vt:lpstr>
      <vt:lpstr>Calibri Light</vt:lpstr>
      <vt:lpstr>Tw Cen MT</vt:lpstr>
      <vt:lpstr>Metropolitan</vt:lpstr>
      <vt:lpstr>Anifeiliaid – Barcutiaiad Coch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Kara Lewis</dc:creator>
  <cp:lastModifiedBy>Paul Thompson</cp:lastModifiedBy>
  <cp:revision>9</cp:revision>
  <dcterms:created xsi:type="dcterms:W3CDTF">2025-05-06T14:25:30Z</dcterms:created>
  <dcterms:modified xsi:type="dcterms:W3CDTF">2025-11-12T21:02:18Z</dcterms:modified>
</cp:coreProperties>
</file>