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1" r:id="rId2"/>
    <p:sldId id="256" r:id="rId3"/>
    <p:sldId id="257" r:id="rId4"/>
    <p:sldId id="266" r:id="rId5"/>
    <p:sldId id="258" r:id="rId6"/>
    <p:sldId id="259" r:id="rId7"/>
    <p:sldId id="260" r:id="rId8"/>
    <p:sldId id="261" r:id="rId9"/>
    <p:sldId id="262" r:id="rId10"/>
    <p:sldId id="263" r:id="rId11"/>
    <p:sldId id="264" r:id="rId12"/>
    <p:sldId id="267" r:id="rId13"/>
    <p:sldId id="265" r:id="rId14"/>
    <p:sldId id="269" r:id="rId15"/>
    <p:sldId id="270" r:id="rId16"/>
    <p:sldId id="268"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D4"/>
    <a:srgbClr val="00FF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AEAC0B-B6E2-0BCA-0B80-BAA62E755B67}" v="70" dt="2026-07-14T13:07:19.252"/>
    <p1510:client id="{41CE71B0-7EF7-DB9A-587C-77A8617DD6BC}" v="871" dt="2026-07-14T15:14:16.892"/>
    <p1510:client id="{8D59CAEF-295B-3D4A-259F-4E9443AF288C}" v="1255" dt="2026-07-13T20:47:49.910"/>
    <p1510:client id="{CCAA692D-EF28-A3C8-C553-E257C1D0FEB6}" v="2473" dt="2026-07-12T21:17:02.9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is Jones (2508903)" userId="S::2508903@student.uwtsd.ac.uk::f0f8ba0b-2f80-4627-9bfa-cb516ff8027f" providerId="AD" clId="Web-{3A734DEF-CF0B-868A-8BA6-208B33699375}"/>
    <pc:docChg chg="modSld">
      <pc:chgData name="Lewis Jones (2508903)" userId="S::2508903@student.uwtsd.ac.uk::f0f8ba0b-2f80-4627-9bfa-cb516ff8027f" providerId="AD" clId="Web-{3A734DEF-CF0B-868A-8BA6-208B33699375}" dt="2026-06-24T13:44:16.912" v="1"/>
      <pc:docMkLst>
        <pc:docMk/>
      </pc:docMkLst>
      <pc:sldChg chg="delSp">
        <pc:chgData name="Lewis Jones (2508903)" userId="S::2508903@student.uwtsd.ac.uk::f0f8ba0b-2f80-4627-9bfa-cb516ff8027f" providerId="AD" clId="Web-{3A734DEF-CF0B-868A-8BA6-208B33699375}" dt="2026-06-24T13:44:16.912" v="1"/>
        <pc:sldMkLst>
          <pc:docMk/>
          <pc:sldMk cId="109857222" sldId="256"/>
        </pc:sldMkLst>
      </pc:sldChg>
    </pc:docChg>
  </pc:docChgLst>
  <pc:docChgLst>
    <pc:chgData name="Lewis Jones (2508903)" userId="S::2508903@student.uwtsd.ac.uk::f0f8ba0b-2f80-4627-9bfa-cb516ff8027f" providerId="AD" clId="Web-{CCAA692D-EF28-A3C8-C553-E257C1D0FEB6}"/>
    <pc:docChg chg="addSld modSld">
      <pc:chgData name="Lewis Jones (2508903)" userId="S::2508903@student.uwtsd.ac.uk::f0f8ba0b-2f80-4627-9bfa-cb516ff8027f" providerId="AD" clId="Web-{CCAA692D-EF28-A3C8-C553-E257C1D0FEB6}" dt="2026-07-12T21:17:02.938" v="1656"/>
      <pc:docMkLst>
        <pc:docMk/>
      </pc:docMkLst>
      <pc:sldChg chg="addSp modSp">
        <pc:chgData name="Lewis Jones (2508903)" userId="S::2508903@student.uwtsd.ac.uk::f0f8ba0b-2f80-4627-9bfa-cb516ff8027f" providerId="AD" clId="Web-{CCAA692D-EF28-A3C8-C553-E257C1D0FEB6}" dt="2026-07-12T14:55:14.684" v="22" actId="1076"/>
        <pc:sldMkLst>
          <pc:docMk/>
          <pc:sldMk cId="3099169580" sldId="260"/>
        </pc:sldMkLst>
        <pc:graphicFrameChg chg="mod">
          <ac:chgData name="Lewis Jones (2508903)" userId="S::2508903@student.uwtsd.ac.uk::f0f8ba0b-2f80-4627-9bfa-cb516ff8027f" providerId="AD" clId="Web-{CCAA692D-EF28-A3C8-C553-E257C1D0FEB6}" dt="2026-07-12T14:54:01.635" v="0" actId="1076"/>
          <ac:graphicFrameMkLst>
            <pc:docMk/>
            <pc:sldMk cId="3099169580" sldId="260"/>
            <ac:graphicFrameMk id="17" creationId="{38A92016-B493-14B3-2D48-F63269687213}"/>
          </ac:graphicFrameMkLst>
        </pc:graphicFrameChg>
      </pc:sldChg>
      <pc:sldChg chg="addSp delSp modSp new">
        <pc:chgData name="Lewis Jones (2508903)" userId="S::2508903@student.uwtsd.ac.uk::f0f8ba0b-2f80-4627-9bfa-cb516ff8027f" providerId="AD" clId="Web-{CCAA692D-EF28-A3C8-C553-E257C1D0FEB6}" dt="2026-07-12T16:10:02.784" v="597" actId="14100"/>
        <pc:sldMkLst>
          <pc:docMk/>
          <pc:sldMk cId="1100025586" sldId="261"/>
        </pc:sldMkLst>
        <pc:spChg chg="add mod">
          <ac:chgData name="Lewis Jones (2508903)" userId="S::2508903@student.uwtsd.ac.uk::f0f8ba0b-2f80-4627-9bfa-cb516ff8027f" providerId="AD" clId="Web-{CCAA692D-EF28-A3C8-C553-E257C1D0FEB6}" dt="2026-07-12T15:20:00.793" v="56" actId="1076"/>
          <ac:spMkLst>
            <pc:docMk/>
            <pc:sldMk cId="1100025586" sldId="261"/>
            <ac:spMk id="4" creationId="{9694FD12-AA80-18C5-EA76-9E5430B18D75}"/>
          </ac:spMkLst>
        </pc:spChg>
        <pc:spChg chg="add mod">
          <ac:chgData name="Lewis Jones (2508903)" userId="S::2508903@student.uwtsd.ac.uk::f0f8ba0b-2f80-4627-9bfa-cb516ff8027f" providerId="AD" clId="Web-{CCAA692D-EF28-A3C8-C553-E257C1D0FEB6}" dt="2026-07-12T15:26:50.683" v="392" actId="20577"/>
          <ac:spMkLst>
            <pc:docMk/>
            <pc:sldMk cId="1100025586" sldId="261"/>
            <ac:spMk id="8" creationId="{8BBDACE6-1E1A-1EF1-5E2C-88DCE1EE88B0}"/>
          </ac:spMkLst>
        </pc:spChg>
        <pc:spChg chg="add mod">
          <ac:chgData name="Lewis Jones (2508903)" userId="S::2508903@student.uwtsd.ac.uk::f0f8ba0b-2f80-4627-9bfa-cb516ff8027f" providerId="AD" clId="Web-{CCAA692D-EF28-A3C8-C553-E257C1D0FEB6}" dt="2026-07-12T15:59:11.190" v="541" actId="20577"/>
          <ac:spMkLst>
            <pc:docMk/>
            <pc:sldMk cId="1100025586" sldId="261"/>
            <ac:spMk id="12" creationId="{3C6002C7-9C00-73A2-A71B-BEB7087D61C7}"/>
          </ac:spMkLst>
        </pc:spChg>
        <pc:graphicFrameChg chg="add mod modGraphic">
          <ac:chgData name="Lewis Jones (2508903)" userId="S::2508903@student.uwtsd.ac.uk::f0f8ba0b-2f80-4627-9bfa-cb516ff8027f" providerId="AD" clId="Web-{CCAA692D-EF28-A3C8-C553-E257C1D0FEB6}" dt="2026-07-12T15:22:48.783" v="337" actId="1076"/>
          <ac:graphicFrameMkLst>
            <pc:docMk/>
            <pc:sldMk cId="1100025586" sldId="261"/>
            <ac:graphicFrameMk id="6" creationId="{947E0A4B-EEE8-47D9-3FF8-5EB36C3A40E8}"/>
          </ac:graphicFrameMkLst>
        </pc:graphicFrameChg>
        <pc:cxnChg chg="add mod">
          <ac:chgData name="Lewis Jones (2508903)" userId="S::2508903@student.uwtsd.ac.uk::f0f8ba0b-2f80-4627-9bfa-cb516ff8027f" providerId="AD" clId="Web-{CCAA692D-EF28-A3C8-C553-E257C1D0FEB6}" dt="2026-07-12T15:25:18.445" v="339"/>
          <ac:cxnSpMkLst>
            <pc:docMk/>
            <pc:sldMk cId="1100025586" sldId="261"/>
            <ac:cxnSpMk id="7" creationId="{C7FB0F7C-6EE9-A25F-D1BF-60F720A21076}"/>
          </ac:cxnSpMkLst>
        </pc:cxnChg>
        <pc:cxnChg chg="add mod">
          <ac:chgData name="Lewis Jones (2508903)" userId="S::2508903@student.uwtsd.ac.uk::f0f8ba0b-2f80-4627-9bfa-cb516ff8027f" providerId="AD" clId="Web-{CCAA692D-EF28-A3C8-C553-E257C1D0FEB6}" dt="2026-07-12T15:47:17.664" v="436"/>
          <ac:cxnSpMkLst>
            <pc:docMk/>
            <pc:sldMk cId="1100025586" sldId="261"/>
            <ac:cxnSpMk id="11" creationId="{1D16D9B0-8879-BAA2-ED74-80193E65EB14}"/>
          </ac:cxnSpMkLst>
        </pc:cxnChg>
      </pc:sldChg>
      <pc:sldChg chg="addSp delSp modSp new">
        <pc:chgData name="Lewis Jones (2508903)" userId="S::2508903@student.uwtsd.ac.uk::f0f8ba0b-2f80-4627-9bfa-cb516ff8027f" providerId="AD" clId="Web-{CCAA692D-EF28-A3C8-C553-E257C1D0FEB6}" dt="2026-07-12T20:59:06.190" v="1397" actId="1076"/>
        <pc:sldMkLst>
          <pc:docMk/>
          <pc:sldMk cId="2487599596" sldId="262"/>
        </pc:sldMkLst>
        <pc:spChg chg="add mod">
          <ac:chgData name="Lewis Jones (2508903)" userId="S::2508903@student.uwtsd.ac.uk::f0f8ba0b-2f80-4627-9bfa-cb516ff8027f" providerId="AD" clId="Web-{CCAA692D-EF28-A3C8-C553-E257C1D0FEB6}" dt="2026-07-12T20:59:06.190" v="1397" actId="1076"/>
          <ac:spMkLst>
            <pc:docMk/>
            <pc:sldMk cId="2487599596" sldId="262"/>
            <ac:spMk id="4" creationId="{0F089DBD-26F7-C393-AAC3-4BF2B0BA3C2D}"/>
          </ac:spMkLst>
        </pc:spChg>
        <pc:spChg chg="add mod">
          <ac:chgData name="Lewis Jones (2508903)" userId="S::2508903@student.uwtsd.ac.uk::f0f8ba0b-2f80-4627-9bfa-cb516ff8027f" providerId="AD" clId="Web-{CCAA692D-EF28-A3C8-C553-E257C1D0FEB6}" dt="2026-07-12T20:14:41.934" v="1284" actId="1076"/>
          <ac:spMkLst>
            <pc:docMk/>
            <pc:sldMk cId="2487599596" sldId="262"/>
            <ac:spMk id="6" creationId="{2F1B7963-2E68-A6DB-D66B-6F4C79C6F822}"/>
          </ac:spMkLst>
        </pc:spChg>
        <pc:spChg chg="add mod">
          <ac:chgData name="Lewis Jones (2508903)" userId="S::2508903@student.uwtsd.ac.uk::f0f8ba0b-2f80-4627-9bfa-cb516ff8027f" providerId="AD" clId="Web-{CCAA692D-EF28-A3C8-C553-E257C1D0FEB6}" dt="2026-07-12T20:57:58.716" v="1358" actId="1076"/>
          <ac:spMkLst>
            <pc:docMk/>
            <pc:sldMk cId="2487599596" sldId="262"/>
            <ac:spMk id="8" creationId="{4ECFEABE-8B48-528C-56A0-DAE8209219C1}"/>
          </ac:spMkLst>
        </pc:spChg>
        <pc:graphicFrameChg chg="add mod modGraphic">
          <ac:chgData name="Lewis Jones (2508903)" userId="S::2508903@student.uwtsd.ac.uk::f0f8ba0b-2f80-4627-9bfa-cb516ff8027f" providerId="AD" clId="Web-{CCAA692D-EF28-A3C8-C553-E257C1D0FEB6}" dt="2026-07-12T20:58:12.342" v="1374"/>
          <ac:graphicFrameMkLst>
            <pc:docMk/>
            <pc:sldMk cId="2487599596" sldId="262"/>
            <ac:graphicFrameMk id="5" creationId="{0A33FB40-7D9C-8192-2C3D-C536EF860289}"/>
          </ac:graphicFrameMkLst>
        </pc:graphicFrameChg>
      </pc:sldChg>
      <pc:sldChg chg="addSp delSp modSp new">
        <pc:chgData name="Lewis Jones (2508903)" userId="S::2508903@student.uwtsd.ac.uk::f0f8ba0b-2f80-4627-9bfa-cb516ff8027f" providerId="AD" clId="Web-{CCAA692D-EF28-A3C8-C553-E257C1D0FEB6}" dt="2026-07-12T21:15:48.214" v="1652" actId="1076"/>
        <pc:sldMkLst>
          <pc:docMk/>
          <pc:sldMk cId="101963172" sldId="263"/>
        </pc:sldMkLst>
        <pc:spChg chg="add mod">
          <ac:chgData name="Lewis Jones (2508903)" userId="S::2508903@student.uwtsd.ac.uk::f0f8ba0b-2f80-4627-9bfa-cb516ff8027f" providerId="AD" clId="Web-{CCAA692D-EF28-A3C8-C553-E257C1D0FEB6}" dt="2026-07-12T21:02:31.189" v="1417" actId="1076"/>
          <ac:spMkLst>
            <pc:docMk/>
            <pc:sldMk cId="101963172" sldId="263"/>
            <ac:spMk id="4" creationId="{119CB6EC-230B-59A8-CE61-EC07B2C4BF99}"/>
          </ac:spMkLst>
        </pc:spChg>
        <pc:spChg chg="add mod">
          <ac:chgData name="Lewis Jones (2508903)" userId="S::2508903@student.uwtsd.ac.uk::f0f8ba0b-2f80-4627-9bfa-cb516ff8027f" providerId="AD" clId="Web-{CCAA692D-EF28-A3C8-C553-E257C1D0FEB6}" dt="2026-07-12T21:04:53.995" v="1465" actId="1076"/>
          <ac:spMkLst>
            <pc:docMk/>
            <pc:sldMk cId="101963172" sldId="263"/>
            <ac:spMk id="5" creationId="{16A0FA19-8ED8-81D6-CA37-4C3B321D1978}"/>
          </ac:spMkLst>
        </pc:spChg>
        <pc:spChg chg="add mod">
          <ac:chgData name="Lewis Jones (2508903)" userId="S::2508903@student.uwtsd.ac.uk::f0f8ba0b-2f80-4627-9bfa-cb516ff8027f" providerId="AD" clId="Web-{CCAA692D-EF28-A3C8-C553-E257C1D0FEB6}" dt="2026-07-12T21:08:26.261" v="1515" actId="14100"/>
          <ac:spMkLst>
            <pc:docMk/>
            <pc:sldMk cId="101963172" sldId="263"/>
            <ac:spMk id="6" creationId="{9FA7BC91-4773-5EB5-27DC-07EE410B5132}"/>
          </ac:spMkLst>
        </pc:spChg>
        <pc:spChg chg="add mod">
          <ac:chgData name="Lewis Jones (2508903)" userId="S::2508903@student.uwtsd.ac.uk::f0f8ba0b-2f80-4627-9bfa-cb516ff8027f" providerId="AD" clId="Web-{CCAA692D-EF28-A3C8-C553-E257C1D0FEB6}" dt="2026-07-12T21:11:25.008" v="1594" actId="1076"/>
          <ac:spMkLst>
            <pc:docMk/>
            <pc:sldMk cId="101963172" sldId="263"/>
            <ac:spMk id="7" creationId="{10E29F56-C2DB-5542-32DA-387229617567}"/>
          </ac:spMkLst>
        </pc:spChg>
        <pc:spChg chg="add mod">
          <ac:chgData name="Lewis Jones (2508903)" userId="S::2508903@student.uwtsd.ac.uk::f0f8ba0b-2f80-4627-9bfa-cb516ff8027f" providerId="AD" clId="Web-{CCAA692D-EF28-A3C8-C553-E257C1D0FEB6}" dt="2026-07-12T21:15:06.726" v="1646" actId="20577"/>
          <ac:spMkLst>
            <pc:docMk/>
            <pc:sldMk cId="101963172" sldId="263"/>
            <ac:spMk id="8" creationId="{CE1148DF-B6CA-DF45-A431-8F87FC805647}"/>
          </ac:spMkLst>
        </pc:spChg>
        <pc:spChg chg="add mod">
          <ac:chgData name="Lewis Jones (2508903)" userId="S::2508903@student.uwtsd.ac.uk::f0f8ba0b-2f80-4627-9bfa-cb516ff8027f" providerId="AD" clId="Web-{CCAA692D-EF28-A3C8-C553-E257C1D0FEB6}" dt="2026-07-12T21:15:48.214" v="1652" actId="1076"/>
          <ac:spMkLst>
            <pc:docMk/>
            <pc:sldMk cId="101963172" sldId="263"/>
            <ac:spMk id="9" creationId="{AF7A445A-0CC7-4C32-8797-A50EF308803E}"/>
          </ac:spMkLst>
        </pc:spChg>
      </pc:sldChg>
      <pc:sldChg chg="delSp modSp new">
        <pc:chgData name="Lewis Jones (2508903)" userId="S::2508903@student.uwtsd.ac.uk::f0f8ba0b-2f80-4627-9bfa-cb516ff8027f" providerId="AD" clId="Web-{CCAA692D-EF28-A3C8-C553-E257C1D0FEB6}" dt="2026-07-12T21:17:02.938" v="1656"/>
        <pc:sldMkLst>
          <pc:docMk/>
          <pc:sldMk cId="364934992" sldId="264"/>
        </pc:sldMkLst>
      </pc:sldChg>
    </pc:docChg>
  </pc:docChgLst>
  <pc:docChgLst>
    <pc:chgData name="Lewis Jones (2508903)" userId="S::2508903@student.uwtsd.ac.uk::f0f8ba0b-2f80-4627-9bfa-cb516ff8027f" providerId="AD" clId="Web-{8D59CAEF-295B-3D4A-259F-4E9443AF288C}"/>
    <pc:docChg chg="addSld modSld sldOrd">
      <pc:chgData name="Lewis Jones (2508903)" userId="S::2508903@student.uwtsd.ac.uk::f0f8ba0b-2f80-4627-9bfa-cb516ff8027f" providerId="AD" clId="Web-{8D59CAEF-295B-3D4A-259F-4E9443AF288C}" dt="2026-07-13T20:47:49.910" v="948" actId="1076"/>
      <pc:docMkLst>
        <pc:docMk/>
      </pc:docMkLst>
      <pc:sldChg chg="addSp delSp modSp">
        <pc:chgData name="Lewis Jones (2508903)" userId="S::2508903@student.uwtsd.ac.uk::f0f8ba0b-2f80-4627-9bfa-cb516ff8027f" providerId="AD" clId="Web-{8D59CAEF-295B-3D4A-259F-4E9443AF288C}" dt="2026-07-13T16:38:28.911" v="211" actId="20577"/>
        <pc:sldMkLst>
          <pc:docMk/>
          <pc:sldMk cId="364934992" sldId="264"/>
        </pc:sldMkLst>
        <pc:spChg chg="add mod">
          <ac:chgData name="Lewis Jones (2508903)" userId="S::2508903@student.uwtsd.ac.uk::f0f8ba0b-2f80-4627-9bfa-cb516ff8027f" providerId="AD" clId="Web-{8D59CAEF-295B-3D4A-259F-4E9443AF288C}" dt="2026-07-13T16:32:50.586" v="167" actId="1076"/>
          <ac:spMkLst>
            <pc:docMk/>
            <pc:sldMk cId="364934992" sldId="264"/>
            <ac:spMk id="2" creationId="{70294CE4-5AC9-5BD4-A49D-C0A96952E81D}"/>
          </ac:spMkLst>
        </pc:spChg>
        <pc:spChg chg="add mod">
          <ac:chgData name="Lewis Jones (2508903)" userId="S::2508903@student.uwtsd.ac.uk::f0f8ba0b-2f80-4627-9bfa-cb516ff8027f" providerId="AD" clId="Web-{8D59CAEF-295B-3D4A-259F-4E9443AF288C}" dt="2026-07-13T16:29:04.343" v="112" actId="1076"/>
          <ac:spMkLst>
            <pc:docMk/>
            <pc:sldMk cId="364934992" sldId="264"/>
            <ac:spMk id="9" creationId="{6EFB8656-316C-3312-6811-5A688D83743C}"/>
          </ac:spMkLst>
        </pc:spChg>
        <pc:spChg chg="add mod">
          <ac:chgData name="Lewis Jones (2508903)" userId="S::2508903@student.uwtsd.ac.uk::f0f8ba0b-2f80-4627-9bfa-cb516ff8027f" providerId="AD" clId="Web-{8D59CAEF-295B-3D4A-259F-4E9443AF288C}" dt="2026-07-13T16:28:48.077" v="110" actId="1076"/>
          <ac:spMkLst>
            <pc:docMk/>
            <pc:sldMk cId="364934992" sldId="264"/>
            <ac:spMk id="10" creationId="{5312EBA2-4CC0-AC55-1F5B-9B931C50B880}"/>
          </ac:spMkLst>
        </pc:spChg>
        <pc:spChg chg="add mod">
          <ac:chgData name="Lewis Jones (2508903)" userId="S::2508903@student.uwtsd.ac.uk::f0f8ba0b-2f80-4627-9bfa-cb516ff8027f" providerId="AD" clId="Web-{8D59CAEF-295B-3D4A-259F-4E9443AF288C}" dt="2026-07-13T16:31:34.302" v="158" actId="1076"/>
          <ac:spMkLst>
            <pc:docMk/>
            <pc:sldMk cId="364934992" sldId="264"/>
            <ac:spMk id="11" creationId="{163CF9F9-EE3D-798C-9D2A-6E2783CFC342}"/>
          </ac:spMkLst>
        </pc:spChg>
        <pc:spChg chg="add mod">
          <ac:chgData name="Lewis Jones (2508903)" userId="S::2508903@student.uwtsd.ac.uk::f0f8ba0b-2f80-4627-9bfa-cb516ff8027f" providerId="AD" clId="Web-{8D59CAEF-295B-3D4A-259F-4E9443AF288C}" dt="2026-07-13T16:29:13.812" v="114" actId="1076"/>
          <ac:spMkLst>
            <pc:docMk/>
            <pc:sldMk cId="364934992" sldId="264"/>
            <ac:spMk id="12" creationId="{24D18573-1988-0471-4459-A6160A0C2492}"/>
          </ac:spMkLst>
        </pc:spChg>
        <pc:spChg chg="add mod">
          <ac:chgData name="Lewis Jones (2508903)" userId="S::2508903@student.uwtsd.ac.uk::f0f8ba0b-2f80-4627-9bfa-cb516ff8027f" providerId="AD" clId="Web-{8D59CAEF-295B-3D4A-259F-4E9443AF288C}" dt="2026-07-13T16:30:11.330" v="120" actId="1076"/>
          <ac:spMkLst>
            <pc:docMk/>
            <pc:sldMk cId="364934992" sldId="264"/>
            <ac:spMk id="13" creationId="{E0766EDE-B6DE-7CC4-632F-203287AA2810}"/>
          </ac:spMkLst>
        </pc:spChg>
        <pc:spChg chg="add mod">
          <ac:chgData name="Lewis Jones (2508903)" userId="S::2508903@student.uwtsd.ac.uk::f0f8ba0b-2f80-4627-9bfa-cb516ff8027f" providerId="AD" clId="Web-{8D59CAEF-295B-3D4A-259F-4E9443AF288C}" dt="2026-07-13T16:32:25.257" v="161" actId="1076"/>
          <ac:spMkLst>
            <pc:docMk/>
            <pc:sldMk cId="364934992" sldId="264"/>
            <ac:spMk id="14" creationId="{B776FA7E-D574-24D4-C5D6-774BB0701A9D}"/>
          </ac:spMkLst>
        </pc:spChg>
        <pc:spChg chg="add del mod">
          <ac:chgData name="Lewis Jones (2508903)" userId="S::2508903@student.uwtsd.ac.uk::f0f8ba0b-2f80-4627-9bfa-cb516ff8027f" providerId="AD" clId="Web-{8D59CAEF-295B-3D4A-259F-4E9443AF288C}" dt="2026-07-13T16:34:38.934" v="173"/>
          <ac:spMkLst>
            <pc:docMk/>
            <pc:sldMk cId="364934992" sldId="264"/>
            <ac:spMk id="15" creationId="{D95E96BE-D8B0-668A-800C-EE272065FB56}"/>
          </ac:spMkLst>
        </pc:spChg>
        <pc:spChg chg="add mod">
          <ac:chgData name="Lewis Jones (2508903)" userId="S::2508903@student.uwtsd.ac.uk::f0f8ba0b-2f80-4627-9bfa-cb516ff8027f" providerId="AD" clId="Web-{8D59CAEF-295B-3D4A-259F-4E9443AF288C}" dt="2026-07-13T16:38:28.911" v="211" actId="20577"/>
          <ac:spMkLst>
            <pc:docMk/>
            <pc:sldMk cId="364934992" sldId="264"/>
            <ac:spMk id="16" creationId="{24DB35C3-0D6C-A37B-EC67-42BC9E61E801}"/>
          </ac:spMkLst>
        </pc:spChg>
        <pc:cxnChg chg="add mod">
          <ac:chgData name="Lewis Jones (2508903)" userId="S::2508903@student.uwtsd.ac.uk::f0f8ba0b-2f80-4627-9bfa-cb516ff8027f" providerId="AD" clId="Web-{8D59CAEF-295B-3D4A-259F-4E9443AF288C}" dt="2026-07-13T16:28:52.765" v="111" actId="14100"/>
          <ac:cxnSpMkLst>
            <pc:docMk/>
            <pc:sldMk cId="364934992" sldId="264"/>
            <ac:cxnSpMk id="3" creationId="{4B02D5BF-5B34-091C-7693-00121588E1F8}"/>
          </ac:cxnSpMkLst>
        </pc:cxnChg>
        <pc:cxnChg chg="add del mod">
          <ac:chgData name="Lewis Jones (2508903)" userId="S::2508903@student.uwtsd.ac.uk::f0f8ba0b-2f80-4627-9bfa-cb516ff8027f" providerId="AD" clId="Web-{8D59CAEF-295B-3D4A-259F-4E9443AF288C}" dt="2026-07-13T16:22:28.250" v="41"/>
          <ac:cxnSpMkLst>
            <pc:docMk/>
            <pc:sldMk cId="364934992" sldId="264"/>
            <ac:cxnSpMk id="4" creationId="{1457B40D-79A5-0521-1D03-291FF3C5A64D}"/>
          </ac:cxnSpMkLst>
        </pc:cxnChg>
        <pc:cxnChg chg="add mod">
          <ac:chgData name="Lewis Jones (2508903)" userId="S::2508903@student.uwtsd.ac.uk::f0f8ba0b-2f80-4627-9bfa-cb516ff8027f" providerId="AD" clId="Web-{8D59CAEF-295B-3D4A-259F-4E9443AF288C}" dt="2026-07-13T16:29:48.611" v="119" actId="1076"/>
          <ac:cxnSpMkLst>
            <pc:docMk/>
            <pc:sldMk cId="364934992" sldId="264"/>
            <ac:cxnSpMk id="5" creationId="{F0995D25-6C63-CDAA-E60A-5BA353AFD8B0}"/>
          </ac:cxnSpMkLst>
        </pc:cxnChg>
        <pc:cxnChg chg="add mod">
          <ac:chgData name="Lewis Jones (2508903)" userId="S::2508903@student.uwtsd.ac.uk::f0f8ba0b-2f80-4627-9bfa-cb516ff8027f" providerId="AD" clId="Web-{8D59CAEF-295B-3D4A-259F-4E9443AF288C}" dt="2026-07-13T16:29:08.937" v="113" actId="14100"/>
          <ac:cxnSpMkLst>
            <pc:docMk/>
            <pc:sldMk cId="364934992" sldId="264"/>
            <ac:cxnSpMk id="6" creationId="{E0275EC9-0266-4846-94C7-85D2B749697E}"/>
          </ac:cxnSpMkLst>
        </pc:cxnChg>
        <pc:cxnChg chg="add mod">
          <ac:chgData name="Lewis Jones (2508903)" userId="S::2508903@student.uwtsd.ac.uk::f0f8ba0b-2f80-4627-9bfa-cb516ff8027f" providerId="AD" clId="Web-{8D59CAEF-295B-3D4A-259F-4E9443AF288C}" dt="2026-07-13T16:30:19.440" v="122" actId="14100"/>
          <ac:cxnSpMkLst>
            <pc:docMk/>
            <pc:sldMk cId="364934992" sldId="264"/>
            <ac:cxnSpMk id="7" creationId="{0D185641-5EFA-7B69-800D-F35D0B34082E}"/>
          </ac:cxnSpMkLst>
        </pc:cxnChg>
        <pc:cxnChg chg="add mod">
          <ac:chgData name="Lewis Jones (2508903)" userId="S::2508903@student.uwtsd.ac.uk::f0f8ba0b-2f80-4627-9bfa-cb516ff8027f" providerId="AD" clId="Web-{8D59CAEF-295B-3D4A-259F-4E9443AF288C}" dt="2026-07-13T16:32:38.367" v="163" actId="14100"/>
          <ac:cxnSpMkLst>
            <pc:docMk/>
            <pc:sldMk cId="364934992" sldId="264"/>
            <ac:cxnSpMk id="8" creationId="{34A1B7E4-BC1D-3A6F-4874-D16D02CBDCA4}"/>
          </ac:cxnSpMkLst>
        </pc:cxnChg>
      </pc:sldChg>
      <pc:sldChg chg="addSp delSp modSp new">
        <pc:chgData name="Lewis Jones (2508903)" userId="S::2508903@student.uwtsd.ac.uk::f0f8ba0b-2f80-4627-9bfa-cb516ff8027f" providerId="AD" clId="Web-{8D59CAEF-295B-3D4A-259F-4E9443AF288C}" dt="2026-07-13T18:21:47.466" v="642" actId="20577"/>
        <pc:sldMkLst>
          <pc:docMk/>
          <pc:sldMk cId="1441345727" sldId="265"/>
        </pc:sldMkLst>
        <pc:spChg chg="add mod">
          <ac:chgData name="Lewis Jones (2508903)" userId="S::2508903@student.uwtsd.ac.uk::f0f8ba0b-2f80-4627-9bfa-cb516ff8027f" providerId="AD" clId="Web-{8D59CAEF-295B-3D4A-259F-4E9443AF288C}" dt="2026-07-13T18:21:47.466" v="642" actId="20577"/>
          <ac:spMkLst>
            <pc:docMk/>
            <pc:sldMk cId="1441345727" sldId="265"/>
            <ac:spMk id="2" creationId="{3CA7F6BF-8560-DA07-A55F-67DCE5CBA921}"/>
          </ac:spMkLst>
        </pc:spChg>
        <pc:spChg chg="del">
          <ac:chgData name="Lewis Jones (2508903)" userId="S::2508903@student.uwtsd.ac.uk::f0f8ba0b-2f80-4627-9bfa-cb516ff8027f" providerId="AD" clId="Web-{8D59CAEF-295B-3D4A-259F-4E9443AF288C}" dt="2026-07-13T16:37:12.034" v="197"/>
          <ac:spMkLst>
            <pc:docMk/>
            <pc:sldMk cId="1441345727" sldId="265"/>
            <ac:spMk id="2" creationId="{C5B0A5D2-4E35-19CC-A180-F75B43562C38}"/>
          </ac:spMkLst>
        </pc:spChg>
        <pc:spChg chg="del">
          <ac:chgData name="Lewis Jones (2508903)" userId="S::2508903@student.uwtsd.ac.uk::f0f8ba0b-2f80-4627-9bfa-cb516ff8027f" providerId="AD" clId="Web-{8D59CAEF-295B-3D4A-259F-4E9443AF288C}" dt="2026-07-13T16:37:24.018" v="198"/>
          <ac:spMkLst>
            <pc:docMk/>
            <pc:sldMk cId="1441345727" sldId="265"/>
            <ac:spMk id="3" creationId="{297B0F0A-8386-9163-E206-41780787154E}"/>
          </ac:spMkLst>
        </pc:spChg>
        <pc:spChg chg="add mod">
          <ac:chgData name="Lewis Jones (2508903)" userId="S::2508903@student.uwtsd.ac.uk::f0f8ba0b-2f80-4627-9bfa-cb516ff8027f" providerId="AD" clId="Web-{8D59CAEF-295B-3D4A-259F-4E9443AF288C}" dt="2026-07-13T17:09:42.310" v="235" actId="1076"/>
          <ac:spMkLst>
            <pc:docMk/>
            <pc:sldMk cId="1441345727" sldId="265"/>
            <ac:spMk id="4" creationId="{4AD179B5-23B9-6C57-EDB4-54CC3ECED96F}"/>
          </ac:spMkLst>
        </pc:spChg>
        <pc:graphicFrameChg chg="add mod modGraphic">
          <ac:chgData name="Lewis Jones (2508903)" userId="S::2508903@student.uwtsd.ac.uk::f0f8ba0b-2f80-4627-9bfa-cb516ff8027f" providerId="AD" clId="Web-{8D59CAEF-295B-3D4A-259F-4E9443AF288C}" dt="2026-07-13T17:17:12.546" v="586" actId="1076"/>
          <ac:graphicFrameMkLst>
            <pc:docMk/>
            <pc:sldMk cId="1441345727" sldId="265"/>
            <ac:graphicFrameMk id="5" creationId="{F73DE58C-A160-BDEA-1829-826783A26C07}"/>
          </ac:graphicFrameMkLst>
        </pc:graphicFrameChg>
      </pc:sldChg>
      <pc:sldChg chg="addSp delSp modSp new ord">
        <pc:chgData name="Lewis Jones (2508903)" userId="S::2508903@student.uwtsd.ac.uk::f0f8ba0b-2f80-4627-9bfa-cb516ff8027f" providerId="AD" clId="Web-{8D59CAEF-295B-3D4A-259F-4E9443AF288C}" dt="2026-07-13T19:09:23.307" v="723" actId="14100"/>
        <pc:sldMkLst>
          <pc:docMk/>
          <pc:sldMk cId="1334866936" sldId="266"/>
        </pc:sldMkLst>
        <pc:spChg chg="del">
          <ac:chgData name="Lewis Jones (2508903)" userId="S::2508903@student.uwtsd.ac.uk::f0f8ba0b-2f80-4627-9bfa-cb516ff8027f" providerId="AD" clId="Web-{8D59CAEF-295B-3D4A-259F-4E9443AF288C}" dt="2026-07-13T18:34:49.378" v="645"/>
          <ac:spMkLst>
            <pc:docMk/>
            <pc:sldMk cId="1334866936" sldId="266"/>
            <ac:spMk id="2" creationId="{1EAD8029-F4AD-880A-47CC-0448B85D4C3E}"/>
          </ac:spMkLst>
        </pc:spChg>
        <pc:spChg chg="del">
          <ac:chgData name="Lewis Jones (2508903)" userId="S::2508903@student.uwtsd.ac.uk::f0f8ba0b-2f80-4627-9bfa-cb516ff8027f" providerId="AD" clId="Web-{8D59CAEF-295B-3D4A-259F-4E9443AF288C}" dt="2026-07-13T18:34:44.159" v="644"/>
          <ac:spMkLst>
            <pc:docMk/>
            <pc:sldMk cId="1334866936" sldId="266"/>
            <ac:spMk id="3" creationId="{67736E14-2018-B833-1D22-BFDD739C4718}"/>
          </ac:spMkLst>
        </pc:spChg>
        <pc:spChg chg="add mod">
          <ac:chgData name="Lewis Jones (2508903)" userId="S::2508903@student.uwtsd.ac.uk::f0f8ba0b-2f80-4627-9bfa-cb516ff8027f" providerId="AD" clId="Web-{8D59CAEF-295B-3D4A-259F-4E9443AF288C}" dt="2026-07-13T18:44:49.004" v="665" actId="1076"/>
          <ac:spMkLst>
            <pc:docMk/>
            <pc:sldMk cId="1334866936" sldId="266"/>
            <ac:spMk id="4" creationId="{9B121E55-3260-FF6A-4C52-63270CA8E8E5}"/>
          </ac:spMkLst>
        </pc:spChg>
        <pc:spChg chg="add mod">
          <ac:chgData name="Lewis Jones (2508903)" userId="S::2508903@student.uwtsd.ac.uk::f0f8ba0b-2f80-4627-9bfa-cb516ff8027f" providerId="AD" clId="Web-{8D59CAEF-295B-3D4A-259F-4E9443AF288C}" dt="2026-07-13T19:09:23.307" v="723" actId="14100"/>
          <ac:spMkLst>
            <pc:docMk/>
            <pc:sldMk cId="1334866936" sldId="266"/>
            <ac:spMk id="5" creationId="{6EF573FC-870D-8146-FD97-0435C719FFFE}"/>
          </ac:spMkLst>
        </pc:spChg>
        <pc:spChg chg="add del">
          <ac:chgData name="Lewis Jones (2508903)" userId="S::2508903@student.uwtsd.ac.uk::f0f8ba0b-2f80-4627-9bfa-cb516ff8027f" providerId="AD" clId="Web-{8D59CAEF-295B-3D4A-259F-4E9443AF288C}" dt="2026-07-13T19:08:02.852" v="710"/>
          <ac:spMkLst>
            <pc:docMk/>
            <pc:sldMk cId="1334866936" sldId="266"/>
            <ac:spMk id="6" creationId="{05E5ABD6-0D48-8CE5-2B03-CA2A5CF77895}"/>
          </ac:spMkLst>
        </pc:spChg>
        <pc:spChg chg="add del mod">
          <ac:chgData name="Lewis Jones (2508903)" userId="S::2508903@student.uwtsd.ac.uk::f0f8ba0b-2f80-4627-9bfa-cb516ff8027f" providerId="AD" clId="Web-{8D59CAEF-295B-3D4A-259F-4E9443AF288C}" dt="2026-07-13T19:08:06.649" v="711"/>
          <ac:spMkLst>
            <pc:docMk/>
            <pc:sldMk cId="1334866936" sldId="266"/>
            <ac:spMk id="7" creationId="{18AF7152-29C9-6FE5-2FB4-63AE5C708939}"/>
          </ac:spMkLst>
        </pc:spChg>
        <pc:spChg chg="add mod">
          <ac:chgData name="Lewis Jones (2508903)" userId="S::2508903@student.uwtsd.ac.uk::f0f8ba0b-2f80-4627-9bfa-cb516ff8027f" providerId="AD" clId="Web-{8D59CAEF-295B-3D4A-259F-4E9443AF288C}" dt="2026-07-13T19:08:35.727" v="718" actId="20577"/>
          <ac:spMkLst>
            <pc:docMk/>
            <pc:sldMk cId="1334866936" sldId="266"/>
            <ac:spMk id="8" creationId="{19E82F3B-1C74-CBC3-634C-64EBB5543FCE}"/>
          </ac:spMkLst>
        </pc:spChg>
      </pc:sldChg>
      <pc:sldChg chg="addSp delSp modSp new">
        <pc:chgData name="Lewis Jones (2508903)" userId="S::2508903@student.uwtsd.ac.uk::f0f8ba0b-2f80-4627-9bfa-cb516ff8027f" providerId="AD" clId="Web-{8D59CAEF-295B-3D4A-259F-4E9443AF288C}" dt="2026-07-13T20:47:49.910" v="948" actId="1076"/>
        <pc:sldMkLst>
          <pc:docMk/>
          <pc:sldMk cId="825536703" sldId="267"/>
        </pc:sldMkLst>
        <pc:spChg chg="del">
          <ac:chgData name="Lewis Jones (2508903)" userId="S::2508903@student.uwtsd.ac.uk::f0f8ba0b-2f80-4627-9bfa-cb516ff8027f" providerId="AD" clId="Web-{8D59CAEF-295B-3D4A-259F-4E9443AF288C}" dt="2026-07-13T20:32:48.262" v="725"/>
          <ac:spMkLst>
            <pc:docMk/>
            <pc:sldMk cId="825536703" sldId="267"/>
            <ac:spMk id="2" creationId="{C4609C41-4ECA-2FCA-BF76-1D182D4E171C}"/>
          </ac:spMkLst>
        </pc:spChg>
        <pc:spChg chg="del">
          <ac:chgData name="Lewis Jones (2508903)" userId="S::2508903@student.uwtsd.ac.uk::f0f8ba0b-2f80-4627-9bfa-cb516ff8027f" providerId="AD" clId="Web-{8D59CAEF-295B-3D4A-259F-4E9443AF288C}" dt="2026-07-13T20:32:53.340" v="726"/>
          <ac:spMkLst>
            <pc:docMk/>
            <pc:sldMk cId="825536703" sldId="267"/>
            <ac:spMk id="3" creationId="{5BCB9FA1-21D1-0795-5B10-A31FABEED4F6}"/>
          </ac:spMkLst>
        </pc:spChg>
        <pc:spChg chg="add mod">
          <ac:chgData name="Lewis Jones (2508903)" userId="S::2508903@student.uwtsd.ac.uk::f0f8ba0b-2f80-4627-9bfa-cb516ff8027f" providerId="AD" clId="Web-{8D59CAEF-295B-3D4A-259F-4E9443AF288C}" dt="2026-07-13T20:35:01.062" v="739" actId="1076"/>
          <ac:spMkLst>
            <pc:docMk/>
            <pc:sldMk cId="825536703" sldId="267"/>
            <ac:spMk id="4" creationId="{6F4EC302-A193-55FC-64E4-54BB61AFCA00}"/>
          </ac:spMkLst>
        </pc:spChg>
        <pc:spChg chg="add mod">
          <ac:chgData name="Lewis Jones (2508903)" userId="S::2508903@student.uwtsd.ac.uk::f0f8ba0b-2f80-4627-9bfa-cb516ff8027f" providerId="AD" clId="Web-{8D59CAEF-295B-3D4A-259F-4E9443AF288C}" dt="2026-07-13T20:36:45.721" v="753" actId="20577"/>
          <ac:spMkLst>
            <pc:docMk/>
            <pc:sldMk cId="825536703" sldId="267"/>
            <ac:spMk id="5" creationId="{70FC5802-387B-2685-CC50-898508975589}"/>
          </ac:spMkLst>
        </pc:spChg>
        <pc:spChg chg="add mod">
          <ac:chgData name="Lewis Jones (2508903)" userId="S::2508903@student.uwtsd.ac.uk::f0f8ba0b-2f80-4627-9bfa-cb516ff8027f" providerId="AD" clId="Web-{8D59CAEF-295B-3D4A-259F-4E9443AF288C}" dt="2026-07-13T20:40:05.366" v="801" actId="1076"/>
          <ac:spMkLst>
            <pc:docMk/>
            <pc:sldMk cId="825536703" sldId="267"/>
            <ac:spMk id="11" creationId="{3025B3C7-1B19-1A20-E94E-29DF6877DAA8}"/>
          </ac:spMkLst>
        </pc:spChg>
        <pc:spChg chg="add mod">
          <ac:chgData name="Lewis Jones (2508903)" userId="S::2508903@student.uwtsd.ac.uk::f0f8ba0b-2f80-4627-9bfa-cb516ff8027f" providerId="AD" clId="Web-{8D59CAEF-295B-3D4A-259F-4E9443AF288C}" dt="2026-07-13T20:39:30.287" v="786" actId="20577"/>
          <ac:spMkLst>
            <pc:docMk/>
            <pc:sldMk cId="825536703" sldId="267"/>
            <ac:spMk id="12" creationId="{EE919FB8-9758-47CF-8F21-421948F3EC27}"/>
          </ac:spMkLst>
        </pc:spChg>
        <pc:spChg chg="add mod">
          <ac:chgData name="Lewis Jones (2508903)" userId="S::2508903@student.uwtsd.ac.uk::f0f8ba0b-2f80-4627-9bfa-cb516ff8027f" providerId="AD" clId="Web-{8D59CAEF-295B-3D4A-259F-4E9443AF288C}" dt="2026-07-13T20:40:25.898" v="808" actId="1076"/>
          <ac:spMkLst>
            <pc:docMk/>
            <pc:sldMk cId="825536703" sldId="267"/>
            <ac:spMk id="13" creationId="{22EFC164-42FC-0F1A-599E-9896BCE465B6}"/>
          </ac:spMkLst>
        </pc:spChg>
        <pc:spChg chg="add mod">
          <ac:chgData name="Lewis Jones (2508903)" userId="S::2508903@student.uwtsd.ac.uk::f0f8ba0b-2f80-4627-9bfa-cb516ff8027f" providerId="AD" clId="Web-{8D59CAEF-295B-3D4A-259F-4E9443AF288C}" dt="2026-07-13T20:41:40.353" v="824" actId="1076"/>
          <ac:spMkLst>
            <pc:docMk/>
            <pc:sldMk cId="825536703" sldId="267"/>
            <ac:spMk id="16" creationId="{30A11A09-2454-AE64-8AC8-FE5B9B4676B5}"/>
          </ac:spMkLst>
        </pc:spChg>
        <pc:spChg chg="add mod">
          <ac:chgData name="Lewis Jones (2508903)" userId="S::2508903@student.uwtsd.ac.uk::f0f8ba0b-2f80-4627-9bfa-cb516ff8027f" providerId="AD" clId="Web-{8D59CAEF-295B-3D4A-259F-4E9443AF288C}" dt="2026-07-13T20:42:02.588" v="836" actId="1076"/>
          <ac:spMkLst>
            <pc:docMk/>
            <pc:sldMk cId="825536703" sldId="267"/>
            <ac:spMk id="17" creationId="{03AF9A15-45A7-CE8F-E86E-E9A1BE49C5F4}"/>
          </ac:spMkLst>
        </pc:spChg>
        <pc:spChg chg="add mod">
          <ac:chgData name="Lewis Jones (2508903)" userId="S::2508903@student.uwtsd.ac.uk::f0f8ba0b-2f80-4627-9bfa-cb516ff8027f" providerId="AD" clId="Web-{8D59CAEF-295B-3D4A-259F-4E9443AF288C}" dt="2026-07-13T20:45:38.172" v="932" actId="1076"/>
          <ac:spMkLst>
            <pc:docMk/>
            <pc:sldMk cId="825536703" sldId="267"/>
            <ac:spMk id="18" creationId="{0FE72255-DB80-A9E4-E2F0-DDAC36F866E3}"/>
          </ac:spMkLst>
        </pc:spChg>
        <pc:spChg chg="add del">
          <ac:chgData name="Lewis Jones (2508903)" userId="S::2508903@student.uwtsd.ac.uk::f0f8ba0b-2f80-4627-9bfa-cb516ff8027f" providerId="AD" clId="Web-{8D59CAEF-295B-3D4A-259F-4E9443AF288C}" dt="2026-07-13T20:46:43.814" v="934"/>
          <ac:spMkLst>
            <pc:docMk/>
            <pc:sldMk cId="825536703" sldId="267"/>
            <ac:spMk id="19" creationId="{594DCD4C-3400-2349-9959-042B8FD38DDB}"/>
          </ac:spMkLst>
        </pc:spChg>
        <pc:spChg chg="add mod">
          <ac:chgData name="Lewis Jones (2508903)" userId="S::2508903@student.uwtsd.ac.uk::f0f8ba0b-2f80-4627-9bfa-cb516ff8027f" providerId="AD" clId="Web-{8D59CAEF-295B-3D4A-259F-4E9443AF288C}" dt="2026-07-13T20:47:49.910" v="948" actId="1076"/>
          <ac:spMkLst>
            <pc:docMk/>
            <pc:sldMk cId="825536703" sldId="267"/>
            <ac:spMk id="22" creationId="{67AACB42-81E8-E2AD-2651-77209960E356}"/>
          </ac:spMkLst>
        </pc:spChg>
        <pc:cxnChg chg="add mod">
          <ac:chgData name="Lewis Jones (2508903)" userId="S::2508903@student.uwtsd.ac.uk::f0f8ba0b-2f80-4627-9bfa-cb516ff8027f" providerId="AD" clId="Web-{8D59CAEF-295B-3D4A-259F-4E9443AF288C}" dt="2026-07-13T20:39:38.116" v="787" actId="14100"/>
          <ac:cxnSpMkLst>
            <pc:docMk/>
            <pc:sldMk cId="825536703" sldId="267"/>
            <ac:cxnSpMk id="6" creationId="{B9C6219A-1AC9-B8B2-EDB7-5B0E39CFFABA}"/>
          </ac:cxnSpMkLst>
        </pc:cxnChg>
        <pc:cxnChg chg="add mod">
          <ac:chgData name="Lewis Jones (2508903)" userId="S::2508903@student.uwtsd.ac.uk::f0f8ba0b-2f80-4627-9bfa-cb516ff8027f" providerId="AD" clId="Web-{8D59CAEF-295B-3D4A-259F-4E9443AF288C}" dt="2026-07-13T20:40:00.132" v="800" actId="14100"/>
          <ac:cxnSpMkLst>
            <pc:docMk/>
            <pc:sldMk cId="825536703" sldId="267"/>
            <ac:cxnSpMk id="7" creationId="{A7C4A80E-EB84-20D7-2FB2-38B02CCADADE}"/>
          </ac:cxnSpMkLst>
        </pc:cxnChg>
        <pc:cxnChg chg="add mod">
          <ac:chgData name="Lewis Jones (2508903)" userId="S::2508903@student.uwtsd.ac.uk::f0f8ba0b-2f80-4627-9bfa-cb516ff8027f" providerId="AD" clId="Web-{8D59CAEF-295B-3D4A-259F-4E9443AF288C}" dt="2026-07-13T20:40:14.023" v="803" actId="14100"/>
          <ac:cxnSpMkLst>
            <pc:docMk/>
            <pc:sldMk cId="825536703" sldId="267"/>
            <ac:cxnSpMk id="8" creationId="{00F595A5-6245-146B-4862-15D4F18DC620}"/>
          </ac:cxnSpMkLst>
        </pc:cxnChg>
        <pc:cxnChg chg="add mod">
          <ac:chgData name="Lewis Jones (2508903)" userId="S::2508903@student.uwtsd.ac.uk::f0f8ba0b-2f80-4627-9bfa-cb516ff8027f" providerId="AD" clId="Web-{8D59CAEF-295B-3D4A-259F-4E9443AF288C}" dt="2026-07-13T20:39:56.210" v="799" actId="1076"/>
          <ac:cxnSpMkLst>
            <pc:docMk/>
            <pc:sldMk cId="825536703" sldId="267"/>
            <ac:cxnSpMk id="9" creationId="{4E8234CB-F5FC-D1B9-0621-403267E1F738}"/>
          </ac:cxnSpMkLst>
        </pc:cxnChg>
        <pc:cxnChg chg="add mod">
          <ac:chgData name="Lewis Jones (2508903)" userId="S::2508903@student.uwtsd.ac.uk::f0f8ba0b-2f80-4627-9bfa-cb516ff8027f" providerId="AD" clId="Web-{8D59CAEF-295B-3D4A-259F-4E9443AF288C}" dt="2026-07-13T20:40:08.804" v="802" actId="1076"/>
          <ac:cxnSpMkLst>
            <pc:docMk/>
            <pc:sldMk cId="825536703" sldId="267"/>
            <ac:cxnSpMk id="10" creationId="{58864677-E4B8-F9AD-D571-2FB8BBDAB3A5}"/>
          </ac:cxnSpMkLst>
        </pc:cxnChg>
        <pc:cxnChg chg="add mod">
          <ac:chgData name="Lewis Jones (2508903)" userId="S::2508903@student.uwtsd.ac.uk::f0f8ba0b-2f80-4627-9bfa-cb516ff8027f" providerId="AD" clId="Web-{8D59CAEF-295B-3D4A-259F-4E9443AF288C}" dt="2026-07-13T20:41:04.134" v="811"/>
          <ac:cxnSpMkLst>
            <pc:docMk/>
            <pc:sldMk cId="825536703" sldId="267"/>
            <ac:cxnSpMk id="14" creationId="{D9DE860C-8AE2-D52E-98B4-CBA1124B3F93}"/>
          </ac:cxnSpMkLst>
        </pc:cxnChg>
        <pc:cxnChg chg="add mod">
          <ac:chgData name="Lewis Jones (2508903)" userId="S::2508903@student.uwtsd.ac.uk::f0f8ba0b-2f80-4627-9bfa-cb516ff8027f" providerId="AD" clId="Web-{8D59CAEF-295B-3D4A-259F-4E9443AF288C}" dt="2026-07-13T20:41:18.228" v="813"/>
          <ac:cxnSpMkLst>
            <pc:docMk/>
            <pc:sldMk cId="825536703" sldId="267"/>
            <ac:cxnSpMk id="15" creationId="{7779F44B-30E5-F4D0-78F3-D1CA64BE0B5E}"/>
          </ac:cxnSpMkLst>
        </pc:cxnChg>
        <pc:cxnChg chg="add mod">
          <ac:chgData name="Lewis Jones (2508903)" userId="S::2508903@student.uwtsd.ac.uk::f0f8ba0b-2f80-4627-9bfa-cb516ff8027f" providerId="AD" clId="Web-{8D59CAEF-295B-3D4A-259F-4E9443AF288C}" dt="2026-07-13T20:47:29.362" v="939" actId="14100"/>
          <ac:cxnSpMkLst>
            <pc:docMk/>
            <pc:sldMk cId="825536703" sldId="267"/>
            <ac:cxnSpMk id="20" creationId="{6993B271-0F06-E454-DB63-3C70E5831D03}"/>
          </ac:cxnSpMkLst>
        </pc:cxnChg>
        <pc:cxnChg chg="add mod">
          <ac:chgData name="Lewis Jones (2508903)" userId="S::2508903@student.uwtsd.ac.uk::f0f8ba0b-2f80-4627-9bfa-cb516ff8027f" providerId="AD" clId="Web-{8D59CAEF-295B-3D4A-259F-4E9443AF288C}" dt="2026-07-13T20:47:25.690" v="938"/>
          <ac:cxnSpMkLst>
            <pc:docMk/>
            <pc:sldMk cId="825536703" sldId="267"/>
            <ac:cxnSpMk id="21" creationId="{48647674-9C78-7D7B-FEB1-1786992F31B2}"/>
          </ac:cxnSpMkLst>
        </pc:cxnChg>
      </pc:sldChg>
    </pc:docChg>
  </pc:docChgLst>
  <pc:docChgLst>
    <pc:chgData name="Lewis Jones (2508903)" userId="S::2508903@student.uwtsd.ac.uk::f0f8ba0b-2f80-4627-9bfa-cb516ff8027f" providerId="AD" clId="Web-{FE2FECAD-23A9-9FFC-97DE-DB1D925BC34F}"/>
    <pc:docChg chg="mod addSld modSld addMainMaster delMainMaster">
      <pc:chgData name="Lewis Jones (2508903)" userId="S::2508903@student.uwtsd.ac.uk::f0f8ba0b-2f80-4627-9bfa-cb516ff8027f" providerId="AD" clId="Web-{FE2FECAD-23A9-9FFC-97DE-DB1D925BC34F}" dt="2026-07-08T19:53:57.661" v="1293"/>
      <pc:docMkLst>
        <pc:docMk/>
      </pc:docMkLst>
      <pc:sldChg chg="addSp delSp modSp mod modClrScheme chgLayout">
        <pc:chgData name="Lewis Jones (2508903)" userId="S::2508903@student.uwtsd.ac.uk::f0f8ba0b-2f80-4627-9bfa-cb516ff8027f" providerId="AD" clId="Web-{FE2FECAD-23A9-9FFC-97DE-DB1D925BC34F}" dt="2026-07-08T12:53:05.683" v="239" actId="20577"/>
        <pc:sldMkLst>
          <pc:docMk/>
          <pc:sldMk cId="109857222" sldId="256"/>
        </pc:sldMkLst>
        <pc:spChg chg="add mod">
          <ac:chgData name="Lewis Jones (2508903)" userId="S::2508903@student.uwtsd.ac.uk::f0f8ba0b-2f80-4627-9bfa-cb516ff8027f" providerId="AD" clId="Web-{FE2FECAD-23A9-9FFC-97DE-DB1D925BC34F}" dt="2026-07-08T12:52:37.713" v="233" actId="1076"/>
          <ac:spMkLst>
            <pc:docMk/>
            <pc:sldMk cId="109857222" sldId="256"/>
            <ac:spMk id="2" creationId="{36AA5A16-8427-42AB-F654-DAA32322FEF1}"/>
          </ac:spMkLst>
        </pc:spChg>
        <pc:spChg chg="add mod">
          <ac:chgData name="Lewis Jones (2508903)" userId="S::2508903@student.uwtsd.ac.uk::f0f8ba0b-2f80-4627-9bfa-cb516ff8027f" providerId="AD" clId="Web-{FE2FECAD-23A9-9FFC-97DE-DB1D925BC34F}" dt="2026-07-08T12:15:45.786" v="147" actId="1076"/>
          <ac:spMkLst>
            <pc:docMk/>
            <pc:sldMk cId="109857222" sldId="256"/>
            <ac:spMk id="3" creationId="{8054E9F7-6BFF-26DE-BE96-26EC36E89160}"/>
          </ac:spMkLst>
        </pc:spChg>
        <pc:spChg chg="add mod">
          <ac:chgData name="Lewis Jones (2508903)" userId="S::2508903@student.uwtsd.ac.uk::f0f8ba0b-2f80-4627-9bfa-cb516ff8027f" providerId="AD" clId="Web-{FE2FECAD-23A9-9FFC-97DE-DB1D925BC34F}" dt="2026-07-08T12:52:44.323" v="234" actId="1076"/>
          <ac:spMkLst>
            <pc:docMk/>
            <pc:sldMk cId="109857222" sldId="256"/>
            <ac:spMk id="4" creationId="{4CEE0D0A-7231-57B2-D2A0-9E33AEADDF71}"/>
          </ac:spMkLst>
        </pc:spChg>
        <pc:spChg chg="add mod">
          <ac:chgData name="Lewis Jones (2508903)" userId="S::2508903@student.uwtsd.ac.uk::f0f8ba0b-2f80-4627-9bfa-cb516ff8027f" providerId="AD" clId="Web-{FE2FECAD-23A9-9FFC-97DE-DB1D925BC34F}" dt="2026-07-08T12:53:05.683" v="239" actId="20577"/>
          <ac:spMkLst>
            <pc:docMk/>
            <pc:sldMk cId="109857222" sldId="256"/>
            <ac:spMk id="6" creationId="{7E3B4A73-A961-21AE-69FB-EDD65C29FA07}"/>
          </ac:spMkLst>
        </pc:spChg>
      </pc:sldChg>
      <pc:sldChg chg="modSp new">
        <pc:chgData name="Lewis Jones (2508903)" userId="S::2508903@student.uwtsd.ac.uk::f0f8ba0b-2f80-4627-9bfa-cb516ff8027f" providerId="AD" clId="Web-{FE2FECAD-23A9-9FFC-97DE-DB1D925BC34F}" dt="2026-07-08T15:10:00.707" v="682" actId="20577"/>
        <pc:sldMkLst>
          <pc:docMk/>
          <pc:sldMk cId="1916162272" sldId="257"/>
        </pc:sldMkLst>
        <pc:spChg chg="mod">
          <ac:chgData name="Lewis Jones (2508903)" userId="S::2508903@student.uwtsd.ac.uk::f0f8ba0b-2f80-4627-9bfa-cb516ff8027f" providerId="AD" clId="Web-{FE2FECAD-23A9-9FFC-97DE-DB1D925BC34F}" dt="2026-07-08T14:27:21.312" v="247" actId="20577"/>
          <ac:spMkLst>
            <pc:docMk/>
            <pc:sldMk cId="1916162272" sldId="257"/>
            <ac:spMk id="2" creationId="{DD257395-4C75-BB1B-DE67-02770452FEFC}"/>
          </ac:spMkLst>
        </pc:spChg>
        <pc:spChg chg="mod">
          <ac:chgData name="Lewis Jones (2508903)" userId="S::2508903@student.uwtsd.ac.uk::f0f8ba0b-2f80-4627-9bfa-cb516ff8027f" providerId="AD" clId="Web-{FE2FECAD-23A9-9FFC-97DE-DB1D925BC34F}" dt="2026-07-08T15:10:00.707" v="682" actId="20577"/>
          <ac:spMkLst>
            <pc:docMk/>
            <pc:sldMk cId="1916162272" sldId="257"/>
            <ac:spMk id="3" creationId="{AC5FE262-7438-0D47-3F3F-54A4D0773C66}"/>
          </ac:spMkLst>
        </pc:spChg>
      </pc:sldChg>
      <pc:sldChg chg="addSp delSp modSp new">
        <pc:chgData name="Lewis Jones (2508903)" userId="S::2508903@student.uwtsd.ac.uk::f0f8ba0b-2f80-4627-9bfa-cb516ff8027f" providerId="AD" clId="Web-{FE2FECAD-23A9-9FFC-97DE-DB1D925BC34F}" dt="2026-07-08T19:53:52.879" v="1292" actId="1076"/>
        <pc:sldMkLst>
          <pc:docMk/>
          <pc:sldMk cId="2342825719" sldId="258"/>
        </pc:sldMkLst>
        <pc:spChg chg="mod">
          <ac:chgData name="Lewis Jones (2508903)" userId="S::2508903@student.uwtsd.ac.uk::f0f8ba0b-2f80-4627-9bfa-cb516ff8027f" providerId="AD" clId="Web-{FE2FECAD-23A9-9FFC-97DE-DB1D925BC34F}" dt="2026-07-08T17:23:00.796" v="1009" actId="20577"/>
          <ac:spMkLst>
            <pc:docMk/>
            <pc:sldMk cId="2342825719" sldId="258"/>
            <ac:spMk id="2" creationId="{F6CF9638-E3E2-AFFB-EEBF-0B1C4686BA53}"/>
          </ac:spMkLst>
        </pc:spChg>
        <pc:spChg chg="add mod">
          <ac:chgData name="Lewis Jones (2508903)" userId="S::2508903@student.uwtsd.ac.uk::f0f8ba0b-2f80-4627-9bfa-cb516ff8027f" providerId="AD" clId="Web-{FE2FECAD-23A9-9FFC-97DE-DB1D925BC34F}" dt="2026-07-08T19:53:52.879" v="1292" actId="1076"/>
          <ac:spMkLst>
            <pc:docMk/>
            <pc:sldMk cId="2342825719" sldId="258"/>
            <ac:spMk id="3" creationId="{71F6A55C-8D88-0D3E-7DB7-A648A8DE84EC}"/>
          </ac:spMkLst>
        </pc:spChg>
        <pc:graphicFrameChg chg="add mod modGraphic">
          <ac:chgData name="Lewis Jones (2508903)" userId="S::2508903@student.uwtsd.ac.uk::f0f8ba0b-2f80-4627-9bfa-cb516ff8027f" providerId="AD" clId="Web-{FE2FECAD-23A9-9FFC-97DE-DB1D925BC34F}" dt="2026-07-08T19:49:36.215" v="1166" actId="1076"/>
          <ac:graphicFrameMkLst>
            <pc:docMk/>
            <pc:sldMk cId="2342825719" sldId="258"/>
            <ac:graphicFrameMk id="7" creationId="{636277B0-A6BF-F855-C953-EC4AC889E077}"/>
          </ac:graphicFrameMkLst>
        </pc:graphicFrameChg>
      </pc:sldChg>
      <pc:sldChg chg="new">
        <pc:chgData name="Lewis Jones (2508903)" userId="S::2508903@student.uwtsd.ac.uk::f0f8ba0b-2f80-4627-9bfa-cb516ff8027f" providerId="AD" clId="Web-{FE2FECAD-23A9-9FFC-97DE-DB1D925BC34F}" dt="2026-07-08T19:53:57.661" v="1293"/>
        <pc:sldMkLst>
          <pc:docMk/>
          <pc:sldMk cId="3727644110" sldId="259"/>
        </pc:sldMkLst>
      </pc:sldChg>
      <pc:sldMasterChg chg="add addSldLayout modSldLayout">
        <pc:chgData name="Lewis Jones (2508903)" userId="S::2508903@student.uwtsd.ac.uk::f0f8ba0b-2f80-4627-9bfa-cb516ff8027f" providerId="AD" clId="Web-{FE2FECAD-23A9-9FFC-97DE-DB1D925BC34F}" dt="2026-07-08T12:15:19.503" v="144"/>
        <pc:sldMasterMkLst>
          <pc:docMk/>
          <pc:sldMasterMk cId="625240292" sldId="2147483684"/>
        </pc:sldMasterMkLst>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3300327411" sldId="2147483685"/>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41949423" sldId="2147483686"/>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2915953523" sldId="2147483687"/>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158233389" sldId="2147483688"/>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2025744589" sldId="2147483689"/>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727567398" sldId="2147483690"/>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2105534946" sldId="2147483691"/>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3696140914" sldId="2147483692"/>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4126763924" sldId="2147483693"/>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2302283797" sldId="2147483694"/>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107215612" sldId="2147483695"/>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3769331351" sldId="2147483696"/>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3408361161" sldId="2147483697"/>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4048445806" sldId="2147483698"/>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804598444" sldId="2147483699"/>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2165416077" sldId="2147483700"/>
          </pc:sldLayoutMkLst>
        </pc:sldLayoutChg>
        <pc:sldLayoutChg chg="add mod replId">
          <pc:chgData name="Lewis Jones (2508903)" userId="S::2508903@student.uwtsd.ac.uk::f0f8ba0b-2f80-4627-9bfa-cb516ff8027f" providerId="AD" clId="Web-{FE2FECAD-23A9-9FFC-97DE-DB1D925BC34F}" dt="2026-07-08T12:15:19.503" v="144"/>
          <pc:sldLayoutMkLst>
            <pc:docMk/>
            <pc:sldMasterMk cId="625240292" sldId="2147483684"/>
            <pc:sldLayoutMk cId="1195378192" sldId="2147483701"/>
          </pc:sldLayoutMkLst>
        </pc:sldLayoutChg>
      </pc:sldMasterChg>
    </pc:docChg>
  </pc:docChgLst>
  <pc:docChgLst>
    <pc:chgData name="Lewis Jones (2508903)" userId="S::2508903@student.uwtsd.ac.uk::f0f8ba0b-2f80-4627-9bfa-cb516ff8027f" providerId="AD" clId="Web-{9AA79E60-6DC8-A71D-2073-13821FCE80C5}"/>
    <pc:docChg chg="addSld modSld">
      <pc:chgData name="Lewis Jones (2508903)" userId="S::2508903@student.uwtsd.ac.uk::f0f8ba0b-2f80-4627-9bfa-cb516ff8027f" providerId="AD" clId="Web-{9AA79E60-6DC8-A71D-2073-13821FCE80C5}" dt="2026-07-10T13:10:59.468" v="995"/>
      <pc:docMkLst>
        <pc:docMk/>
      </pc:docMkLst>
      <pc:sldChg chg="modSp">
        <pc:chgData name="Lewis Jones (2508903)" userId="S::2508903@student.uwtsd.ac.uk::f0f8ba0b-2f80-4627-9bfa-cb516ff8027f" providerId="AD" clId="Web-{9AA79E60-6DC8-A71D-2073-13821FCE80C5}" dt="2026-07-10T09:54:02.891" v="3" actId="20577"/>
        <pc:sldMkLst>
          <pc:docMk/>
          <pc:sldMk cId="1916162272" sldId="257"/>
        </pc:sldMkLst>
        <pc:spChg chg="mod">
          <ac:chgData name="Lewis Jones (2508903)" userId="S::2508903@student.uwtsd.ac.uk::f0f8ba0b-2f80-4627-9bfa-cb516ff8027f" providerId="AD" clId="Web-{9AA79E60-6DC8-A71D-2073-13821FCE80C5}" dt="2026-07-10T09:54:02.891" v="3" actId="20577"/>
          <ac:spMkLst>
            <pc:docMk/>
            <pc:sldMk cId="1916162272" sldId="257"/>
            <ac:spMk id="3" creationId="{AC5FE262-7438-0D47-3F3F-54A4D0773C66}"/>
          </ac:spMkLst>
        </pc:spChg>
      </pc:sldChg>
      <pc:sldChg chg="modSp">
        <pc:chgData name="Lewis Jones (2508903)" userId="S::2508903@student.uwtsd.ac.uk::f0f8ba0b-2f80-4627-9bfa-cb516ff8027f" providerId="AD" clId="Web-{9AA79E60-6DC8-A71D-2073-13821FCE80C5}" dt="2026-07-10T10:10:03.919" v="55"/>
        <pc:sldMkLst>
          <pc:docMk/>
          <pc:sldMk cId="2342825719" sldId="258"/>
        </pc:sldMkLst>
        <pc:graphicFrameChg chg="mod modGraphic">
          <ac:chgData name="Lewis Jones (2508903)" userId="S::2508903@student.uwtsd.ac.uk::f0f8ba0b-2f80-4627-9bfa-cb516ff8027f" providerId="AD" clId="Web-{9AA79E60-6DC8-A71D-2073-13821FCE80C5}" dt="2026-07-10T10:10:03.919" v="55"/>
          <ac:graphicFrameMkLst>
            <pc:docMk/>
            <pc:sldMk cId="2342825719" sldId="258"/>
            <ac:graphicFrameMk id="7" creationId="{636277B0-A6BF-F855-C953-EC4AC889E077}"/>
          </ac:graphicFrameMkLst>
        </pc:graphicFrameChg>
      </pc:sldChg>
      <pc:sldChg chg="addSp delSp modSp">
        <pc:chgData name="Lewis Jones (2508903)" userId="S::2508903@student.uwtsd.ac.uk::f0f8ba0b-2f80-4627-9bfa-cb516ff8027f" providerId="AD" clId="Web-{9AA79E60-6DC8-A71D-2073-13821FCE80C5}" dt="2026-07-10T11:05:05.652" v="362" actId="1076"/>
        <pc:sldMkLst>
          <pc:docMk/>
          <pc:sldMk cId="3727644110" sldId="259"/>
        </pc:sldMkLst>
        <pc:spChg chg="add mod">
          <ac:chgData name="Lewis Jones (2508903)" userId="S::2508903@student.uwtsd.ac.uk::f0f8ba0b-2f80-4627-9bfa-cb516ff8027f" providerId="AD" clId="Web-{9AA79E60-6DC8-A71D-2073-13821FCE80C5}" dt="2026-07-10T10:51:13.305" v="307" actId="14100"/>
          <ac:spMkLst>
            <pc:docMk/>
            <pc:sldMk cId="3727644110" sldId="259"/>
            <ac:spMk id="2" creationId="{AF2896B5-2667-4A8F-5F6E-B0FD10E590DD}"/>
          </ac:spMkLst>
        </pc:spChg>
        <pc:spChg chg="add mod">
          <ac:chgData name="Lewis Jones (2508903)" userId="S::2508903@student.uwtsd.ac.uk::f0f8ba0b-2f80-4627-9bfa-cb516ff8027f" providerId="AD" clId="Web-{9AA79E60-6DC8-A71D-2073-13821FCE80C5}" dt="2026-07-10T10:59:14.909" v="351" actId="20577"/>
          <ac:spMkLst>
            <pc:docMk/>
            <pc:sldMk cId="3727644110" sldId="259"/>
            <ac:spMk id="4" creationId="{8D7ED6F2-186A-298A-748D-D97B9D49D287}"/>
          </ac:spMkLst>
        </pc:spChg>
        <pc:spChg chg="add mod">
          <ac:chgData name="Lewis Jones (2508903)" userId="S::2508903@student.uwtsd.ac.uk::f0f8ba0b-2f80-4627-9bfa-cb516ff8027f" providerId="AD" clId="Web-{9AA79E60-6DC8-A71D-2073-13821FCE80C5}" dt="2026-07-10T11:04:31.042" v="355" actId="1076"/>
          <ac:spMkLst>
            <pc:docMk/>
            <pc:sldMk cId="3727644110" sldId="259"/>
            <ac:spMk id="5" creationId="{F78B3DE3-00CF-ECE4-98EB-43AA4CEEDF83}"/>
          </ac:spMkLst>
        </pc:spChg>
        <pc:spChg chg="add mod">
          <ac:chgData name="Lewis Jones (2508903)" userId="S::2508903@student.uwtsd.ac.uk::f0f8ba0b-2f80-4627-9bfa-cb516ff8027f" providerId="AD" clId="Web-{9AA79E60-6DC8-A71D-2073-13821FCE80C5}" dt="2026-07-10T10:52:23.119" v="343" actId="14100"/>
          <ac:spMkLst>
            <pc:docMk/>
            <pc:sldMk cId="3727644110" sldId="259"/>
            <ac:spMk id="7" creationId="{343D169B-EFB0-1765-C313-DEC99949D26E}"/>
          </ac:spMkLst>
        </pc:spChg>
        <pc:spChg chg="add mod">
          <ac:chgData name="Lewis Jones (2508903)" userId="S::2508903@student.uwtsd.ac.uk::f0f8ba0b-2f80-4627-9bfa-cb516ff8027f" providerId="AD" clId="Web-{9AA79E60-6DC8-A71D-2073-13821FCE80C5}" dt="2026-07-10T11:04:26.932" v="354" actId="1076"/>
          <ac:spMkLst>
            <pc:docMk/>
            <pc:sldMk cId="3727644110" sldId="259"/>
            <ac:spMk id="8" creationId="{95EC7EE3-1FC6-72B2-4D32-9881E2652B28}"/>
          </ac:spMkLst>
        </pc:spChg>
        <pc:spChg chg="add mod">
          <ac:chgData name="Lewis Jones (2508903)" userId="S::2508903@student.uwtsd.ac.uk::f0f8ba0b-2f80-4627-9bfa-cb516ff8027f" providerId="AD" clId="Web-{9AA79E60-6DC8-A71D-2073-13821FCE80C5}" dt="2026-07-10T11:04:21.119" v="352" actId="1076"/>
          <ac:spMkLst>
            <pc:docMk/>
            <pc:sldMk cId="3727644110" sldId="259"/>
            <ac:spMk id="9" creationId="{379BD038-DA89-73E3-0EFB-70F4C78B83BA}"/>
          </ac:spMkLst>
        </pc:spChg>
        <pc:spChg chg="add mod">
          <ac:chgData name="Lewis Jones (2508903)" userId="S::2508903@student.uwtsd.ac.uk::f0f8ba0b-2f80-4627-9bfa-cb516ff8027f" providerId="AD" clId="Web-{9AA79E60-6DC8-A71D-2073-13821FCE80C5}" dt="2026-07-10T10:51:55.837" v="334" actId="1076"/>
          <ac:spMkLst>
            <pc:docMk/>
            <pc:sldMk cId="3727644110" sldId="259"/>
            <ac:spMk id="10" creationId="{EE99637B-C7DE-7679-B5FD-37C9A11CF096}"/>
          </ac:spMkLst>
        </pc:spChg>
        <pc:spChg chg="add mod">
          <ac:chgData name="Lewis Jones (2508903)" userId="S::2508903@student.uwtsd.ac.uk::f0f8ba0b-2f80-4627-9bfa-cb516ff8027f" providerId="AD" clId="Web-{9AA79E60-6DC8-A71D-2073-13821FCE80C5}" dt="2026-07-10T10:52:01.040" v="336" actId="14100"/>
          <ac:spMkLst>
            <pc:docMk/>
            <pc:sldMk cId="3727644110" sldId="259"/>
            <ac:spMk id="11" creationId="{31C9121F-CC9D-62A3-05AF-5C274BE93877}"/>
          </ac:spMkLst>
        </pc:spChg>
        <pc:spChg chg="add mod">
          <ac:chgData name="Lewis Jones (2508903)" userId="S::2508903@student.uwtsd.ac.uk::f0f8ba0b-2f80-4627-9bfa-cb516ff8027f" providerId="AD" clId="Web-{9AA79E60-6DC8-A71D-2073-13821FCE80C5}" dt="2026-07-10T10:52:10.275" v="338" actId="1076"/>
          <ac:spMkLst>
            <pc:docMk/>
            <pc:sldMk cId="3727644110" sldId="259"/>
            <ac:spMk id="13" creationId="{014409A7-1E21-CB06-6DF8-F418C410C9DA}"/>
          </ac:spMkLst>
        </pc:spChg>
        <pc:spChg chg="add mod">
          <ac:chgData name="Lewis Jones (2508903)" userId="S::2508903@student.uwtsd.ac.uk::f0f8ba0b-2f80-4627-9bfa-cb516ff8027f" providerId="AD" clId="Web-{9AA79E60-6DC8-A71D-2073-13821FCE80C5}" dt="2026-07-10T10:47:39.815" v="230" actId="20577"/>
          <ac:spMkLst>
            <pc:docMk/>
            <pc:sldMk cId="3727644110" sldId="259"/>
            <ac:spMk id="14" creationId="{231D1DC2-E046-0EC9-11D1-7FB68CEEB399}"/>
          </ac:spMkLst>
        </pc:spChg>
        <pc:cxnChg chg="add mod">
          <ac:chgData name="Lewis Jones (2508903)" userId="S::2508903@student.uwtsd.ac.uk::f0f8ba0b-2f80-4627-9bfa-cb516ff8027f" providerId="AD" clId="Web-{9AA79E60-6DC8-A71D-2073-13821FCE80C5}" dt="2026-07-10T10:50:43.726" v="293" actId="1076"/>
          <ac:cxnSpMkLst>
            <pc:docMk/>
            <pc:sldMk cId="3727644110" sldId="259"/>
            <ac:cxnSpMk id="3" creationId="{E8D10324-CB22-8CB1-9F86-0A2DE5EFCF3D}"/>
          </ac:cxnSpMkLst>
        </pc:cxnChg>
        <pc:cxnChg chg="add mod">
          <ac:chgData name="Lewis Jones (2508903)" userId="S::2508903@student.uwtsd.ac.uk::f0f8ba0b-2f80-4627-9bfa-cb516ff8027f" providerId="AD" clId="Web-{9AA79E60-6DC8-A71D-2073-13821FCE80C5}" dt="2026-07-10T10:50:47.101" v="294" actId="1076"/>
          <ac:cxnSpMkLst>
            <pc:docMk/>
            <pc:sldMk cId="3727644110" sldId="259"/>
            <ac:cxnSpMk id="6" creationId="{E66A89AA-3172-E948-63A9-5864C4AF84DC}"/>
          </ac:cxnSpMkLst>
        </pc:cxnChg>
        <pc:cxnChg chg="add mod">
          <ac:chgData name="Lewis Jones (2508903)" userId="S::2508903@student.uwtsd.ac.uk::f0f8ba0b-2f80-4627-9bfa-cb516ff8027f" providerId="AD" clId="Web-{9AA79E60-6DC8-A71D-2073-13821FCE80C5}" dt="2026-07-10T10:50:36.351" v="291" actId="1076"/>
          <ac:cxnSpMkLst>
            <pc:docMk/>
            <pc:sldMk cId="3727644110" sldId="259"/>
            <ac:cxnSpMk id="12" creationId="{1F483FAE-7936-6D70-FBAF-F50C60108B43}"/>
          </ac:cxnSpMkLst>
        </pc:cxnChg>
        <pc:cxnChg chg="add mod">
          <ac:chgData name="Lewis Jones (2508903)" userId="S::2508903@student.uwtsd.ac.uk::f0f8ba0b-2f80-4627-9bfa-cb516ff8027f" providerId="AD" clId="Web-{9AA79E60-6DC8-A71D-2073-13821FCE80C5}" dt="2026-07-10T10:17:40.957" v="172" actId="1076"/>
          <ac:cxnSpMkLst>
            <pc:docMk/>
            <pc:sldMk cId="3727644110" sldId="259"/>
            <ac:cxnSpMk id="15" creationId="{86ED9C46-2DC7-AA11-2C3F-D0C4F2448E30}"/>
          </ac:cxnSpMkLst>
        </pc:cxnChg>
        <pc:cxnChg chg="add mod">
          <ac:chgData name="Lewis Jones (2508903)" userId="S::2508903@student.uwtsd.ac.uk::f0f8ba0b-2f80-4627-9bfa-cb516ff8027f" providerId="AD" clId="Web-{9AA79E60-6DC8-A71D-2073-13821FCE80C5}" dt="2026-07-10T10:21:59.031" v="175"/>
          <ac:cxnSpMkLst>
            <pc:docMk/>
            <pc:sldMk cId="3727644110" sldId="259"/>
            <ac:cxnSpMk id="16" creationId="{E3276B1D-271D-248D-3426-08250D121BB4}"/>
          </ac:cxnSpMkLst>
        </pc:cxnChg>
        <pc:cxnChg chg="add mod">
          <ac:chgData name="Lewis Jones (2508903)" userId="S::2508903@student.uwtsd.ac.uk::f0f8ba0b-2f80-4627-9bfa-cb516ff8027f" providerId="AD" clId="Web-{9AA79E60-6DC8-A71D-2073-13821FCE80C5}" dt="2026-07-10T11:04:24.573" v="353" actId="1076"/>
          <ac:cxnSpMkLst>
            <pc:docMk/>
            <pc:sldMk cId="3727644110" sldId="259"/>
            <ac:cxnSpMk id="17" creationId="{480183E1-0AD0-C955-9435-A4FCAAAA9E66}"/>
          </ac:cxnSpMkLst>
        </pc:cxnChg>
        <pc:cxnChg chg="add mod">
          <ac:chgData name="Lewis Jones (2508903)" userId="S::2508903@student.uwtsd.ac.uk::f0f8ba0b-2f80-4627-9bfa-cb516ff8027f" providerId="AD" clId="Web-{9AA79E60-6DC8-A71D-2073-13821FCE80C5}" dt="2026-07-10T10:52:31.275" v="344" actId="1076"/>
          <ac:cxnSpMkLst>
            <pc:docMk/>
            <pc:sldMk cId="3727644110" sldId="259"/>
            <ac:cxnSpMk id="18" creationId="{24F50147-7E1D-82F7-307E-DB5F831A80CD}"/>
          </ac:cxnSpMkLst>
        </pc:cxnChg>
        <pc:cxnChg chg="add mod">
          <ac:chgData name="Lewis Jones (2508903)" userId="S::2508903@student.uwtsd.ac.uk::f0f8ba0b-2f80-4627-9bfa-cb516ff8027f" providerId="AD" clId="Web-{9AA79E60-6DC8-A71D-2073-13821FCE80C5}" dt="2026-07-10T10:52:33.697" v="345" actId="1076"/>
          <ac:cxnSpMkLst>
            <pc:docMk/>
            <pc:sldMk cId="3727644110" sldId="259"/>
            <ac:cxnSpMk id="19" creationId="{757E3656-3009-2966-2DEC-BCB61022A192}"/>
          </ac:cxnSpMkLst>
        </pc:cxnChg>
        <pc:cxnChg chg="add mod">
          <ac:chgData name="Lewis Jones (2508903)" userId="S::2508903@student.uwtsd.ac.uk::f0f8ba0b-2f80-4627-9bfa-cb516ff8027f" providerId="AD" clId="Web-{9AA79E60-6DC8-A71D-2073-13821FCE80C5}" dt="2026-07-10T10:51:15.930" v="308" actId="1076"/>
          <ac:cxnSpMkLst>
            <pc:docMk/>
            <pc:sldMk cId="3727644110" sldId="259"/>
            <ac:cxnSpMk id="21" creationId="{BA418780-6226-A80D-89C6-9DEBE19B2820}"/>
          </ac:cxnSpMkLst>
        </pc:cxnChg>
        <pc:cxnChg chg="add mod">
          <ac:chgData name="Lewis Jones (2508903)" userId="S::2508903@student.uwtsd.ac.uk::f0f8ba0b-2f80-4627-9bfa-cb516ff8027f" providerId="AD" clId="Web-{9AA79E60-6DC8-A71D-2073-13821FCE80C5}" dt="2026-07-10T10:49:57.303" v="272" actId="14100"/>
          <ac:cxnSpMkLst>
            <pc:docMk/>
            <pc:sldMk cId="3727644110" sldId="259"/>
            <ac:cxnSpMk id="22" creationId="{AA755CA1-7062-0BDA-0583-C0185F43801E}"/>
          </ac:cxnSpMkLst>
        </pc:cxnChg>
      </pc:sldChg>
      <pc:sldChg chg="addSp delSp modSp new">
        <pc:chgData name="Lewis Jones (2508903)" userId="S::2508903@student.uwtsd.ac.uk::f0f8ba0b-2f80-4627-9bfa-cb516ff8027f" providerId="AD" clId="Web-{9AA79E60-6DC8-A71D-2073-13821FCE80C5}" dt="2026-07-10T13:10:59.468" v="995"/>
        <pc:sldMkLst>
          <pc:docMk/>
          <pc:sldMk cId="3099169580" sldId="260"/>
        </pc:sldMkLst>
        <pc:spChg chg="add mod">
          <ac:chgData name="Lewis Jones (2508903)" userId="S::2508903@student.uwtsd.ac.uk::f0f8ba0b-2f80-4627-9bfa-cb516ff8027f" providerId="AD" clId="Web-{9AA79E60-6DC8-A71D-2073-13821FCE80C5}" dt="2026-07-10T12:33:00.870" v="417" actId="1076"/>
          <ac:spMkLst>
            <pc:docMk/>
            <pc:sldMk cId="3099169580" sldId="260"/>
            <ac:spMk id="4" creationId="{8DF58EE6-2A43-8AAF-7DE0-55A0CCEE04C2}"/>
          </ac:spMkLst>
        </pc:spChg>
        <pc:spChg chg="add mod">
          <ac:chgData name="Lewis Jones (2508903)" userId="S::2508903@student.uwtsd.ac.uk::f0f8ba0b-2f80-4627-9bfa-cb516ff8027f" providerId="AD" clId="Web-{9AA79E60-6DC8-A71D-2073-13821FCE80C5}" dt="2026-07-10T12:54:16.338" v="526" actId="1076"/>
          <ac:spMkLst>
            <pc:docMk/>
            <pc:sldMk cId="3099169580" sldId="260"/>
            <ac:spMk id="9" creationId="{15BA08D5-393F-B513-0831-20A315A54EB7}"/>
          </ac:spMkLst>
        </pc:spChg>
        <pc:spChg chg="add mod">
          <ac:chgData name="Lewis Jones (2508903)" userId="S::2508903@student.uwtsd.ac.uk::f0f8ba0b-2f80-4627-9bfa-cb516ff8027f" providerId="AD" clId="Web-{9AA79E60-6DC8-A71D-2073-13821FCE80C5}" dt="2026-07-10T12:44:10.176" v="485" actId="14100"/>
          <ac:spMkLst>
            <pc:docMk/>
            <pc:sldMk cId="3099169580" sldId="260"/>
            <ac:spMk id="11" creationId="{5F3F7CA4-2404-C0AE-ED9C-5D8F11B78C78}"/>
          </ac:spMkLst>
        </pc:spChg>
        <pc:spChg chg="add mod">
          <ac:chgData name="Lewis Jones (2508903)" userId="S::2508903@student.uwtsd.ac.uk::f0f8ba0b-2f80-4627-9bfa-cb516ff8027f" providerId="AD" clId="Web-{9AA79E60-6DC8-A71D-2073-13821FCE80C5}" dt="2026-07-10T12:44:34.176" v="495" actId="20577"/>
          <ac:spMkLst>
            <pc:docMk/>
            <pc:sldMk cId="3099169580" sldId="260"/>
            <ac:spMk id="12" creationId="{0442A2EA-20C8-74B3-6B33-EB85EF760B33}"/>
          </ac:spMkLst>
        </pc:spChg>
        <pc:spChg chg="add mod">
          <ac:chgData name="Lewis Jones (2508903)" userId="S::2508903@student.uwtsd.ac.uk::f0f8ba0b-2f80-4627-9bfa-cb516ff8027f" providerId="AD" clId="Web-{9AA79E60-6DC8-A71D-2073-13821FCE80C5}" dt="2026-07-10T12:53:52.697" v="513" actId="1076"/>
          <ac:spMkLst>
            <pc:docMk/>
            <pc:sldMk cId="3099169580" sldId="260"/>
            <ac:spMk id="13" creationId="{A2E2166A-5942-59F4-0979-3B37F8DB7B01}"/>
          </ac:spMkLst>
        </pc:spChg>
        <pc:spChg chg="add mod">
          <ac:chgData name="Lewis Jones (2508903)" userId="S::2508903@student.uwtsd.ac.uk::f0f8ba0b-2f80-4627-9bfa-cb516ff8027f" providerId="AD" clId="Web-{9AA79E60-6DC8-A71D-2073-13821FCE80C5}" dt="2026-07-10T12:54:11.947" v="525" actId="1076"/>
          <ac:spMkLst>
            <pc:docMk/>
            <pc:sldMk cId="3099169580" sldId="260"/>
            <ac:spMk id="14" creationId="{9FB69C9C-A8B2-7437-3609-13D6C4E7DC13}"/>
          </ac:spMkLst>
        </pc:spChg>
        <pc:spChg chg="add mod">
          <ac:chgData name="Lewis Jones (2508903)" userId="S::2508903@student.uwtsd.ac.uk::f0f8ba0b-2f80-4627-9bfa-cb516ff8027f" providerId="AD" clId="Web-{9AA79E60-6DC8-A71D-2073-13821FCE80C5}" dt="2026-07-10T13:00:03.913" v="544" actId="1076"/>
          <ac:spMkLst>
            <pc:docMk/>
            <pc:sldMk cId="3099169580" sldId="260"/>
            <ac:spMk id="15" creationId="{7A1EA266-5772-2A6D-E569-FDBAC2454791}"/>
          </ac:spMkLst>
        </pc:spChg>
        <pc:graphicFrameChg chg="add mod modGraphic">
          <ac:chgData name="Lewis Jones (2508903)" userId="S::2508903@student.uwtsd.ac.uk::f0f8ba0b-2f80-4627-9bfa-cb516ff8027f" providerId="AD" clId="Web-{9AA79E60-6DC8-A71D-2073-13821FCE80C5}" dt="2026-07-10T13:10:59.468" v="995"/>
          <ac:graphicFrameMkLst>
            <pc:docMk/>
            <pc:sldMk cId="3099169580" sldId="260"/>
            <ac:graphicFrameMk id="17" creationId="{38A92016-B493-14B3-2D48-F63269687213}"/>
          </ac:graphicFrameMkLst>
        </pc:graphicFrameChg>
        <pc:cxnChg chg="add mod">
          <ac:chgData name="Lewis Jones (2508903)" userId="S::2508903@student.uwtsd.ac.uk::f0f8ba0b-2f80-4627-9bfa-cb516ff8027f" providerId="AD" clId="Web-{9AA79E60-6DC8-A71D-2073-13821FCE80C5}" dt="2026-07-10T12:33:11.636" v="419"/>
          <ac:cxnSpMkLst>
            <pc:docMk/>
            <pc:sldMk cId="3099169580" sldId="260"/>
            <ac:cxnSpMk id="5" creationId="{A121BBB2-0E6D-FA02-D061-52D45601070B}"/>
          </ac:cxnSpMkLst>
        </pc:cxnChg>
        <pc:cxnChg chg="add mod">
          <ac:chgData name="Lewis Jones (2508903)" userId="S::2508903@student.uwtsd.ac.uk::f0f8ba0b-2f80-4627-9bfa-cb516ff8027f" providerId="AD" clId="Web-{9AA79E60-6DC8-A71D-2073-13821FCE80C5}" dt="2026-07-10T12:42:01.843" v="421"/>
          <ac:cxnSpMkLst>
            <pc:docMk/>
            <pc:sldMk cId="3099169580" sldId="260"/>
            <ac:cxnSpMk id="6" creationId="{0F315FAF-4DBE-17FE-E25A-96495916B3B0}"/>
          </ac:cxnSpMkLst>
        </pc:cxnChg>
        <pc:cxnChg chg="add mod">
          <ac:chgData name="Lewis Jones (2508903)" userId="S::2508903@student.uwtsd.ac.uk::f0f8ba0b-2f80-4627-9bfa-cb516ff8027f" providerId="AD" clId="Web-{9AA79E60-6DC8-A71D-2073-13821FCE80C5}" dt="2026-07-10T12:42:14.937" v="423"/>
          <ac:cxnSpMkLst>
            <pc:docMk/>
            <pc:sldMk cId="3099169580" sldId="260"/>
            <ac:cxnSpMk id="7" creationId="{4870FB92-1B9C-BB1F-59A5-54A15731CB3E}"/>
          </ac:cxnSpMkLst>
        </pc:cxnChg>
        <pc:cxnChg chg="add mod">
          <ac:chgData name="Lewis Jones (2508903)" userId="S::2508903@student.uwtsd.ac.uk::f0f8ba0b-2f80-4627-9bfa-cb516ff8027f" providerId="AD" clId="Web-{9AA79E60-6DC8-A71D-2073-13821FCE80C5}" dt="2026-07-10T12:43:00.595" v="443"/>
          <ac:cxnSpMkLst>
            <pc:docMk/>
            <pc:sldMk cId="3099169580" sldId="260"/>
            <ac:cxnSpMk id="8" creationId="{84768FAE-01D2-39C4-C3A2-AFD1EA109449}"/>
          </ac:cxnSpMkLst>
        </pc:cxnChg>
      </pc:sldChg>
    </pc:docChg>
  </pc:docChgLst>
  <pc:docChgLst>
    <pc:chgData name="Lewis Jones (2508903)" userId="S::2508903@student.uwtsd.ac.uk::f0f8ba0b-2f80-4627-9bfa-cb516ff8027f" providerId="AD" clId="Web-{1BAEAC0B-B6E2-0BCA-0B80-BAA62E755B67}"/>
    <pc:docChg chg="addSld modSld">
      <pc:chgData name="Lewis Jones (2508903)" userId="S::2508903@student.uwtsd.ac.uk::f0f8ba0b-2f80-4627-9bfa-cb516ff8027f" providerId="AD" clId="Web-{1BAEAC0B-B6E2-0BCA-0B80-BAA62E755B67}" dt="2026-07-14T13:07:19.252" v="61" actId="14100"/>
      <pc:docMkLst>
        <pc:docMk/>
      </pc:docMkLst>
      <pc:sldChg chg="modSp">
        <pc:chgData name="Lewis Jones (2508903)" userId="S::2508903@student.uwtsd.ac.uk::f0f8ba0b-2f80-4627-9bfa-cb516ff8027f" providerId="AD" clId="Web-{1BAEAC0B-B6E2-0BCA-0B80-BAA62E755B67}" dt="2026-07-14T11:35:54.669" v="2" actId="1076"/>
        <pc:sldMkLst>
          <pc:docMk/>
          <pc:sldMk cId="109857222" sldId="256"/>
        </pc:sldMkLst>
        <pc:spChg chg="mod">
          <ac:chgData name="Lewis Jones (2508903)" userId="S::2508903@student.uwtsd.ac.uk::f0f8ba0b-2f80-4627-9bfa-cb516ff8027f" providerId="AD" clId="Web-{1BAEAC0B-B6E2-0BCA-0B80-BAA62E755B67}" dt="2026-07-14T11:35:54.669" v="2" actId="1076"/>
          <ac:spMkLst>
            <pc:docMk/>
            <pc:sldMk cId="109857222" sldId="256"/>
            <ac:spMk id="2" creationId="{36AA5A16-8427-42AB-F654-DAA32322FEF1}"/>
          </ac:spMkLst>
        </pc:spChg>
        <pc:spChg chg="mod">
          <ac:chgData name="Lewis Jones (2508903)" userId="S::2508903@student.uwtsd.ac.uk::f0f8ba0b-2f80-4627-9bfa-cb516ff8027f" providerId="AD" clId="Web-{1BAEAC0B-B6E2-0BCA-0B80-BAA62E755B67}" dt="2026-07-14T11:35:50.888" v="1" actId="1076"/>
          <ac:spMkLst>
            <pc:docMk/>
            <pc:sldMk cId="109857222" sldId="256"/>
            <ac:spMk id="4" creationId="{4CEE0D0A-7231-57B2-D2A0-9E33AEADDF71}"/>
          </ac:spMkLst>
        </pc:spChg>
        <pc:spChg chg="mod">
          <ac:chgData name="Lewis Jones (2508903)" userId="S::2508903@student.uwtsd.ac.uk::f0f8ba0b-2f80-4627-9bfa-cb516ff8027f" providerId="AD" clId="Web-{1BAEAC0B-B6E2-0BCA-0B80-BAA62E755B67}" dt="2026-07-14T11:31:31.477" v="0" actId="1076"/>
          <ac:spMkLst>
            <pc:docMk/>
            <pc:sldMk cId="109857222" sldId="256"/>
            <ac:spMk id="6" creationId="{7E3B4A73-A961-21AE-69FB-EDD65C29FA07}"/>
          </ac:spMkLst>
        </pc:spChg>
      </pc:sldChg>
      <pc:sldChg chg="delSp modSp">
        <pc:chgData name="Lewis Jones (2508903)" userId="S::2508903@student.uwtsd.ac.uk::f0f8ba0b-2f80-4627-9bfa-cb516ff8027f" providerId="AD" clId="Web-{1BAEAC0B-B6E2-0BCA-0B80-BAA62E755B67}" dt="2026-07-14T11:42:47.164" v="39" actId="1076"/>
        <pc:sldMkLst>
          <pc:docMk/>
          <pc:sldMk cId="2342825719" sldId="258"/>
        </pc:sldMkLst>
        <pc:spChg chg="mod">
          <ac:chgData name="Lewis Jones (2508903)" userId="S::2508903@student.uwtsd.ac.uk::f0f8ba0b-2f80-4627-9bfa-cb516ff8027f" providerId="AD" clId="Web-{1BAEAC0B-B6E2-0BCA-0B80-BAA62E755B67}" dt="2026-07-14T11:40:59.349" v="9" actId="1076"/>
          <ac:spMkLst>
            <pc:docMk/>
            <pc:sldMk cId="2342825719" sldId="258"/>
            <ac:spMk id="2" creationId="{F6CF9638-E3E2-AFFB-EEBF-0B1C4686BA53}"/>
          </ac:spMkLst>
        </pc:spChg>
        <pc:spChg chg="mod">
          <ac:chgData name="Lewis Jones (2508903)" userId="S::2508903@student.uwtsd.ac.uk::f0f8ba0b-2f80-4627-9bfa-cb516ff8027f" providerId="AD" clId="Web-{1BAEAC0B-B6E2-0BCA-0B80-BAA62E755B67}" dt="2026-07-14T11:42:44.195" v="38" actId="1076"/>
          <ac:spMkLst>
            <pc:docMk/>
            <pc:sldMk cId="2342825719" sldId="258"/>
            <ac:spMk id="3" creationId="{71F6A55C-8D88-0D3E-7DB7-A648A8DE84EC}"/>
          </ac:spMkLst>
        </pc:spChg>
        <pc:spChg chg="del">
          <ac:chgData name="Lewis Jones (2508903)" userId="S::2508903@student.uwtsd.ac.uk::f0f8ba0b-2f80-4627-9bfa-cb516ff8027f" providerId="AD" clId="Web-{1BAEAC0B-B6E2-0BCA-0B80-BAA62E755B67}" dt="2026-07-14T11:40:40.677" v="4"/>
          <ac:spMkLst>
            <pc:docMk/>
            <pc:sldMk cId="2342825719" sldId="258"/>
            <ac:spMk id="4" creationId="{B38160C4-3325-3078-7DDA-BA620456B419}"/>
          </ac:spMkLst>
        </pc:spChg>
        <pc:graphicFrameChg chg="mod">
          <ac:chgData name="Lewis Jones (2508903)" userId="S::2508903@student.uwtsd.ac.uk::f0f8ba0b-2f80-4627-9bfa-cb516ff8027f" providerId="AD" clId="Web-{1BAEAC0B-B6E2-0BCA-0B80-BAA62E755B67}" dt="2026-07-14T11:42:47.164" v="39" actId="1076"/>
          <ac:graphicFrameMkLst>
            <pc:docMk/>
            <pc:sldMk cId="2342825719" sldId="258"/>
            <ac:graphicFrameMk id="7" creationId="{636277B0-A6BF-F855-C953-EC4AC889E077}"/>
          </ac:graphicFrameMkLst>
        </pc:graphicFrameChg>
      </pc:sldChg>
      <pc:sldChg chg="delSp">
        <pc:chgData name="Lewis Jones (2508903)" userId="S::2508903@student.uwtsd.ac.uk::f0f8ba0b-2f80-4627-9bfa-cb516ff8027f" providerId="AD" clId="Web-{1BAEAC0B-B6E2-0BCA-0B80-BAA62E755B67}" dt="2026-07-14T11:43:05.711" v="40"/>
        <pc:sldMkLst>
          <pc:docMk/>
          <pc:sldMk cId="3727644110" sldId="259"/>
        </pc:sldMkLst>
        <pc:spChg chg="del">
          <ac:chgData name="Lewis Jones (2508903)" userId="S::2508903@student.uwtsd.ac.uk::f0f8ba0b-2f80-4627-9bfa-cb516ff8027f" providerId="AD" clId="Web-{1BAEAC0B-B6E2-0BCA-0B80-BAA62E755B67}" dt="2026-07-14T11:43:05.711" v="40"/>
          <ac:spMkLst>
            <pc:docMk/>
            <pc:sldMk cId="3727644110" sldId="259"/>
            <ac:spMk id="23" creationId="{D9B08B66-C8D0-E647-67B8-D92C28A4C936}"/>
          </ac:spMkLst>
        </pc:spChg>
      </pc:sldChg>
      <pc:sldChg chg="delSp modSp">
        <pc:chgData name="Lewis Jones (2508903)" userId="S::2508903@student.uwtsd.ac.uk::f0f8ba0b-2f80-4627-9bfa-cb516ff8027f" providerId="AD" clId="Web-{1BAEAC0B-B6E2-0BCA-0B80-BAA62E755B67}" dt="2026-07-14T11:44:07.462" v="49" actId="14100"/>
        <pc:sldMkLst>
          <pc:docMk/>
          <pc:sldMk cId="3099169580" sldId="260"/>
        </pc:sldMkLst>
        <pc:spChg chg="del">
          <ac:chgData name="Lewis Jones (2508903)" userId="S::2508903@student.uwtsd.ac.uk::f0f8ba0b-2f80-4627-9bfa-cb516ff8027f" providerId="AD" clId="Web-{1BAEAC0B-B6E2-0BCA-0B80-BAA62E755B67}" dt="2026-07-14T11:43:41.930" v="42"/>
          <ac:spMkLst>
            <pc:docMk/>
            <pc:sldMk cId="3099169580" sldId="260"/>
            <ac:spMk id="2" creationId="{2474943E-0AD9-2CA0-E525-A9FF93BD6BF1}"/>
          </ac:spMkLst>
        </pc:spChg>
        <pc:spChg chg="del">
          <ac:chgData name="Lewis Jones (2508903)" userId="S::2508903@student.uwtsd.ac.uk::f0f8ba0b-2f80-4627-9bfa-cb516ff8027f" providerId="AD" clId="Web-{1BAEAC0B-B6E2-0BCA-0B80-BAA62E755B67}" dt="2026-07-14T11:43:29.274" v="41"/>
          <ac:spMkLst>
            <pc:docMk/>
            <pc:sldMk cId="3099169580" sldId="260"/>
            <ac:spMk id="10" creationId="{3728679F-1572-B8FC-F0C1-A2657886D71F}"/>
          </ac:spMkLst>
        </pc:spChg>
        <pc:spChg chg="mod">
          <ac:chgData name="Lewis Jones (2508903)" userId="S::2508903@student.uwtsd.ac.uk::f0f8ba0b-2f80-4627-9bfa-cb516ff8027f" providerId="AD" clId="Web-{1BAEAC0B-B6E2-0BCA-0B80-BAA62E755B67}" dt="2026-07-14T11:44:04.243" v="48" actId="1076"/>
          <ac:spMkLst>
            <pc:docMk/>
            <pc:sldMk cId="3099169580" sldId="260"/>
            <ac:spMk id="12" creationId="{0442A2EA-20C8-74B3-6B33-EB85EF760B33}"/>
          </ac:spMkLst>
        </pc:spChg>
        <pc:spChg chg="mod">
          <ac:chgData name="Lewis Jones (2508903)" userId="S::2508903@student.uwtsd.ac.uk::f0f8ba0b-2f80-4627-9bfa-cb516ff8027f" providerId="AD" clId="Web-{1BAEAC0B-B6E2-0BCA-0B80-BAA62E755B67}" dt="2026-07-14T11:43:59.633" v="46" actId="1076"/>
          <ac:spMkLst>
            <pc:docMk/>
            <pc:sldMk cId="3099169580" sldId="260"/>
            <ac:spMk id="13" creationId="{A2E2166A-5942-59F4-0979-3B37F8DB7B01}"/>
          </ac:spMkLst>
        </pc:spChg>
        <pc:spChg chg="mod">
          <ac:chgData name="Lewis Jones (2508903)" userId="S::2508903@student.uwtsd.ac.uk::f0f8ba0b-2f80-4627-9bfa-cb516ff8027f" providerId="AD" clId="Web-{1BAEAC0B-B6E2-0BCA-0B80-BAA62E755B67}" dt="2026-07-14T11:43:51.618" v="44" actId="1076"/>
          <ac:spMkLst>
            <pc:docMk/>
            <pc:sldMk cId="3099169580" sldId="260"/>
            <ac:spMk id="14" creationId="{9FB69C9C-A8B2-7437-3609-13D6C4E7DC13}"/>
          </ac:spMkLst>
        </pc:spChg>
        <pc:graphicFrameChg chg="mod">
          <ac:chgData name="Lewis Jones (2508903)" userId="S::2508903@student.uwtsd.ac.uk::f0f8ba0b-2f80-4627-9bfa-cb516ff8027f" providerId="AD" clId="Web-{1BAEAC0B-B6E2-0BCA-0B80-BAA62E755B67}" dt="2026-07-14T11:43:47.993" v="43" actId="1076"/>
          <ac:graphicFrameMkLst>
            <pc:docMk/>
            <pc:sldMk cId="3099169580" sldId="260"/>
            <ac:graphicFrameMk id="17" creationId="{38A92016-B493-14B3-2D48-F63269687213}"/>
          </ac:graphicFrameMkLst>
        </pc:graphicFrameChg>
        <pc:cxnChg chg="mod">
          <ac:chgData name="Lewis Jones (2508903)" userId="S::2508903@student.uwtsd.ac.uk::f0f8ba0b-2f80-4627-9bfa-cb516ff8027f" providerId="AD" clId="Web-{1BAEAC0B-B6E2-0BCA-0B80-BAA62E755B67}" dt="2026-07-14T11:44:00.149" v="47" actId="14100"/>
          <ac:cxnSpMkLst>
            <pc:docMk/>
            <pc:sldMk cId="3099169580" sldId="260"/>
            <ac:cxnSpMk id="6" creationId="{0F315FAF-4DBE-17FE-E25A-96495916B3B0}"/>
          </ac:cxnSpMkLst>
        </pc:cxnChg>
        <pc:cxnChg chg="mod">
          <ac:chgData name="Lewis Jones (2508903)" userId="S::2508903@student.uwtsd.ac.uk::f0f8ba0b-2f80-4627-9bfa-cb516ff8027f" providerId="AD" clId="Web-{1BAEAC0B-B6E2-0BCA-0B80-BAA62E755B67}" dt="2026-07-14T11:44:07.462" v="49" actId="14100"/>
          <ac:cxnSpMkLst>
            <pc:docMk/>
            <pc:sldMk cId="3099169580" sldId="260"/>
            <ac:cxnSpMk id="7" creationId="{4870FB92-1B9C-BB1F-59A5-54A15731CB3E}"/>
          </ac:cxnSpMkLst>
        </pc:cxnChg>
        <pc:cxnChg chg="mod">
          <ac:chgData name="Lewis Jones (2508903)" userId="S::2508903@student.uwtsd.ac.uk::f0f8ba0b-2f80-4627-9bfa-cb516ff8027f" providerId="AD" clId="Web-{1BAEAC0B-B6E2-0BCA-0B80-BAA62E755B67}" dt="2026-07-14T11:43:54.743" v="45" actId="14100"/>
          <ac:cxnSpMkLst>
            <pc:docMk/>
            <pc:sldMk cId="3099169580" sldId="260"/>
            <ac:cxnSpMk id="8" creationId="{84768FAE-01D2-39C4-C3A2-AFD1EA109449}"/>
          </ac:cxnSpMkLst>
        </pc:cxnChg>
      </pc:sldChg>
      <pc:sldChg chg="delSp modSp">
        <pc:chgData name="Lewis Jones (2508903)" userId="S::2508903@student.uwtsd.ac.uk::f0f8ba0b-2f80-4627-9bfa-cb516ff8027f" providerId="AD" clId="Web-{1BAEAC0B-B6E2-0BCA-0B80-BAA62E755B67}" dt="2026-07-14T13:07:19.252" v="61" actId="14100"/>
        <pc:sldMkLst>
          <pc:docMk/>
          <pc:sldMk cId="1100025586" sldId="261"/>
        </pc:sldMkLst>
        <pc:spChg chg="mod">
          <ac:chgData name="Lewis Jones (2508903)" userId="S::2508903@student.uwtsd.ac.uk::f0f8ba0b-2f80-4627-9bfa-cb516ff8027f" providerId="AD" clId="Web-{1BAEAC0B-B6E2-0BCA-0B80-BAA62E755B67}" dt="2026-07-14T13:07:19.252" v="61" actId="14100"/>
          <ac:spMkLst>
            <pc:docMk/>
            <pc:sldMk cId="1100025586" sldId="261"/>
            <ac:spMk id="8" creationId="{8BBDACE6-1E1A-1EF1-5E2C-88DCE1EE88B0}"/>
          </ac:spMkLst>
        </pc:spChg>
        <pc:spChg chg="del">
          <ac:chgData name="Lewis Jones (2508903)" userId="S::2508903@student.uwtsd.ac.uk::f0f8ba0b-2f80-4627-9bfa-cb516ff8027f" providerId="AD" clId="Web-{1BAEAC0B-B6E2-0BCA-0B80-BAA62E755B67}" dt="2026-07-14T11:42:32.195" v="33"/>
          <ac:spMkLst>
            <pc:docMk/>
            <pc:sldMk cId="1100025586" sldId="261"/>
            <ac:spMk id="9" creationId="{229AB68A-3B33-6A55-9863-079E50CFC957}"/>
          </ac:spMkLst>
        </pc:spChg>
        <pc:spChg chg="del">
          <ac:chgData name="Lewis Jones (2508903)" userId="S::2508903@student.uwtsd.ac.uk::f0f8ba0b-2f80-4627-9bfa-cb516ff8027f" providerId="AD" clId="Web-{1BAEAC0B-B6E2-0BCA-0B80-BAA62E755B67}" dt="2026-07-14T13:01:05.720" v="51"/>
          <ac:spMkLst>
            <pc:docMk/>
            <pc:sldMk cId="1100025586" sldId="261"/>
            <ac:spMk id="10" creationId="{6699105D-F438-B64E-38BD-E609C6447D9E}"/>
          </ac:spMkLst>
        </pc:spChg>
        <pc:spChg chg="mod">
          <ac:chgData name="Lewis Jones (2508903)" userId="S::2508903@student.uwtsd.ac.uk::f0f8ba0b-2f80-4627-9bfa-cb516ff8027f" providerId="AD" clId="Web-{1BAEAC0B-B6E2-0BCA-0B80-BAA62E755B67}" dt="2026-07-14T13:07:09.080" v="56" actId="20577"/>
          <ac:spMkLst>
            <pc:docMk/>
            <pc:sldMk cId="1100025586" sldId="261"/>
            <ac:spMk id="12" creationId="{3C6002C7-9C00-73A2-A71B-BEB7087D61C7}"/>
          </ac:spMkLst>
        </pc:spChg>
        <pc:spChg chg="del">
          <ac:chgData name="Lewis Jones (2508903)" userId="S::2508903@student.uwtsd.ac.uk::f0f8ba0b-2f80-4627-9bfa-cb516ff8027f" providerId="AD" clId="Web-{1BAEAC0B-B6E2-0BCA-0B80-BAA62E755B67}" dt="2026-07-14T13:01:03.751" v="50"/>
          <ac:spMkLst>
            <pc:docMk/>
            <pc:sldMk cId="1100025586" sldId="261"/>
            <ac:spMk id="13" creationId="{34CFA6B9-ADBE-1710-AC48-E6CA2708873A}"/>
          </ac:spMkLst>
        </pc:spChg>
        <pc:spChg chg="del">
          <ac:chgData name="Lewis Jones (2508903)" userId="S::2508903@student.uwtsd.ac.uk::f0f8ba0b-2f80-4627-9bfa-cb516ff8027f" providerId="AD" clId="Web-{1BAEAC0B-B6E2-0BCA-0B80-BAA62E755B67}" dt="2026-07-14T11:42:29.241" v="32"/>
          <ac:spMkLst>
            <pc:docMk/>
            <pc:sldMk cId="1100025586" sldId="261"/>
            <ac:spMk id="14" creationId="{1B91A32C-32A8-D07B-F005-B22AE081540A}"/>
          </ac:spMkLst>
        </pc:spChg>
      </pc:sldChg>
      <pc:sldChg chg="delSp">
        <pc:chgData name="Lewis Jones (2508903)" userId="S::2508903@student.uwtsd.ac.uk::f0f8ba0b-2f80-4627-9bfa-cb516ff8027f" providerId="AD" clId="Web-{1BAEAC0B-B6E2-0BCA-0B80-BAA62E755B67}" dt="2026-07-14T11:40:16.348" v="3"/>
        <pc:sldMkLst>
          <pc:docMk/>
          <pc:sldMk cId="1334866936" sldId="266"/>
        </pc:sldMkLst>
        <pc:spChg chg="del">
          <ac:chgData name="Lewis Jones (2508903)" userId="S::2508903@student.uwtsd.ac.uk::f0f8ba0b-2f80-4627-9bfa-cb516ff8027f" providerId="AD" clId="Web-{1BAEAC0B-B6E2-0BCA-0B80-BAA62E755B67}" dt="2026-07-14T11:40:16.348" v="3"/>
          <ac:spMkLst>
            <pc:docMk/>
            <pc:sldMk cId="1334866936" sldId="266"/>
            <ac:spMk id="8" creationId="{19E82F3B-1C74-CBC3-634C-64EBB5543FCE}"/>
          </ac:spMkLst>
        </pc:spChg>
      </pc:sldChg>
      <pc:sldChg chg="modSp new">
        <pc:chgData name="Lewis Jones (2508903)" userId="S::2508903@student.uwtsd.ac.uk::f0f8ba0b-2f80-4627-9bfa-cb516ff8027f" providerId="AD" clId="Web-{1BAEAC0B-B6E2-0BCA-0B80-BAA62E755B67}" dt="2026-07-14T11:42:23.476" v="31" actId="20577"/>
        <pc:sldMkLst>
          <pc:docMk/>
          <pc:sldMk cId="459247598" sldId="268"/>
        </pc:sldMkLst>
        <pc:spChg chg="mod">
          <ac:chgData name="Lewis Jones (2508903)" userId="S::2508903@student.uwtsd.ac.uk::f0f8ba0b-2f80-4627-9bfa-cb516ff8027f" providerId="AD" clId="Web-{1BAEAC0B-B6E2-0BCA-0B80-BAA62E755B67}" dt="2026-07-14T11:41:39.662" v="28" actId="20577"/>
          <ac:spMkLst>
            <pc:docMk/>
            <pc:sldMk cId="459247598" sldId="268"/>
            <ac:spMk id="2" creationId="{AE7ACA4C-4F36-1614-3A52-D3EF7EF5A4E1}"/>
          </ac:spMkLst>
        </pc:spChg>
        <pc:spChg chg="mod">
          <ac:chgData name="Lewis Jones (2508903)" userId="S::2508903@student.uwtsd.ac.uk::f0f8ba0b-2f80-4627-9bfa-cb516ff8027f" providerId="AD" clId="Web-{1BAEAC0B-B6E2-0BCA-0B80-BAA62E755B67}" dt="2026-07-14T11:42:23.476" v="31" actId="20577"/>
          <ac:spMkLst>
            <pc:docMk/>
            <pc:sldMk cId="459247598" sldId="268"/>
            <ac:spMk id="3" creationId="{49E84162-9EF6-1D48-97F8-D0203DE54910}"/>
          </ac:spMkLst>
        </pc:spChg>
      </pc:sldChg>
    </pc:docChg>
  </pc:docChgLst>
  <pc:docChgLst>
    <pc:chgData name="Lewis Jones (2508903)" userId="S::2508903@student.uwtsd.ac.uk::f0f8ba0b-2f80-4627-9bfa-cb516ff8027f" providerId="AD" clId="Web-{41CE71B0-7EF7-DB9A-587C-77A8617DD6BC}"/>
    <pc:docChg chg="addSld modSld sldOrd">
      <pc:chgData name="Lewis Jones (2508903)" userId="S::2508903@student.uwtsd.ac.uk::f0f8ba0b-2f80-4627-9bfa-cb516ff8027f" providerId="AD" clId="Web-{41CE71B0-7EF7-DB9A-587C-77A8617DD6BC}" dt="2026-07-14T15:14:16.892" v="582"/>
      <pc:docMkLst>
        <pc:docMk/>
      </pc:docMkLst>
      <pc:sldChg chg="modSp ord">
        <pc:chgData name="Lewis Jones (2508903)" userId="S::2508903@student.uwtsd.ac.uk::f0f8ba0b-2f80-4627-9bfa-cb516ff8027f" providerId="AD" clId="Web-{41CE71B0-7EF7-DB9A-587C-77A8617DD6BC}" dt="2026-07-14T15:13:47.859" v="581"/>
        <pc:sldMkLst>
          <pc:docMk/>
          <pc:sldMk cId="109857222" sldId="256"/>
        </pc:sldMkLst>
        <pc:spChg chg="mod">
          <ac:chgData name="Lewis Jones (2508903)" userId="S::2508903@student.uwtsd.ac.uk::f0f8ba0b-2f80-4627-9bfa-cb516ff8027f" providerId="AD" clId="Web-{41CE71B0-7EF7-DB9A-587C-77A8617DD6BC}" dt="2026-07-14T14:20:38.288" v="137" actId="20577"/>
          <ac:spMkLst>
            <pc:docMk/>
            <pc:sldMk cId="109857222" sldId="256"/>
            <ac:spMk id="4" creationId="{4CEE0D0A-7231-57B2-D2A0-9E33AEADDF71}"/>
          </ac:spMkLst>
        </pc:spChg>
        <pc:spChg chg="mod">
          <ac:chgData name="Lewis Jones (2508903)" userId="S::2508903@student.uwtsd.ac.uk::f0f8ba0b-2f80-4627-9bfa-cb516ff8027f" providerId="AD" clId="Web-{41CE71B0-7EF7-DB9A-587C-77A8617DD6BC}" dt="2026-07-14T14:20:42.836" v="138" actId="20577"/>
          <ac:spMkLst>
            <pc:docMk/>
            <pc:sldMk cId="109857222" sldId="256"/>
            <ac:spMk id="6" creationId="{7E3B4A73-A961-21AE-69FB-EDD65C29FA07}"/>
          </ac:spMkLst>
        </pc:spChg>
      </pc:sldChg>
      <pc:sldChg chg="delSp modSp">
        <pc:chgData name="Lewis Jones (2508903)" userId="S::2508903@student.uwtsd.ac.uk::f0f8ba0b-2f80-4627-9bfa-cb516ff8027f" providerId="AD" clId="Web-{41CE71B0-7EF7-DB9A-587C-77A8617DD6BC}" dt="2026-07-14T13:40:55.537" v="3" actId="1076"/>
        <pc:sldMkLst>
          <pc:docMk/>
          <pc:sldMk cId="2487599596" sldId="262"/>
        </pc:sldMkLst>
        <pc:spChg chg="mod">
          <ac:chgData name="Lewis Jones (2508903)" userId="S::2508903@student.uwtsd.ac.uk::f0f8ba0b-2f80-4627-9bfa-cb516ff8027f" providerId="AD" clId="Web-{41CE71B0-7EF7-DB9A-587C-77A8617DD6BC}" dt="2026-07-14T13:40:49.411" v="1" actId="1076"/>
          <ac:spMkLst>
            <pc:docMk/>
            <pc:sldMk cId="2487599596" sldId="262"/>
            <ac:spMk id="4" creationId="{0F089DBD-26F7-C393-AAC3-4BF2B0BA3C2D}"/>
          </ac:spMkLst>
        </pc:spChg>
        <pc:spChg chg="del">
          <ac:chgData name="Lewis Jones (2508903)" userId="S::2508903@student.uwtsd.ac.uk::f0f8ba0b-2f80-4627-9bfa-cb516ff8027f" providerId="AD" clId="Web-{41CE71B0-7EF7-DB9A-587C-77A8617DD6BC}" dt="2026-07-14T13:40:45.864" v="0"/>
          <ac:spMkLst>
            <pc:docMk/>
            <pc:sldMk cId="2487599596" sldId="262"/>
            <ac:spMk id="6" creationId="{2F1B7963-2E68-A6DB-D66B-6F4C79C6F822}"/>
          </ac:spMkLst>
        </pc:spChg>
        <pc:spChg chg="mod">
          <ac:chgData name="Lewis Jones (2508903)" userId="S::2508903@student.uwtsd.ac.uk::f0f8ba0b-2f80-4627-9bfa-cb516ff8027f" providerId="AD" clId="Web-{41CE71B0-7EF7-DB9A-587C-77A8617DD6BC}" dt="2026-07-14T13:40:55.537" v="3" actId="1076"/>
          <ac:spMkLst>
            <pc:docMk/>
            <pc:sldMk cId="2487599596" sldId="262"/>
            <ac:spMk id="8" creationId="{4ECFEABE-8B48-528C-56A0-DAE8209219C1}"/>
          </ac:spMkLst>
        </pc:spChg>
        <pc:graphicFrameChg chg="mod">
          <ac:chgData name="Lewis Jones (2508903)" userId="S::2508903@student.uwtsd.ac.uk::f0f8ba0b-2f80-4627-9bfa-cb516ff8027f" providerId="AD" clId="Web-{41CE71B0-7EF7-DB9A-587C-77A8617DD6BC}" dt="2026-07-14T13:40:52.255" v="2" actId="1076"/>
          <ac:graphicFrameMkLst>
            <pc:docMk/>
            <pc:sldMk cId="2487599596" sldId="262"/>
            <ac:graphicFrameMk id="5" creationId="{0A33FB40-7D9C-8192-2C3D-C536EF860289}"/>
          </ac:graphicFrameMkLst>
        </pc:graphicFrameChg>
      </pc:sldChg>
      <pc:sldChg chg="delSp">
        <pc:chgData name="Lewis Jones (2508903)" userId="S::2508903@student.uwtsd.ac.uk::f0f8ba0b-2f80-4627-9bfa-cb516ff8027f" providerId="AD" clId="Web-{41CE71B0-7EF7-DB9A-587C-77A8617DD6BC}" dt="2026-07-14T13:41:57.243" v="4"/>
        <pc:sldMkLst>
          <pc:docMk/>
          <pc:sldMk cId="101963172" sldId="263"/>
        </pc:sldMkLst>
        <pc:spChg chg="del">
          <ac:chgData name="Lewis Jones (2508903)" userId="S::2508903@student.uwtsd.ac.uk::f0f8ba0b-2f80-4627-9bfa-cb516ff8027f" providerId="AD" clId="Web-{41CE71B0-7EF7-DB9A-587C-77A8617DD6BC}" dt="2026-07-14T13:41:57.243" v="4"/>
          <ac:spMkLst>
            <pc:docMk/>
            <pc:sldMk cId="101963172" sldId="263"/>
            <ac:spMk id="9" creationId="{AF7A445A-0CC7-4C32-8797-A50EF308803E}"/>
          </ac:spMkLst>
        </pc:spChg>
      </pc:sldChg>
      <pc:sldChg chg="addSp delSp modSp">
        <pc:chgData name="Lewis Jones (2508903)" userId="S::2508903@student.uwtsd.ac.uk::f0f8ba0b-2f80-4627-9bfa-cb516ff8027f" providerId="AD" clId="Web-{41CE71B0-7EF7-DB9A-587C-77A8617DD6BC}" dt="2026-07-14T13:53:37.572" v="85"/>
        <pc:sldMkLst>
          <pc:docMk/>
          <pc:sldMk cId="364934992" sldId="264"/>
        </pc:sldMkLst>
        <pc:spChg chg="mod">
          <ac:chgData name="Lewis Jones (2508903)" userId="S::2508903@student.uwtsd.ac.uk::f0f8ba0b-2f80-4627-9bfa-cb516ff8027f" providerId="AD" clId="Web-{41CE71B0-7EF7-DB9A-587C-77A8617DD6BC}" dt="2026-07-14T13:52:14.225" v="75" actId="1076"/>
          <ac:spMkLst>
            <pc:docMk/>
            <pc:sldMk cId="364934992" sldId="264"/>
            <ac:spMk id="14" creationId="{B776FA7E-D574-24D4-C5D6-774BB0701A9D}"/>
          </ac:spMkLst>
        </pc:spChg>
        <pc:spChg chg="del">
          <ac:chgData name="Lewis Jones (2508903)" userId="S::2508903@student.uwtsd.ac.uk::f0f8ba0b-2f80-4627-9bfa-cb516ff8027f" providerId="AD" clId="Web-{41CE71B0-7EF7-DB9A-587C-77A8617DD6BC}" dt="2026-07-14T13:42:23.744" v="5"/>
          <ac:spMkLst>
            <pc:docMk/>
            <pc:sldMk cId="364934992" sldId="264"/>
            <ac:spMk id="16" creationId="{24DB35C3-0D6C-A37B-EC67-42BC9E61E801}"/>
          </ac:spMkLst>
        </pc:spChg>
        <pc:cxnChg chg="mod">
          <ac:chgData name="Lewis Jones (2508903)" userId="S::2508903@student.uwtsd.ac.uk::f0f8ba0b-2f80-4627-9bfa-cb516ff8027f" providerId="AD" clId="Web-{41CE71B0-7EF7-DB9A-587C-77A8617DD6BC}" dt="2026-07-14T13:52:41.257" v="80"/>
          <ac:cxnSpMkLst>
            <pc:docMk/>
            <pc:sldMk cId="364934992" sldId="264"/>
            <ac:cxnSpMk id="3" creationId="{4B02D5BF-5B34-091C-7693-00121588E1F8}"/>
          </ac:cxnSpMkLst>
        </pc:cxnChg>
        <pc:cxnChg chg="add mod">
          <ac:chgData name="Lewis Jones (2508903)" userId="S::2508903@student.uwtsd.ac.uk::f0f8ba0b-2f80-4627-9bfa-cb516ff8027f" providerId="AD" clId="Web-{41CE71B0-7EF7-DB9A-587C-77A8617DD6BC}" dt="2026-07-14T13:53:37.572" v="85"/>
          <ac:cxnSpMkLst>
            <pc:docMk/>
            <pc:sldMk cId="364934992" sldId="264"/>
            <ac:cxnSpMk id="4" creationId="{8927C6CA-79D2-FC34-1585-33DBA84FA1B1}"/>
          </ac:cxnSpMkLst>
        </pc:cxnChg>
        <pc:cxnChg chg="mod">
          <ac:chgData name="Lewis Jones (2508903)" userId="S::2508903@student.uwtsd.ac.uk::f0f8ba0b-2f80-4627-9bfa-cb516ff8027f" providerId="AD" clId="Web-{41CE71B0-7EF7-DB9A-587C-77A8617DD6BC}" dt="2026-07-14T13:52:36.538" v="79"/>
          <ac:cxnSpMkLst>
            <pc:docMk/>
            <pc:sldMk cId="364934992" sldId="264"/>
            <ac:cxnSpMk id="5" creationId="{F0995D25-6C63-CDAA-E60A-5BA353AFD8B0}"/>
          </ac:cxnSpMkLst>
        </pc:cxnChg>
        <pc:cxnChg chg="mod">
          <ac:chgData name="Lewis Jones (2508903)" userId="S::2508903@student.uwtsd.ac.uk::f0f8ba0b-2f80-4627-9bfa-cb516ff8027f" providerId="AD" clId="Web-{41CE71B0-7EF7-DB9A-587C-77A8617DD6BC}" dt="2026-07-14T13:52:31.007" v="78"/>
          <ac:cxnSpMkLst>
            <pc:docMk/>
            <pc:sldMk cId="364934992" sldId="264"/>
            <ac:cxnSpMk id="6" creationId="{E0275EC9-0266-4846-94C7-85D2B749697E}"/>
          </ac:cxnSpMkLst>
        </pc:cxnChg>
        <pc:cxnChg chg="mod">
          <ac:chgData name="Lewis Jones (2508903)" userId="S::2508903@student.uwtsd.ac.uk::f0f8ba0b-2f80-4627-9bfa-cb516ff8027f" providerId="AD" clId="Web-{41CE71B0-7EF7-DB9A-587C-77A8617DD6BC}" dt="2026-07-14T13:53:08.024" v="82"/>
          <ac:cxnSpMkLst>
            <pc:docMk/>
            <pc:sldMk cId="364934992" sldId="264"/>
            <ac:cxnSpMk id="7" creationId="{0D185641-5EFA-7B69-800D-F35D0B34082E}"/>
          </ac:cxnSpMkLst>
        </pc:cxnChg>
        <pc:cxnChg chg="mod">
          <ac:chgData name="Lewis Jones (2508903)" userId="S::2508903@student.uwtsd.ac.uk::f0f8ba0b-2f80-4627-9bfa-cb516ff8027f" providerId="AD" clId="Web-{41CE71B0-7EF7-DB9A-587C-77A8617DD6BC}" dt="2026-07-14T13:52:44.914" v="81"/>
          <ac:cxnSpMkLst>
            <pc:docMk/>
            <pc:sldMk cId="364934992" sldId="264"/>
            <ac:cxnSpMk id="8" creationId="{34A1B7E4-BC1D-3A6F-4874-D16D02CBDCA4}"/>
          </ac:cxnSpMkLst>
        </pc:cxnChg>
      </pc:sldChg>
      <pc:sldChg chg="delSp">
        <pc:chgData name="Lewis Jones (2508903)" userId="S::2508903@student.uwtsd.ac.uk::f0f8ba0b-2f80-4627-9bfa-cb516ff8027f" providerId="AD" clId="Web-{41CE71B0-7EF7-DB9A-587C-77A8617DD6BC}" dt="2026-07-14T13:42:49.792" v="6"/>
        <pc:sldMkLst>
          <pc:docMk/>
          <pc:sldMk cId="1441345727" sldId="265"/>
        </pc:sldMkLst>
        <pc:spChg chg="del">
          <ac:chgData name="Lewis Jones (2508903)" userId="S::2508903@student.uwtsd.ac.uk::f0f8ba0b-2f80-4627-9bfa-cb516ff8027f" providerId="AD" clId="Web-{41CE71B0-7EF7-DB9A-587C-77A8617DD6BC}" dt="2026-07-14T13:42:49.792" v="6"/>
          <ac:spMkLst>
            <pc:docMk/>
            <pc:sldMk cId="1441345727" sldId="265"/>
            <ac:spMk id="2" creationId="{3CA7F6BF-8560-DA07-A55F-67DCE5CBA921}"/>
          </ac:spMkLst>
        </pc:spChg>
      </pc:sldChg>
      <pc:sldChg chg="addSp delSp modSp ord">
        <pc:chgData name="Lewis Jones (2508903)" userId="S::2508903@student.uwtsd.ac.uk::f0f8ba0b-2f80-4627-9bfa-cb516ff8027f" providerId="AD" clId="Web-{41CE71B0-7EF7-DB9A-587C-77A8617DD6BC}" dt="2026-07-14T15:14:16.892" v="582"/>
        <pc:sldMkLst>
          <pc:docMk/>
          <pc:sldMk cId="825536703" sldId="267"/>
        </pc:sldMkLst>
        <pc:spChg chg="add del">
          <ac:chgData name="Lewis Jones (2508903)" userId="S::2508903@student.uwtsd.ac.uk::f0f8ba0b-2f80-4627-9bfa-cb516ff8027f" providerId="AD" clId="Web-{41CE71B0-7EF7-DB9A-587C-77A8617DD6BC}" dt="2026-07-14T13:43:56.529" v="12"/>
          <ac:spMkLst>
            <pc:docMk/>
            <pc:sldMk cId="825536703" sldId="267"/>
            <ac:spMk id="3" creationId="{797FA355-D80F-BFD0-6037-02E6E196424A}"/>
          </ac:spMkLst>
        </pc:spChg>
        <pc:spChg chg="del">
          <ac:chgData name="Lewis Jones (2508903)" userId="S::2508903@student.uwtsd.ac.uk::f0f8ba0b-2f80-4627-9bfa-cb516ff8027f" providerId="AD" clId="Web-{41CE71B0-7EF7-DB9A-587C-77A8617DD6BC}" dt="2026-07-14T13:44:49.079" v="43"/>
          <ac:spMkLst>
            <pc:docMk/>
            <pc:sldMk cId="825536703" sldId="267"/>
            <ac:spMk id="18" creationId="{0FE72255-DB80-A9E4-E2F0-DDAC36F866E3}"/>
          </ac:spMkLst>
        </pc:spChg>
        <pc:spChg chg="add mod">
          <ac:chgData name="Lewis Jones (2508903)" userId="S::2508903@student.uwtsd.ac.uk::f0f8ba0b-2f80-4627-9bfa-cb516ff8027f" providerId="AD" clId="Web-{41CE71B0-7EF7-DB9A-587C-77A8617DD6BC}" dt="2026-07-14T13:57:58.616" v="123" actId="1076"/>
          <ac:spMkLst>
            <pc:docMk/>
            <pc:sldMk cId="825536703" sldId="267"/>
            <ac:spMk id="19" creationId="{FD511727-AB38-09D0-4918-39BC797F3B2F}"/>
          </ac:spMkLst>
        </pc:spChg>
        <pc:spChg chg="add mod">
          <ac:chgData name="Lewis Jones (2508903)" userId="S::2508903@student.uwtsd.ac.uk::f0f8ba0b-2f80-4627-9bfa-cb516ff8027f" providerId="AD" clId="Web-{41CE71B0-7EF7-DB9A-587C-77A8617DD6BC}" dt="2026-07-14T13:57:45.740" v="121" actId="1076"/>
          <ac:spMkLst>
            <pc:docMk/>
            <pc:sldMk cId="825536703" sldId="267"/>
            <ac:spMk id="24" creationId="{391D84FE-D518-03B7-D442-D7032A616878}"/>
          </ac:spMkLst>
        </pc:spChg>
        <pc:spChg chg="add mod">
          <ac:chgData name="Lewis Jones (2508903)" userId="S::2508903@student.uwtsd.ac.uk::f0f8ba0b-2f80-4627-9bfa-cb516ff8027f" providerId="AD" clId="Web-{41CE71B0-7EF7-DB9A-587C-77A8617DD6BC}" dt="2026-07-14T13:57:38.162" v="119" actId="1076"/>
          <ac:spMkLst>
            <pc:docMk/>
            <pc:sldMk cId="825536703" sldId="267"/>
            <ac:spMk id="26" creationId="{45AD41AE-760A-A761-CC9B-0918B61239E0}"/>
          </ac:spMkLst>
        </pc:spChg>
        <pc:spChg chg="add mod">
          <ac:chgData name="Lewis Jones (2508903)" userId="S::2508903@student.uwtsd.ac.uk::f0f8ba0b-2f80-4627-9bfa-cb516ff8027f" providerId="AD" clId="Web-{41CE71B0-7EF7-DB9A-587C-77A8617DD6BC}" dt="2026-07-14T13:57:27.599" v="117" actId="1076"/>
          <ac:spMkLst>
            <pc:docMk/>
            <pc:sldMk cId="825536703" sldId="267"/>
            <ac:spMk id="28" creationId="{B217D699-3480-FCBE-75BD-DF3014CB2B45}"/>
          </ac:spMkLst>
        </pc:spChg>
        <pc:cxnChg chg="add mod">
          <ac:chgData name="Lewis Jones (2508903)" userId="S::2508903@student.uwtsd.ac.uk::f0f8ba0b-2f80-4627-9bfa-cb516ff8027f" providerId="AD" clId="Web-{41CE71B0-7EF7-DB9A-587C-77A8617DD6BC}" dt="2026-07-14T13:58:38.258" v="132" actId="14100"/>
          <ac:cxnSpMkLst>
            <pc:docMk/>
            <pc:sldMk cId="825536703" sldId="267"/>
            <ac:cxnSpMk id="2" creationId="{5CB33ABE-9A32-272F-AAF1-3284F0E8AC84}"/>
          </ac:cxnSpMkLst>
        </pc:cxnChg>
        <pc:cxnChg chg="mod">
          <ac:chgData name="Lewis Jones (2508903)" userId="S::2508903@student.uwtsd.ac.uk::f0f8ba0b-2f80-4627-9bfa-cb516ff8027f" providerId="AD" clId="Web-{41CE71B0-7EF7-DB9A-587C-77A8617DD6BC}" dt="2026-07-14T13:47:54.916" v="47"/>
          <ac:cxnSpMkLst>
            <pc:docMk/>
            <pc:sldMk cId="825536703" sldId="267"/>
            <ac:cxnSpMk id="6" creationId="{B9C6219A-1AC9-B8B2-EDB7-5B0E39CFFABA}"/>
          </ac:cxnSpMkLst>
        </pc:cxnChg>
        <pc:cxnChg chg="mod">
          <ac:chgData name="Lewis Jones (2508903)" userId="S::2508903@student.uwtsd.ac.uk::f0f8ba0b-2f80-4627-9bfa-cb516ff8027f" providerId="AD" clId="Web-{41CE71B0-7EF7-DB9A-587C-77A8617DD6BC}" dt="2026-07-14T13:48:14.167" v="51"/>
          <ac:cxnSpMkLst>
            <pc:docMk/>
            <pc:sldMk cId="825536703" sldId="267"/>
            <ac:cxnSpMk id="7" creationId="{A7C4A80E-EB84-20D7-2FB2-38B02CCADADE}"/>
          </ac:cxnSpMkLst>
        </pc:cxnChg>
        <pc:cxnChg chg="mod">
          <ac:chgData name="Lewis Jones (2508903)" userId="S::2508903@student.uwtsd.ac.uk::f0f8ba0b-2f80-4627-9bfa-cb516ff8027f" providerId="AD" clId="Web-{41CE71B0-7EF7-DB9A-587C-77A8617DD6BC}" dt="2026-07-14T13:43:32.763" v="7"/>
          <ac:cxnSpMkLst>
            <pc:docMk/>
            <pc:sldMk cId="825536703" sldId="267"/>
            <ac:cxnSpMk id="8" creationId="{00F595A5-6245-146B-4862-15D4F18DC620}"/>
          </ac:cxnSpMkLst>
        </pc:cxnChg>
        <pc:cxnChg chg="mod">
          <ac:chgData name="Lewis Jones (2508903)" userId="S::2508903@student.uwtsd.ac.uk::f0f8ba0b-2f80-4627-9bfa-cb516ff8027f" providerId="AD" clId="Web-{41CE71B0-7EF7-DB9A-587C-77A8617DD6BC}" dt="2026-07-14T13:47:57.197" v="48"/>
          <ac:cxnSpMkLst>
            <pc:docMk/>
            <pc:sldMk cId="825536703" sldId="267"/>
            <ac:cxnSpMk id="9" creationId="{4E8234CB-F5FC-D1B9-0621-403267E1F738}"/>
          </ac:cxnSpMkLst>
        </pc:cxnChg>
        <pc:cxnChg chg="mod">
          <ac:chgData name="Lewis Jones (2508903)" userId="S::2508903@student.uwtsd.ac.uk::f0f8ba0b-2f80-4627-9bfa-cb516ff8027f" providerId="AD" clId="Web-{41CE71B0-7EF7-DB9A-587C-77A8617DD6BC}" dt="2026-07-14T13:48:08.979" v="50"/>
          <ac:cxnSpMkLst>
            <pc:docMk/>
            <pc:sldMk cId="825536703" sldId="267"/>
            <ac:cxnSpMk id="10" creationId="{58864677-E4B8-F9AD-D571-2FB8BBDAB3A5}"/>
          </ac:cxnSpMkLst>
        </pc:cxnChg>
        <pc:cxnChg chg="mod">
          <ac:chgData name="Lewis Jones (2508903)" userId="S::2508903@student.uwtsd.ac.uk::f0f8ba0b-2f80-4627-9bfa-cb516ff8027f" providerId="AD" clId="Web-{41CE71B0-7EF7-DB9A-587C-77A8617DD6BC}" dt="2026-07-14T13:56:50.659" v="107"/>
          <ac:cxnSpMkLst>
            <pc:docMk/>
            <pc:sldMk cId="825536703" sldId="267"/>
            <ac:cxnSpMk id="14" creationId="{D9DE860C-8AE2-D52E-98B4-CBA1124B3F93}"/>
          </ac:cxnSpMkLst>
        </pc:cxnChg>
        <pc:cxnChg chg="mod">
          <ac:chgData name="Lewis Jones (2508903)" userId="S::2508903@student.uwtsd.ac.uk::f0f8ba0b-2f80-4627-9bfa-cb516ff8027f" providerId="AD" clId="Web-{41CE71B0-7EF7-DB9A-587C-77A8617DD6BC}" dt="2026-07-14T13:56:39.909" v="106"/>
          <ac:cxnSpMkLst>
            <pc:docMk/>
            <pc:sldMk cId="825536703" sldId="267"/>
            <ac:cxnSpMk id="15" creationId="{7779F44B-30E5-F4D0-78F3-D1CA64BE0B5E}"/>
          </ac:cxnSpMkLst>
        </pc:cxnChg>
        <pc:cxnChg chg="mod">
          <ac:chgData name="Lewis Jones (2508903)" userId="S::2508903@student.uwtsd.ac.uk::f0f8ba0b-2f80-4627-9bfa-cb516ff8027f" providerId="AD" clId="Web-{41CE71B0-7EF7-DB9A-587C-77A8617DD6BC}" dt="2026-07-14T13:49:32.139" v="72"/>
          <ac:cxnSpMkLst>
            <pc:docMk/>
            <pc:sldMk cId="825536703" sldId="267"/>
            <ac:cxnSpMk id="20" creationId="{6993B271-0F06-E454-DB63-3C70E5831D03}"/>
          </ac:cxnSpMkLst>
        </pc:cxnChg>
        <pc:cxnChg chg="mod">
          <ac:chgData name="Lewis Jones (2508903)" userId="S::2508903@student.uwtsd.ac.uk::f0f8ba0b-2f80-4627-9bfa-cb516ff8027f" providerId="AD" clId="Web-{41CE71B0-7EF7-DB9A-587C-77A8617DD6BC}" dt="2026-07-14T13:49:30.170" v="71"/>
          <ac:cxnSpMkLst>
            <pc:docMk/>
            <pc:sldMk cId="825536703" sldId="267"/>
            <ac:cxnSpMk id="21" creationId="{48647674-9C78-7D7B-FEB1-1786992F31B2}"/>
          </ac:cxnSpMkLst>
        </pc:cxnChg>
        <pc:cxnChg chg="add mod">
          <ac:chgData name="Lewis Jones (2508903)" userId="S::2508903@student.uwtsd.ac.uk::f0f8ba0b-2f80-4627-9bfa-cb516ff8027f" providerId="AD" clId="Web-{41CE71B0-7EF7-DB9A-587C-77A8617DD6BC}" dt="2026-07-14T13:58:34.305" v="131" actId="14100"/>
          <ac:cxnSpMkLst>
            <pc:docMk/>
            <pc:sldMk cId="825536703" sldId="267"/>
            <ac:cxnSpMk id="23" creationId="{033804F2-DBB2-8747-229D-883C22896E05}"/>
          </ac:cxnSpMkLst>
        </pc:cxnChg>
        <pc:cxnChg chg="add mod">
          <ac:chgData name="Lewis Jones (2508903)" userId="S::2508903@student.uwtsd.ac.uk::f0f8ba0b-2f80-4627-9bfa-cb516ff8027f" providerId="AD" clId="Web-{41CE71B0-7EF7-DB9A-587C-77A8617DD6BC}" dt="2026-07-14T13:58:28.695" v="130" actId="14100"/>
          <ac:cxnSpMkLst>
            <pc:docMk/>
            <pc:sldMk cId="825536703" sldId="267"/>
            <ac:cxnSpMk id="25" creationId="{8BB72D95-2349-DBBF-0D67-BAD01C31FFA6}"/>
          </ac:cxnSpMkLst>
        </pc:cxnChg>
        <pc:cxnChg chg="add mod">
          <ac:chgData name="Lewis Jones (2508903)" userId="S::2508903@student.uwtsd.ac.uk::f0f8ba0b-2f80-4627-9bfa-cb516ff8027f" providerId="AD" clId="Web-{41CE71B0-7EF7-DB9A-587C-77A8617DD6BC}" dt="2026-07-14T13:58:25.680" v="129" actId="14100"/>
          <ac:cxnSpMkLst>
            <pc:docMk/>
            <pc:sldMk cId="825536703" sldId="267"/>
            <ac:cxnSpMk id="27" creationId="{D26E89B4-AF5A-D7F7-E24B-1E851BB3B631}"/>
          </ac:cxnSpMkLst>
        </pc:cxnChg>
      </pc:sldChg>
      <pc:sldChg chg="modSp">
        <pc:chgData name="Lewis Jones (2508903)" userId="S::2508903@student.uwtsd.ac.uk::f0f8ba0b-2f80-4627-9bfa-cb516ff8027f" providerId="AD" clId="Web-{41CE71B0-7EF7-DB9A-587C-77A8617DD6BC}" dt="2026-07-14T15:11:15.852" v="580" actId="20577"/>
        <pc:sldMkLst>
          <pc:docMk/>
          <pc:sldMk cId="459247598" sldId="268"/>
        </pc:sldMkLst>
        <pc:spChg chg="mod">
          <ac:chgData name="Lewis Jones (2508903)" userId="S::2508903@student.uwtsd.ac.uk::f0f8ba0b-2f80-4627-9bfa-cb516ff8027f" providerId="AD" clId="Web-{41CE71B0-7EF7-DB9A-587C-77A8617DD6BC}" dt="2026-07-14T13:54:23.465" v="94" actId="20577"/>
          <ac:spMkLst>
            <pc:docMk/>
            <pc:sldMk cId="459247598" sldId="268"/>
            <ac:spMk id="2" creationId="{AE7ACA4C-4F36-1614-3A52-D3EF7EF5A4E1}"/>
          </ac:spMkLst>
        </pc:spChg>
        <pc:spChg chg="mod">
          <ac:chgData name="Lewis Jones (2508903)" userId="S::2508903@student.uwtsd.ac.uk::f0f8ba0b-2f80-4627-9bfa-cb516ff8027f" providerId="AD" clId="Web-{41CE71B0-7EF7-DB9A-587C-77A8617DD6BC}" dt="2026-07-14T15:11:15.852" v="580" actId="20577"/>
          <ac:spMkLst>
            <pc:docMk/>
            <pc:sldMk cId="459247598" sldId="268"/>
            <ac:spMk id="3" creationId="{49E84162-9EF6-1D48-97F8-D0203DE54910}"/>
          </ac:spMkLst>
        </pc:spChg>
      </pc:sldChg>
      <pc:sldChg chg="addSp delSp modSp new">
        <pc:chgData name="Lewis Jones (2508903)" userId="S::2508903@student.uwtsd.ac.uk::f0f8ba0b-2f80-4627-9bfa-cb516ff8027f" providerId="AD" clId="Web-{41CE71B0-7EF7-DB9A-587C-77A8617DD6BC}" dt="2026-07-14T15:09:40.551" v="545" actId="20577"/>
        <pc:sldMkLst>
          <pc:docMk/>
          <pc:sldMk cId="2283518958" sldId="269"/>
        </pc:sldMkLst>
        <pc:spChg chg="del">
          <ac:chgData name="Lewis Jones (2508903)" userId="S::2508903@student.uwtsd.ac.uk::f0f8ba0b-2f80-4627-9bfa-cb516ff8027f" providerId="AD" clId="Web-{41CE71B0-7EF7-DB9A-587C-77A8617DD6BC}" dt="2026-07-14T14:00:35.748" v="134"/>
          <ac:spMkLst>
            <pc:docMk/>
            <pc:sldMk cId="2283518958" sldId="269"/>
            <ac:spMk id="2" creationId="{FC580F39-514B-B901-EEA5-ABEFB508C1EC}"/>
          </ac:spMkLst>
        </pc:spChg>
        <pc:spChg chg="del mod">
          <ac:chgData name="Lewis Jones (2508903)" userId="S::2508903@student.uwtsd.ac.uk::f0f8ba0b-2f80-4627-9bfa-cb516ff8027f" providerId="AD" clId="Web-{41CE71B0-7EF7-DB9A-587C-77A8617DD6BC}" dt="2026-07-14T14:00:40.014" v="136"/>
          <ac:spMkLst>
            <pc:docMk/>
            <pc:sldMk cId="2283518958" sldId="269"/>
            <ac:spMk id="3" creationId="{C63BC580-AF58-5CE7-91A8-D2235BE38AE1}"/>
          </ac:spMkLst>
        </pc:spChg>
        <pc:spChg chg="add mod">
          <ac:chgData name="Lewis Jones (2508903)" userId="S::2508903@student.uwtsd.ac.uk::f0f8ba0b-2f80-4627-9bfa-cb516ff8027f" providerId="AD" clId="Web-{41CE71B0-7EF7-DB9A-587C-77A8617DD6BC}" dt="2026-07-14T14:45:29.358" v="363" actId="20577"/>
          <ac:spMkLst>
            <pc:docMk/>
            <pc:sldMk cId="2283518958" sldId="269"/>
            <ac:spMk id="4" creationId="{6330955A-945E-9668-82A6-20EC419595E1}"/>
          </ac:spMkLst>
        </pc:spChg>
        <pc:spChg chg="add mod">
          <ac:chgData name="Lewis Jones (2508903)" userId="S::2508903@student.uwtsd.ac.uk::f0f8ba0b-2f80-4627-9bfa-cb516ff8027f" providerId="AD" clId="Web-{41CE71B0-7EF7-DB9A-587C-77A8617DD6BC}" dt="2026-07-14T14:44:20.480" v="334" actId="1076"/>
          <ac:spMkLst>
            <pc:docMk/>
            <pc:sldMk cId="2283518958" sldId="269"/>
            <ac:spMk id="5" creationId="{5F14348B-7619-9C81-F952-475683F18ADE}"/>
          </ac:spMkLst>
        </pc:spChg>
        <pc:spChg chg="add mod">
          <ac:chgData name="Lewis Jones (2508903)" userId="S::2508903@student.uwtsd.ac.uk::f0f8ba0b-2f80-4627-9bfa-cb516ff8027f" providerId="AD" clId="Web-{41CE71B0-7EF7-DB9A-587C-77A8617DD6BC}" dt="2026-07-14T15:04:11.848" v="476" actId="20577"/>
          <ac:spMkLst>
            <pc:docMk/>
            <pc:sldMk cId="2283518958" sldId="269"/>
            <ac:spMk id="6" creationId="{B52D8BD5-8386-49AF-B96D-D76CC44A5D8D}"/>
          </ac:spMkLst>
        </pc:spChg>
        <pc:spChg chg="add mod">
          <ac:chgData name="Lewis Jones (2508903)" userId="S::2508903@student.uwtsd.ac.uk::f0f8ba0b-2f80-4627-9bfa-cb516ff8027f" providerId="AD" clId="Web-{41CE71B0-7EF7-DB9A-587C-77A8617DD6BC}" dt="2026-07-14T14:45:34.608" v="364" actId="20577"/>
          <ac:spMkLst>
            <pc:docMk/>
            <pc:sldMk cId="2283518958" sldId="269"/>
            <ac:spMk id="7" creationId="{9C4A9A27-33AD-4B8C-B6F4-92433F306A60}"/>
          </ac:spMkLst>
        </pc:spChg>
        <pc:spChg chg="add mod">
          <ac:chgData name="Lewis Jones (2508903)" userId="S::2508903@student.uwtsd.ac.uk::f0f8ba0b-2f80-4627-9bfa-cb516ff8027f" providerId="AD" clId="Web-{41CE71B0-7EF7-DB9A-587C-77A8617DD6BC}" dt="2026-07-14T15:04:50.350" v="490" actId="1076"/>
          <ac:spMkLst>
            <pc:docMk/>
            <pc:sldMk cId="2283518958" sldId="269"/>
            <ac:spMk id="8" creationId="{71E28516-F69D-D5E5-C8A6-6538B9382549}"/>
          </ac:spMkLst>
        </pc:spChg>
        <pc:spChg chg="add del">
          <ac:chgData name="Lewis Jones (2508903)" userId="S::2508903@student.uwtsd.ac.uk::f0f8ba0b-2f80-4627-9bfa-cb516ff8027f" providerId="AD" clId="Web-{41CE71B0-7EF7-DB9A-587C-77A8617DD6BC}" dt="2026-07-14T15:04:04.301" v="475"/>
          <ac:spMkLst>
            <pc:docMk/>
            <pc:sldMk cId="2283518958" sldId="269"/>
            <ac:spMk id="9" creationId="{D961ACA5-688B-DB20-BD64-E69FF7274015}"/>
          </ac:spMkLst>
        </pc:spChg>
        <pc:spChg chg="add mod">
          <ac:chgData name="Lewis Jones (2508903)" userId="S::2508903@student.uwtsd.ac.uk::f0f8ba0b-2f80-4627-9bfa-cb516ff8027f" providerId="AD" clId="Web-{41CE71B0-7EF7-DB9A-587C-77A8617DD6BC}" dt="2026-07-14T15:09:40.551" v="545" actId="20577"/>
          <ac:spMkLst>
            <pc:docMk/>
            <pc:sldMk cId="2283518958" sldId="269"/>
            <ac:spMk id="10" creationId="{4E2F7F44-989D-BDA9-9C46-3DD9474E875C}"/>
          </ac:spMkLst>
        </pc:spChg>
      </pc:sldChg>
      <pc:sldChg chg="addSp delSp modSp new">
        <pc:chgData name="Lewis Jones (2508903)" userId="S::2508903@student.uwtsd.ac.uk::f0f8ba0b-2f80-4627-9bfa-cb516ff8027f" providerId="AD" clId="Web-{41CE71B0-7EF7-DB9A-587C-77A8617DD6BC}" dt="2026-07-14T14:42:53.804" v="329" actId="1076"/>
        <pc:sldMkLst>
          <pc:docMk/>
          <pc:sldMk cId="2313576221" sldId="270"/>
        </pc:sldMkLst>
        <pc:spChg chg="del">
          <ac:chgData name="Lewis Jones (2508903)" userId="S::2508903@student.uwtsd.ac.uk::f0f8ba0b-2f80-4627-9bfa-cb516ff8027f" providerId="AD" clId="Web-{41CE71B0-7EF7-DB9A-587C-77A8617DD6BC}" dt="2026-07-14T14:40:07.687" v="274"/>
          <ac:spMkLst>
            <pc:docMk/>
            <pc:sldMk cId="2313576221" sldId="270"/>
            <ac:spMk id="2" creationId="{BE3A8F9E-939E-BD46-E540-A5C5DC06C81B}"/>
          </ac:spMkLst>
        </pc:spChg>
        <pc:spChg chg="del">
          <ac:chgData name="Lewis Jones (2508903)" userId="S::2508903@student.uwtsd.ac.uk::f0f8ba0b-2f80-4627-9bfa-cb516ff8027f" providerId="AD" clId="Web-{41CE71B0-7EF7-DB9A-587C-77A8617DD6BC}" dt="2026-07-14T14:40:04.484" v="273"/>
          <ac:spMkLst>
            <pc:docMk/>
            <pc:sldMk cId="2313576221" sldId="270"/>
            <ac:spMk id="3" creationId="{8EAF9F70-FF7F-6D4F-910A-24BF22E92845}"/>
          </ac:spMkLst>
        </pc:spChg>
        <pc:spChg chg="add mod">
          <ac:chgData name="Lewis Jones (2508903)" userId="S::2508903@student.uwtsd.ac.uk::f0f8ba0b-2f80-4627-9bfa-cb516ff8027f" providerId="AD" clId="Web-{41CE71B0-7EF7-DB9A-587C-77A8617DD6BC}" dt="2026-07-14T14:42:53.804" v="329" actId="1076"/>
          <ac:spMkLst>
            <pc:docMk/>
            <pc:sldMk cId="2313576221" sldId="270"/>
            <ac:spMk id="4" creationId="{A32F184A-C752-6F9D-3F41-8ACC0630B39E}"/>
          </ac:spMkLst>
        </pc:spChg>
        <pc:spChg chg="add mod">
          <ac:chgData name="Lewis Jones (2508903)" userId="S::2508903@student.uwtsd.ac.uk::f0f8ba0b-2f80-4627-9bfa-cb516ff8027f" providerId="AD" clId="Web-{41CE71B0-7EF7-DB9A-587C-77A8617DD6BC}" dt="2026-07-14T14:42:11.083" v="308" actId="20577"/>
          <ac:spMkLst>
            <pc:docMk/>
            <pc:sldMk cId="2313576221" sldId="270"/>
            <ac:spMk id="5" creationId="{8185019F-80AB-16D4-AA65-CE1DF89F81B6}"/>
          </ac:spMkLst>
        </pc:spChg>
        <pc:spChg chg="add mod">
          <ac:chgData name="Lewis Jones (2508903)" userId="S::2508903@student.uwtsd.ac.uk::f0f8ba0b-2f80-4627-9bfa-cb516ff8027f" providerId="AD" clId="Web-{41CE71B0-7EF7-DB9A-587C-77A8617DD6BC}" dt="2026-07-14T14:42:07.349" v="307" actId="20577"/>
          <ac:spMkLst>
            <pc:docMk/>
            <pc:sldMk cId="2313576221" sldId="270"/>
            <ac:spMk id="6" creationId="{557F2B21-2162-C9A1-D94D-F248FAEB865E}"/>
          </ac:spMkLst>
        </pc:spChg>
        <pc:spChg chg="add mod">
          <ac:chgData name="Lewis Jones (2508903)" userId="S::2508903@student.uwtsd.ac.uk::f0f8ba0b-2f80-4627-9bfa-cb516ff8027f" providerId="AD" clId="Web-{41CE71B0-7EF7-DB9A-587C-77A8617DD6BC}" dt="2026-07-14T14:42:49.773" v="328" actId="14100"/>
          <ac:spMkLst>
            <pc:docMk/>
            <pc:sldMk cId="2313576221" sldId="270"/>
            <ac:spMk id="7" creationId="{33F0D4D5-269A-63A9-57EE-9E60AD81098C}"/>
          </ac:spMkLst>
        </pc:spChg>
      </pc:sldChg>
      <pc:sldChg chg="addSp delSp modSp new">
        <pc:chgData name="Lewis Jones (2508903)" userId="S::2508903@student.uwtsd.ac.uk::f0f8ba0b-2f80-4627-9bfa-cb516ff8027f" providerId="AD" clId="Web-{41CE71B0-7EF7-DB9A-587C-77A8617DD6BC}" dt="2026-07-14T14:51:21.312" v="422" actId="1076"/>
        <pc:sldMkLst>
          <pc:docMk/>
          <pc:sldMk cId="1340775292" sldId="271"/>
        </pc:sldMkLst>
        <pc:spChg chg="del">
          <ac:chgData name="Lewis Jones (2508903)" userId="S::2508903@student.uwtsd.ac.uk::f0f8ba0b-2f80-4627-9bfa-cb516ff8027f" providerId="AD" clId="Web-{41CE71B0-7EF7-DB9A-587C-77A8617DD6BC}" dt="2026-07-14T14:47:04.909" v="367"/>
          <ac:spMkLst>
            <pc:docMk/>
            <pc:sldMk cId="1340775292" sldId="271"/>
            <ac:spMk id="2" creationId="{A62EB838-FFAB-F9FC-B309-46839D2F8196}"/>
          </ac:spMkLst>
        </pc:spChg>
        <pc:spChg chg="del">
          <ac:chgData name="Lewis Jones (2508903)" userId="S::2508903@student.uwtsd.ac.uk::f0f8ba0b-2f80-4627-9bfa-cb516ff8027f" providerId="AD" clId="Web-{41CE71B0-7EF7-DB9A-587C-77A8617DD6BC}" dt="2026-07-14T14:47:03.628" v="366"/>
          <ac:spMkLst>
            <pc:docMk/>
            <pc:sldMk cId="1340775292" sldId="271"/>
            <ac:spMk id="3" creationId="{25311D80-82A6-D037-B297-D4E4CEAFFEB8}"/>
          </ac:spMkLst>
        </pc:spChg>
        <pc:spChg chg="add mod">
          <ac:chgData name="Lewis Jones (2508903)" userId="S::2508903@student.uwtsd.ac.uk::f0f8ba0b-2f80-4627-9bfa-cb516ff8027f" providerId="AD" clId="Web-{41CE71B0-7EF7-DB9A-587C-77A8617DD6BC}" dt="2026-07-14T14:49:59.136" v="385" actId="1076"/>
          <ac:spMkLst>
            <pc:docMk/>
            <pc:sldMk cId="1340775292" sldId="271"/>
            <ac:spMk id="6" creationId="{8A49A424-615F-69A5-41BF-857DBB0B8FEF}"/>
          </ac:spMkLst>
        </pc:spChg>
        <pc:spChg chg="add mod">
          <ac:chgData name="Lewis Jones (2508903)" userId="S::2508903@student.uwtsd.ac.uk::f0f8ba0b-2f80-4627-9bfa-cb516ff8027f" providerId="AD" clId="Web-{41CE71B0-7EF7-DB9A-587C-77A8617DD6BC}" dt="2026-07-14T14:51:00.764" v="408" actId="1076"/>
          <ac:spMkLst>
            <pc:docMk/>
            <pc:sldMk cId="1340775292" sldId="271"/>
            <ac:spMk id="7" creationId="{A4DF4223-CEB6-675F-3009-8F6E0A1DA11E}"/>
          </ac:spMkLst>
        </pc:spChg>
        <pc:spChg chg="add mod">
          <ac:chgData name="Lewis Jones (2508903)" userId="S::2508903@student.uwtsd.ac.uk::f0f8ba0b-2f80-4627-9bfa-cb516ff8027f" providerId="AD" clId="Web-{41CE71B0-7EF7-DB9A-587C-77A8617DD6BC}" dt="2026-07-14T14:50:47.310" v="406" actId="1076"/>
          <ac:spMkLst>
            <pc:docMk/>
            <pc:sldMk cId="1340775292" sldId="271"/>
            <ac:spMk id="8" creationId="{93613A77-8429-1300-4362-3218EDC11532}"/>
          </ac:spMkLst>
        </pc:spChg>
        <pc:spChg chg="add mod">
          <ac:chgData name="Lewis Jones (2508903)" userId="S::2508903@student.uwtsd.ac.uk::f0f8ba0b-2f80-4627-9bfa-cb516ff8027f" providerId="AD" clId="Web-{41CE71B0-7EF7-DB9A-587C-77A8617DD6BC}" dt="2026-07-14T14:51:21.312" v="422" actId="1076"/>
          <ac:spMkLst>
            <pc:docMk/>
            <pc:sldMk cId="1340775292" sldId="271"/>
            <ac:spMk id="9" creationId="{B2AA21AF-D54D-A258-C28A-BED6B52B7CBD}"/>
          </ac:spMkLst>
        </pc:spChg>
        <pc:picChg chg="add mod">
          <ac:chgData name="Lewis Jones (2508903)" userId="S::2508903@student.uwtsd.ac.uk::f0f8ba0b-2f80-4627-9bfa-cb516ff8027f" providerId="AD" clId="Web-{41CE71B0-7EF7-DB9A-587C-77A8617DD6BC}" dt="2026-07-14T14:50:55.405" v="407" actId="1076"/>
          <ac:picMkLst>
            <pc:docMk/>
            <pc:sldMk cId="1340775292" sldId="271"/>
            <ac:picMk id="4" creationId="{B33E6DBE-E277-F869-B6EF-AD4CCF262439}"/>
          </ac:picMkLst>
        </pc:picChg>
        <pc:picChg chg="add mod">
          <ac:chgData name="Lewis Jones (2508903)" userId="S::2508903@student.uwtsd.ac.uk::f0f8ba0b-2f80-4627-9bfa-cb516ff8027f" providerId="AD" clId="Web-{41CE71B0-7EF7-DB9A-587C-77A8617DD6BC}" dt="2026-07-14T14:49:36.479" v="376" actId="14100"/>
          <ac:picMkLst>
            <pc:docMk/>
            <pc:sldMk cId="1340775292" sldId="271"/>
            <ac:picMk id="5" creationId="{D7AF16E3-9E2B-C86E-DF75-C6B3130F896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032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949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95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8233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5744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7567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553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614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6763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02283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7215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9331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836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8445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598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5416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537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7/14/2026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252402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rike.com/project-management-guide/faq/what-is-a-deliverable-in-project-management/" TargetMode="External"/><Relationship Id="rId2" Type="http://schemas.openxmlformats.org/officeDocument/2006/relationships/hyperlink" Target="https://www.wrike.com/project-management-guide/faq/what-is-pert-in-project-management/" TargetMode="External"/><Relationship Id="rId1" Type="http://schemas.openxmlformats.org/officeDocument/2006/relationships/slideLayout" Target="../slideLayouts/slideLayout2.xml"/><Relationship Id="rId4" Type="http://schemas.openxmlformats.org/officeDocument/2006/relationships/hyperlink" Target="https://instituteprojectmanagement.com/au/blog/project-sco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3E6DBE-E277-F869-B6EF-AD4CCF262439}"/>
              </a:ext>
            </a:extLst>
          </p:cNvPr>
          <p:cNvPicPr>
            <a:picLocks noChangeAspect="1"/>
          </p:cNvPicPr>
          <p:nvPr/>
        </p:nvPicPr>
        <p:blipFill>
          <a:blip r:embed="rId2"/>
          <a:stretch>
            <a:fillRect/>
          </a:stretch>
        </p:blipFill>
        <p:spPr>
          <a:xfrm>
            <a:off x="1253892" y="283029"/>
            <a:ext cx="5576669" cy="6291943"/>
          </a:xfrm>
          <a:prstGeom prst="rect">
            <a:avLst/>
          </a:prstGeom>
        </p:spPr>
      </p:pic>
      <p:pic>
        <p:nvPicPr>
          <p:cNvPr id="5" name="Picture 4">
            <a:extLst>
              <a:ext uri="{FF2B5EF4-FFF2-40B4-BE49-F238E27FC236}">
                <a16:creationId xmlns:a16="http://schemas.microsoft.com/office/drawing/2014/main" id="{D7AF16E3-9E2B-C86E-DF75-C6B3130F896D}"/>
              </a:ext>
            </a:extLst>
          </p:cNvPr>
          <p:cNvPicPr>
            <a:picLocks noChangeAspect="1"/>
          </p:cNvPicPr>
          <p:nvPr/>
        </p:nvPicPr>
        <p:blipFill>
          <a:blip r:embed="rId3"/>
          <a:stretch>
            <a:fillRect/>
          </a:stretch>
        </p:blipFill>
        <p:spPr>
          <a:xfrm>
            <a:off x="7120660" y="283029"/>
            <a:ext cx="4873993" cy="6291943"/>
          </a:xfrm>
          <a:prstGeom prst="rect">
            <a:avLst/>
          </a:prstGeom>
        </p:spPr>
      </p:pic>
      <p:sp>
        <p:nvSpPr>
          <p:cNvPr id="6" name="TextBox 5">
            <a:extLst>
              <a:ext uri="{FF2B5EF4-FFF2-40B4-BE49-F238E27FC236}">
                <a16:creationId xmlns:a16="http://schemas.microsoft.com/office/drawing/2014/main" id="{8A49A424-615F-69A5-41BF-857DBB0B8FEF}"/>
              </a:ext>
            </a:extLst>
          </p:cNvPr>
          <p:cNvSpPr txBox="1"/>
          <p:nvPr/>
        </p:nvSpPr>
        <p:spPr>
          <a:xfrm>
            <a:off x="2913017" y="1798319"/>
            <a:ext cx="17359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Lewis Jones </a:t>
            </a:r>
          </a:p>
        </p:txBody>
      </p:sp>
      <p:sp>
        <p:nvSpPr>
          <p:cNvPr id="7" name="TextBox 6">
            <a:extLst>
              <a:ext uri="{FF2B5EF4-FFF2-40B4-BE49-F238E27FC236}">
                <a16:creationId xmlns:a16="http://schemas.microsoft.com/office/drawing/2014/main" id="{A4DF4223-CEB6-675F-3009-8F6E0A1DA11E}"/>
              </a:ext>
            </a:extLst>
          </p:cNvPr>
          <p:cNvSpPr txBox="1"/>
          <p:nvPr/>
        </p:nvSpPr>
        <p:spPr>
          <a:xfrm>
            <a:off x="5511074" y="1717040"/>
            <a:ext cx="9956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2508903</a:t>
            </a:r>
          </a:p>
        </p:txBody>
      </p:sp>
      <p:sp>
        <p:nvSpPr>
          <p:cNvPr id="8" name="TextBox 7">
            <a:extLst>
              <a:ext uri="{FF2B5EF4-FFF2-40B4-BE49-F238E27FC236}">
                <a16:creationId xmlns:a16="http://schemas.microsoft.com/office/drawing/2014/main" id="{93613A77-8429-1300-4362-3218EDC11532}"/>
              </a:ext>
            </a:extLst>
          </p:cNvPr>
          <p:cNvSpPr txBox="1"/>
          <p:nvPr/>
        </p:nvSpPr>
        <p:spPr>
          <a:xfrm>
            <a:off x="7894320" y="6087291"/>
            <a:ext cx="166624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Lewis Jones </a:t>
            </a:r>
          </a:p>
        </p:txBody>
      </p:sp>
      <p:sp>
        <p:nvSpPr>
          <p:cNvPr id="9" name="TextBox 8">
            <a:extLst>
              <a:ext uri="{FF2B5EF4-FFF2-40B4-BE49-F238E27FC236}">
                <a16:creationId xmlns:a16="http://schemas.microsoft.com/office/drawing/2014/main" id="{B2AA21AF-D54D-A258-C28A-BED6B52B7CBD}"/>
              </a:ext>
            </a:extLst>
          </p:cNvPr>
          <p:cNvSpPr txBox="1"/>
          <p:nvPr/>
        </p:nvSpPr>
        <p:spPr>
          <a:xfrm>
            <a:off x="8104777" y="6194696"/>
            <a:ext cx="105664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t>2508903</a:t>
            </a:r>
          </a:p>
        </p:txBody>
      </p:sp>
    </p:spTree>
    <p:extLst>
      <p:ext uri="{BB962C8B-B14F-4D97-AF65-F5344CB8AC3E}">
        <p14:creationId xmlns:p14="http://schemas.microsoft.com/office/powerpoint/2010/main" val="134077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54E9F7-6BFF-26DE-BE96-26EC36E89160}"/>
              </a:ext>
            </a:extLst>
          </p:cNvPr>
          <p:cNvSpPr txBox="1"/>
          <p:nvPr/>
        </p:nvSpPr>
        <p:spPr>
          <a:xfrm>
            <a:off x="4207803" y="6308104"/>
            <a:ext cx="891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Lewis Jones – 2508903 – Organisation Management </a:t>
            </a:r>
            <a:endParaRPr lang="en-US"/>
          </a:p>
        </p:txBody>
      </p:sp>
      <p:sp>
        <p:nvSpPr>
          <p:cNvPr id="4" name="TextBox 3">
            <a:extLst>
              <a:ext uri="{FF2B5EF4-FFF2-40B4-BE49-F238E27FC236}">
                <a16:creationId xmlns:a16="http://schemas.microsoft.com/office/drawing/2014/main" id="{4CEE0D0A-7231-57B2-D2A0-9E33AEADDF71}"/>
              </a:ext>
            </a:extLst>
          </p:cNvPr>
          <p:cNvSpPr txBox="1"/>
          <p:nvPr/>
        </p:nvSpPr>
        <p:spPr>
          <a:xfrm>
            <a:off x="3132226" y="2105598"/>
            <a:ext cx="71380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Today I will be presenting to you all the introduction of ESS production lines into the Aumovio plant in Ebbw Vale.</a:t>
            </a:r>
            <a:r>
              <a:rPr lang="en-GB"/>
              <a:t> </a:t>
            </a:r>
            <a:endParaRPr lang="en-US"/>
          </a:p>
        </p:txBody>
      </p:sp>
      <p:sp>
        <p:nvSpPr>
          <p:cNvPr id="6" name="TextBox 5">
            <a:extLst>
              <a:ext uri="{FF2B5EF4-FFF2-40B4-BE49-F238E27FC236}">
                <a16:creationId xmlns:a16="http://schemas.microsoft.com/office/drawing/2014/main" id="{7E3B4A73-A961-21AE-69FB-EDD65C29FA07}"/>
              </a:ext>
            </a:extLst>
          </p:cNvPr>
          <p:cNvSpPr txBox="1"/>
          <p:nvPr/>
        </p:nvSpPr>
        <p:spPr>
          <a:xfrm>
            <a:off x="2327259" y="688238"/>
            <a:ext cx="874268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t>The introduction of Electronic Suspension Systems (ESS) production lines in Aumovio:</a:t>
            </a:r>
          </a:p>
        </p:txBody>
      </p:sp>
      <p:sp>
        <p:nvSpPr>
          <p:cNvPr id="2" name="TextBox 1">
            <a:extLst>
              <a:ext uri="{FF2B5EF4-FFF2-40B4-BE49-F238E27FC236}">
                <a16:creationId xmlns:a16="http://schemas.microsoft.com/office/drawing/2014/main" id="{36AA5A16-8427-42AB-F654-DAA32322FEF1}"/>
              </a:ext>
            </a:extLst>
          </p:cNvPr>
          <p:cNvSpPr txBox="1"/>
          <p:nvPr/>
        </p:nvSpPr>
        <p:spPr>
          <a:xfrm>
            <a:off x="3573343" y="3545011"/>
            <a:ext cx="748364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 will evaluate how project management principles, CPM and PERT which supports project control and planning.</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7395-4C75-BB1B-DE67-02770452FEFC}"/>
              </a:ext>
            </a:extLst>
          </p:cNvPr>
          <p:cNvSpPr>
            <a:spLocks noGrp="1"/>
          </p:cNvSpPr>
          <p:nvPr>
            <p:ph type="title"/>
          </p:nvPr>
        </p:nvSpPr>
        <p:spPr/>
        <p:txBody>
          <a:bodyPr/>
          <a:lstStyle/>
          <a:p>
            <a:r>
              <a:rPr lang="en-GB"/>
              <a:t>Project Background </a:t>
            </a:r>
            <a:br>
              <a:rPr lang="en-GB"/>
            </a:br>
            <a:endParaRPr lang="en-GB"/>
          </a:p>
        </p:txBody>
      </p:sp>
      <p:sp>
        <p:nvSpPr>
          <p:cNvPr id="3" name="Content Placeholder 2">
            <a:extLst>
              <a:ext uri="{FF2B5EF4-FFF2-40B4-BE49-F238E27FC236}">
                <a16:creationId xmlns:a16="http://schemas.microsoft.com/office/drawing/2014/main" id="{AC5FE262-7438-0D47-3F3F-54A4D0773C66}"/>
              </a:ext>
            </a:extLst>
          </p:cNvPr>
          <p:cNvSpPr>
            <a:spLocks noGrp="1"/>
          </p:cNvSpPr>
          <p:nvPr>
            <p:ph idx="1"/>
          </p:nvPr>
        </p:nvSpPr>
        <p:spPr>
          <a:xfrm>
            <a:off x="1302881" y="1716313"/>
            <a:ext cx="10018713" cy="3124201"/>
          </a:xfrm>
        </p:spPr>
        <p:txBody>
          <a:bodyPr>
            <a:normAutofit fontScale="70000" lnSpcReduction="20000"/>
          </a:bodyPr>
          <a:lstStyle/>
          <a:p>
            <a:r>
              <a:rPr lang="en-GB"/>
              <a:t>For this presentation I have chosen to present about the new ESS lines which were added to the plant in may of last year. </a:t>
            </a:r>
            <a:endParaRPr lang="en-US"/>
          </a:p>
          <a:p>
            <a:pPr>
              <a:buClr>
                <a:srgbClr val="1287C3"/>
              </a:buClr>
            </a:pPr>
            <a:r>
              <a:rPr lang="en-GB"/>
              <a:t>The project involved setting up the new machines, testing machines, training the employees all before production could even take place. </a:t>
            </a:r>
          </a:p>
          <a:p>
            <a:pPr>
              <a:buClr>
                <a:srgbClr val="1287C3"/>
              </a:buClr>
            </a:pPr>
            <a:r>
              <a:rPr lang="en-GB"/>
              <a:t>This was in place as due to being an automotive industry plant we had strict deadlines to meet all whilst ensuring that it was complete within the designated budget and without causing delays and stoppages with ongoing production.</a:t>
            </a:r>
          </a:p>
          <a:p>
            <a:pPr>
              <a:buClr>
                <a:srgbClr val="1287C3"/>
              </a:buClr>
            </a:pPr>
            <a:r>
              <a:rPr lang="en-GB"/>
              <a:t>I have chosen this because it incorporates many departments of the plant, production, maintenance, engineering, logistics and quality. </a:t>
            </a:r>
          </a:p>
          <a:p>
            <a:pPr>
              <a:buClr>
                <a:srgbClr val="1287C3"/>
              </a:buClr>
            </a:pPr>
            <a:r>
              <a:rPr lang="en-GB"/>
              <a:t>During the project I incorporated PERT and CPM which helps estimate our activity durations or delays with deliveries or maintenance and helps me plan our resources, monitor our progress daily and allow me to check for potential delays before it is any place.</a:t>
            </a:r>
          </a:p>
        </p:txBody>
      </p:sp>
    </p:spTree>
    <p:extLst>
      <p:ext uri="{BB962C8B-B14F-4D97-AF65-F5344CB8AC3E}">
        <p14:creationId xmlns:p14="http://schemas.microsoft.com/office/powerpoint/2010/main" val="1916162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121E55-3260-FF6A-4C52-63270CA8E8E5}"/>
              </a:ext>
            </a:extLst>
          </p:cNvPr>
          <p:cNvSpPr txBox="1"/>
          <p:nvPr/>
        </p:nvSpPr>
        <p:spPr>
          <a:xfrm>
            <a:off x="4841556" y="506992"/>
            <a:ext cx="250410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Project Purpose </a:t>
            </a:r>
            <a:endParaRPr lang="en-US" sz="2400" b="1"/>
          </a:p>
        </p:txBody>
      </p:sp>
      <p:sp>
        <p:nvSpPr>
          <p:cNvPr id="5" name="Star: 5 Points 4">
            <a:extLst>
              <a:ext uri="{FF2B5EF4-FFF2-40B4-BE49-F238E27FC236}">
                <a16:creationId xmlns:a16="http://schemas.microsoft.com/office/drawing/2014/main" id="{6EF573FC-870D-8146-FD97-0435C719FFFE}"/>
              </a:ext>
            </a:extLst>
          </p:cNvPr>
          <p:cNvSpPr/>
          <p:nvPr/>
        </p:nvSpPr>
        <p:spPr>
          <a:xfrm>
            <a:off x="788641" y="965741"/>
            <a:ext cx="10337352" cy="589389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Meet Customer Demand </a:t>
            </a:r>
          </a:p>
          <a:p>
            <a:pPr algn="ctr"/>
            <a:r>
              <a:rPr lang="en-GB" sz="2400"/>
              <a:t>Introduce new Air Suspension work to the plant </a:t>
            </a:r>
          </a:p>
          <a:p>
            <a:pPr algn="ctr"/>
            <a:r>
              <a:rPr lang="en-GB" sz="2400"/>
              <a:t>Grow the business </a:t>
            </a:r>
          </a:p>
          <a:p>
            <a:pPr algn="ctr"/>
            <a:r>
              <a:rPr lang="en-GB" sz="2400"/>
              <a:t>Increase production</a:t>
            </a:r>
          </a:p>
          <a:p>
            <a:pPr algn="ctr"/>
            <a:endParaRPr lang="en-GB"/>
          </a:p>
        </p:txBody>
      </p:sp>
    </p:spTree>
    <p:extLst>
      <p:ext uri="{BB962C8B-B14F-4D97-AF65-F5344CB8AC3E}">
        <p14:creationId xmlns:p14="http://schemas.microsoft.com/office/powerpoint/2010/main" val="1334866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9638-E3E2-AFFB-EEBF-0B1C4686BA53}"/>
              </a:ext>
            </a:extLst>
          </p:cNvPr>
          <p:cNvSpPr>
            <a:spLocks noGrp="1"/>
          </p:cNvSpPr>
          <p:nvPr>
            <p:ph type="title"/>
          </p:nvPr>
        </p:nvSpPr>
        <p:spPr>
          <a:xfrm>
            <a:off x="1314401" y="309028"/>
            <a:ext cx="10018713" cy="308428"/>
          </a:xfrm>
        </p:spPr>
        <p:txBody>
          <a:bodyPr>
            <a:normAutofit fontScale="90000"/>
          </a:bodyPr>
          <a:lstStyle/>
          <a:p>
            <a:r>
              <a:rPr lang="en-GB"/>
              <a:t>PERT Table  </a:t>
            </a:r>
            <a:br>
              <a:rPr lang="en-GB"/>
            </a:br>
            <a:endParaRPr lang="en-GB"/>
          </a:p>
        </p:txBody>
      </p:sp>
      <p:graphicFrame>
        <p:nvGraphicFramePr>
          <p:cNvPr id="7" name="Table 6">
            <a:extLst>
              <a:ext uri="{FF2B5EF4-FFF2-40B4-BE49-F238E27FC236}">
                <a16:creationId xmlns:a16="http://schemas.microsoft.com/office/drawing/2014/main" id="{636277B0-A6BF-F855-C953-EC4AC889E077}"/>
              </a:ext>
            </a:extLst>
          </p:cNvPr>
          <p:cNvGraphicFramePr>
            <a:graphicFrameLocks noGrp="1"/>
          </p:cNvGraphicFramePr>
          <p:nvPr>
            <p:extLst>
              <p:ext uri="{D42A27DB-BD31-4B8C-83A1-F6EECF244321}">
                <p14:modId xmlns:p14="http://schemas.microsoft.com/office/powerpoint/2010/main" val="742601217"/>
              </p:ext>
            </p:extLst>
          </p:nvPr>
        </p:nvGraphicFramePr>
        <p:xfrm>
          <a:off x="1827401" y="920991"/>
          <a:ext cx="9001778" cy="3875901"/>
        </p:xfrm>
        <a:graphic>
          <a:graphicData uri="http://schemas.openxmlformats.org/drawingml/2006/table">
            <a:tbl>
              <a:tblPr firstRow="1" bandRow="1">
                <a:tableStyleId>{5C22544A-7EE6-4342-B048-85BDC9FD1C3A}</a:tableStyleId>
              </a:tblPr>
              <a:tblGrid>
                <a:gridCol w="2915482">
                  <a:extLst>
                    <a:ext uri="{9D8B030D-6E8A-4147-A177-3AD203B41FA5}">
                      <a16:colId xmlns:a16="http://schemas.microsoft.com/office/drawing/2014/main" val="332959778"/>
                    </a:ext>
                  </a:extLst>
                </a:gridCol>
                <a:gridCol w="1521574">
                  <a:extLst>
                    <a:ext uri="{9D8B030D-6E8A-4147-A177-3AD203B41FA5}">
                      <a16:colId xmlns:a16="http://schemas.microsoft.com/office/drawing/2014/main" val="4026704995"/>
                    </a:ext>
                  </a:extLst>
                </a:gridCol>
                <a:gridCol w="1521574">
                  <a:extLst>
                    <a:ext uri="{9D8B030D-6E8A-4147-A177-3AD203B41FA5}">
                      <a16:colId xmlns:a16="http://schemas.microsoft.com/office/drawing/2014/main" val="3915119355"/>
                    </a:ext>
                  </a:extLst>
                </a:gridCol>
                <a:gridCol w="1521574">
                  <a:extLst>
                    <a:ext uri="{9D8B030D-6E8A-4147-A177-3AD203B41FA5}">
                      <a16:colId xmlns:a16="http://schemas.microsoft.com/office/drawing/2014/main" val="2032223004"/>
                    </a:ext>
                  </a:extLst>
                </a:gridCol>
                <a:gridCol w="1521574">
                  <a:extLst>
                    <a:ext uri="{9D8B030D-6E8A-4147-A177-3AD203B41FA5}">
                      <a16:colId xmlns:a16="http://schemas.microsoft.com/office/drawing/2014/main" val="3979960560"/>
                    </a:ext>
                  </a:extLst>
                </a:gridCol>
              </a:tblGrid>
              <a:tr h="508000">
                <a:tc>
                  <a:txBody>
                    <a:bodyPr/>
                    <a:lstStyle/>
                    <a:p>
                      <a:r>
                        <a:rPr lang="en-GB"/>
                        <a:t>Activity</a:t>
                      </a:r>
                    </a:p>
                  </a:txBody>
                  <a:tcPr/>
                </a:tc>
                <a:tc>
                  <a:txBody>
                    <a:bodyPr/>
                    <a:lstStyle/>
                    <a:p>
                      <a:r>
                        <a:rPr lang="en-GB"/>
                        <a:t>Optimistic (O)</a:t>
                      </a:r>
                    </a:p>
                  </a:txBody>
                  <a:tcPr/>
                </a:tc>
                <a:tc>
                  <a:txBody>
                    <a:bodyPr/>
                    <a:lstStyle/>
                    <a:p>
                      <a:r>
                        <a:rPr lang="en-GB"/>
                        <a:t>Most Likely (M)</a:t>
                      </a:r>
                    </a:p>
                  </a:txBody>
                  <a:tcPr/>
                </a:tc>
                <a:tc>
                  <a:txBody>
                    <a:bodyPr/>
                    <a:lstStyle/>
                    <a:p>
                      <a:r>
                        <a:rPr lang="en-GB"/>
                        <a:t>Pessimistic (P)</a:t>
                      </a:r>
                    </a:p>
                  </a:txBody>
                  <a:tcPr/>
                </a:tc>
                <a:tc>
                  <a:txBody>
                    <a:bodyPr/>
                    <a:lstStyle/>
                    <a:p>
                      <a:r>
                        <a:rPr lang="en-GB"/>
                        <a:t>Expected Time (TE) </a:t>
                      </a:r>
                    </a:p>
                  </a:txBody>
                  <a:tcPr/>
                </a:tc>
                <a:extLst>
                  <a:ext uri="{0D108BD9-81ED-4DB2-BD59-A6C34878D82A}">
                    <a16:rowId xmlns:a16="http://schemas.microsoft.com/office/drawing/2014/main" val="78086770"/>
                  </a:ext>
                </a:extLst>
              </a:tr>
              <a:tr h="370702">
                <a:tc>
                  <a:txBody>
                    <a:bodyPr/>
                    <a:lstStyle/>
                    <a:p>
                      <a:r>
                        <a:rPr lang="en-GB"/>
                        <a:t>Project Planning </a:t>
                      </a:r>
                    </a:p>
                  </a:txBody>
                  <a:tcPr/>
                </a:tc>
                <a:tc>
                  <a:txBody>
                    <a:bodyPr/>
                    <a:lstStyle/>
                    <a:p>
                      <a:r>
                        <a:rPr lang="en-GB"/>
                        <a:t>1</a:t>
                      </a:r>
                    </a:p>
                  </a:txBody>
                  <a:tcPr/>
                </a:tc>
                <a:tc>
                  <a:txBody>
                    <a:bodyPr/>
                    <a:lstStyle/>
                    <a:p>
                      <a:r>
                        <a:rPr lang="en-GB"/>
                        <a:t>2</a:t>
                      </a:r>
                    </a:p>
                  </a:txBody>
                  <a:tcPr/>
                </a:tc>
                <a:tc>
                  <a:txBody>
                    <a:bodyPr/>
                    <a:lstStyle/>
                    <a:p>
                      <a:r>
                        <a:rPr lang="en-GB"/>
                        <a:t>3</a:t>
                      </a:r>
                    </a:p>
                  </a:txBody>
                  <a:tcPr/>
                </a:tc>
                <a:tc>
                  <a:txBody>
                    <a:bodyPr/>
                    <a:lstStyle/>
                    <a:p>
                      <a:r>
                        <a:rPr lang="en-GB"/>
                        <a:t>2.0</a:t>
                      </a:r>
                    </a:p>
                  </a:txBody>
                  <a:tcPr/>
                </a:tc>
                <a:extLst>
                  <a:ext uri="{0D108BD9-81ED-4DB2-BD59-A6C34878D82A}">
                    <a16:rowId xmlns:a16="http://schemas.microsoft.com/office/drawing/2014/main" val="2201697846"/>
                  </a:ext>
                </a:extLst>
              </a:tr>
              <a:tr h="370840">
                <a:tc>
                  <a:txBody>
                    <a:bodyPr/>
                    <a:lstStyle/>
                    <a:p>
                      <a:r>
                        <a:rPr lang="en-GB"/>
                        <a:t>Factory Prep </a:t>
                      </a:r>
                    </a:p>
                  </a:txBody>
                  <a:tcPr/>
                </a:tc>
                <a:tc>
                  <a:txBody>
                    <a:bodyPr/>
                    <a:lstStyle/>
                    <a:p>
                      <a:r>
                        <a:rPr lang="en-GB"/>
                        <a:t>1</a:t>
                      </a:r>
                    </a:p>
                  </a:txBody>
                  <a:tcPr/>
                </a:tc>
                <a:tc>
                  <a:txBody>
                    <a:bodyPr/>
                    <a:lstStyle/>
                    <a:p>
                      <a:r>
                        <a:rPr lang="en-GB"/>
                        <a:t>2</a:t>
                      </a:r>
                    </a:p>
                  </a:txBody>
                  <a:tcPr/>
                </a:tc>
                <a:tc>
                  <a:txBody>
                    <a:bodyPr/>
                    <a:lstStyle/>
                    <a:p>
                      <a:r>
                        <a:rPr lang="en-GB"/>
                        <a:t>3</a:t>
                      </a:r>
                    </a:p>
                  </a:txBody>
                  <a:tcPr/>
                </a:tc>
                <a:tc>
                  <a:txBody>
                    <a:bodyPr/>
                    <a:lstStyle/>
                    <a:p>
                      <a:r>
                        <a:rPr lang="en-GB"/>
                        <a:t>2.0</a:t>
                      </a:r>
                    </a:p>
                  </a:txBody>
                  <a:tcPr/>
                </a:tc>
                <a:extLst>
                  <a:ext uri="{0D108BD9-81ED-4DB2-BD59-A6C34878D82A}">
                    <a16:rowId xmlns:a16="http://schemas.microsoft.com/office/drawing/2014/main" val="2861591842"/>
                  </a:ext>
                </a:extLst>
              </a:tr>
              <a:tr h="370840">
                <a:tc>
                  <a:txBody>
                    <a:bodyPr/>
                    <a:lstStyle/>
                    <a:p>
                      <a:r>
                        <a:rPr lang="en-GB"/>
                        <a:t>Equipment delivery </a:t>
                      </a:r>
                    </a:p>
                  </a:txBody>
                  <a:tcPr/>
                </a:tc>
                <a:tc>
                  <a:txBody>
                    <a:bodyPr/>
                    <a:lstStyle/>
                    <a:p>
                      <a:r>
                        <a:rPr lang="en-GB"/>
                        <a:t>3</a:t>
                      </a:r>
                    </a:p>
                  </a:txBody>
                  <a:tcPr/>
                </a:tc>
                <a:tc>
                  <a:txBody>
                    <a:bodyPr/>
                    <a:lstStyle/>
                    <a:p>
                      <a:r>
                        <a:rPr lang="en-GB"/>
                        <a:t>4</a:t>
                      </a:r>
                    </a:p>
                  </a:txBody>
                  <a:tcPr/>
                </a:tc>
                <a:tc>
                  <a:txBody>
                    <a:bodyPr/>
                    <a:lstStyle/>
                    <a:p>
                      <a:r>
                        <a:rPr lang="en-GB"/>
                        <a:t>6</a:t>
                      </a:r>
                    </a:p>
                  </a:txBody>
                  <a:tcPr/>
                </a:tc>
                <a:tc>
                  <a:txBody>
                    <a:bodyPr/>
                    <a:lstStyle/>
                    <a:p>
                      <a:r>
                        <a:rPr lang="en-GB"/>
                        <a:t>4.2</a:t>
                      </a:r>
                    </a:p>
                  </a:txBody>
                  <a:tcPr/>
                </a:tc>
                <a:extLst>
                  <a:ext uri="{0D108BD9-81ED-4DB2-BD59-A6C34878D82A}">
                    <a16:rowId xmlns:a16="http://schemas.microsoft.com/office/drawing/2014/main" val="1596974456"/>
                  </a:ext>
                </a:extLst>
              </a:tr>
              <a:tr h="370840">
                <a:tc>
                  <a:txBody>
                    <a:bodyPr/>
                    <a:lstStyle/>
                    <a:p>
                      <a:r>
                        <a:rPr lang="en-GB"/>
                        <a:t>Equipment installation </a:t>
                      </a:r>
                    </a:p>
                  </a:txBody>
                  <a:tcPr/>
                </a:tc>
                <a:tc>
                  <a:txBody>
                    <a:bodyPr/>
                    <a:lstStyle/>
                    <a:p>
                      <a:r>
                        <a:rPr lang="en-GB"/>
                        <a:t>2</a:t>
                      </a:r>
                    </a:p>
                  </a:txBody>
                  <a:tcPr/>
                </a:tc>
                <a:tc>
                  <a:txBody>
                    <a:bodyPr/>
                    <a:lstStyle/>
                    <a:p>
                      <a:r>
                        <a:rPr lang="en-GB"/>
                        <a:t>3</a:t>
                      </a:r>
                    </a:p>
                  </a:txBody>
                  <a:tcPr/>
                </a:tc>
                <a:tc>
                  <a:txBody>
                    <a:bodyPr/>
                    <a:lstStyle/>
                    <a:p>
                      <a:r>
                        <a:rPr lang="en-GB"/>
                        <a:t>5</a:t>
                      </a:r>
                    </a:p>
                  </a:txBody>
                  <a:tcPr/>
                </a:tc>
                <a:tc>
                  <a:txBody>
                    <a:bodyPr/>
                    <a:lstStyle/>
                    <a:p>
                      <a:r>
                        <a:rPr lang="en-GB"/>
                        <a:t>3.2</a:t>
                      </a:r>
                    </a:p>
                  </a:txBody>
                  <a:tcPr/>
                </a:tc>
                <a:extLst>
                  <a:ext uri="{0D108BD9-81ED-4DB2-BD59-A6C34878D82A}">
                    <a16:rowId xmlns:a16="http://schemas.microsoft.com/office/drawing/2014/main" val="1828000857"/>
                  </a:ext>
                </a:extLst>
              </a:tr>
              <a:tr h="370840">
                <a:tc>
                  <a:txBody>
                    <a:bodyPr/>
                    <a:lstStyle/>
                    <a:p>
                      <a:r>
                        <a:rPr lang="en-GB"/>
                        <a:t>Electrical installation</a:t>
                      </a:r>
                    </a:p>
                  </a:txBody>
                  <a:tcPr/>
                </a:tc>
                <a:tc>
                  <a:txBody>
                    <a:bodyPr/>
                    <a:lstStyle/>
                    <a:p>
                      <a:r>
                        <a:rPr lang="en-GB"/>
                        <a:t>1</a:t>
                      </a:r>
                    </a:p>
                  </a:txBody>
                  <a:tcPr/>
                </a:tc>
                <a:tc>
                  <a:txBody>
                    <a:bodyPr/>
                    <a:lstStyle/>
                    <a:p>
                      <a:r>
                        <a:rPr lang="en-GB"/>
                        <a:t>1</a:t>
                      </a:r>
                    </a:p>
                  </a:txBody>
                  <a:tcPr/>
                </a:tc>
                <a:tc>
                  <a:txBody>
                    <a:bodyPr/>
                    <a:lstStyle/>
                    <a:p>
                      <a:r>
                        <a:rPr lang="en-GB"/>
                        <a:t>2</a:t>
                      </a:r>
                    </a:p>
                  </a:txBody>
                  <a:tcPr/>
                </a:tc>
                <a:tc>
                  <a:txBody>
                    <a:bodyPr/>
                    <a:lstStyle/>
                    <a:p>
                      <a:r>
                        <a:rPr lang="en-GB"/>
                        <a:t>1.2</a:t>
                      </a:r>
                    </a:p>
                  </a:txBody>
                  <a:tcPr/>
                </a:tc>
                <a:extLst>
                  <a:ext uri="{0D108BD9-81ED-4DB2-BD59-A6C34878D82A}">
                    <a16:rowId xmlns:a16="http://schemas.microsoft.com/office/drawing/2014/main" val="1578393767"/>
                  </a:ext>
                </a:extLst>
              </a:tr>
              <a:tr h="370840">
                <a:tc>
                  <a:txBody>
                    <a:bodyPr/>
                    <a:lstStyle/>
                    <a:p>
                      <a:r>
                        <a:rPr lang="en-GB"/>
                        <a:t>Operator training </a:t>
                      </a:r>
                    </a:p>
                  </a:txBody>
                  <a:tcPr/>
                </a:tc>
                <a:tc>
                  <a:txBody>
                    <a:bodyPr/>
                    <a:lstStyle/>
                    <a:p>
                      <a:r>
                        <a:rPr lang="en-GB"/>
                        <a:t>1</a:t>
                      </a:r>
                    </a:p>
                  </a:txBody>
                  <a:tcPr/>
                </a:tc>
                <a:tc>
                  <a:txBody>
                    <a:bodyPr/>
                    <a:lstStyle/>
                    <a:p>
                      <a:r>
                        <a:rPr lang="en-GB"/>
                        <a:t>1</a:t>
                      </a:r>
                    </a:p>
                  </a:txBody>
                  <a:tcPr/>
                </a:tc>
                <a:tc>
                  <a:txBody>
                    <a:bodyPr/>
                    <a:lstStyle/>
                    <a:p>
                      <a:r>
                        <a:rPr lang="en-GB"/>
                        <a:t>2</a:t>
                      </a:r>
                    </a:p>
                  </a:txBody>
                  <a:tcPr/>
                </a:tc>
                <a:tc>
                  <a:txBody>
                    <a:bodyPr/>
                    <a:lstStyle/>
                    <a:p>
                      <a:r>
                        <a:rPr lang="en-GB"/>
                        <a:t>1.2</a:t>
                      </a:r>
                    </a:p>
                  </a:txBody>
                  <a:tcPr/>
                </a:tc>
                <a:extLst>
                  <a:ext uri="{0D108BD9-81ED-4DB2-BD59-A6C34878D82A}">
                    <a16:rowId xmlns:a16="http://schemas.microsoft.com/office/drawing/2014/main" val="3042088979"/>
                  </a:ext>
                </a:extLst>
              </a:tr>
              <a:tr h="370840">
                <a:tc>
                  <a:txBody>
                    <a:bodyPr/>
                    <a:lstStyle/>
                    <a:p>
                      <a:r>
                        <a:rPr lang="en-GB"/>
                        <a:t>Testing </a:t>
                      </a:r>
                    </a:p>
                    <a:p>
                      <a:pPr lvl="0">
                        <a:buNone/>
                      </a:pPr>
                      <a:endParaRPr lang="en-GB"/>
                    </a:p>
                  </a:txBody>
                  <a:tcPr/>
                </a:tc>
                <a:tc>
                  <a:txBody>
                    <a:bodyPr/>
                    <a:lstStyle/>
                    <a:p>
                      <a:r>
                        <a:rPr lang="en-GB"/>
                        <a:t>1</a:t>
                      </a:r>
                    </a:p>
                  </a:txBody>
                  <a:tcPr/>
                </a:tc>
                <a:tc>
                  <a:txBody>
                    <a:bodyPr/>
                    <a:lstStyle/>
                    <a:p>
                      <a:r>
                        <a:rPr lang="en-GB"/>
                        <a:t>2</a:t>
                      </a:r>
                    </a:p>
                  </a:txBody>
                  <a:tcPr/>
                </a:tc>
                <a:tc>
                  <a:txBody>
                    <a:bodyPr/>
                    <a:lstStyle/>
                    <a:p>
                      <a:r>
                        <a:rPr lang="en-GB"/>
                        <a:t>3</a:t>
                      </a:r>
                    </a:p>
                  </a:txBody>
                  <a:tcPr/>
                </a:tc>
                <a:tc>
                  <a:txBody>
                    <a:bodyPr/>
                    <a:lstStyle/>
                    <a:p>
                      <a:r>
                        <a:rPr lang="en-GB"/>
                        <a:t>2.0</a:t>
                      </a:r>
                    </a:p>
                  </a:txBody>
                  <a:tcPr/>
                </a:tc>
                <a:extLst>
                  <a:ext uri="{0D108BD9-81ED-4DB2-BD59-A6C34878D82A}">
                    <a16:rowId xmlns:a16="http://schemas.microsoft.com/office/drawing/2014/main" val="1648090378"/>
                  </a:ext>
                </a:extLst>
              </a:tr>
              <a:tr h="370839">
                <a:tc>
                  <a:txBody>
                    <a:bodyPr/>
                    <a:lstStyle/>
                    <a:p>
                      <a:pPr lvl="0">
                        <a:buNone/>
                      </a:pPr>
                      <a:r>
                        <a:rPr lang="en-GB"/>
                        <a:t>Real Production</a:t>
                      </a:r>
                    </a:p>
                  </a:txBody>
                  <a:tcPr/>
                </a:tc>
                <a:tc>
                  <a:txBody>
                    <a:bodyPr/>
                    <a:lstStyle/>
                    <a:p>
                      <a:pPr lvl="0">
                        <a:buNone/>
                      </a:pPr>
                      <a:r>
                        <a:rPr lang="en-GB"/>
                        <a:t>1</a:t>
                      </a:r>
                    </a:p>
                  </a:txBody>
                  <a:tcPr/>
                </a:tc>
                <a:tc>
                  <a:txBody>
                    <a:bodyPr/>
                    <a:lstStyle/>
                    <a:p>
                      <a:pPr lvl="0">
                        <a:buNone/>
                      </a:pPr>
                      <a:r>
                        <a:rPr lang="en-GB"/>
                        <a:t>2</a:t>
                      </a:r>
                    </a:p>
                  </a:txBody>
                  <a:tcPr/>
                </a:tc>
                <a:tc>
                  <a:txBody>
                    <a:bodyPr/>
                    <a:lstStyle/>
                    <a:p>
                      <a:pPr lvl="0">
                        <a:buNone/>
                      </a:pPr>
                      <a:r>
                        <a:rPr lang="en-GB"/>
                        <a:t>1</a:t>
                      </a:r>
                    </a:p>
                  </a:txBody>
                  <a:tcPr/>
                </a:tc>
                <a:tc>
                  <a:txBody>
                    <a:bodyPr/>
                    <a:lstStyle/>
                    <a:p>
                      <a:pPr lvl="0">
                        <a:buNone/>
                      </a:pPr>
                      <a:r>
                        <a:rPr lang="en-GB"/>
                        <a:t>1.0</a:t>
                      </a:r>
                    </a:p>
                  </a:txBody>
                  <a:tcPr/>
                </a:tc>
                <a:extLst>
                  <a:ext uri="{0D108BD9-81ED-4DB2-BD59-A6C34878D82A}">
                    <a16:rowId xmlns:a16="http://schemas.microsoft.com/office/drawing/2014/main" val="4099437430"/>
                  </a:ext>
                </a:extLst>
              </a:tr>
            </a:tbl>
          </a:graphicData>
        </a:graphic>
      </p:graphicFrame>
      <p:sp>
        <p:nvSpPr>
          <p:cNvPr id="3" name="TextBox 2">
            <a:extLst>
              <a:ext uri="{FF2B5EF4-FFF2-40B4-BE49-F238E27FC236}">
                <a16:creationId xmlns:a16="http://schemas.microsoft.com/office/drawing/2014/main" id="{71F6A55C-8D88-0D3E-7DB7-A648A8DE84EC}"/>
              </a:ext>
            </a:extLst>
          </p:cNvPr>
          <p:cNvSpPr txBox="1"/>
          <p:nvPr/>
        </p:nvSpPr>
        <p:spPr>
          <a:xfrm>
            <a:off x="1010210" y="4954797"/>
            <a:ext cx="109965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PERT (Program Evaluation Review Technique) is a project management tool which helps </a:t>
            </a:r>
            <a:r>
              <a:rPr lang="en-GB" err="1"/>
              <a:t>calcualte</a:t>
            </a:r>
            <a:r>
              <a:rPr lang="en-GB"/>
              <a:t> a realistic time it will take to finish a project. (Gurnov,2026) </a:t>
            </a:r>
          </a:p>
        </p:txBody>
      </p:sp>
    </p:spTree>
    <p:extLst>
      <p:ext uri="{BB962C8B-B14F-4D97-AF65-F5344CB8AC3E}">
        <p14:creationId xmlns:p14="http://schemas.microsoft.com/office/powerpoint/2010/main" val="234282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7ED6F2-186A-298A-748D-D97B9D49D287}"/>
              </a:ext>
            </a:extLst>
          </p:cNvPr>
          <p:cNvSpPr txBox="1"/>
          <p:nvPr/>
        </p:nvSpPr>
        <p:spPr>
          <a:xfrm>
            <a:off x="3789680" y="68217"/>
            <a:ext cx="591166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CPM (Critical Path Method) Diagram</a:t>
            </a:r>
          </a:p>
          <a:p>
            <a:endParaRPr lang="en-US"/>
          </a:p>
        </p:txBody>
      </p:sp>
      <p:sp>
        <p:nvSpPr>
          <p:cNvPr id="5" name="TextBox 4">
            <a:extLst>
              <a:ext uri="{FF2B5EF4-FFF2-40B4-BE49-F238E27FC236}">
                <a16:creationId xmlns:a16="http://schemas.microsoft.com/office/drawing/2014/main" id="{F78B3DE3-00CF-ECE4-98EB-43AA4CEEDF83}"/>
              </a:ext>
            </a:extLst>
          </p:cNvPr>
          <p:cNvSpPr txBox="1"/>
          <p:nvPr/>
        </p:nvSpPr>
        <p:spPr>
          <a:xfrm>
            <a:off x="4619896" y="522514"/>
            <a:ext cx="41699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Project Planning (2 Weeks)</a:t>
            </a:r>
          </a:p>
        </p:txBody>
      </p:sp>
      <p:sp>
        <p:nvSpPr>
          <p:cNvPr id="7" name="TextBox 6">
            <a:extLst>
              <a:ext uri="{FF2B5EF4-FFF2-40B4-BE49-F238E27FC236}">
                <a16:creationId xmlns:a16="http://schemas.microsoft.com/office/drawing/2014/main" id="{343D169B-EFB0-1765-C313-DEC99949D26E}"/>
              </a:ext>
            </a:extLst>
          </p:cNvPr>
          <p:cNvSpPr txBox="1"/>
          <p:nvPr/>
        </p:nvSpPr>
        <p:spPr>
          <a:xfrm>
            <a:off x="4853577" y="1354184"/>
            <a:ext cx="3696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Factory Prep (2 Weeks)</a:t>
            </a:r>
          </a:p>
        </p:txBody>
      </p:sp>
      <p:sp>
        <p:nvSpPr>
          <p:cNvPr id="8" name="TextBox 7">
            <a:extLst>
              <a:ext uri="{FF2B5EF4-FFF2-40B4-BE49-F238E27FC236}">
                <a16:creationId xmlns:a16="http://schemas.microsoft.com/office/drawing/2014/main" id="{95EC7EE3-1FC6-72B2-4D32-9881E2652B28}"/>
              </a:ext>
            </a:extLst>
          </p:cNvPr>
          <p:cNvSpPr txBox="1"/>
          <p:nvPr/>
        </p:nvSpPr>
        <p:spPr>
          <a:xfrm>
            <a:off x="4399279" y="2000068"/>
            <a:ext cx="48913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Equipment delivery (4.2 Weeks)</a:t>
            </a:r>
          </a:p>
        </p:txBody>
      </p:sp>
      <p:sp>
        <p:nvSpPr>
          <p:cNvPr id="9" name="TextBox 8">
            <a:extLst>
              <a:ext uri="{FF2B5EF4-FFF2-40B4-BE49-F238E27FC236}">
                <a16:creationId xmlns:a16="http://schemas.microsoft.com/office/drawing/2014/main" id="{379BD038-DA89-73E3-0EFB-70F4C78B83BA}"/>
              </a:ext>
            </a:extLst>
          </p:cNvPr>
          <p:cNvSpPr txBox="1"/>
          <p:nvPr/>
        </p:nvSpPr>
        <p:spPr>
          <a:xfrm>
            <a:off x="3917406" y="2847703"/>
            <a:ext cx="51162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Equipment Installations (3.2 Weeks)</a:t>
            </a:r>
          </a:p>
        </p:txBody>
      </p:sp>
      <p:sp>
        <p:nvSpPr>
          <p:cNvPr id="10" name="TextBox 9">
            <a:extLst>
              <a:ext uri="{FF2B5EF4-FFF2-40B4-BE49-F238E27FC236}">
                <a16:creationId xmlns:a16="http://schemas.microsoft.com/office/drawing/2014/main" id="{EE99637B-C7DE-7679-B5FD-37C9A11CF096}"/>
              </a:ext>
            </a:extLst>
          </p:cNvPr>
          <p:cNvSpPr txBox="1"/>
          <p:nvPr/>
        </p:nvSpPr>
        <p:spPr>
          <a:xfrm>
            <a:off x="7379061" y="3564707"/>
            <a:ext cx="43847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Electrical Installation(1.2 Weeks) </a:t>
            </a:r>
          </a:p>
        </p:txBody>
      </p:sp>
      <p:sp>
        <p:nvSpPr>
          <p:cNvPr id="11" name="TextBox 10">
            <a:extLst>
              <a:ext uri="{FF2B5EF4-FFF2-40B4-BE49-F238E27FC236}">
                <a16:creationId xmlns:a16="http://schemas.microsoft.com/office/drawing/2014/main" id="{31C9121F-CC9D-62A3-05AF-5C274BE93877}"/>
              </a:ext>
            </a:extLst>
          </p:cNvPr>
          <p:cNvSpPr txBox="1"/>
          <p:nvPr/>
        </p:nvSpPr>
        <p:spPr>
          <a:xfrm>
            <a:off x="1127760" y="3561805"/>
            <a:ext cx="40306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Operator Training (1.2 Weeks)</a:t>
            </a:r>
            <a:r>
              <a:rPr lang="en-US"/>
              <a:t> </a:t>
            </a:r>
          </a:p>
        </p:txBody>
      </p:sp>
      <p:sp>
        <p:nvSpPr>
          <p:cNvPr id="13" name="TextBox 12">
            <a:extLst>
              <a:ext uri="{FF2B5EF4-FFF2-40B4-BE49-F238E27FC236}">
                <a16:creationId xmlns:a16="http://schemas.microsoft.com/office/drawing/2014/main" id="{014409A7-1E21-CB06-6DF8-F418C410C9DA}"/>
              </a:ext>
            </a:extLst>
          </p:cNvPr>
          <p:cNvSpPr txBox="1"/>
          <p:nvPr/>
        </p:nvSpPr>
        <p:spPr>
          <a:xfrm>
            <a:off x="3914502" y="6246949"/>
            <a:ext cx="38027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Real Production (1.0 Weeks)</a:t>
            </a:r>
          </a:p>
        </p:txBody>
      </p:sp>
      <p:sp>
        <p:nvSpPr>
          <p:cNvPr id="14" name="TextBox 13">
            <a:extLst>
              <a:ext uri="{FF2B5EF4-FFF2-40B4-BE49-F238E27FC236}">
                <a16:creationId xmlns:a16="http://schemas.microsoft.com/office/drawing/2014/main" id="{231D1DC2-E046-0EC9-11D1-7FB68CEEB399}"/>
              </a:ext>
            </a:extLst>
          </p:cNvPr>
          <p:cNvSpPr txBox="1"/>
          <p:nvPr/>
        </p:nvSpPr>
        <p:spPr>
          <a:xfrm>
            <a:off x="8546010" y="5545909"/>
            <a:ext cx="34340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cxnSp>
        <p:nvCxnSpPr>
          <p:cNvPr id="15" name="Straight Arrow Connector 14">
            <a:extLst>
              <a:ext uri="{FF2B5EF4-FFF2-40B4-BE49-F238E27FC236}">
                <a16:creationId xmlns:a16="http://schemas.microsoft.com/office/drawing/2014/main" id="{86ED9C46-2DC7-AA11-2C3F-D0C4F2448E30}"/>
              </a:ext>
            </a:extLst>
          </p:cNvPr>
          <p:cNvCxnSpPr/>
          <p:nvPr/>
        </p:nvCxnSpPr>
        <p:spPr>
          <a:xfrm>
            <a:off x="6069874" y="984068"/>
            <a:ext cx="2903" cy="4833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3276B1D-271D-248D-3426-08250D121BB4}"/>
              </a:ext>
            </a:extLst>
          </p:cNvPr>
          <p:cNvCxnSpPr/>
          <p:nvPr/>
        </p:nvCxnSpPr>
        <p:spPr>
          <a:xfrm>
            <a:off x="6075680" y="1717040"/>
            <a:ext cx="10160" cy="27432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80183E1-0AD0-C955-9435-A4FCAAAA9E66}"/>
              </a:ext>
            </a:extLst>
          </p:cNvPr>
          <p:cNvCxnSpPr/>
          <p:nvPr/>
        </p:nvCxnSpPr>
        <p:spPr>
          <a:xfrm flipH="1">
            <a:off x="6233885" y="2457269"/>
            <a:ext cx="10160" cy="3962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4F50147-7E1D-82F7-307E-DB5F831A80CD}"/>
              </a:ext>
            </a:extLst>
          </p:cNvPr>
          <p:cNvCxnSpPr/>
          <p:nvPr/>
        </p:nvCxnSpPr>
        <p:spPr>
          <a:xfrm flipH="1">
            <a:off x="3532777" y="3257005"/>
            <a:ext cx="1731555" cy="35124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57E3656-3009-2966-2DEC-BCB61022A192}"/>
              </a:ext>
            </a:extLst>
          </p:cNvPr>
          <p:cNvCxnSpPr/>
          <p:nvPr/>
        </p:nvCxnSpPr>
        <p:spPr>
          <a:xfrm>
            <a:off x="7151188" y="3261359"/>
            <a:ext cx="1778000" cy="33528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F2896B5-2667-4A8F-5F6E-B0FD10E590DD}"/>
              </a:ext>
            </a:extLst>
          </p:cNvPr>
          <p:cNvSpPr txBox="1"/>
          <p:nvPr/>
        </p:nvSpPr>
        <p:spPr>
          <a:xfrm>
            <a:off x="4749073" y="4850674"/>
            <a:ext cx="3058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Testing (2.0 Weeks)  </a:t>
            </a:r>
            <a:r>
              <a:rPr lang="en-US"/>
              <a:t>     </a:t>
            </a:r>
          </a:p>
        </p:txBody>
      </p:sp>
      <p:cxnSp>
        <p:nvCxnSpPr>
          <p:cNvPr id="3" name="Straight Arrow Connector 2">
            <a:extLst>
              <a:ext uri="{FF2B5EF4-FFF2-40B4-BE49-F238E27FC236}">
                <a16:creationId xmlns:a16="http://schemas.microsoft.com/office/drawing/2014/main" id="{E8D10324-CB22-8CB1-9F86-0A2DE5EFCF3D}"/>
              </a:ext>
            </a:extLst>
          </p:cNvPr>
          <p:cNvCxnSpPr/>
          <p:nvPr/>
        </p:nvCxnSpPr>
        <p:spPr>
          <a:xfrm flipH="1">
            <a:off x="2837543" y="3936274"/>
            <a:ext cx="40639" cy="103922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E66A89AA-3172-E948-63A9-5864C4AF84DC}"/>
              </a:ext>
            </a:extLst>
          </p:cNvPr>
          <p:cNvCxnSpPr/>
          <p:nvPr/>
        </p:nvCxnSpPr>
        <p:spPr>
          <a:xfrm flipH="1">
            <a:off x="9228183" y="4045131"/>
            <a:ext cx="10160" cy="10261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F483FAE-7936-6D70-FBAF-F50C60108B43}"/>
              </a:ext>
            </a:extLst>
          </p:cNvPr>
          <p:cNvCxnSpPr/>
          <p:nvPr/>
        </p:nvCxnSpPr>
        <p:spPr>
          <a:xfrm>
            <a:off x="2838993" y="4958080"/>
            <a:ext cx="1908629" cy="406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A418780-6226-A80D-89C6-9DEBE19B2820}"/>
              </a:ext>
            </a:extLst>
          </p:cNvPr>
          <p:cNvCxnSpPr/>
          <p:nvPr/>
        </p:nvCxnSpPr>
        <p:spPr>
          <a:xfrm flipH="1" flipV="1">
            <a:off x="7808686" y="5352868"/>
            <a:ext cx="2489199" cy="1016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A755CA1-7062-0BDA-0583-C0185F43801E}"/>
              </a:ext>
            </a:extLst>
          </p:cNvPr>
          <p:cNvCxnSpPr/>
          <p:nvPr/>
        </p:nvCxnSpPr>
        <p:spPr>
          <a:xfrm flipH="1">
            <a:off x="5807166" y="5223692"/>
            <a:ext cx="18868" cy="102325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7644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F58EE6-2A43-8AAF-7DE0-55A0CCEE04C2}"/>
              </a:ext>
            </a:extLst>
          </p:cNvPr>
          <p:cNvSpPr txBox="1"/>
          <p:nvPr/>
        </p:nvSpPr>
        <p:spPr>
          <a:xfrm>
            <a:off x="5670730" y="1529806"/>
            <a:ext cx="8461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Goals </a:t>
            </a:r>
          </a:p>
        </p:txBody>
      </p:sp>
      <p:cxnSp>
        <p:nvCxnSpPr>
          <p:cNvPr id="5" name="Straight Arrow Connector 4">
            <a:extLst>
              <a:ext uri="{FF2B5EF4-FFF2-40B4-BE49-F238E27FC236}">
                <a16:creationId xmlns:a16="http://schemas.microsoft.com/office/drawing/2014/main" id="{A121BBB2-0E6D-FA02-D061-52D45601070B}"/>
              </a:ext>
            </a:extLst>
          </p:cNvPr>
          <p:cNvCxnSpPr/>
          <p:nvPr/>
        </p:nvCxnSpPr>
        <p:spPr>
          <a:xfrm flipV="1">
            <a:off x="6421119" y="843280"/>
            <a:ext cx="1016000" cy="7213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0F315FAF-4DBE-17FE-E25A-96495916B3B0}"/>
              </a:ext>
            </a:extLst>
          </p:cNvPr>
          <p:cNvCxnSpPr/>
          <p:nvPr/>
        </p:nvCxnSpPr>
        <p:spPr>
          <a:xfrm flipH="1" flipV="1">
            <a:off x="3461658" y="676365"/>
            <a:ext cx="2187302" cy="90859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870FB92-1B9C-BB1F-59A5-54A15731CB3E}"/>
              </a:ext>
            </a:extLst>
          </p:cNvPr>
          <p:cNvCxnSpPr/>
          <p:nvPr/>
        </p:nvCxnSpPr>
        <p:spPr>
          <a:xfrm>
            <a:off x="6419668" y="1859280"/>
            <a:ext cx="2278742" cy="62266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4768FAE-01D2-39C4-C3A2-AFD1EA109449}"/>
              </a:ext>
            </a:extLst>
          </p:cNvPr>
          <p:cNvCxnSpPr/>
          <p:nvPr/>
        </p:nvCxnSpPr>
        <p:spPr>
          <a:xfrm flipH="1" flipV="1">
            <a:off x="3059612" y="1812834"/>
            <a:ext cx="2452914" cy="4354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5BA08D5-393F-B513-0831-20A315A54EB7}"/>
              </a:ext>
            </a:extLst>
          </p:cNvPr>
          <p:cNvSpPr txBox="1"/>
          <p:nvPr/>
        </p:nvSpPr>
        <p:spPr>
          <a:xfrm flipH="1">
            <a:off x="4566195" y="2972526"/>
            <a:ext cx="3058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Goals and Objectives </a:t>
            </a:r>
          </a:p>
        </p:txBody>
      </p:sp>
      <p:sp>
        <p:nvSpPr>
          <p:cNvPr id="11" name="TextBox 10">
            <a:extLst>
              <a:ext uri="{FF2B5EF4-FFF2-40B4-BE49-F238E27FC236}">
                <a16:creationId xmlns:a16="http://schemas.microsoft.com/office/drawing/2014/main" id="{5F3F7CA4-2404-C0AE-ED9C-5D8F11B78C78}"/>
              </a:ext>
            </a:extLst>
          </p:cNvPr>
          <p:cNvSpPr txBox="1"/>
          <p:nvPr/>
        </p:nvSpPr>
        <p:spPr>
          <a:xfrm>
            <a:off x="7460344" y="589280"/>
            <a:ext cx="54254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ESS production Line up and running </a:t>
            </a:r>
          </a:p>
        </p:txBody>
      </p:sp>
      <p:sp>
        <p:nvSpPr>
          <p:cNvPr id="12" name="TextBox 11">
            <a:extLst>
              <a:ext uri="{FF2B5EF4-FFF2-40B4-BE49-F238E27FC236}">
                <a16:creationId xmlns:a16="http://schemas.microsoft.com/office/drawing/2014/main" id="{0442A2EA-20C8-74B3-6B33-EB85EF760B33}"/>
              </a:ext>
            </a:extLst>
          </p:cNvPr>
          <p:cNvSpPr txBox="1"/>
          <p:nvPr/>
        </p:nvSpPr>
        <p:spPr>
          <a:xfrm>
            <a:off x="8788400" y="2256970"/>
            <a:ext cx="30175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Maintain the budget </a:t>
            </a:r>
          </a:p>
        </p:txBody>
      </p:sp>
      <p:sp>
        <p:nvSpPr>
          <p:cNvPr id="13" name="TextBox 12">
            <a:extLst>
              <a:ext uri="{FF2B5EF4-FFF2-40B4-BE49-F238E27FC236}">
                <a16:creationId xmlns:a16="http://schemas.microsoft.com/office/drawing/2014/main" id="{A2E2166A-5942-59F4-0979-3B37F8DB7B01}"/>
              </a:ext>
            </a:extLst>
          </p:cNvPr>
          <p:cNvSpPr txBox="1"/>
          <p:nvPr/>
        </p:nvSpPr>
        <p:spPr>
          <a:xfrm>
            <a:off x="2101668" y="219164"/>
            <a:ext cx="2468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Within the Time Scale </a:t>
            </a:r>
          </a:p>
        </p:txBody>
      </p:sp>
      <p:sp>
        <p:nvSpPr>
          <p:cNvPr id="14" name="TextBox 13">
            <a:extLst>
              <a:ext uri="{FF2B5EF4-FFF2-40B4-BE49-F238E27FC236}">
                <a16:creationId xmlns:a16="http://schemas.microsoft.com/office/drawing/2014/main" id="{9FB69C9C-A8B2-7437-3609-13D6C4E7DC13}"/>
              </a:ext>
            </a:extLst>
          </p:cNvPr>
          <p:cNvSpPr txBox="1"/>
          <p:nvPr/>
        </p:nvSpPr>
        <p:spPr>
          <a:xfrm>
            <a:off x="1744616" y="1288868"/>
            <a:ext cx="116549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Maintain Quality Standards </a:t>
            </a:r>
          </a:p>
        </p:txBody>
      </p:sp>
      <p:sp>
        <p:nvSpPr>
          <p:cNvPr id="15" name="TextBox 14">
            <a:extLst>
              <a:ext uri="{FF2B5EF4-FFF2-40B4-BE49-F238E27FC236}">
                <a16:creationId xmlns:a16="http://schemas.microsoft.com/office/drawing/2014/main" id="{7A1EA266-5772-2A6D-E569-FDBAC2454791}"/>
              </a:ext>
            </a:extLst>
          </p:cNvPr>
          <p:cNvSpPr txBox="1"/>
          <p:nvPr/>
        </p:nvSpPr>
        <p:spPr>
          <a:xfrm>
            <a:off x="5448662" y="3426821"/>
            <a:ext cx="1300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Objectives </a:t>
            </a:r>
          </a:p>
        </p:txBody>
      </p:sp>
      <p:graphicFrame>
        <p:nvGraphicFramePr>
          <p:cNvPr id="17" name="Table 16">
            <a:extLst>
              <a:ext uri="{FF2B5EF4-FFF2-40B4-BE49-F238E27FC236}">
                <a16:creationId xmlns:a16="http://schemas.microsoft.com/office/drawing/2014/main" id="{38A92016-B493-14B3-2D48-F63269687213}"/>
              </a:ext>
            </a:extLst>
          </p:cNvPr>
          <p:cNvGraphicFramePr>
            <a:graphicFrameLocks noGrp="1"/>
          </p:cNvGraphicFramePr>
          <p:nvPr>
            <p:extLst>
              <p:ext uri="{D42A27DB-BD31-4B8C-83A1-F6EECF244321}">
                <p14:modId xmlns:p14="http://schemas.microsoft.com/office/powerpoint/2010/main" val="2123684783"/>
              </p:ext>
            </p:extLst>
          </p:nvPr>
        </p:nvGraphicFramePr>
        <p:xfrm>
          <a:off x="2332338" y="3992294"/>
          <a:ext cx="7965433" cy="2514538"/>
        </p:xfrm>
        <a:graphic>
          <a:graphicData uri="http://schemas.openxmlformats.org/drawingml/2006/table">
            <a:tbl>
              <a:tblPr firstRow="1" bandRow="1">
                <a:tableStyleId>{5C22544A-7EE6-4342-B048-85BDC9FD1C3A}</a:tableStyleId>
              </a:tblPr>
              <a:tblGrid>
                <a:gridCol w="1357294">
                  <a:extLst>
                    <a:ext uri="{9D8B030D-6E8A-4147-A177-3AD203B41FA5}">
                      <a16:colId xmlns:a16="http://schemas.microsoft.com/office/drawing/2014/main" val="3509697876"/>
                    </a:ext>
                  </a:extLst>
                </a:gridCol>
                <a:gridCol w="6608139">
                  <a:extLst>
                    <a:ext uri="{9D8B030D-6E8A-4147-A177-3AD203B41FA5}">
                      <a16:colId xmlns:a16="http://schemas.microsoft.com/office/drawing/2014/main" val="3660722030"/>
                    </a:ext>
                  </a:extLst>
                </a:gridCol>
              </a:tblGrid>
              <a:tr h="362439">
                <a:tc>
                  <a:txBody>
                    <a:bodyPr/>
                    <a:lstStyle/>
                    <a:p>
                      <a:r>
                        <a:rPr lang="en-US"/>
                        <a:t>SMART</a:t>
                      </a:r>
                    </a:p>
                  </a:txBody>
                  <a:tcPr/>
                </a:tc>
                <a:tc>
                  <a:txBody>
                    <a:bodyPr/>
                    <a:lstStyle/>
                    <a:p>
                      <a:r>
                        <a:rPr lang="en-US"/>
                        <a:t>Objective</a:t>
                      </a:r>
                    </a:p>
                  </a:txBody>
                  <a:tcPr/>
                </a:tc>
                <a:extLst>
                  <a:ext uri="{0D108BD9-81ED-4DB2-BD59-A6C34878D82A}">
                    <a16:rowId xmlns:a16="http://schemas.microsoft.com/office/drawing/2014/main" val="2062274815"/>
                  </a:ext>
                </a:extLst>
              </a:tr>
              <a:tr h="362439">
                <a:tc>
                  <a:txBody>
                    <a:bodyPr/>
                    <a:lstStyle/>
                    <a:p>
                      <a:r>
                        <a:rPr lang="en-US"/>
                        <a:t>Specific</a:t>
                      </a:r>
                    </a:p>
                  </a:txBody>
                  <a:tcPr/>
                </a:tc>
                <a:tc>
                  <a:txBody>
                    <a:bodyPr/>
                    <a:lstStyle/>
                    <a:p>
                      <a:r>
                        <a:rPr lang="en-US"/>
                        <a:t>Installing the ESS machines </a:t>
                      </a:r>
                    </a:p>
                  </a:txBody>
                  <a:tcPr/>
                </a:tc>
                <a:extLst>
                  <a:ext uri="{0D108BD9-81ED-4DB2-BD59-A6C34878D82A}">
                    <a16:rowId xmlns:a16="http://schemas.microsoft.com/office/drawing/2014/main" val="3594351739"/>
                  </a:ext>
                </a:extLst>
              </a:tr>
              <a:tr h="362439">
                <a:tc>
                  <a:txBody>
                    <a:bodyPr/>
                    <a:lstStyle/>
                    <a:p>
                      <a:r>
                        <a:rPr lang="en-US"/>
                        <a:t>Measurable </a:t>
                      </a:r>
                    </a:p>
                  </a:txBody>
                  <a:tcPr/>
                </a:tc>
                <a:tc>
                  <a:txBody>
                    <a:bodyPr/>
                    <a:lstStyle/>
                    <a:p>
                      <a:r>
                        <a:rPr lang="en-US"/>
                        <a:t>Complete all Training and installations before production begins </a:t>
                      </a:r>
                    </a:p>
                  </a:txBody>
                  <a:tcPr/>
                </a:tc>
                <a:extLst>
                  <a:ext uri="{0D108BD9-81ED-4DB2-BD59-A6C34878D82A}">
                    <a16:rowId xmlns:a16="http://schemas.microsoft.com/office/drawing/2014/main" val="2593405398"/>
                  </a:ext>
                </a:extLst>
              </a:tr>
              <a:tr h="617127">
                <a:tc>
                  <a:txBody>
                    <a:bodyPr/>
                    <a:lstStyle/>
                    <a:p>
                      <a:r>
                        <a:rPr lang="en-US"/>
                        <a:t>Achievable </a:t>
                      </a:r>
                    </a:p>
                  </a:txBody>
                  <a:tcPr/>
                </a:tc>
                <a:tc>
                  <a:txBody>
                    <a:bodyPr/>
                    <a:lstStyle/>
                    <a:p>
                      <a:r>
                        <a:rPr lang="en-US"/>
                        <a:t>Train up current employees, use existing materials and engineers and maintenance workers </a:t>
                      </a:r>
                    </a:p>
                  </a:txBody>
                  <a:tcPr/>
                </a:tc>
                <a:extLst>
                  <a:ext uri="{0D108BD9-81ED-4DB2-BD59-A6C34878D82A}">
                    <a16:rowId xmlns:a16="http://schemas.microsoft.com/office/drawing/2014/main" val="47150488"/>
                  </a:ext>
                </a:extLst>
              </a:tr>
              <a:tr h="362439">
                <a:tc>
                  <a:txBody>
                    <a:bodyPr/>
                    <a:lstStyle/>
                    <a:p>
                      <a:r>
                        <a:rPr lang="en-US"/>
                        <a:t>Relevant </a:t>
                      </a:r>
                    </a:p>
                  </a:txBody>
                  <a:tcPr/>
                </a:tc>
                <a:tc>
                  <a:txBody>
                    <a:bodyPr/>
                    <a:lstStyle/>
                    <a:p>
                      <a:r>
                        <a:rPr lang="en-US"/>
                        <a:t>Support all customer demand and increase production</a:t>
                      </a:r>
                    </a:p>
                  </a:txBody>
                  <a:tcPr/>
                </a:tc>
                <a:extLst>
                  <a:ext uri="{0D108BD9-81ED-4DB2-BD59-A6C34878D82A}">
                    <a16:rowId xmlns:a16="http://schemas.microsoft.com/office/drawing/2014/main" val="45220539"/>
                  </a:ext>
                </a:extLst>
              </a:tr>
              <a:tr h="411418">
                <a:tc>
                  <a:txBody>
                    <a:bodyPr/>
                    <a:lstStyle/>
                    <a:p>
                      <a:r>
                        <a:rPr lang="en-US"/>
                        <a:t>Time </a:t>
                      </a:r>
                    </a:p>
                  </a:txBody>
                  <a:tcPr/>
                </a:tc>
                <a:tc>
                  <a:txBody>
                    <a:bodyPr/>
                    <a:lstStyle/>
                    <a:p>
                      <a:r>
                        <a:rPr lang="en-US"/>
                        <a:t>Complete whole project before the arranged launch date. </a:t>
                      </a:r>
                    </a:p>
                  </a:txBody>
                  <a:tcPr/>
                </a:tc>
                <a:extLst>
                  <a:ext uri="{0D108BD9-81ED-4DB2-BD59-A6C34878D82A}">
                    <a16:rowId xmlns:a16="http://schemas.microsoft.com/office/drawing/2014/main" val="3982225474"/>
                  </a:ext>
                </a:extLst>
              </a:tr>
            </a:tbl>
          </a:graphicData>
        </a:graphic>
      </p:graphicFrame>
    </p:spTree>
    <p:extLst>
      <p:ext uri="{BB962C8B-B14F-4D97-AF65-F5344CB8AC3E}">
        <p14:creationId xmlns:p14="http://schemas.microsoft.com/office/powerpoint/2010/main" val="3099169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94FD12-AA80-18C5-EA76-9E5430B18D75}"/>
              </a:ext>
            </a:extLst>
          </p:cNvPr>
          <p:cNvSpPr txBox="1"/>
          <p:nvPr/>
        </p:nvSpPr>
        <p:spPr>
          <a:xfrm>
            <a:off x="3539687" y="702545"/>
            <a:ext cx="510569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t>Project Scope and Key Deliverables</a:t>
            </a:r>
            <a:r>
              <a:rPr lang="en-GB" u="sng"/>
              <a:t> </a:t>
            </a:r>
          </a:p>
          <a:p>
            <a:endParaRPr lang="en-GB"/>
          </a:p>
        </p:txBody>
      </p:sp>
      <p:graphicFrame>
        <p:nvGraphicFramePr>
          <p:cNvPr id="6" name="Table 5">
            <a:extLst>
              <a:ext uri="{FF2B5EF4-FFF2-40B4-BE49-F238E27FC236}">
                <a16:creationId xmlns:a16="http://schemas.microsoft.com/office/drawing/2014/main" id="{947E0A4B-EEE8-47D9-3FF8-5EB36C3A40E8}"/>
              </a:ext>
            </a:extLst>
          </p:cNvPr>
          <p:cNvGraphicFramePr>
            <a:graphicFrameLocks noGrp="1"/>
          </p:cNvGraphicFramePr>
          <p:nvPr>
            <p:extLst>
              <p:ext uri="{D42A27DB-BD31-4B8C-83A1-F6EECF244321}">
                <p14:modId xmlns:p14="http://schemas.microsoft.com/office/powerpoint/2010/main" val="60867766"/>
              </p:ext>
            </p:extLst>
          </p:nvPr>
        </p:nvGraphicFramePr>
        <p:xfrm>
          <a:off x="2011680" y="1575257"/>
          <a:ext cx="8168640" cy="185420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126253811"/>
                    </a:ext>
                  </a:extLst>
                </a:gridCol>
                <a:gridCol w="4084320">
                  <a:extLst>
                    <a:ext uri="{9D8B030D-6E8A-4147-A177-3AD203B41FA5}">
                      <a16:colId xmlns:a16="http://schemas.microsoft.com/office/drawing/2014/main" val="3982692440"/>
                    </a:ext>
                  </a:extLst>
                </a:gridCol>
              </a:tblGrid>
              <a:tr h="370840">
                <a:tc>
                  <a:txBody>
                    <a:bodyPr/>
                    <a:lstStyle/>
                    <a:p>
                      <a:r>
                        <a:rPr lang="en-GB"/>
                        <a:t>Project Scope</a:t>
                      </a:r>
                    </a:p>
                  </a:txBody>
                  <a:tcPr/>
                </a:tc>
                <a:tc>
                  <a:txBody>
                    <a:bodyPr/>
                    <a:lstStyle/>
                    <a:p>
                      <a:r>
                        <a:rPr lang="en-GB"/>
                        <a:t>Key Deliverables </a:t>
                      </a:r>
                    </a:p>
                  </a:txBody>
                  <a:tcPr/>
                </a:tc>
                <a:extLst>
                  <a:ext uri="{0D108BD9-81ED-4DB2-BD59-A6C34878D82A}">
                    <a16:rowId xmlns:a16="http://schemas.microsoft.com/office/drawing/2014/main" val="608209976"/>
                  </a:ext>
                </a:extLst>
              </a:tr>
              <a:tr h="370840">
                <a:tc>
                  <a:txBody>
                    <a:bodyPr/>
                    <a:lstStyle/>
                    <a:p>
                      <a:r>
                        <a:rPr lang="en-GB"/>
                        <a:t>Factory Prep </a:t>
                      </a:r>
                    </a:p>
                  </a:txBody>
                  <a:tcPr/>
                </a:tc>
                <a:tc>
                  <a:txBody>
                    <a:bodyPr/>
                    <a:lstStyle/>
                    <a:p>
                      <a:r>
                        <a:rPr lang="en-GB"/>
                        <a:t>Having all new lines installed </a:t>
                      </a:r>
                    </a:p>
                  </a:txBody>
                  <a:tcPr/>
                </a:tc>
                <a:extLst>
                  <a:ext uri="{0D108BD9-81ED-4DB2-BD59-A6C34878D82A}">
                    <a16:rowId xmlns:a16="http://schemas.microsoft.com/office/drawing/2014/main" val="2127625013"/>
                  </a:ext>
                </a:extLst>
              </a:tr>
              <a:tr h="370840">
                <a:tc>
                  <a:txBody>
                    <a:bodyPr/>
                    <a:lstStyle/>
                    <a:p>
                      <a:r>
                        <a:rPr lang="en-GB"/>
                        <a:t>Staff Training </a:t>
                      </a:r>
                    </a:p>
                  </a:txBody>
                  <a:tcPr/>
                </a:tc>
                <a:tc>
                  <a:txBody>
                    <a:bodyPr/>
                    <a:lstStyle/>
                    <a:p>
                      <a:r>
                        <a:rPr lang="en-GB"/>
                        <a:t>All required staff fully trained </a:t>
                      </a:r>
                    </a:p>
                  </a:txBody>
                  <a:tcPr/>
                </a:tc>
                <a:extLst>
                  <a:ext uri="{0D108BD9-81ED-4DB2-BD59-A6C34878D82A}">
                    <a16:rowId xmlns:a16="http://schemas.microsoft.com/office/drawing/2014/main" val="4240270777"/>
                  </a:ext>
                </a:extLst>
              </a:tr>
              <a:tr h="370840">
                <a:tc>
                  <a:txBody>
                    <a:bodyPr/>
                    <a:lstStyle/>
                    <a:p>
                      <a:r>
                        <a:rPr lang="en-GB"/>
                        <a:t>Project Planning </a:t>
                      </a:r>
                      <a:endParaRPr lang="en-US"/>
                    </a:p>
                  </a:txBody>
                  <a:tcPr/>
                </a:tc>
                <a:tc>
                  <a:txBody>
                    <a:bodyPr/>
                    <a:lstStyle/>
                    <a:p>
                      <a:r>
                        <a:rPr lang="en-GB"/>
                        <a:t>All machines up and running </a:t>
                      </a:r>
                    </a:p>
                  </a:txBody>
                  <a:tcPr/>
                </a:tc>
                <a:extLst>
                  <a:ext uri="{0D108BD9-81ED-4DB2-BD59-A6C34878D82A}">
                    <a16:rowId xmlns:a16="http://schemas.microsoft.com/office/drawing/2014/main" val="4066741271"/>
                  </a:ext>
                </a:extLst>
              </a:tr>
              <a:tr h="370840">
                <a:tc>
                  <a:txBody>
                    <a:bodyPr/>
                    <a:lstStyle/>
                    <a:p>
                      <a:r>
                        <a:rPr lang="en-GB"/>
                        <a:t>Installing Machines and Equipment </a:t>
                      </a:r>
                    </a:p>
                  </a:txBody>
                  <a:tcPr/>
                </a:tc>
                <a:tc>
                  <a:txBody>
                    <a:bodyPr/>
                    <a:lstStyle/>
                    <a:p>
                      <a:r>
                        <a:rPr lang="en-GB"/>
                        <a:t>Start production</a:t>
                      </a:r>
                    </a:p>
                  </a:txBody>
                  <a:tcPr/>
                </a:tc>
                <a:extLst>
                  <a:ext uri="{0D108BD9-81ED-4DB2-BD59-A6C34878D82A}">
                    <a16:rowId xmlns:a16="http://schemas.microsoft.com/office/drawing/2014/main" val="510166649"/>
                  </a:ext>
                </a:extLst>
              </a:tr>
            </a:tbl>
          </a:graphicData>
        </a:graphic>
      </p:graphicFrame>
      <p:cxnSp>
        <p:nvCxnSpPr>
          <p:cNvPr id="7" name="Straight Arrow Connector 6">
            <a:extLst>
              <a:ext uri="{FF2B5EF4-FFF2-40B4-BE49-F238E27FC236}">
                <a16:creationId xmlns:a16="http://schemas.microsoft.com/office/drawing/2014/main" id="{C7FB0F7C-6EE9-A25F-D1BF-60F720A21076}"/>
              </a:ext>
            </a:extLst>
          </p:cNvPr>
          <p:cNvCxnSpPr/>
          <p:nvPr/>
        </p:nvCxnSpPr>
        <p:spPr>
          <a:xfrm>
            <a:off x="3597189" y="3556000"/>
            <a:ext cx="13729" cy="10160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BBDACE6-1E1A-1EF1-5E2C-88DCE1EE88B0}"/>
              </a:ext>
            </a:extLst>
          </p:cNvPr>
          <p:cNvSpPr txBox="1"/>
          <p:nvPr/>
        </p:nvSpPr>
        <p:spPr>
          <a:xfrm>
            <a:off x="1729946" y="4570476"/>
            <a:ext cx="43832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 set of boundaries within which the project will be delivered" (Weaver, 2025)</a:t>
            </a:r>
          </a:p>
        </p:txBody>
      </p:sp>
      <p:cxnSp>
        <p:nvCxnSpPr>
          <p:cNvPr id="11" name="Straight Arrow Connector 10">
            <a:extLst>
              <a:ext uri="{FF2B5EF4-FFF2-40B4-BE49-F238E27FC236}">
                <a16:creationId xmlns:a16="http://schemas.microsoft.com/office/drawing/2014/main" id="{1D16D9B0-8879-BAA2-ED74-80193E65EB14}"/>
              </a:ext>
            </a:extLst>
          </p:cNvPr>
          <p:cNvCxnSpPr/>
          <p:nvPr/>
        </p:nvCxnSpPr>
        <p:spPr>
          <a:xfrm>
            <a:off x="7990702" y="3487351"/>
            <a:ext cx="13729" cy="111210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C6002C7-9C00-73A2-A71B-BEB7087D61C7}"/>
              </a:ext>
            </a:extLst>
          </p:cNvPr>
          <p:cNvSpPr txBox="1"/>
          <p:nvPr/>
        </p:nvSpPr>
        <p:spPr>
          <a:xfrm>
            <a:off x="7002161" y="4626918"/>
            <a:ext cx="378940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Key </a:t>
            </a:r>
            <a:r>
              <a:rPr lang="en-GB" sz="2400">
                <a:ea typeface="+mn-lt"/>
                <a:cs typeface="+mn-lt"/>
              </a:rPr>
              <a:t>deliverable refers to any item that is produced as a result of a project.(Gurnov, 2026)</a:t>
            </a:r>
            <a:endParaRPr lang="en-GB" sz="2400"/>
          </a:p>
        </p:txBody>
      </p:sp>
    </p:spTree>
    <p:extLst>
      <p:ext uri="{BB962C8B-B14F-4D97-AF65-F5344CB8AC3E}">
        <p14:creationId xmlns:p14="http://schemas.microsoft.com/office/powerpoint/2010/main" val="1100025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089DBD-26F7-C393-AAC3-4BF2B0BA3C2D}"/>
              </a:ext>
            </a:extLst>
          </p:cNvPr>
          <p:cNvSpPr txBox="1"/>
          <p:nvPr/>
        </p:nvSpPr>
        <p:spPr>
          <a:xfrm>
            <a:off x="3525206" y="450436"/>
            <a:ext cx="63294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t>Cost Breakdown &amp; Cost Considerations</a:t>
            </a:r>
          </a:p>
        </p:txBody>
      </p:sp>
      <p:graphicFrame>
        <p:nvGraphicFramePr>
          <p:cNvPr id="5" name="Table 4">
            <a:extLst>
              <a:ext uri="{FF2B5EF4-FFF2-40B4-BE49-F238E27FC236}">
                <a16:creationId xmlns:a16="http://schemas.microsoft.com/office/drawing/2014/main" id="{0A33FB40-7D9C-8192-2C3D-C536EF860289}"/>
              </a:ext>
            </a:extLst>
          </p:cNvPr>
          <p:cNvGraphicFramePr>
            <a:graphicFrameLocks noGrp="1"/>
          </p:cNvGraphicFramePr>
          <p:nvPr>
            <p:extLst>
              <p:ext uri="{D42A27DB-BD31-4B8C-83A1-F6EECF244321}">
                <p14:modId xmlns:p14="http://schemas.microsoft.com/office/powerpoint/2010/main" val="3872530444"/>
              </p:ext>
            </p:extLst>
          </p:nvPr>
        </p:nvGraphicFramePr>
        <p:xfrm>
          <a:off x="2011680" y="1129442"/>
          <a:ext cx="8168640" cy="320040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4117381918"/>
                    </a:ext>
                  </a:extLst>
                </a:gridCol>
                <a:gridCol w="4084320">
                  <a:extLst>
                    <a:ext uri="{9D8B030D-6E8A-4147-A177-3AD203B41FA5}">
                      <a16:colId xmlns:a16="http://schemas.microsoft.com/office/drawing/2014/main" val="320462701"/>
                    </a:ext>
                  </a:extLst>
                </a:gridCol>
              </a:tblGrid>
              <a:tr h="370840">
                <a:tc>
                  <a:txBody>
                    <a:bodyPr/>
                    <a:lstStyle/>
                    <a:p>
                      <a:r>
                        <a:rPr lang="en-GB" sz="2400"/>
                        <a:t>Area</a:t>
                      </a:r>
                    </a:p>
                  </a:txBody>
                  <a:tcPr/>
                </a:tc>
                <a:tc>
                  <a:txBody>
                    <a:bodyPr/>
                    <a:lstStyle/>
                    <a:p>
                      <a:r>
                        <a:rPr lang="en-GB" sz="2400"/>
                        <a:t>Estimated Costs (£)</a:t>
                      </a:r>
                    </a:p>
                  </a:txBody>
                  <a:tcPr/>
                </a:tc>
                <a:extLst>
                  <a:ext uri="{0D108BD9-81ED-4DB2-BD59-A6C34878D82A}">
                    <a16:rowId xmlns:a16="http://schemas.microsoft.com/office/drawing/2014/main" val="324932279"/>
                  </a:ext>
                </a:extLst>
              </a:tr>
              <a:tr h="370840">
                <a:tc>
                  <a:txBody>
                    <a:bodyPr/>
                    <a:lstStyle/>
                    <a:p>
                      <a:r>
                        <a:rPr lang="en-GB" sz="2400"/>
                        <a:t>Factory Modifications</a:t>
                      </a:r>
                    </a:p>
                  </a:txBody>
                  <a:tcPr/>
                </a:tc>
                <a:tc>
                  <a:txBody>
                    <a:bodyPr/>
                    <a:lstStyle/>
                    <a:p>
                      <a:r>
                        <a:rPr lang="en-GB" sz="2400"/>
                        <a:t>£65,000</a:t>
                      </a:r>
                    </a:p>
                  </a:txBody>
                  <a:tcPr/>
                </a:tc>
                <a:extLst>
                  <a:ext uri="{0D108BD9-81ED-4DB2-BD59-A6C34878D82A}">
                    <a16:rowId xmlns:a16="http://schemas.microsoft.com/office/drawing/2014/main" val="615157880"/>
                  </a:ext>
                </a:extLst>
              </a:tr>
              <a:tr h="370840">
                <a:tc>
                  <a:txBody>
                    <a:bodyPr/>
                    <a:lstStyle/>
                    <a:p>
                      <a:r>
                        <a:rPr lang="en-GB" sz="2400"/>
                        <a:t>ESS Machines </a:t>
                      </a:r>
                    </a:p>
                  </a:txBody>
                  <a:tcPr/>
                </a:tc>
                <a:tc>
                  <a:txBody>
                    <a:bodyPr/>
                    <a:lstStyle/>
                    <a:p>
                      <a:r>
                        <a:rPr lang="en-GB" sz="2400"/>
                        <a:t>£400,000</a:t>
                      </a:r>
                    </a:p>
                  </a:txBody>
                  <a:tcPr/>
                </a:tc>
                <a:extLst>
                  <a:ext uri="{0D108BD9-81ED-4DB2-BD59-A6C34878D82A}">
                    <a16:rowId xmlns:a16="http://schemas.microsoft.com/office/drawing/2014/main" val="1221648460"/>
                  </a:ext>
                </a:extLst>
              </a:tr>
              <a:tr h="370840">
                <a:tc>
                  <a:txBody>
                    <a:bodyPr/>
                    <a:lstStyle/>
                    <a:p>
                      <a:r>
                        <a:rPr lang="en-GB" sz="2400"/>
                        <a:t>Installing Machines </a:t>
                      </a:r>
                    </a:p>
                  </a:txBody>
                  <a:tcPr/>
                </a:tc>
                <a:tc>
                  <a:txBody>
                    <a:bodyPr/>
                    <a:lstStyle/>
                    <a:p>
                      <a:r>
                        <a:rPr lang="en-GB" sz="2400"/>
                        <a:t>£55,000</a:t>
                      </a:r>
                    </a:p>
                  </a:txBody>
                  <a:tcPr/>
                </a:tc>
                <a:extLst>
                  <a:ext uri="{0D108BD9-81ED-4DB2-BD59-A6C34878D82A}">
                    <a16:rowId xmlns:a16="http://schemas.microsoft.com/office/drawing/2014/main" val="2795895536"/>
                  </a:ext>
                </a:extLst>
              </a:tr>
              <a:tr h="370840">
                <a:tc>
                  <a:txBody>
                    <a:bodyPr/>
                    <a:lstStyle/>
                    <a:p>
                      <a:r>
                        <a:rPr lang="en-GB" sz="2400"/>
                        <a:t>Training Staff</a:t>
                      </a:r>
                    </a:p>
                  </a:txBody>
                  <a:tcPr/>
                </a:tc>
                <a:tc>
                  <a:txBody>
                    <a:bodyPr/>
                    <a:lstStyle/>
                    <a:p>
                      <a:r>
                        <a:rPr lang="en-GB" sz="2400"/>
                        <a:t>£10,000</a:t>
                      </a:r>
                    </a:p>
                  </a:txBody>
                  <a:tcPr/>
                </a:tc>
                <a:extLst>
                  <a:ext uri="{0D108BD9-81ED-4DB2-BD59-A6C34878D82A}">
                    <a16:rowId xmlns:a16="http://schemas.microsoft.com/office/drawing/2014/main" val="1196076322"/>
                  </a:ext>
                </a:extLst>
              </a:tr>
              <a:tr h="370840">
                <a:tc>
                  <a:txBody>
                    <a:bodyPr/>
                    <a:lstStyle/>
                    <a:p>
                      <a:r>
                        <a:rPr lang="en-GB" sz="2400"/>
                        <a:t>Testing </a:t>
                      </a:r>
                    </a:p>
                  </a:txBody>
                  <a:tcPr/>
                </a:tc>
                <a:tc>
                  <a:txBody>
                    <a:bodyPr/>
                    <a:lstStyle/>
                    <a:p>
                      <a:r>
                        <a:rPr lang="en-GB" sz="2400"/>
                        <a:t>£15,000</a:t>
                      </a:r>
                    </a:p>
                  </a:txBody>
                  <a:tcPr/>
                </a:tc>
                <a:extLst>
                  <a:ext uri="{0D108BD9-81ED-4DB2-BD59-A6C34878D82A}">
                    <a16:rowId xmlns:a16="http://schemas.microsoft.com/office/drawing/2014/main" val="670577491"/>
                  </a:ext>
                </a:extLst>
              </a:tr>
              <a:tr h="370840">
                <a:tc>
                  <a:txBody>
                    <a:bodyPr/>
                    <a:lstStyle/>
                    <a:p>
                      <a:r>
                        <a:rPr lang="en-GB" sz="2400"/>
                        <a:t>Unexpected Costs </a:t>
                      </a:r>
                    </a:p>
                  </a:txBody>
                  <a:tcPr/>
                </a:tc>
                <a:tc>
                  <a:txBody>
                    <a:bodyPr/>
                    <a:lstStyle/>
                    <a:p>
                      <a:r>
                        <a:rPr lang="en-GB" sz="2400"/>
                        <a:t>£35,000</a:t>
                      </a:r>
                    </a:p>
                  </a:txBody>
                  <a:tcPr/>
                </a:tc>
                <a:extLst>
                  <a:ext uri="{0D108BD9-81ED-4DB2-BD59-A6C34878D82A}">
                    <a16:rowId xmlns:a16="http://schemas.microsoft.com/office/drawing/2014/main" val="3900296598"/>
                  </a:ext>
                </a:extLst>
              </a:tr>
            </a:tbl>
          </a:graphicData>
        </a:graphic>
      </p:graphicFrame>
      <p:sp>
        <p:nvSpPr>
          <p:cNvPr id="8" name="TextBox 7">
            <a:extLst>
              <a:ext uri="{FF2B5EF4-FFF2-40B4-BE49-F238E27FC236}">
                <a16:creationId xmlns:a16="http://schemas.microsoft.com/office/drawing/2014/main" id="{4ECFEABE-8B48-528C-56A0-DAE8209219C1}"/>
              </a:ext>
            </a:extLst>
          </p:cNvPr>
          <p:cNvSpPr txBox="1"/>
          <p:nvPr/>
        </p:nvSpPr>
        <p:spPr>
          <a:xfrm>
            <a:off x="3368031" y="4817233"/>
            <a:ext cx="545996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t>Monitor Spending </a:t>
            </a:r>
          </a:p>
          <a:p>
            <a:pPr marL="285750" indent="-285750">
              <a:buFont typeface="Arial"/>
              <a:buChar char="•"/>
            </a:pPr>
            <a:r>
              <a:rPr lang="en-GB" sz="2400"/>
              <a:t>Unexpected costs included for risks </a:t>
            </a:r>
          </a:p>
          <a:p>
            <a:pPr marL="285750" indent="-285750">
              <a:buFont typeface="Arial"/>
              <a:buChar char="•"/>
            </a:pPr>
            <a:r>
              <a:rPr lang="en-GB" sz="2400"/>
              <a:t>Monthly budget reviews</a:t>
            </a:r>
          </a:p>
          <a:p>
            <a:pPr marL="285750" indent="-285750">
              <a:buFont typeface="Arial"/>
              <a:buChar char="•"/>
            </a:pPr>
            <a:r>
              <a:rPr lang="en-GB" sz="2400"/>
              <a:t>Stay within the budget</a:t>
            </a:r>
          </a:p>
        </p:txBody>
      </p:sp>
    </p:spTree>
    <p:extLst>
      <p:ext uri="{BB962C8B-B14F-4D97-AF65-F5344CB8AC3E}">
        <p14:creationId xmlns:p14="http://schemas.microsoft.com/office/powerpoint/2010/main" val="2487599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9CB6EC-230B-59A8-CE61-EC07B2C4BF99}"/>
              </a:ext>
            </a:extLst>
          </p:cNvPr>
          <p:cNvSpPr txBox="1"/>
          <p:nvPr/>
        </p:nvSpPr>
        <p:spPr>
          <a:xfrm>
            <a:off x="2122880" y="506110"/>
            <a:ext cx="79495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u="sng"/>
              <a:t>Work Breakdown Structure (WBS)</a:t>
            </a:r>
            <a:endParaRPr lang="en-US" u="sng"/>
          </a:p>
        </p:txBody>
      </p:sp>
      <p:sp>
        <p:nvSpPr>
          <p:cNvPr id="5" name="Rectangle: Rounded Corners 4">
            <a:extLst>
              <a:ext uri="{FF2B5EF4-FFF2-40B4-BE49-F238E27FC236}">
                <a16:creationId xmlns:a16="http://schemas.microsoft.com/office/drawing/2014/main" id="{16A0FA19-8ED8-81D6-CA37-4C3B321D1978}"/>
              </a:ext>
            </a:extLst>
          </p:cNvPr>
          <p:cNvSpPr/>
          <p:nvPr/>
        </p:nvSpPr>
        <p:spPr>
          <a:xfrm>
            <a:off x="2030740" y="1276109"/>
            <a:ext cx="4064000" cy="1688756"/>
          </a:xfrm>
          <a:prstGeom prst="roundRect">
            <a:avLst/>
          </a:prstGeom>
          <a:solidFill>
            <a:schemeClr val="accent1">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a:solidFill>
                  <a:schemeClr val="tx1"/>
                </a:solidFill>
              </a:rPr>
              <a:t>Planning</a:t>
            </a:r>
            <a:r>
              <a:rPr lang="en-GB" sz="2400" u="sng">
                <a:solidFill>
                  <a:schemeClr val="tx1"/>
                </a:solidFill>
              </a:rPr>
              <a:t> </a:t>
            </a:r>
          </a:p>
          <a:p>
            <a:pPr algn="ctr"/>
            <a:r>
              <a:rPr lang="en-GB" sz="2400">
                <a:solidFill>
                  <a:schemeClr val="tx1"/>
                </a:solidFill>
              </a:rPr>
              <a:t>Timeline</a:t>
            </a:r>
          </a:p>
          <a:p>
            <a:pPr algn="ctr"/>
            <a:r>
              <a:rPr lang="en-GB" sz="2400">
                <a:solidFill>
                  <a:schemeClr val="tx1"/>
                </a:solidFill>
              </a:rPr>
              <a:t>Budget Approval</a:t>
            </a:r>
          </a:p>
          <a:p>
            <a:pPr algn="ctr"/>
            <a:r>
              <a:rPr lang="en-GB" sz="2400">
                <a:solidFill>
                  <a:schemeClr val="tx1"/>
                </a:solidFill>
              </a:rPr>
              <a:t>Project Plan</a:t>
            </a:r>
          </a:p>
        </p:txBody>
      </p:sp>
      <p:sp>
        <p:nvSpPr>
          <p:cNvPr id="6" name="Rectangle: Rounded Corners 5">
            <a:extLst>
              <a:ext uri="{FF2B5EF4-FFF2-40B4-BE49-F238E27FC236}">
                <a16:creationId xmlns:a16="http://schemas.microsoft.com/office/drawing/2014/main" id="{9FA7BC91-4773-5EB5-27DC-07EE410B5132}"/>
              </a:ext>
            </a:extLst>
          </p:cNvPr>
          <p:cNvSpPr/>
          <p:nvPr/>
        </p:nvSpPr>
        <p:spPr>
          <a:xfrm>
            <a:off x="7689342" y="1281085"/>
            <a:ext cx="3884820" cy="1683782"/>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a:solidFill>
                  <a:schemeClr val="tx1"/>
                </a:solidFill>
              </a:rPr>
              <a:t>Factory Preparation</a:t>
            </a:r>
          </a:p>
          <a:p>
            <a:pPr algn="ctr"/>
            <a:r>
              <a:rPr lang="en-GB" sz="2400">
                <a:solidFill>
                  <a:schemeClr val="tx1"/>
                </a:solidFill>
              </a:rPr>
              <a:t>Safety Checks </a:t>
            </a:r>
          </a:p>
          <a:p>
            <a:pPr algn="ctr"/>
            <a:r>
              <a:rPr lang="en-GB" sz="2400">
                <a:solidFill>
                  <a:schemeClr val="tx1"/>
                </a:solidFill>
              </a:rPr>
              <a:t>Prepare the new production area</a:t>
            </a:r>
          </a:p>
        </p:txBody>
      </p:sp>
      <p:sp>
        <p:nvSpPr>
          <p:cNvPr id="7" name="Rectangle: Rounded Corners 6">
            <a:extLst>
              <a:ext uri="{FF2B5EF4-FFF2-40B4-BE49-F238E27FC236}">
                <a16:creationId xmlns:a16="http://schemas.microsoft.com/office/drawing/2014/main" id="{10E29F56-C2DB-5542-32DA-387229617567}"/>
              </a:ext>
            </a:extLst>
          </p:cNvPr>
          <p:cNvSpPr/>
          <p:nvPr/>
        </p:nvSpPr>
        <p:spPr>
          <a:xfrm>
            <a:off x="1876941" y="3431109"/>
            <a:ext cx="4379847" cy="2854964"/>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a:solidFill>
                  <a:schemeClr val="tx1"/>
                </a:solidFill>
              </a:rPr>
              <a:t>Installing Equipment </a:t>
            </a:r>
          </a:p>
          <a:p>
            <a:pPr algn="ctr"/>
            <a:r>
              <a:rPr lang="en-GB" sz="2400">
                <a:solidFill>
                  <a:schemeClr val="tx1"/>
                </a:solidFill>
              </a:rPr>
              <a:t>All machines have been delivered </a:t>
            </a:r>
          </a:p>
          <a:p>
            <a:pPr algn="ctr"/>
            <a:r>
              <a:rPr lang="en-GB" sz="2400">
                <a:solidFill>
                  <a:schemeClr val="tx1"/>
                </a:solidFill>
              </a:rPr>
              <a:t>Install all equipment</a:t>
            </a:r>
          </a:p>
          <a:p>
            <a:pPr algn="ctr"/>
            <a:r>
              <a:rPr lang="en-GB" sz="2400">
                <a:solidFill>
                  <a:schemeClr val="tx1"/>
                </a:solidFill>
              </a:rPr>
              <a:t>Testing the machines </a:t>
            </a:r>
          </a:p>
          <a:p>
            <a:pPr algn="ctr"/>
            <a:r>
              <a:rPr lang="en-GB" sz="2400">
                <a:solidFill>
                  <a:schemeClr val="tx1"/>
                </a:solidFill>
              </a:rPr>
              <a:t>Linking up all electricals</a:t>
            </a:r>
            <a:endParaRPr lang="en-GB">
              <a:solidFill>
                <a:schemeClr val="tx1"/>
              </a:solidFill>
            </a:endParaRPr>
          </a:p>
        </p:txBody>
      </p:sp>
      <p:sp>
        <p:nvSpPr>
          <p:cNvPr id="8" name="Rectangle: Rounded Corners 7">
            <a:extLst>
              <a:ext uri="{FF2B5EF4-FFF2-40B4-BE49-F238E27FC236}">
                <a16:creationId xmlns:a16="http://schemas.microsoft.com/office/drawing/2014/main" id="{CE1148DF-B6CA-DF45-A431-8F87FC805647}"/>
              </a:ext>
            </a:extLst>
          </p:cNvPr>
          <p:cNvSpPr/>
          <p:nvPr/>
        </p:nvSpPr>
        <p:spPr>
          <a:xfrm>
            <a:off x="7771026" y="3528540"/>
            <a:ext cx="4173837" cy="244389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1"/>
                </a:solidFill>
              </a:rPr>
              <a:t>Production Launch</a:t>
            </a:r>
            <a:r>
              <a:rPr lang="en-GB" sz="2400">
                <a:solidFill>
                  <a:schemeClr val="tx1"/>
                </a:solidFill>
              </a:rPr>
              <a:t> </a:t>
            </a:r>
          </a:p>
          <a:p>
            <a:pPr algn="ctr"/>
            <a:r>
              <a:rPr lang="en-GB" sz="2400">
                <a:solidFill>
                  <a:schemeClr val="tx1"/>
                </a:solidFill>
              </a:rPr>
              <a:t>Training staff</a:t>
            </a:r>
          </a:p>
          <a:p>
            <a:pPr algn="ctr"/>
            <a:r>
              <a:rPr lang="en-GB" sz="2400">
                <a:solidFill>
                  <a:schemeClr val="tx1"/>
                </a:solidFill>
              </a:rPr>
              <a:t>Trialling new parts </a:t>
            </a:r>
          </a:p>
          <a:p>
            <a:pPr algn="ctr"/>
            <a:r>
              <a:rPr lang="en-GB" sz="2400">
                <a:solidFill>
                  <a:schemeClr val="tx1"/>
                </a:solidFill>
              </a:rPr>
              <a:t>Quality Approval</a:t>
            </a:r>
          </a:p>
          <a:p>
            <a:pPr algn="ctr"/>
            <a:r>
              <a:rPr lang="en-GB" sz="2400">
                <a:solidFill>
                  <a:schemeClr val="tx1"/>
                </a:solidFill>
              </a:rPr>
              <a:t>Start Production</a:t>
            </a:r>
          </a:p>
        </p:txBody>
      </p:sp>
    </p:spTree>
    <p:extLst>
      <p:ext uri="{BB962C8B-B14F-4D97-AF65-F5344CB8AC3E}">
        <p14:creationId xmlns:p14="http://schemas.microsoft.com/office/powerpoint/2010/main" val="101963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294CE4-5AC9-5BD4-A49D-C0A96952E81D}"/>
              </a:ext>
            </a:extLst>
          </p:cNvPr>
          <p:cNvSpPr txBox="1"/>
          <p:nvPr/>
        </p:nvSpPr>
        <p:spPr>
          <a:xfrm>
            <a:off x="2896218" y="3090952"/>
            <a:ext cx="67001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t>Human Resource Planning</a:t>
            </a:r>
            <a:r>
              <a:rPr lang="en-GB" sz="2400" u="sng"/>
              <a:t> </a:t>
            </a:r>
            <a:endParaRPr lang="en-US" u="sng"/>
          </a:p>
        </p:txBody>
      </p:sp>
      <p:cxnSp>
        <p:nvCxnSpPr>
          <p:cNvPr id="3" name="Straight Arrow Connector 2">
            <a:extLst>
              <a:ext uri="{FF2B5EF4-FFF2-40B4-BE49-F238E27FC236}">
                <a16:creationId xmlns:a16="http://schemas.microsoft.com/office/drawing/2014/main" id="{4B02D5BF-5B34-091C-7693-00121588E1F8}"/>
              </a:ext>
            </a:extLst>
          </p:cNvPr>
          <p:cNvCxnSpPr/>
          <p:nvPr/>
        </p:nvCxnSpPr>
        <p:spPr>
          <a:xfrm flipV="1">
            <a:off x="6188580" y="1932681"/>
            <a:ext cx="2820639" cy="1202674"/>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0995D25-6C63-CDAA-E60A-5BA353AFD8B0}"/>
              </a:ext>
            </a:extLst>
          </p:cNvPr>
          <p:cNvCxnSpPr/>
          <p:nvPr/>
        </p:nvCxnSpPr>
        <p:spPr>
          <a:xfrm flipV="1">
            <a:off x="6207852" y="1428332"/>
            <a:ext cx="83384" cy="1660541"/>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E0275EC9-0266-4846-94C7-85D2B749697E}"/>
              </a:ext>
            </a:extLst>
          </p:cNvPr>
          <p:cNvCxnSpPr/>
          <p:nvPr/>
        </p:nvCxnSpPr>
        <p:spPr>
          <a:xfrm flipH="1" flipV="1">
            <a:off x="3581381" y="2296139"/>
            <a:ext cx="2585722" cy="86723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0D185641-5EFA-7B69-800D-F35D0B34082E}"/>
              </a:ext>
            </a:extLst>
          </p:cNvPr>
          <p:cNvCxnSpPr/>
          <p:nvPr/>
        </p:nvCxnSpPr>
        <p:spPr>
          <a:xfrm flipH="1">
            <a:off x="3887719" y="3422166"/>
            <a:ext cx="969391" cy="775161"/>
          </a:xfrm>
          <a:prstGeom prst="straightConnector1">
            <a:avLst/>
          </a:prstGeom>
          <a:ln>
            <a:solidFill>
              <a:srgbClr val="00FFD9"/>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4A1B7E4-BC1D-3A6F-4874-D16D02CBDCA4}"/>
              </a:ext>
            </a:extLst>
          </p:cNvPr>
          <p:cNvCxnSpPr/>
          <p:nvPr/>
        </p:nvCxnSpPr>
        <p:spPr>
          <a:xfrm>
            <a:off x="7770334" y="3488357"/>
            <a:ext cx="1658210" cy="545223"/>
          </a:xfrm>
          <a:prstGeom prst="straightConnector1">
            <a:avLst/>
          </a:prstGeom>
          <a:ln>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6EFB8656-316C-3312-6811-5A688D83743C}"/>
              </a:ext>
            </a:extLst>
          </p:cNvPr>
          <p:cNvSpPr/>
          <p:nvPr/>
        </p:nvSpPr>
        <p:spPr>
          <a:xfrm>
            <a:off x="1497674" y="502268"/>
            <a:ext cx="2487598" cy="1938663"/>
          </a:xfrm>
          <a:prstGeom prst="ellips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Production Operators</a:t>
            </a:r>
          </a:p>
        </p:txBody>
      </p:sp>
      <p:sp>
        <p:nvSpPr>
          <p:cNvPr id="10" name="Oval 9">
            <a:extLst>
              <a:ext uri="{FF2B5EF4-FFF2-40B4-BE49-F238E27FC236}">
                <a16:creationId xmlns:a16="http://schemas.microsoft.com/office/drawing/2014/main" id="{5312EBA2-4CC0-AC55-1F5B-9B931C50B880}"/>
              </a:ext>
            </a:extLst>
          </p:cNvPr>
          <p:cNvSpPr/>
          <p:nvPr/>
        </p:nvSpPr>
        <p:spPr>
          <a:xfrm>
            <a:off x="9002420" y="680692"/>
            <a:ext cx="2800864" cy="1578918"/>
          </a:xfrm>
          <a:prstGeom prst="ellips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Suppliers</a:t>
            </a:r>
          </a:p>
        </p:txBody>
      </p:sp>
      <p:sp>
        <p:nvSpPr>
          <p:cNvPr id="11" name="Oval 10">
            <a:extLst>
              <a:ext uri="{FF2B5EF4-FFF2-40B4-BE49-F238E27FC236}">
                <a16:creationId xmlns:a16="http://schemas.microsoft.com/office/drawing/2014/main" id="{163CF9F9-EE3D-798C-9D2A-6E2783CFC342}"/>
              </a:ext>
            </a:extLst>
          </p:cNvPr>
          <p:cNvSpPr/>
          <p:nvPr/>
        </p:nvSpPr>
        <p:spPr>
          <a:xfrm>
            <a:off x="9446809" y="3675284"/>
            <a:ext cx="2526270" cy="1853513"/>
          </a:xfrm>
          <a:prstGeom prst="ellips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Maintenance Team</a:t>
            </a:r>
          </a:p>
        </p:txBody>
      </p:sp>
      <p:sp>
        <p:nvSpPr>
          <p:cNvPr id="12" name="Oval 11">
            <a:extLst>
              <a:ext uri="{FF2B5EF4-FFF2-40B4-BE49-F238E27FC236}">
                <a16:creationId xmlns:a16="http://schemas.microsoft.com/office/drawing/2014/main" id="{24D18573-1988-0471-4459-A6160A0C2492}"/>
              </a:ext>
            </a:extLst>
          </p:cNvPr>
          <p:cNvSpPr/>
          <p:nvPr/>
        </p:nvSpPr>
        <p:spPr>
          <a:xfrm>
            <a:off x="4486094" y="66318"/>
            <a:ext cx="3720756" cy="1221945"/>
          </a:xfrm>
          <a:prstGeom prst="ellips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Project Manager </a:t>
            </a:r>
          </a:p>
        </p:txBody>
      </p:sp>
      <p:sp>
        <p:nvSpPr>
          <p:cNvPr id="13" name="Oval 12">
            <a:extLst>
              <a:ext uri="{FF2B5EF4-FFF2-40B4-BE49-F238E27FC236}">
                <a16:creationId xmlns:a16="http://schemas.microsoft.com/office/drawing/2014/main" id="{E0766EDE-B6DE-7CC4-632F-203287AA2810}"/>
              </a:ext>
            </a:extLst>
          </p:cNvPr>
          <p:cNvSpPr/>
          <p:nvPr/>
        </p:nvSpPr>
        <p:spPr>
          <a:xfrm>
            <a:off x="1247767" y="4054804"/>
            <a:ext cx="2979351" cy="1647567"/>
          </a:xfrm>
          <a:prstGeom prst="ellipse">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Quality Team </a:t>
            </a:r>
          </a:p>
        </p:txBody>
      </p:sp>
      <p:sp>
        <p:nvSpPr>
          <p:cNvPr id="14" name="TextBox 13">
            <a:extLst>
              <a:ext uri="{FF2B5EF4-FFF2-40B4-BE49-F238E27FC236}">
                <a16:creationId xmlns:a16="http://schemas.microsoft.com/office/drawing/2014/main" id="{B776FA7E-D574-24D4-C5D6-774BB0701A9D}"/>
              </a:ext>
            </a:extLst>
          </p:cNvPr>
          <p:cNvSpPr txBox="1"/>
          <p:nvPr/>
        </p:nvSpPr>
        <p:spPr>
          <a:xfrm>
            <a:off x="3046526" y="5990726"/>
            <a:ext cx="7842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The right people with clear roles make a successful project</a:t>
            </a:r>
          </a:p>
        </p:txBody>
      </p:sp>
      <p:cxnSp>
        <p:nvCxnSpPr>
          <p:cNvPr id="4" name="Straight Arrow Connector 3">
            <a:extLst>
              <a:ext uri="{FF2B5EF4-FFF2-40B4-BE49-F238E27FC236}">
                <a16:creationId xmlns:a16="http://schemas.microsoft.com/office/drawing/2014/main" id="{8927C6CA-79D2-FC34-1585-33DBA84FA1B1}"/>
              </a:ext>
            </a:extLst>
          </p:cNvPr>
          <p:cNvCxnSpPr/>
          <p:nvPr/>
        </p:nvCxnSpPr>
        <p:spPr>
          <a:xfrm>
            <a:off x="6156960" y="3434080"/>
            <a:ext cx="40640" cy="2651760"/>
          </a:xfrm>
          <a:prstGeom prst="straightConnector1">
            <a:avLst/>
          </a:prstGeom>
          <a:ln w="571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34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4EC302-A193-55FC-64E4-54BB61AFCA00}"/>
              </a:ext>
            </a:extLst>
          </p:cNvPr>
          <p:cNvSpPr txBox="1"/>
          <p:nvPr/>
        </p:nvSpPr>
        <p:spPr>
          <a:xfrm>
            <a:off x="3898172" y="96360"/>
            <a:ext cx="43935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t>Clear Communication</a:t>
            </a:r>
            <a:endParaRPr lang="en-US"/>
          </a:p>
        </p:txBody>
      </p:sp>
      <p:sp>
        <p:nvSpPr>
          <p:cNvPr id="5" name="TextBox 4">
            <a:extLst>
              <a:ext uri="{FF2B5EF4-FFF2-40B4-BE49-F238E27FC236}">
                <a16:creationId xmlns:a16="http://schemas.microsoft.com/office/drawing/2014/main" id="{70FC5802-387B-2685-CC50-898508975589}"/>
              </a:ext>
            </a:extLst>
          </p:cNvPr>
          <p:cNvSpPr txBox="1"/>
          <p:nvPr/>
        </p:nvSpPr>
        <p:spPr>
          <a:xfrm>
            <a:off x="5093730" y="672757"/>
            <a:ext cx="24027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Project Manager </a:t>
            </a:r>
          </a:p>
        </p:txBody>
      </p:sp>
      <p:cxnSp>
        <p:nvCxnSpPr>
          <p:cNvPr id="6" name="Straight Arrow Connector 5">
            <a:extLst>
              <a:ext uri="{FF2B5EF4-FFF2-40B4-BE49-F238E27FC236}">
                <a16:creationId xmlns:a16="http://schemas.microsoft.com/office/drawing/2014/main" id="{B9C6219A-1AC9-B8B2-EDB7-5B0E39CFFABA}"/>
              </a:ext>
            </a:extLst>
          </p:cNvPr>
          <p:cNvCxnSpPr/>
          <p:nvPr/>
        </p:nvCxnSpPr>
        <p:spPr>
          <a:xfrm>
            <a:off x="6150667" y="1099133"/>
            <a:ext cx="20720" cy="50277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A7C4A80E-EB84-20D7-2FB2-38B02CCADADE}"/>
              </a:ext>
            </a:extLst>
          </p:cNvPr>
          <p:cNvCxnSpPr/>
          <p:nvPr/>
        </p:nvCxnSpPr>
        <p:spPr>
          <a:xfrm flipH="1" flipV="1">
            <a:off x="3350180" y="1255639"/>
            <a:ext cx="2725602" cy="253"/>
          </a:xfrm>
          <a:prstGeom prst="straightConnector1">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0F595A5-6245-146B-4862-15D4F18DC620}"/>
              </a:ext>
            </a:extLst>
          </p:cNvPr>
          <p:cNvCxnSpPr/>
          <p:nvPr/>
        </p:nvCxnSpPr>
        <p:spPr>
          <a:xfrm>
            <a:off x="6307679" y="1249404"/>
            <a:ext cx="3239520" cy="251"/>
          </a:xfrm>
          <a:prstGeom prst="straightConnector1">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E8234CB-F5FC-D1B9-0621-403267E1F738}"/>
              </a:ext>
            </a:extLst>
          </p:cNvPr>
          <p:cNvCxnSpPr/>
          <p:nvPr/>
        </p:nvCxnSpPr>
        <p:spPr>
          <a:xfrm>
            <a:off x="3136236" y="947792"/>
            <a:ext cx="13729" cy="521729"/>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8864677-E4B8-F9AD-D571-2FB8BBDAB3A5}"/>
              </a:ext>
            </a:extLst>
          </p:cNvPr>
          <p:cNvCxnSpPr/>
          <p:nvPr/>
        </p:nvCxnSpPr>
        <p:spPr>
          <a:xfrm>
            <a:off x="9686387" y="927385"/>
            <a:ext cx="28215" cy="562668"/>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25B3C7-1B19-1A20-E94E-29DF6877DAA8}"/>
              </a:ext>
            </a:extLst>
          </p:cNvPr>
          <p:cNvSpPr txBox="1"/>
          <p:nvPr/>
        </p:nvSpPr>
        <p:spPr>
          <a:xfrm>
            <a:off x="2180129" y="1606630"/>
            <a:ext cx="18397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Engineering</a:t>
            </a:r>
          </a:p>
        </p:txBody>
      </p:sp>
      <p:sp>
        <p:nvSpPr>
          <p:cNvPr id="12" name="TextBox 11">
            <a:extLst>
              <a:ext uri="{FF2B5EF4-FFF2-40B4-BE49-F238E27FC236}">
                <a16:creationId xmlns:a16="http://schemas.microsoft.com/office/drawing/2014/main" id="{EE919FB8-9758-47CF-8F21-421948F3EC27}"/>
              </a:ext>
            </a:extLst>
          </p:cNvPr>
          <p:cNvSpPr txBox="1"/>
          <p:nvPr/>
        </p:nvSpPr>
        <p:spPr>
          <a:xfrm>
            <a:off x="8045622" y="1524000"/>
            <a:ext cx="34049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Senior Management </a:t>
            </a:r>
          </a:p>
        </p:txBody>
      </p:sp>
      <p:sp>
        <p:nvSpPr>
          <p:cNvPr id="13" name="TextBox 12">
            <a:extLst>
              <a:ext uri="{FF2B5EF4-FFF2-40B4-BE49-F238E27FC236}">
                <a16:creationId xmlns:a16="http://schemas.microsoft.com/office/drawing/2014/main" id="{22EFC164-42FC-0F1A-599E-9896BCE465B6}"/>
              </a:ext>
            </a:extLst>
          </p:cNvPr>
          <p:cNvSpPr txBox="1"/>
          <p:nvPr/>
        </p:nvSpPr>
        <p:spPr>
          <a:xfrm>
            <a:off x="4892696" y="1715963"/>
            <a:ext cx="26223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Production Team</a:t>
            </a:r>
          </a:p>
        </p:txBody>
      </p:sp>
      <p:cxnSp>
        <p:nvCxnSpPr>
          <p:cNvPr id="14" name="Straight Arrow Connector 13">
            <a:extLst>
              <a:ext uri="{FF2B5EF4-FFF2-40B4-BE49-F238E27FC236}">
                <a16:creationId xmlns:a16="http://schemas.microsoft.com/office/drawing/2014/main" id="{D9DE860C-8AE2-D52E-98B4-CBA1124B3F93}"/>
              </a:ext>
            </a:extLst>
          </p:cNvPr>
          <p:cNvCxnSpPr/>
          <p:nvPr/>
        </p:nvCxnSpPr>
        <p:spPr>
          <a:xfrm>
            <a:off x="3082198" y="2068150"/>
            <a:ext cx="13729" cy="645297"/>
          </a:xfrm>
          <a:prstGeom prst="straightConnector1">
            <a:avLst/>
          </a:prstGeom>
          <a:ln>
            <a:solidFill>
              <a:srgbClr val="FF00D4"/>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779F44B-30E5-F4D0-78F3-D1CA64BE0B5E}"/>
              </a:ext>
            </a:extLst>
          </p:cNvPr>
          <p:cNvCxnSpPr/>
          <p:nvPr/>
        </p:nvCxnSpPr>
        <p:spPr>
          <a:xfrm>
            <a:off x="6068540" y="2183027"/>
            <a:ext cx="13729" cy="590378"/>
          </a:xfrm>
          <a:prstGeom prst="straightConnector1">
            <a:avLst/>
          </a:prstGeom>
          <a:ln>
            <a:solidFill>
              <a:srgbClr val="FF00D4"/>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0A11A09-2454-AE64-8AC8-FE5B9B4676B5}"/>
              </a:ext>
            </a:extLst>
          </p:cNvPr>
          <p:cNvSpPr txBox="1"/>
          <p:nvPr/>
        </p:nvSpPr>
        <p:spPr>
          <a:xfrm>
            <a:off x="2034959" y="2778884"/>
            <a:ext cx="23065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Maintenance </a:t>
            </a:r>
          </a:p>
        </p:txBody>
      </p:sp>
      <p:sp>
        <p:nvSpPr>
          <p:cNvPr id="17" name="TextBox 16">
            <a:extLst>
              <a:ext uri="{FF2B5EF4-FFF2-40B4-BE49-F238E27FC236}">
                <a16:creationId xmlns:a16="http://schemas.microsoft.com/office/drawing/2014/main" id="{03AF9A15-45A7-CE8F-E86E-E9A1BE49C5F4}"/>
              </a:ext>
            </a:extLst>
          </p:cNvPr>
          <p:cNvSpPr txBox="1"/>
          <p:nvPr/>
        </p:nvSpPr>
        <p:spPr>
          <a:xfrm>
            <a:off x="5143925" y="2778884"/>
            <a:ext cx="31441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Quality Team</a:t>
            </a:r>
          </a:p>
        </p:txBody>
      </p:sp>
      <p:cxnSp>
        <p:nvCxnSpPr>
          <p:cNvPr id="20" name="Straight Arrow Connector 19">
            <a:extLst>
              <a:ext uri="{FF2B5EF4-FFF2-40B4-BE49-F238E27FC236}">
                <a16:creationId xmlns:a16="http://schemas.microsoft.com/office/drawing/2014/main" id="{6993B271-0F06-E454-DB63-3C70E5831D03}"/>
              </a:ext>
            </a:extLst>
          </p:cNvPr>
          <p:cNvCxnSpPr/>
          <p:nvPr/>
        </p:nvCxnSpPr>
        <p:spPr>
          <a:xfrm>
            <a:off x="3109909" y="3302125"/>
            <a:ext cx="519273" cy="1027273"/>
          </a:xfrm>
          <a:prstGeom prst="straightConnector1">
            <a:avLst/>
          </a:prstGeom>
          <a:ln>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8647674-9C78-7D7B-FEB1-1786992F31B2}"/>
              </a:ext>
            </a:extLst>
          </p:cNvPr>
          <p:cNvCxnSpPr/>
          <p:nvPr/>
        </p:nvCxnSpPr>
        <p:spPr>
          <a:xfrm flipH="1">
            <a:off x="4846594" y="3322594"/>
            <a:ext cx="1029729" cy="961081"/>
          </a:xfrm>
          <a:prstGeom prst="straightConnector1">
            <a:avLst/>
          </a:prstGeom>
          <a:ln>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7AACB42-81E8-E2AD-2651-77209960E356}"/>
              </a:ext>
            </a:extLst>
          </p:cNvPr>
          <p:cNvSpPr txBox="1"/>
          <p:nvPr/>
        </p:nvSpPr>
        <p:spPr>
          <a:xfrm>
            <a:off x="3561793" y="4344829"/>
            <a:ext cx="35971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Supplier</a:t>
            </a:r>
          </a:p>
        </p:txBody>
      </p:sp>
      <p:cxnSp>
        <p:nvCxnSpPr>
          <p:cNvPr id="2" name="Straight Arrow Connector 1">
            <a:extLst>
              <a:ext uri="{FF2B5EF4-FFF2-40B4-BE49-F238E27FC236}">
                <a16:creationId xmlns:a16="http://schemas.microsoft.com/office/drawing/2014/main" id="{5CB33ABE-9A32-272F-AAF1-3284F0E8AC84}"/>
              </a:ext>
            </a:extLst>
          </p:cNvPr>
          <p:cNvCxnSpPr/>
          <p:nvPr/>
        </p:nvCxnSpPr>
        <p:spPr>
          <a:xfrm>
            <a:off x="8532949" y="3804195"/>
            <a:ext cx="753291" cy="30478"/>
          </a:xfrm>
          <a:prstGeom prst="straightConnector1">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D511727-AB38-09D0-4918-39BC797F3B2F}"/>
              </a:ext>
            </a:extLst>
          </p:cNvPr>
          <p:cNvSpPr txBox="1"/>
          <p:nvPr/>
        </p:nvSpPr>
        <p:spPr>
          <a:xfrm>
            <a:off x="9286241" y="3618411"/>
            <a:ext cx="18752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Progress Reports </a:t>
            </a:r>
          </a:p>
        </p:txBody>
      </p:sp>
      <p:cxnSp>
        <p:nvCxnSpPr>
          <p:cNvPr id="23" name="Straight Arrow Connector 22">
            <a:extLst>
              <a:ext uri="{FF2B5EF4-FFF2-40B4-BE49-F238E27FC236}">
                <a16:creationId xmlns:a16="http://schemas.microsoft.com/office/drawing/2014/main" id="{033804F2-DBB2-8747-229D-883C22896E05}"/>
              </a:ext>
            </a:extLst>
          </p:cNvPr>
          <p:cNvCxnSpPr/>
          <p:nvPr/>
        </p:nvCxnSpPr>
        <p:spPr>
          <a:xfrm>
            <a:off x="8521336" y="4106090"/>
            <a:ext cx="759099" cy="30480"/>
          </a:xfrm>
          <a:prstGeom prst="straightConnector1">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391D84FE-D518-03B7-D442-D7032A616878}"/>
              </a:ext>
            </a:extLst>
          </p:cNvPr>
          <p:cNvSpPr txBox="1"/>
          <p:nvPr/>
        </p:nvSpPr>
        <p:spPr>
          <a:xfrm>
            <a:off x="9294948" y="3981268"/>
            <a:ext cx="1867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Daily discussions</a:t>
            </a:r>
          </a:p>
        </p:txBody>
      </p:sp>
      <p:cxnSp>
        <p:nvCxnSpPr>
          <p:cNvPr id="25" name="Straight Arrow Connector 24">
            <a:extLst>
              <a:ext uri="{FF2B5EF4-FFF2-40B4-BE49-F238E27FC236}">
                <a16:creationId xmlns:a16="http://schemas.microsoft.com/office/drawing/2014/main" id="{8BB72D95-2349-DBBF-0D67-BAD01C31FFA6}"/>
              </a:ext>
            </a:extLst>
          </p:cNvPr>
          <p:cNvCxnSpPr/>
          <p:nvPr/>
        </p:nvCxnSpPr>
        <p:spPr>
          <a:xfrm flipV="1">
            <a:off x="8530045" y="4554582"/>
            <a:ext cx="757646" cy="2903"/>
          </a:xfrm>
          <a:prstGeom prst="straightConnector1">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45AD41AE-760A-A761-CC9B-0918B61239E0}"/>
              </a:ext>
            </a:extLst>
          </p:cNvPr>
          <p:cNvSpPr txBox="1"/>
          <p:nvPr/>
        </p:nvSpPr>
        <p:spPr>
          <a:xfrm>
            <a:off x="9296400" y="4349932"/>
            <a:ext cx="1867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Email Updates </a:t>
            </a:r>
          </a:p>
        </p:txBody>
      </p:sp>
      <p:cxnSp>
        <p:nvCxnSpPr>
          <p:cNvPr id="27" name="Straight Arrow Connector 26">
            <a:extLst>
              <a:ext uri="{FF2B5EF4-FFF2-40B4-BE49-F238E27FC236}">
                <a16:creationId xmlns:a16="http://schemas.microsoft.com/office/drawing/2014/main" id="{D26E89B4-AF5A-D7F7-E24B-1E851BB3B631}"/>
              </a:ext>
            </a:extLst>
          </p:cNvPr>
          <p:cNvCxnSpPr/>
          <p:nvPr/>
        </p:nvCxnSpPr>
        <p:spPr>
          <a:xfrm flipV="1">
            <a:off x="8519884" y="4876800"/>
            <a:ext cx="760549" cy="13063"/>
          </a:xfrm>
          <a:prstGeom prst="straightConnector1">
            <a:avLst/>
          </a:prstGeom>
          <a:ln>
            <a:solidFill>
              <a:srgbClr val="FF00D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B217D699-3480-FCBE-75BD-DF3014CB2B45}"/>
              </a:ext>
            </a:extLst>
          </p:cNvPr>
          <p:cNvSpPr txBox="1"/>
          <p:nvPr/>
        </p:nvSpPr>
        <p:spPr>
          <a:xfrm>
            <a:off x="9296400" y="4757783"/>
            <a:ext cx="19405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Weekly Meetings </a:t>
            </a:r>
          </a:p>
        </p:txBody>
      </p:sp>
    </p:spTree>
    <p:extLst>
      <p:ext uri="{BB962C8B-B14F-4D97-AF65-F5344CB8AC3E}">
        <p14:creationId xmlns:p14="http://schemas.microsoft.com/office/powerpoint/2010/main" val="825536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D179B5-23B9-6C57-EDB4-54CC3ECED96F}"/>
              </a:ext>
            </a:extLst>
          </p:cNvPr>
          <p:cNvSpPr txBox="1"/>
          <p:nvPr/>
        </p:nvSpPr>
        <p:spPr>
          <a:xfrm>
            <a:off x="4156707" y="895517"/>
            <a:ext cx="38751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Risk management Strategy </a:t>
            </a:r>
          </a:p>
        </p:txBody>
      </p:sp>
      <p:graphicFrame>
        <p:nvGraphicFramePr>
          <p:cNvPr id="5" name="Table 4">
            <a:extLst>
              <a:ext uri="{FF2B5EF4-FFF2-40B4-BE49-F238E27FC236}">
                <a16:creationId xmlns:a16="http://schemas.microsoft.com/office/drawing/2014/main" id="{F73DE58C-A160-BDEA-1829-826783A26C07}"/>
              </a:ext>
            </a:extLst>
          </p:cNvPr>
          <p:cNvGraphicFramePr>
            <a:graphicFrameLocks noGrp="1"/>
          </p:cNvGraphicFramePr>
          <p:nvPr>
            <p:extLst>
              <p:ext uri="{D42A27DB-BD31-4B8C-83A1-F6EECF244321}">
                <p14:modId xmlns:p14="http://schemas.microsoft.com/office/powerpoint/2010/main" val="1127287526"/>
              </p:ext>
            </p:extLst>
          </p:nvPr>
        </p:nvGraphicFramePr>
        <p:xfrm>
          <a:off x="1398165" y="1719742"/>
          <a:ext cx="9926064" cy="3383280"/>
        </p:xfrm>
        <a:graphic>
          <a:graphicData uri="http://schemas.openxmlformats.org/drawingml/2006/table">
            <a:tbl>
              <a:tblPr firstRow="1" bandRow="1">
                <a:tableStyleId>{5C22544A-7EE6-4342-B048-85BDC9FD1C3A}</a:tableStyleId>
              </a:tblPr>
              <a:tblGrid>
                <a:gridCol w="4963032">
                  <a:extLst>
                    <a:ext uri="{9D8B030D-6E8A-4147-A177-3AD203B41FA5}">
                      <a16:colId xmlns:a16="http://schemas.microsoft.com/office/drawing/2014/main" val="2340522472"/>
                    </a:ext>
                  </a:extLst>
                </a:gridCol>
                <a:gridCol w="4963032">
                  <a:extLst>
                    <a:ext uri="{9D8B030D-6E8A-4147-A177-3AD203B41FA5}">
                      <a16:colId xmlns:a16="http://schemas.microsoft.com/office/drawing/2014/main" val="3949715218"/>
                    </a:ext>
                  </a:extLst>
                </a:gridCol>
              </a:tblGrid>
              <a:tr h="370840">
                <a:tc>
                  <a:txBody>
                    <a:bodyPr/>
                    <a:lstStyle/>
                    <a:p>
                      <a:r>
                        <a:rPr lang="en-GB" sz="2400"/>
                        <a:t>Risks </a:t>
                      </a:r>
                    </a:p>
                  </a:txBody>
                  <a:tcPr/>
                </a:tc>
                <a:tc>
                  <a:txBody>
                    <a:bodyPr/>
                    <a:lstStyle/>
                    <a:p>
                      <a:r>
                        <a:rPr lang="en-GB" sz="2400"/>
                        <a:t>Solutions </a:t>
                      </a:r>
                    </a:p>
                  </a:txBody>
                  <a:tcPr/>
                </a:tc>
                <a:extLst>
                  <a:ext uri="{0D108BD9-81ED-4DB2-BD59-A6C34878D82A}">
                    <a16:rowId xmlns:a16="http://schemas.microsoft.com/office/drawing/2014/main" val="2658760404"/>
                  </a:ext>
                </a:extLst>
              </a:tr>
              <a:tr h="370840">
                <a:tc>
                  <a:txBody>
                    <a:bodyPr/>
                    <a:lstStyle/>
                    <a:p>
                      <a:r>
                        <a:rPr lang="en-GB" sz="2400"/>
                        <a:t>Delays with deliveries </a:t>
                      </a:r>
                    </a:p>
                  </a:txBody>
                  <a:tcPr/>
                </a:tc>
                <a:tc>
                  <a:txBody>
                    <a:bodyPr/>
                    <a:lstStyle/>
                    <a:p>
                      <a:r>
                        <a:rPr lang="en-GB" sz="2400"/>
                        <a:t>Order early and monitor the delivery </a:t>
                      </a:r>
                    </a:p>
                  </a:txBody>
                  <a:tcPr/>
                </a:tc>
                <a:extLst>
                  <a:ext uri="{0D108BD9-81ED-4DB2-BD59-A6C34878D82A}">
                    <a16:rowId xmlns:a16="http://schemas.microsoft.com/office/drawing/2014/main" val="2894095294"/>
                  </a:ext>
                </a:extLst>
              </a:tr>
              <a:tr h="370840">
                <a:tc>
                  <a:txBody>
                    <a:bodyPr/>
                    <a:lstStyle/>
                    <a:p>
                      <a:r>
                        <a:rPr lang="en-GB" sz="2400"/>
                        <a:t>Faulty Equipment </a:t>
                      </a:r>
                    </a:p>
                  </a:txBody>
                  <a:tcPr/>
                </a:tc>
                <a:tc>
                  <a:txBody>
                    <a:bodyPr/>
                    <a:lstStyle/>
                    <a:p>
                      <a:r>
                        <a:rPr lang="en-GB" sz="2400"/>
                        <a:t>Test and approve before production starts </a:t>
                      </a:r>
                    </a:p>
                  </a:txBody>
                  <a:tcPr/>
                </a:tc>
                <a:extLst>
                  <a:ext uri="{0D108BD9-81ED-4DB2-BD59-A6C34878D82A}">
                    <a16:rowId xmlns:a16="http://schemas.microsoft.com/office/drawing/2014/main" val="3888131662"/>
                  </a:ext>
                </a:extLst>
              </a:tr>
              <a:tr h="370840">
                <a:tc>
                  <a:txBody>
                    <a:bodyPr/>
                    <a:lstStyle/>
                    <a:p>
                      <a:r>
                        <a:rPr lang="en-GB" sz="2400"/>
                        <a:t>Operators are under-trained</a:t>
                      </a:r>
                    </a:p>
                  </a:txBody>
                  <a:tcPr/>
                </a:tc>
                <a:tc>
                  <a:txBody>
                    <a:bodyPr/>
                    <a:lstStyle/>
                    <a:p>
                      <a:r>
                        <a:rPr lang="en-GB" sz="2400"/>
                        <a:t>Train them up </a:t>
                      </a:r>
                      <a:r>
                        <a:rPr lang="en-GB" sz="2400" err="1"/>
                        <a:t>befo</a:t>
                      </a:r>
                      <a:r>
                        <a:rPr lang="en-GB" sz="2400"/>
                        <a:t>re launching production</a:t>
                      </a:r>
                    </a:p>
                  </a:txBody>
                  <a:tcPr/>
                </a:tc>
                <a:extLst>
                  <a:ext uri="{0D108BD9-81ED-4DB2-BD59-A6C34878D82A}">
                    <a16:rowId xmlns:a16="http://schemas.microsoft.com/office/drawing/2014/main" val="876552005"/>
                  </a:ext>
                </a:extLst>
              </a:tr>
              <a:tr h="370840">
                <a:tc>
                  <a:txBody>
                    <a:bodyPr/>
                    <a:lstStyle/>
                    <a:p>
                      <a:r>
                        <a:rPr lang="en-GB" sz="2400"/>
                        <a:t>Over-spending</a:t>
                      </a:r>
                    </a:p>
                  </a:txBody>
                  <a:tcPr/>
                </a:tc>
                <a:tc>
                  <a:txBody>
                    <a:bodyPr/>
                    <a:lstStyle/>
                    <a:p>
                      <a:r>
                        <a:rPr lang="en-GB" sz="2400"/>
                        <a:t>Monitor closely and use the </a:t>
                      </a:r>
                      <a:r>
                        <a:rPr lang="en-GB" sz="2400" err="1"/>
                        <a:t>contigency</a:t>
                      </a:r>
                      <a:r>
                        <a:rPr lang="en-GB" sz="2400"/>
                        <a:t> budget if required </a:t>
                      </a:r>
                    </a:p>
                  </a:txBody>
                  <a:tcPr/>
                </a:tc>
                <a:extLst>
                  <a:ext uri="{0D108BD9-81ED-4DB2-BD59-A6C34878D82A}">
                    <a16:rowId xmlns:a16="http://schemas.microsoft.com/office/drawing/2014/main" val="3059936496"/>
                  </a:ext>
                </a:extLst>
              </a:tr>
            </a:tbl>
          </a:graphicData>
        </a:graphic>
      </p:graphicFrame>
    </p:spTree>
    <p:extLst>
      <p:ext uri="{BB962C8B-B14F-4D97-AF65-F5344CB8AC3E}">
        <p14:creationId xmlns:p14="http://schemas.microsoft.com/office/powerpoint/2010/main" val="144134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30955A-945E-9668-82A6-20EC419595E1}"/>
              </a:ext>
            </a:extLst>
          </p:cNvPr>
          <p:cNvSpPr txBox="1"/>
          <p:nvPr/>
        </p:nvSpPr>
        <p:spPr>
          <a:xfrm>
            <a:off x="3534228" y="142240"/>
            <a:ext cx="5126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a:t>Quality Management and Standards</a:t>
            </a:r>
            <a:endParaRPr lang="en-US"/>
          </a:p>
        </p:txBody>
      </p:sp>
      <p:sp>
        <p:nvSpPr>
          <p:cNvPr id="5" name="TextBox 4">
            <a:extLst>
              <a:ext uri="{FF2B5EF4-FFF2-40B4-BE49-F238E27FC236}">
                <a16:creationId xmlns:a16="http://schemas.microsoft.com/office/drawing/2014/main" id="{5F14348B-7619-9C81-F952-475683F18ADE}"/>
              </a:ext>
            </a:extLst>
          </p:cNvPr>
          <p:cNvSpPr txBox="1"/>
          <p:nvPr/>
        </p:nvSpPr>
        <p:spPr>
          <a:xfrm>
            <a:off x="1738810" y="748937"/>
            <a:ext cx="3596640" cy="1938992"/>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Quality Management:</a:t>
            </a:r>
          </a:p>
          <a:p>
            <a:pPr marL="342900" indent="-342900">
              <a:buFont typeface="Arial"/>
              <a:buChar char="•"/>
            </a:pPr>
            <a:r>
              <a:rPr lang="en-US" sz="2400"/>
              <a:t>Quality Planning </a:t>
            </a:r>
          </a:p>
          <a:p>
            <a:pPr marL="342900" indent="-342900">
              <a:buFont typeface="Arial"/>
              <a:buChar char="•"/>
            </a:pPr>
            <a:r>
              <a:rPr lang="en-US" sz="2400"/>
              <a:t>Staff Training </a:t>
            </a:r>
          </a:p>
          <a:p>
            <a:pPr marL="342900" indent="-342900">
              <a:buFont typeface="Arial"/>
              <a:buChar char="•"/>
            </a:pPr>
            <a:r>
              <a:rPr lang="en-US" sz="2400"/>
              <a:t>Validating Processes</a:t>
            </a:r>
          </a:p>
          <a:p>
            <a:pPr marL="342900" indent="-342900">
              <a:buFont typeface="Arial"/>
              <a:buChar char="•"/>
            </a:pPr>
            <a:r>
              <a:rPr lang="en-US" sz="2400"/>
              <a:t>Testing Equipment </a:t>
            </a:r>
          </a:p>
        </p:txBody>
      </p:sp>
      <p:sp>
        <p:nvSpPr>
          <p:cNvPr id="6" name="TextBox 5">
            <a:extLst>
              <a:ext uri="{FF2B5EF4-FFF2-40B4-BE49-F238E27FC236}">
                <a16:creationId xmlns:a16="http://schemas.microsoft.com/office/drawing/2014/main" id="{B52D8BD5-8386-49AF-B96D-D76CC44A5D8D}"/>
              </a:ext>
            </a:extLst>
          </p:cNvPr>
          <p:cNvSpPr txBox="1"/>
          <p:nvPr/>
        </p:nvSpPr>
        <p:spPr>
          <a:xfrm>
            <a:off x="7707086" y="746034"/>
            <a:ext cx="3891280" cy="1938992"/>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400"/>
              <a:t>Quality Standards:</a:t>
            </a:r>
          </a:p>
          <a:p>
            <a:pPr marL="285750" indent="-285750" algn="r">
              <a:buFont typeface="Arial"/>
              <a:buChar char="•"/>
            </a:pPr>
            <a:r>
              <a:rPr lang="en-US" sz="2400"/>
              <a:t>Production Standards </a:t>
            </a:r>
          </a:p>
          <a:p>
            <a:pPr marL="285750" indent="-285750" algn="r">
              <a:buFont typeface="Arial"/>
              <a:buChar char="•"/>
            </a:pPr>
            <a:r>
              <a:rPr lang="en-US" sz="2400"/>
              <a:t>Inspections and Testing </a:t>
            </a:r>
          </a:p>
          <a:p>
            <a:pPr marL="285750" indent="-285750" algn="r">
              <a:buFont typeface="Arial"/>
              <a:buChar char="•"/>
            </a:pPr>
            <a:r>
              <a:rPr lang="en-US" sz="2400"/>
              <a:t>Ongoing Improvements </a:t>
            </a:r>
          </a:p>
          <a:p>
            <a:pPr marL="285750" indent="-285750" algn="r">
              <a:buFont typeface="Arial"/>
              <a:buChar char="•"/>
            </a:pPr>
            <a:r>
              <a:rPr lang="en-US" sz="2400"/>
              <a:t>Meet Customer Demand </a:t>
            </a:r>
          </a:p>
        </p:txBody>
      </p:sp>
      <p:sp>
        <p:nvSpPr>
          <p:cNvPr id="7" name="TextBox 6">
            <a:extLst>
              <a:ext uri="{FF2B5EF4-FFF2-40B4-BE49-F238E27FC236}">
                <a16:creationId xmlns:a16="http://schemas.microsoft.com/office/drawing/2014/main" id="{9C4A9A27-33AD-4B8C-B6F4-92433F306A60}"/>
              </a:ext>
            </a:extLst>
          </p:cNvPr>
          <p:cNvSpPr txBox="1"/>
          <p:nvPr/>
        </p:nvSpPr>
        <p:spPr>
          <a:xfrm>
            <a:off x="2995748" y="2963816"/>
            <a:ext cx="61990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a:t>Leadership and Team Management Approach</a:t>
            </a:r>
          </a:p>
        </p:txBody>
      </p:sp>
      <p:sp>
        <p:nvSpPr>
          <p:cNvPr id="8" name="TextBox 7">
            <a:extLst>
              <a:ext uri="{FF2B5EF4-FFF2-40B4-BE49-F238E27FC236}">
                <a16:creationId xmlns:a16="http://schemas.microsoft.com/office/drawing/2014/main" id="{71E28516-F69D-D5E5-C8A6-6538B9382549}"/>
              </a:ext>
            </a:extLst>
          </p:cNvPr>
          <p:cNvSpPr txBox="1"/>
          <p:nvPr/>
        </p:nvSpPr>
        <p:spPr>
          <a:xfrm>
            <a:off x="1477553" y="3949336"/>
            <a:ext cx="4114800" cy="1569660"/>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0000"/>
                </a:solidFill>
              </a:rPr>
              <a:t>Leadership:</a:t>
            </a:r>
          </a:p>
          <a:p>
            <a:r>
              <a:rPr lang="en-US" sz="2400">
                <a:solidFill>
                  <a:srgbClr val="FF0000"/>
                </a:solidFill>
              </a:rPr>
              <a:t>Clear Goals </a:t>
            </a:r>
          </a:p>
          <a:p>
            <a:r>
              <a:rPr lang="en-US" sz="2400">
                <a:solidFill>
                  <a:srgbClr val="FF0000"/>
                </a:solidFill>
              </a:rPr>
              <a:t>Support and Motivate </a:t>
            </a:r>
          </a:p>
          <a:p>
            <a:r>
              <a:rPr lang="en-US" sz="2400">
                <a:solidFill>
                  <a:srgbClr val="FF0000"/>
                </a:solidFill>
              </a:rPr>
              <a:t>Problem Solve</a:t>
            </a:r>
          </a:p>
        </p:txBody>
      </p:sp>
      <p:sp>
        <p:nvSpPr>
          <p:cNvPr id="10" name="TextBox 9">
            <a:extLst>
              <a:ext uri="{FF2B5EF4-FFF2-40B4-BE49-F238E27FC236}">
                <a16:creationId xmlns:a16="http://schemas.microsoft.com/office/drawing/2014/main" id="{4E2F7F44-989D-BDA9-9C46-3DD9474E875C}"/>
              </a:ext>
            </a:extLst>
          </p:cNvPr>
          <p:cNvSpPr txBox="1"/>
          <p:nvPr/>
        </p:nvSpPr>
        <p:spPr>
          <a:xfrm>
            <a:off x="6094548" y="3949337"/>
            <a:ext cx="4805680" cy="1569660"/>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400">
                <a:solidFill>
                  <a:srgbClr val="FF0000"/>
                </a:solidFill>
              </a:rPr>
              <a:t>Management </a:t>
            </a:r>
          </a:p>
          <a:p>
            <a:pPr algn="r"/>
            <a:r>
              <a:rPr lang="en-US" sz="2400">
                <a:solidFill>
                  <a:srgbClr val="FF0000"/>
                </a:solidFill>
              </a:rPr>
              <a:t>Monitor Progress</a:t>
            </a:r>
          </a:p>
          <a:p>
            <a:pPr algn="r"/>
            <a:r>
              <a:rPr lang="en-US" sz="2400">
                <a:solidFill>
                  <a:srgbClr val="FF0000"/>
                </a:solidFill>
              </a:rPr>
              <a:t>Have Defined Roles </a:t>
            </a:r>
          </a:p>
          <a:p>
            <a:pPr algn="r"/>
            <a:r>
              <a:rPr lang="en-US" sz="2400">
                <a:solidFill>
                  <a:srgbClr val="FF0000"/>
                </a:solidFill>
              </a:rPr>
              <a:t>Regular meetings and talks</a:t>
            </a:r>
          </a:p>
        </p:txBody>
      </p:sp>
    </p:spTree>
    <p:extLst>
      <p:ext uri="{BB962C8B-B14F-4D97-AF65-F5344CB8AC3E}">
        <p14:creationId xmlns:p14="http://schemas.microsoft.com/office/powerpoint/2010/main" val="2283518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2F184A-C752-6F9D-3F41-8ACC0630B39E}"/>
              </a:ext>
            </a:extLst>
          </p:cNvPr>
          <p:cNvSpPr txBox="1"/>
          <p:nvPr/>
        </p:nvSpPr>
        <p:spPr>
          <a:xfrm>
            <a:off x="5511073" y="1254033"/>
            <a:ext cx="16981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t>Conclusion</a:t>
            </a:r>
          </a:p>
        </p:txBody>
      </p:sp>
      <p:sp>
        <p:nvSpPr>
          <p:cNvPr id="5" name="Rectangle 4">
            <a:extLst>
              <a:ext uri="{FF2B5EF4-FFF2-40B4-BE49-F238E27FC236}">
                <a16:creationId xmlns:a16="http://schemas.microsoft.com/office/drawing/2014/main" id="{8185019F-80AB-16D4-AA65-CE1DF89F81B6}"/>
              </a:ext>
            </a:extLst>
          </p:cNvPr>
          <p:cNvSpPr/>
          <p:nvPr/>
        </p:nvSpPr>
        <p:spPr>
          <a:xfrm>
            <a:off x="1300480" y="2216331"/>
            <a:ext cx="3352800" cy="2082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Key Findings</a:t>
            </a:r>
          </a:p>
        </p:txBody>
      </p:sp>
      <p:sp>
        <p:nvSpPr>
          <p:cNvPr id="6" name="Rectangle 5">
            <a:extLst>
              <a:ext uri="{FF2B5EF4-FFF2-40B4-BE49-F238E27FC236}">
                <a16:creationId xmlns:a16="http://schemas.microsoft.com/office/drawing/2014/main" id="{557F2B21-2162-C9A1-D94D-F248FAEB865E}"/>
              </a:ext>
            </a:extLst>
          </p:cNvPr>
          <p:cNvSpPr/>
          <p:nvPr/>
        </p:nvSpPr>
        <p:spPr>
          <a:xfrm>
            <a:off x="5248365" y="2214879"/>
            <a:ext cx="2791098" cy="20813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Overall Effectiveness</a:t>
            </a:r>
          </a:p>
        </p:txBody>
      </p:sp>
      <p:sp>
        <p:nvSpPr>
          <p:cNvPr id="7" name="Rectangle 6">
            <a:extLst>
              <a:ext uri="{FF2B5EF4-FFF2-40B4-BE49-F238E27FC236}">
                <a16:creationId xmlns:a16="http://schemas.microsoft.com/office/drawing/2014/main" id="{33F0D4D5-269A-63A9-57EE-9E60AD81098C}"/>
              </a:ext>
            </a:extLst>
          </p:cNvPr>
          <p:cNvSpPr/>
          <p:nvPr/>
        </p:nvSpPr>
        <p:spPr>
          <a:xfrm>
            <a:off x="8696960" y="2214881"/>
            <a:ext cx="3220720" cy="20798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Key Lessons and Future Improvements </a:t>
            </a:r>
          </a:p>
        </p:txBody>
      </p:sp>
    </p:spTree>
    <p:extLst>
      <p:ext uri="{BB962C8B-B14F-4D97-AF65-F5344CB8AC3E}">
        <p14:creationId xmlns:p14="http://schemas.microsoft.com/office/powerpoint/2010/main" val="2313576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ACA4C-4F36-1614-3A52-D3EF7EF5A4E1}"/>
              </a:ext>
            </a:extLst>
          </p:cNvPr>
          <p:cNvSpPr>
            <a:spLocks noGrp="1"/>
          </p:cNvSpPr>
          <p:nvPr>
            <p:ph type="title"/>
          </p:nvPr>
        </p:nvSpPr>
        <p:spPr>
          <a:xfrm>
            <a:off x="1498825" y="925286"/>
            <a:ext cx="4017056" cy="664028"/>
          </a:xfrm>
        </p:spPr>
        <p:txBody>
          <a:bodyPr vert="horz" lIns="91440" tIns="45720" rIns="91440" bIns="45720" rtlCol="0" anchor="ctr">
            <a:noAutofit/>
          </a:bodyPr>
          <a:lstStyle/>
          <a:p>
            <a:r>
              <a:rPr lang="en-US" sz="4900" b="1" u="sng"/>
              <a:t>References :</a:t>
            </a:r>
          </a:p>
        </p:txBody>
      </p:sp>
      <p:sp>
        <p:nvSpPr>
          <p:cNvPr id="3" name="Content Placeholder 2">
            <a:extLst>
              <a:ext uri="{FF2B5EF4-FFF2-40B4-BE49-F238E27FC236}">
                <a16:creationId xmlns:a16="http://schemas.microsoft.com/office/drawing/2014/main" id="{49E84162-9EF6-1D48-97F8-D0203DE54910}"/>
              </a:ext>
            </a:extLst>
          </p:cNvPr>
          <p:cNvSpPr>
            <a:spLocks noGrp="1"/>
          </p:cNvSpPr>
          <p:nvPr>
            <p:ph idx="1"/>
          </p:nvPr>
        </p:nvSpPr>
        <p:spPr>
          <a:xfrm>
            <a:off x="1498824" y="1868713"/>
            <a:ext cx="10018713" cy="3124201"/>
          </a:xfrm>
        </p:spPr>
        <p:txBody>
          <a:bodyPr/>
          <a:lstStyle/>
          <a:p>
            <a:pPr>
              <a:buClr>
                <a:srgbClr val="1287C3"/>
              </a:buClr>
            </a:pPr>
            <a:r>
              <a:rPr lang="en-GB" sz="1800" b="1">
                <a:ea typeface="+mn-lt"/>
                <a:cs typeface="+mn-lt"/>
              </a:rPr>
              <a:t>Gurnov, A. (2026)</a:t>
            </a:r>
            <a:r>
              <a:rPr lang="en-GB" sz="1800">
                <a:ea typeface="+mn-lt"/>
                <a:cs typeface="+mn-lt"/>
              </a:rPr>
              <a:t> What is PERT in project management?  Available at: </a:t>
            </a:r>
            <a:r>
              <a:rPr lang="en-GB" sz="1800">
                <a:ea typeface="+mn-lt"/>
                <a:cs typeface="+mn-lt"/>
                <a:hlinkClick r:id="rId2"/>
              </a:rPr>
              <a:t>https://www.wrike.com/project-management-guide/faq/what-is-pert-in-project-management/</a:t>
            </a:r>
            <a:r>
              <a:rPr lang="en-GB" sz="1800">
                <a:ea typeface="+mn-lt"/>
                <a:cs typeface="+mn-lt"/>
              </a:rPr>
              <a:t> (Accessed: 14 July 2026).</a:t>
            </a:r>
            <a:endParaRPr lang="en-GB" sz="1800"/>
          </a:p>
          <a:p>
            <a:pPr>
              <a:buClr>
                <a:srgbClr val="1287C3"/>
              </a:buClr>
            </a:pPr>
            <a:r>
              <a:rPr lang="en-GB" sz="1800" b="1">
                <a:ea typeface="+mn-lt"/>
                <a:cs typeface="+mn-lt"/>
              </a:rPr>
              <a:t>Gurnov, A. (2026)</a:t>
            </a:r>
            <a:r>
              <a:rPr lang="en-GB" sz="1800">
                <a:ea typeface="+mn-lt"/>
                <a:cs typeface="+mn-lt"/>
              </a:rPr>
              <a:t> What are deliverables in project management?  Available at: </a:t>
            </a:r>
            <a:r>
              <a:rPr lang="en-GB" sz="1800">
                <a:ea typeface="+mn-lt"/>
                <a:cs typeface="+mn-lt"/>
                <a:hlinkClick r:id="rId3"/>
              </a:rPr>
              <a:t>https://www.wrike.com/project-management-guide/faq/what-is-a-deliverable-in-project-management/</a:t>
            </a:r>
            <a:r>
              <a:rPr lang="en-GB" sz="1800">
                <a:ea typeface="+mn-lt"/>
                <a:cs typeface="+mn-lt"/>
              </a:rPr>
              <a:t> </a:t>
            </a:r>
            <a:endParaRPr lang="en-GB"/>
          </a:p>
          <a:p>
            <a:pPr>
              <a:buClr>
                <a:srgbClr val="1287C3"/>
              </a:buClr>
            </a:pPr>
            <a:r>
              <a:rPr lang="en-GB" sz="1800" b="1">
                <a:ea typeface="+mn-lt"/>
                <a:cs typeface="+mn-lt"/>
              </a:rPr>
              <a:t>Weaver, P. (2025)</a:t>
            </a:r>
            <a:r>
              <a:rPr lang="en-GB" sz="1800">
                <a:ea typeface="+mn-lt"/>
                <a:cs typeface="+mn-lt"/>
              </a:rPr>
              <a:t> Project scope planning for project managers in 2026. Available at: </a:t>
            </a:r>
            <a:r>
              <a:rPr lang="en-GB" sz="1800">
                <a:ea typeface="+mn-lt"/>
                <a:cs typeface="+mn-lt"/>
                <a:hlinkClick r:id="rId4"/>
              </a:rPr>
              <a:t>https://instituteprojectmanagement.com/au/blog/project-scope/</a:t>
            </a:r>
            <a:r>
              <a:rPr lang="en-GB" sz="1800">
                <a:ea typeface="+mn-lt"/>
                <a:cs typeface="+mn-lt"/>
              </a:rPr>
              <a:t> (</a:t>
            </a:r>
            <a:endParaRPr lang="en-GB"/>
          </a:p>
          <a:p>
            <a:pPr>
              <a:spcBef>
                <a:spcPts val="0"/>
              </a:spcBef>
              <a:spcAft>
                <a:spcPts val="0"/>
              </a:spcAft>
              <a:buClr>
                <a:srgbClr val="1287C3"/>
              </a:buClr>
            </a:pPr>
            <a:endParaRPr lang="en-GB" sz="1800"/>
          </a:p>
          <a:p>
            <a:pPr>
              <a:buClr>
                <a:srgbClr val="1287C3"/>
              </a:buClr>
            </a:pPr>
            <a:endParaRPr lang="en-US"/>
          </a:p>
        </p:txBody>
      </p:sp>
    </p:spTree>
    <p:extLst>
      <p:ext uri="{BB962C8B-B14F-4D97-AF65-F5344CB8AC3E}">
        <p14:creationId xmlns:p14="http://schemas.microsoft.com/office/powerpoint/2010/main" val="459247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Parallax</vt:lpstr>
      <vt:lpstr>PowerPoint Presentation</vt:lpstr>
      <vt:lpstr>PowerPoint Presentation</vt:lpstr>
      <vt:lpstr>Project Background  </vt:lpstr>
      <vt:lpstr>PowerPoint Presentation</vt:lpstr>
      <vt:lpstr>PERT Table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2026-06-24T13:43:42Z</dcterms:created>
  <dcterms:modified xsi:type="dcterms:W3CDTF">2026-07-14T15:14:35Z</dcterms:modified>
</cp:coreProperties>
</file>