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7"/>
  </p:notesMasterIdLst>
  <p:sldIdLst>
    <p:sldId id="256" r:id="rId5"/>
    <p:sldId id="257"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467" autoAdjust="0"/>
  </p:normalViewPr>
  <p:slideViewPr>
    <p:cSldViewPr snapToGrid="0">
      <p:cViewPr varScale="1">
        <p:scale>
          <a:sx n="80" d="100"/>
          <a:sy n="80" d="100"/>
        </p:scale>
        <p:origin x="754" y="4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notesMaster" Target="notesMasters/notesMaster1.xml"/><Relationship Id="rId12" Type="http://schemas.microsoft.com/office/2016/11/relationships/changesInfo" Target="changesInfos/changesInfo1.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risha Tamieka Ottey (1918349)" userId="f07cc5c9-1c5f-4cbd-8573-74c78e286b48" providerId="ADAL" clId="{1DC75590-4F2E-4DE2-8055-E525A9CED5FC}"/>
    <pc:docChg chg="modSld">
      <pc:chgData name="Lerisha Tamieka Ottey (1918349)" userId="f07cc5c9-1c5f-4cbd-8573-74c78e286b48" providerId="ADAL" clId="{1DC75590-4F2E-4DE2-8055-E525A9CED5FC}" dt="2021-03-12T23:39:55.369" v="41" actId="20577"/>
      <pc:docMkLst>
        <pc:docMk/>
      </pc:docMkLst>
      <pc:sldChg chg="modSp mod modNotesTx">
        <pc:chgData name="Lerisha Tamieka Ottey (1918349)" userId="f07cc5c9-1c5f-4cbd-8573-74c78e286b48" providerId="ADAL" clId="{1DC75590-4F2E-4DE2-8055-E525A9CED5FC}" dt="2021-03-12T23:39:55.369" v="41" actId="20577"/>
        <pc:sldMkLst>
          <pc:docMk/>
          <pc:sldMk cId="0" sldId="256"/>
        </pc:sldMkLst>
        <pc:spChg chg="mod">
          <ac:chgData name="Lerisha Tamieka Ottey (1918349)" userId="f07cc5c9-1c5f-4cbd-8573-74c78e286b48" providerId="ADAL" clId="{1DC75590-4F2E-4DE2-8055-E525A9CED5FC}" dt="2021-03-12T23:39:44.991" v="1" actId="1076"/>
          <ac:spMkLst>
            <pc:docMk/>
            <pc:sldMk cId="0" sldId="256"/>
            <ac:spMk id="27" creationId="{52925D20-D895-4E2E-A769-5A7393C424DB}"/>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287CB76-A2BA-478B-839F-1CE5C0CFFB2D}" type="datetimeFigureOut">
              <a:rPr lang="en-US" smtClean="0"/>
              <a:pPr/>
              <a:t>3/12/2021</a:t>
            </a:fld>
            <a:endParaRPr lang="en-US"/>
          </a:p>
        </p:txBody>
      </p:sp>
      <p:sp>
        <p:nvSpPr>
          <p:cNvPr id="4" name="Slide Image Placeholder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ABBF3CD-498A-4816-B9BF-0C772EBD29AE}"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ABBF3CD-498A-4816-B9BF-0C772EBD29AE}" type="slidenum">
              <a:rPr lang="en-US" smtClean="0"/>
              <a:pPr/>
              <a:t>1</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AABBF3CD-498A-4816-B9BF-0C772EBD29AE}" type="slidenum">
              <a:rPr lang="en-US" smtClean="0"/>
              <a:pPr/>
              <a:t>2</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E0D2D8-3E36-4914-9D41-F53A5560BCC6}"/>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86C50698-6DF9-481D-8CCD-95A7EC5529A2}"/>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1765C50F-FB28-4CA3-81DB-E876E003EBBA}"/>
              </a:ext>
            </a:extLst>
          </p:cNvPr>
          <p:cNvSpPr txBox="1">
            <a:spLocks noGrp="1"/>
          </p:cNvSpPr>
          <p:nvPr>
            <p:ph type="dt" sz="half" idx="7"/>
          </p:nvPr>
        </p:nvSpPr>
        <p:spPr/>
        <p:txBody>
          <a:bodyPr/>
          <a:lstStyle>
            <a:lvl1pPr>
              <a:defRPr/>
            </a:lvl1pPr>
          </a:lstStyle>
          <a:p>
            <a:pPr lvl="0"/>
            <a:fld id="{CEEA27B4-F6D0-47DC-A081-B0935C49297D}" type="datetime1">
              <a:rPr lang="en-GB"/>
              <a:pPr lvl="0"/>
              <a:t>12/03/2021</a:t>
            </a:fld>
            <a:endParaRPr lang="en-GB"/>
          </a:p>
        </p:txBody>
      </p:sp>
      <p:sp>
        <p:nvSpPr>
          <p:cNvPr id="5" name="Footer Placeholder 4">
            <a:extLst>
              <a:ext uri="{FF2B5EF4-FFF2-40B4-BE49-F238E27FC236}">
                <a16:creationId xmlns:a16="http://schemas.microsoft.com/office/drawing/2014/main" id="{D41294EB-9532-4660-A95B-C1BA0F508A7F}"/>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A3829D13-7AFA-4852-BAA4-4767EC38A68D}"/>
              </a:ext>
            </a:extLst>
          </p:cNvPr>
          <p:cNvSpPr txBox="1">
            <a:spLocks noGrp="1"/>
          </p:cNvSpPr>
          <p:nvPr>
            <p:ph type="sldNum" sz="quarter" idx="8"/>
          </p:nvPr>
        </p:nvSpPr>
        <p:spPr/>
        <p:txBody>
          <a:bodyPr/>
          <a:lstStyle>
            <a:lvl1pPr>
              <a:defRPr/>
            </a:lvl1pPr>
          </a:lstStyle>
          <a:p>
            <a:pPr lvl="0"/>
            <a:fld id="{49BD16D7-2930-4AFB-A749-AA0E211760D4}" type="slidenum">
              <a:rPr/>
              <a:pPr lvl="0"/>
              <a:t>‹#›</a:t>
            </a:fld>
            <a:endParaRPr lang="en-GB"/>
          </a:p>
        </p:txBody>
      </p:sp>
    </p:spTree>
    <p:extLst>
      <p:ext uri="{BB962C8B-B14F-4D97-AF65-F5344CB8AC3E}">
        <p14:creationId xmlns:p14="http://schemas.microsoft.com/office/powerpoint/2010/main" val="3673216086"/>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11427-8AD3-47FC-8B0C-76BE7C05F886}"/>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443E3957-1B37-46D1-AA50-E79D3DAECF8A}"/>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61C271-4EF3-48F4-90A9-AD05F7F09A44}"/>
              </a:ext>
            </a:extLst>
          </p:cNvPr>
          <p:cNvSpPr txBox="1">
            <a:spLocks noGrp="1"/>
          </p:cNvSpPr>
          <p:nvPr>
            <p:ph type="dt" sz="half" idx="7"/>
          </p:nvPr>
        </p:nvSpPr>
        <p:spPr/>
        <p:txBody>
          <a:bodyPr/>
          <a:lstStyle>
            <a:lvl1pPr>
              <a:defRPr/>
            </a:lvl1pPr>
          </a:lstStyle>
          <a:p>
            <a:pPr lvl="0"/>
            <a:fld id="{10E9D8A9-4BE3-4DE0-9813-A2F45ABF5222}" type="datetime1">
              <a:rPr lang="en-GB"/>
              <a:pPr lvl="0"/>
              <a:t>12/03/2021</a:t>
            </a:fld>
            <a:endParaRPr lang="en-GB"/>
          </a:p>
        </p:txBody>
      </p:sp>
      <p:sp>
        <p:nvSpPr>
          <p:cNvPr id="5" name="Footer Placeholder 4">
            <a:extLst>
              <a:ext uri="{FF2B5EF4-FFF2-40B4-BE49-F238E27FC236}">
                <a16:creationId xmlns:a16="http://schemas.microsoft.com/office/drawing/2014/main" id="{E04CA7E3-9FD5-4197-A093-1BA749680A49}"/>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852E857E-412E-40C1-A932-BECE585D0BC8}"/>
              </a:ext>
            </a:extLst>
          </p:cNvPr>
          <p:cNvSpPr txBox="1">
            <a:spLocks noGrp="1"/>
          </p:cNvSpPr>
          <p:nvPr>
            <p:ph type="sldNum" sz="quarter" idx="8"/>
          </p:nvPr>
        </p:nvSpPr>
        <p:spPr/>
        <p:txBody>
          <a:bodyPr/>
          <a:lstStyle>
            <a:lvl1pPr>
              <a:defRPr/>
            </a:lvl1pPr>
          </a:lstStyle>
          <a:p>
            <a:pPr lvl="0"/>
            <a:fld id="{F6778287-8D5A-4ED0-9947-36A21DDEF5D0}" type="slidenum">
              <a:rPr/>
              <a:pPr lvl="0"/>
              <a:t>‹#›</a:t>
            </a:fld>
            <a:endParaRPr lang="en-GB"/>
          </a:p>
        </p:txBody>
      </p:sp>
    </p:spTree>
    <p:extLst>
      <p:ext uri="{BB962C8B-B14F-4D97-AF65-F5344CB8AC3E}">
        <p14:creationId xmlns:p14="http://schemas.microsoft.com/office/powerpoint/2010/main" val="10621783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088EE0-3486-44A7-8D4E-95705B415FA3}"/>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30B431C7-8DBD-4DD3-8F4F-323ECF346A36}"/>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7FEFCE2B-BE08-41F7-A440-A4DB87F003FA}"/>
              </a:ext>
            </a:extLst>
          </p:cNvPr>
          <p:cNvSpPr txBox="1">
            <a:spLocks noGrp="1"/>
          </p:cNvSpPr>
          <p:nvPr>
            <p:ph type="dt" sz="half" idx="7"/>
          </p:nvPr>
        </p:nvSpPr>
        <p:spPr/>
        <p:txBody>
          <a:bodyPr/>
          <a:lstStyle>
            <a:lvl1pPr>
              <a:defRPr/>
            </a:lvl1pPr>
          </a:lstStyle>
          <a:p>
            <a:pPr lvl="0"/>
            <a:fld id="{34C59549-AA49-4732-A5A5-5D2526A8444A}" type="datetime1">
              <a:rPr lang="en-GB"/>
              <a:pPr lvl="0"/>
              <a:t>12/03/2021</a:t>
            </a:fld>
            <a:endParaRPr lang="en-GB"/>
          </a:p>
        </p:txBody>
      </p:sp>
      <p:sp>
        <p:nvSpPr>
          <p:cNvPr id="5" name="Footer Placeholder 4">
            <a:extLst>
              <a:ext uri="{FF2B5EF4-FFF2-40B4-BE49-F238E27FC236}">
                <a16:creationId xmlns:a16="http://schemas.microsoft.com/office/drawing/2014/main" id="{E17A60AF-5E50-4991-BDDA-07CDC6908253}"/>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24B3C42C-CFA5-43A8-B8AA-5E67E58AF5BC}"/>
              </a:ext>
            </a:extLst>
          </p:cNvPr>
          <p:cNvSpPr txBox="1">
            <a:spLocks noGrp="1"/>
          </p:cNvSpPr>
          <p:nvPr>
            <p:ph type="sldNum" sz="quarter" idx="8"/>
          </p:nvPr>
        </p:nvSpPr>
        <p:spPr/>
        <p:txBody>
          <a:bodyPr/>
          <a:lstStyle>
            <a:lvl1pPr>
              <a:defRPr/>
            </a:lvl1pPr>
          </a:lstStyle>
          <a:p>
            <a:pPr lvl="0"/>
            <a:fld id="{47C75AB8-714F-4EF9-A9E0-DD0EEAC49C1E}" type="slidenum">
              <a:rPr/>
              <a:pPr lvl="0"/>
              <a:t>‹#›</a:t>
            </a:fld>
            <a:endParaRPr lang="en-GB"/>
          </a:p>
        </p:txBody>
      </p:sp>
    </p:spTree>
    <p:extLst>
      <p:ext uri="{BB962C8B-B14F-4D97-AF65-F5344CB8AC3E}">
        <p14:creationId xmlns:p14="http://schemas.microsoft.com/office/powerpoint/2010/main" val="27959854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C01C7C-47CB-450E-9B43-5B403C438BF6}"/>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C96F4086-8C74-4861-B545-F3F5CFF0A831}"/>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C7FFF00-DD21-4870-A8DB-582624225066}"/>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DDEDBFB-9C89-471A-B3EC-212AE5C59E58}"/>
              </a:ext>
            </a:extLst>
          </p:cNvPr>
          <p:cNvSpPr txBox="1">
            <a:spLocks noGrp="1"/>
          </p:cNvSpPr>
          <p:nvPr>
            <p:ph type="dt" sz="half" idx="7"/>
          </p:nvPr>
        </p:nvSpPr>
        <p:spPr/>
        <p:txBody>
          <a:bodyPr/>
          <a:lstStyle>
            <a:lvl1pPr>
              <a:defRPr/>
            </a:lvl1pPr>
          </a:lstStyle>
          <a:p>
            <a:pPr lvl="0"/>
            <a:fld id="{E857FE55-FCBC-4003-AC37-9A180875C103}" type="datetime1">
              <a:rPr lang="en-GB"/>
              <a:pPr lvl="0"/>
              <a:t>12/03/2021</a:t>
            </a:fld>
            <a:endParaRPr lang="en-GB"/>
          </a:p>
        </p:txBody>
      </p:sp>
      <p:sp>
        <p:nvSpPr>
          <p:cNvPr id="6" name="Footer Placeholder 5">
            <a:extLst>
              <a:ext uri="{FF2B5EF4-FFF2-40B4-BE49-F238E27FC236}">
                <a16:creationId xmlns:a16="http://schemas.microsoft.com/office/drawing/2014/main" id="{F93AD766-267E-444F-8001-962328FE45A3}"/>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6EB74C85-EE7C-4B40-9D8D-F5C110D0F2B2}"/>
              </a:ext>
            </a:extLst>
          </p:cNvPr>
          <p:cNvSpPr txBox="1">
            <a:spLocks noGrp="1"/>
          </p:cNvSpPr>
          <p:nvPr>
            <p:ph type="sldNum" sz="quarter" idx="8"/>
          </p:nvPr>
        </p:nvSpPr>
        <p:spPr/>
        <p:txBody>
          <a:bodyPr/>
          <a:lstStyle>
            <a:lvl1pPr>
              <a:defRPr/>
            </a:lvl1pPr>
          </a:lstStyle>
          <a:p>
            <a:pPr lvl="0"/>
            <a:fld id="{DB45990F-7FD8-4788-A18C-5D6204A702F1}" type="slidenum">
              <a:rPr/>
              <a:pPr lvl="0"/>
              <a:t>‹#›</a:t>
            </a:fld>
            <a:endParaRPr lang="en-GB"/>
          </a:p>
        </p:txBody>
      </p:sp>
    </p:spTree>
    <p:extLst>
      <p:ext uri="{BB962C8B-B14F-4D97-AF65-F5344CB8AC3E}">
        <p14:creationId xmlns:p14="http://schemas.microsoft.com/office/powerpoint/2010/main" val="29107861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0EDA2F-13B9-4667-AD34-8A3A02C71D58}"/>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A8FF9777-D61A-4397-B535-673A6EF79C9B}"/>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2C396643-AD0F-4023-A1C5-B2114F995130}"/>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69F561F8-E55E-45F8-9E54-F30AF20923CB}"/>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DF58AB4D-8B13-4205-AA80-FFD739D2ACA3}"/>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63EF169-F566-421A-912D-AD3BB9647825}"/>
              </a:ext>
            </a:extLst>
          </p:cNvPr>
          <p:cNvSpPr txBox="1">
            <a:spLocks noGrp="1"/>
          </p:cNvSpPr>
          <p:nvPr>
            <p:ph type="dt" sz="half" idx="7"/>
          </p:nvPr>
        </p:nvSpPr>
        <p:spPr/>
        <p:txBody>
          <a:bodyPr/>
          <a:lstStyle>
            <a:lvl1pPr>
              <a:defRPr/>
            </a:lvl1pPr>
          </a:lstStyle>
          <a:p>
            <a:pPr lvl="0"/>
            <a:fld id="{BBCAA475-A783-4F30-A997-4B0137F1CC63}" type="datetime1">
              <a:rPr lang="en-GB"/>
              <a:pPr lvl="0"/>
              <a:t>12/03/2021</a:t>
            </a:fld>
            <a:endParaRPr lang="en-GB"/>
          </a:p>
        </p:txBody>
      </p:sp>
      <p:sp>
        <p:nvSpPr>
          <p:cNvPr id="8" name="Footer Placeholder 7">
            <a:extLst>
              <a:ext uri="{FF2B5EF4-FFF2-40B4-BE49-F238E27FC236}">
                <a16:creationId xmlns:a16="http://schemas.microsoft.com/office/drawing/2014/main" id="{1BA4F97A-5BC9-4445-B821-1D09B7129B4D}"/>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18B06BF2-7329-40B9-9C21-C14701B6352A}"/>
              </a:ext>
            </a:extLst>
          </p:cNvPr>
          <p:cNvSpPr txBox="1">
            <a:spLocks noGrp="1"/>
          </p:cNvSpPr>
          <p:nvPr>
            <p:ph type="sldNum" sz="quarter" idx="8"/>
          </p:nvPr>
        </p:nvSpPr>
        <p:spPr/>
        <p:txBody>
          <a:bodyPr/>
          <a:lstStyle>
            <a:lvl1pPr>
              <a:defRPr/>
            </a:lvl1pPr>
          </a:lstStyle>
          <a:p>
            <a:pPr lvl="0"/>
            <a:fld id="{89E81BCA-5D2F-4948-A250-D2E8A2018275}" type="slidenum">
              <a:rPr/>
              <a:pPr lvl="0"/>
              <a:t>‹#›</a:t>
            </a:fld>
            <a:endParaRPr lang="en-GB"/>
          </a:p>
        </p:txBody>
      </p:sp>
    </p:spTree>
    <p:extLst>
      <p:ext uri="{BB962C8B-B14F-4D97-AF65-F5344CB8AC3E}">
        <p14:creationId xmlns:p14="http://schemas.microsoft.com/office/powerpoint/2010/main" val="18782783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65B79C-18B7-4BA3-8659-3A13379CF8A3}"/>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77F03E3D-EED1-4C25-AD87-D6753E5DBDA2}"/>
              </a:ext>
            </a:extLst>
          </p:cNvPr>
          <p:cNvSpPr txBox="1">
            <a:spLocks noGrp="1"/>
          </p:cNvSpPr>
          <p:nvPr>
            <p:ph type="dt" sz="half" idx="7"/>
          </p:nvPr>
        </p:nvSpPr>
        <p:spPr/>
        <p:txBody>
          <a:bodyPr/>
          <a:lstStyle>
            <a:lvl1pPr>
              <a:defRPr/>
            </a:lvl1pPr>
          </a:lstStyle>
          <a:p>
            <a:pPr lvl="0"/>
            <a:fld id="{82EFE25F-8D05-48BC-8A0B-4DAEE8C1B40A}" type="datetime1">
              <a:rPr lang="en-GB"/>
              <a:pPr lvl="0"/>
              <a:t>12/03/2021</a:t>
            </a:fld>
            <a:endParaRPr lang="en-GB"/>
          </a:p>
        </p:txBody>
      </p:sp>
      <p:sp>
        <p:nvSpPr>
          <p:cNvPr id="4" name="Footer Placeholder 3">
            <a:extLst>
              <a:ext uri="{FF2B5EF4-FFF2-40B4-BE49-F238E27FC236}">
                <a16:creationId xmlns:a16="http://schemas.microsoft.com/office/drawing/2014/main" id="{CE6C1B96-39BA-46A5-8FEF-6575EBAE650B}"/>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0A74F005-3FDA-4042-BA03-5C0C2C0009FA}"/>
              </a:ext>
            </a:extLst>
          </p:cNvPr>
          <p:cNvSpPr txBox="1">
            <a:spLocks noGrp="1"/>
          </p:cNvSpPr>
          <p:nvPr>
            <p:ph type="sldNum" sz="quarter" idx="8"/>
          </p:nvPr>
        </p:nvSpPr>
        <p:spPr/>
        <p:txBody>
          <a:bodyPr/>
          <a:lstStyle>
            <a:lvl1pPr>
              <a:defRPr/>
            </a:lvl1pPr>
          </a:lstStyle>
          <a:p>
            <a:pPr lvl="0"/>
            <a:fld id="{910256FB-ECAD-4919-A1BB-9F10AE365057}" type="slidenum">
              <a:rPr/>
              <a:pPr lvl="0"/>
              <a:t>‹#›</a:t>
            </a:fld>
            <a:endParaRPr lang="en-GB"/>
          </a:p>
        </p:txBody>
      </p:sp>
    </p:spTree>
    <p:extLst>
      <p:ext uri="{BB962C8B-B14F-4D97-AF65-F5344CB8AC3E}">
        <p14:creationId xmlns:p14="http://schemas.microsoft.com/office/powerpoint/2010/main" val="32151970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1D1EC88-4271-4F64-ABE3-6489B810A2BB}"/>
              </a:ext>
            </a:extLst>
          </p:cNvPr>
          <p:cNvSpPr txBox="1">
            <a:spLocks noGrp="1"/>
          </p:cNvSpPr>
          <p:nvPr>
            <p:ph type="dt" sz="half" idx="7"/>
          </p:nvPr>
        </p:nvSpPr>
        <p:spPr/>
        <p:txBody>
          <a:bodyPr/>
          <a:lstStyle>
            <a:lvl1pPr>
              <a:defRPr/>
            </a:lvl1pPr>
          </a:lstStyle>
          <a:p>
            <a:pPr lvl="0"/>
            <a:fld id="{C4F5445E-214D-4417-952C-AED91822928A}" type="datetime1">
              <a:rPr lang="en-GB"/>
              <a:pPr lvl="0"/>
              <a:t>12/03/2021</a:t>
            </a:fld>
            <a:endParaRPr lang="en-GB"/>
          </a:p>
        </p:txBody>
      </p:sp>
      <p:sp>
        <p:nvSpPr>
          <p:cNvPr id="3" name="Footer Placeholder 2">
            <a:extLst>
              <a:ext uri="{FF2B5EF4-FFF2-40B4-BE49-F238E27FC236}">
                <a16:creationId xmlns:a16="http://schemas.microsoft.com/office/drawing/2014/main" id="{7223ACF4-2CBA-4E11-B2F1-CFA25223581F}"/>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E53535F0-999D-408D-9CE4-2C6C3480D47B}"/>
              </a:ext>
            </a:extLst>
          </p:cNvPr>
          <p:cNvSpPr txBox="1">
            <a:spLocks noGrp="1"/>
          </p:cNvSpPr>
          <p:nvPr>
            <p:ph type="sldNum" sz="quarter" idx="8"/>
          </p:nvPr>
        </p:nvSpPr>
        <p:spPr/>
        <p:txBody>
          <a:bodyPr/>
          <a:lstStyle>
            <a:lvl1pPr>
              <a:defRPr/>
            </a:lvl1pPr>
          </a:lstStyle>
          <a:p>
            <a:pPr lvl="0"/>
            <a:fld id="{3D7786C1-51B0-4C6A-BD2A-D8FF8D0FB66D}" type="slidenum">
              <a:rPr/>
              <a:pPr lvl="0"/>
              <a:t>‹#›</a:t>
            </a:fld>
            <a:endParaRPr lang="en-GB"/>
          </a:p>
        </p:txBody>
      </p:sp>
    </p:spTree>
    <p:extLst>
      <p:ext uri="{BB962C8B-B14F-4D97-AF65-F5344CB8AC3E}">
        <p14:creationId xmlns:p14="http://schemas.microsoft.com/office/powerpoint/2010/main" val="763477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299BB7-9593-4DF8-8797-D5255836999D}"/>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8D7D21E3-B0D7-4D2E-AEAD-9F5A727BDA9A}"/>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58C83E0-9509-437C-959D-044F8B2C7876}"/>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79783ABD-CCC8-4F9F-944C-941F3D0AF1D1}"/>
              </a:ext>
            </a:extLst>
          </p:cNvPr>
          <p:cNvSpPr txBox="1">
            <a:spLocks noGrp="1"/>
          </p:cNvSpPr>
          <p:nvPr>
            <p:ph type="dt" sz="half" idx="7"/>
          </p:nvPr>
        </p:nvSpPr>
        <p:spPr/>
        <p:txBody>
          <a:bodyPr/>
          <a:lstStyle>
            <a:lvl1pPr>
              <a:defRPr/>
            </a:lvl1pPr>
          </a:lstStyle>
          <a:p>
            <a:pPr lvl="0"/>
            <a:fld id="{AE5BE195-284C-43F8-B326-245FBCBADEB2}" type="datetime1">
              <a:rPr lang="en-GB"/>
              <a:pPr lvl="0"/>
              <a:t>12/03/2021</a:t>
            </a:fld>
            <a:endParaRPr lang="en-GB"/>
          </a:p>
        </p:txBody>
      </p:sp>
      <p:sp>
        <p:nvSpPr>
          <p:cNvPr id="6" name="Footer Placeholder 5">
            <a:extLst>
              <a:ext uri="{FF2B5EF4-FFF2-40B4-BE49-F238E27FC236}">
                <a16:creationId xmlns:a16="http://schemas.microsoft.com/office/drawing/2014/main" id="{2ED306D9-A284-4773-9E4C-C40B0C59FC2E}"/>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032DF254-BEFA-4FA8-A6E9-43F1C1D2B771}"/>
              </a:ext>
            </a:extLst>
          </p:cNvPr>
          <p:cNvSpPr txBox="1">
            <a:spLocks noGrp="1"/>
          </p:cNvSpPr>
          <p:nvPr>
            <p:ph type="sldNum" sz="quarter" idx="8"/>
          </p:nvPr>
        </p:nvSpPr>
        <p:spPr/>
        <p:txBody>
          <a:bodyPr/>
          <a:lstStyle>
            <a:lvl1pPr>
              <a:defRPr/>
            </a:lvl1pPr>
          </a:lstStyle>
          <a:p>
            <a:pPr lvl="0"/>
            <a:fld id="{065EE37C-69A4-409A-B0BA-3888773EF1EC}" type="slidenum">
              <a:rPr/>
              <a:pPr lvl="0"/>
              <a:t>‹#›</a:t>
            </a:fld>
            <a:endParaRPr lang="en-GB"/>
          </a:p>
        </p:txBody>
      </p:sp>
    </p:spTree>
    <p:extLst>
      <p:ext uri="{BB962C8B-B14F-4D97-AF65-F5344CB8AC3E}">
        <p14:creationId xmlns:p14="http://schemas.microsoft.com/office/powerpoint/2010/main" val="22895019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DCCF3-FF1A-40D1-B69B-B175E8C18311}"/>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DC83979E-EF9B-44CE-89F9-AD4ED616D3D5}"/>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8B7F6174-07AD-446E-9296-BE4A0DBC74CF}"/>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CD4CF1AD-667B-4224-8B14-0C623C892D5A}"/>
              </a:ext>
            </a:extLst>
          </p:cNvPr>
          <p:cNvSpPr txBox="1">
            <a:spLocks noGrp="1"/>
          </p:cNvSpPr>
          <p:nvPr>
            <p:ph type="dt" sz="half" idx="7"/>
          </p:nvPr>
        </p:nvSpPr>
        <p:spPr/>
        <p:txBody>
          <a:bodyPr/>
          <a:lstStyle>
            <a:lvl1pPr>
              <a:defRPr/>
            </a:lvl1pPr>
          </a:lstStyle>
          <a:p>
            <a:pPr lvl="0"/>
            <a:fld id="{30CA08EE-FAF6-42A5-8805-C1CE1FA7EF62}" type="datetime1">
              <a:rPr lang="en-GB"/>
              <a:pPr lvl="0"/>
              <a:t>12/03/2021</a:t>
            </a:fld>
            <a:endParaRPr lang="en-GB"/>
          </a:p>
        </p:txBody>
      </p:sp>
      <p:sp>
        <p:nvSpPr>
          <p:cNvPr id="6" name="Footer Placeholder 5">
            <a:extLst>
              <a:ext uri="{FF2B5EF4-FFF2-40B4-BE49-F238E27FC236}">
                <a16:creationId xmlns:a16="http://schemas.microsoft.com/office/drawing/2014/main" id="{0D745FCC-40BB-4E32-B8C5-866B8D976823}"/>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8970DB94-7759-4264-B4AC-ACD571992811}"/>
              </a:ext>
            </a:extLst>
          </p:cNvPr>
          <p:cNvSpPr txBox="1">
            <a:spLocks noGrp="1"/>
          </p:cNvSpPr>
          <p:nvPr>
            <p:ph type="sldNum" sz="quarter" idx="8"/>
          </p:nvPr>
        </p:nvSpPr>
        <p:spPr/>
        <p:txBody>
          <a:bodyPr/>
          <a:lstStyle>
            <a:lvl1pPr>
              <a:defRPr/>
            </a:lvl1pPr>
          </a:lstStyle>
          <a:p>
            <a:pPr lvl="0"/>
            <a:fld id="{94E54F9A-A08F-49BF-A145-E8513044F238}" type="slidenum">
              <a:rPr/>
              <a:pPr lvl="0"/>
              <a:t>‹#›</a:t>
            </a:fld>
            <a:endParaRPr lang="en-GB"/>
          </a:p>
        </p:txBody>
      </p:sp>
    </p:spTree>
    <p:extLst>
      <p:ext uri="{BB962C8B-B14F-4D97-AF65-F5344CB8AC3E}">
        <p14:creationId xmlns:p14="http://schemas.microsoft.com/office/powerpoint/2010/main" val="10097630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FDC0CC-B08B-4A8F-A4AE-993F0BB6CFF5}"/>
              </a:ext>
            </a:extLst>
          </p:cNvPr>
          <p:cNvSpPr txBox="1">
            <a:spLocks noGrp="1"/>
          </p:cNvSpPr>
          <p:nvPr>
            <p:ph type="title"/>
          </p:nvPr>
        </p:nvSpPr>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33FE5560-284F-4114-AADA-ACB56E2EDA5B}"/>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7B351C-0A22-4153-9B56-5948FA5BCC79}"/>
              </a:ext>
            </a:extLst>
          </p:cNvPr>
          <p:cNvSpPr txBox="1">
            <a:spLocks noGrp="1"/>
          </p:cNvSpPr>
          <p:nvPr>
            <p:ph type="dt" sz="half" idx="7"/>
          </p:nvPr>
        </p:nvSpPr>
        <p:spPr/>
        <p:txBody>
          <a:bodyPr/>
          <a:lstStyle>
            <a:lvl1pPr>
              <a:defRPr/>
            </a:lvl1pPr>
          </a:lstStyle>
          <a:p>
            <a:pPr lvl="0"/>
            <a:fld id="{A694DAF8-6D0F-4165-AB97-5B667BF412B1}" type="datetime1">
              <a:rPr lang="en-GB"/>
              <a:pPr lvl="0"/>
              <a:t>12/03/2021</a:t>
            </a:fld>
            <a:endParaRPr lang="en-GB"/>
          </a:p>
        </p:txBody>
      </p:sp>
      <p:sp>
        <p:nvSpPr>
          <p:cNvPr id="5" name="Footer Placeholder 4">
            <a:extLst>
              <a:ext uri="{FF2B5EF4-FFF2-40B4-BE49-F238E27FC236}">
                <a16:creationId xmlns:a16="http://schemas.microsoft.com/office/drawing/2014/main" id="{2FD26FA3-4F97-4AE3-92AA-937855A2FC9F}"/>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00684F1-D7BF-4EBB-B002-E303CFBEE9CA}"/>
              </a:ext>
            </a:extLst>
          </p:cNvPr>
          <p:cNvSpPr txBox="1">
            <a:spLocks noGrp="1"/>
          </p:cNvSpPr>
          <p:nvPr>
            <p:ph type="sldNum" sz="quarter" idx="8"/>
          </p:nvPr>
        </p:nvSpPr>
        <p:spPr/>
        <p:txBody>
          <a:bodyPr/>
          <a:lstStyle>
            <a:lvl1pPr>
              <a:defRPr/>
            </a:lvl1pPr>
          </a:lstStyle>
          <a:p>
            <a:pPr lvl="0"/>
            <a:fld id="{D1396083-9CD2-47F6-BA0E-E2778D841F0A}" type="slidenum">
              <a:rPr/>
              <a:pPr lvl="0"/>
              <a:t>‹#›</a:t>
            </a:fld>
            <a:endParaRPr lang="en-GB"/>
          </a:p>
        </p:txBody>
      </p:sp>
    </p:spTree>
    <p:extLst>
      <p:ext uri="{BB962C8B-B14F-4D97-AF65-F5344CB8AC3E}">
        <p14:creationId xmlns:p14="http://schemas.microsoft.com/office/powerpoint/2010/main" val="3975784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D622A01-FB48-45D5-A350-C8EC8CDA6B70}"/>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9C7FBD4F-3827-4F5C-92AF-B5B40EB9A2BD}"/>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AC1FD91-A16E-4DB4-93D7-0F2650AA92CD}"/>
              </a:ext>
            </a:extLst>
          </p:cNvPr>
          <p:cNvSpPr txBox="1">
            <a:spLocks noGrp="1"/>
          </p:cNvSpPr>
          <p:nvPr>
            <p:ph type="dt" sz="half" idx="7"/>
          </p:nvPr>
        </p:nvSpPr>
        <p:spPr/>
        <p:txBody>
          <a:bodyPr/>
          <a:lstStyle>
            <a:lvl1pPr>
              <a:defRPr/>
            </a:lvl1pPr>
          </a:lstStyle>
          <a:p>
            <a:pPr lvl="0"/>
            <a:fld id="{FE1AC1F6-93D5-40B9-AD8C-1247B07DF341}" type="datetime1">
              <a:rPr lang="en-GB"/>
              <a:pPr lvl="0"/>
              <a:t>12/03/2021</a:t>
            </a:fld>
            <a:endParaRPr lang="en-GB"/>
          </a:p>
        </p:txBody>
      </p:sp>
      <p:sp>
        <p:nvSpPr>
          <p:cNvPr id="5" name="Footer Placeholder 4">
            <a:extLst>
              <a:ext uri="{FF2B5EF4-FFF2-40B4-BE49-F238E27FC236}">
                <a16:creationId xmlns:a16="http://schemas.microsoft.com/office/drawing/2014/main" id="{4449F526-3BD5-401E-BF82-302C32D118F4}"/>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877D4F6D-5FFC-4A60-ADBD-1AFAD1D03757}"/>
              </a:ext>
            </a:extLst>
          </p:cNvPr>
          <p:cNvSpPr txBox="1">
            <a:spLocks noGrp="1"/>
          </p:cNvSpPr>
          <p:nvPr>
            <p:ph type="sldNum" sz="quarter" idx="8"/>
          </p:nvPr>
        </p:nvSpPr>
        <p:spPr/>
        <p:txBody>
          <a:bodyPr/>
          <a:lstStyle>
            <a:lvl1pPr>
              <a:defRPr/>
            </a:lvl1pPr>
          </a:lstStyle>
          <a:p>
            <a:pPr lvl="0"/>
            <a:fld id="{B1F67943-A142-47B1-856F-C08FFD29CD8D}" type="slidenum">
              <a:rPr/>
              <a:pPr lvl="0"/>
              <a:t>‹#›</a:t>
            </a:fld>
            <a:endParaRPr lang="en-GB"/>
          </a:p>
        </p:txBody>
      </p:sp>
    </p:spTree>
    <p:extLst>
      <p:ext uri="{BB962C8B-B14F-4D97-AF65-F5344CB8AC3E}">
        <p14:creationId xmlns:p14="http://schemas.microsoft.com/office/powerpoint/2010/main" val="41134707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46B178F-FBEC-467D-80CC-DC642B382DCA}"/>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BA226168-9F25-4CCB-A8F8-3047410FCB20}"/>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D290E7-E6EF-4C91-A929-5E5418ADAFF9}"/>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5D80C8B4-E556-4F03-8D25-CEC9A065561F}" type="datetime1">
              <a:rPr lang="en-GB"/>
              <a:pPr lvl="0"/>
              <a:t>12/03/2021</a:t>
            </a:fld>
            <a:endParaRPr lang="en-GB"/>
          </a:p>
        </p:txBody>
      </p:sp>
      <p:sp>
        <p:nvSpPr>
          <p:cNvPr id="5" name="Footer Placeholder 4">
            <a:extLst>
              <a:ext uri="{FF2B5EF4-FFF2-40B4-BE49-F238E27FC236}">
                <a16:creationId xmlns:a16="http://schemas.microsoft.com/office/drawing/2014/main" id="{5CDBA6BD-DDE2-4434-8F8D-C1F543F5F76C}"/>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8DE3D888-02BA-487F-AC1A-16EF10CBFB19}"/>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6C70F5B8-244A-47AA-B416-E58D617874DA}" type="slidenum">
              <a:rPr/>
              <a:pPr lvl="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hyperlink" Target="https://link.springer.com/article/10.1007/s10597-009-9189-4" TargetMode="External"/><Relationship Id="rId7"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2.jpeg"/><Relationship Id="rId4" Type="http://schemas.openxmlformats.org/officeDocument/2006/relationships/image" Target="../media/image1.jpeg"/></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67AD19D9-CEB0-47B1-931D-5C0EC769A2D3}"/>
              </a:ext>
            </a:extLst>
          </p:cNvPr>
          <p:cNvSpPr>
            <a:spLocks noMove="1" noResize="1"/>
          </p:cNvSpPr>
          <p:nvPr/>
        </p:nvSpPr>
        <p:spPr>
          <a:xfrm>
            <a:off x="0" y="0"/>
            <a:ext cx="12191996" cy="6858000"/>
          </a:xfrm>
          <a:prstGeom prst="rect">
            <a:avLst/>
          </a:prstGeom>
          <a:solidFill>
            <a:srgbClr val="E7E6E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3" name="Freeform: Shape 9">
            <a:extLst>
              <a:ext uri="{FF2B5EF4-FFF2-40B4-BE49-F238E27FC236}">
                <a16:creationId xmlns:a16="http://schemas.microsoft.com/office/drawing/2014/main" id="{5A1CA323-4B2C-4662-8D6F-D2E3F844342B}"/>
              </a:ext>
            </a:extLst>
          </p:cNvPr>
          <p:cNvSpPr>
            <a:spLocks noMove="1" noResize="1"/>
          </p:cNvSpPr>
          <p:nvPr/>
        </p:nvSpPr>
        <p:spPr>
          <a:xfrm rot="2700006">
            <a:off x="82777" y="-1386164"/>
            <a:ext cx="2424869" cy="3611194"/>
          </a:xfrm>
          <a:custGeom>
            <a:avLst/>
            <a:gdLst>
              <a:gd name="f0" fmla="val 10800000"/>
              <a:gd name="f1" fmla="val 5400000"/>
              <a:gd name="f2" fmla="val 180"/>
              <a:gd name="f3" fmla="val w"/>
              <a:gd name="f4" fmla="val h"/>
              <a:gd name="f5" fmla="val 0"/>
              <a:gd name="f6" fmla="val 2424873"/>
              <a:gd name="f7" fmla="val 3611191"/>
              <a:gd name="f8" fmla="val 2424874"/>
              <a:gd name="f9" fmla="val 1186317"/>
              <a:gd name="f10" fmla="+- 0 0 -90"/>
              <a:gd name="f11" fmla="*/ f3 1 2424873"/>
              <a:gd name="f12" fmla="*/ f4 1 3611191"/>
              <a:gd name="f13" fmla="+- f7 0 f5"/>
              <a:gd name="f14" fmla="+- f6 0 f5"/>
              <a:gd name="f15" fmla="*/ f10 f0 1"/>
              <a:gd name="f16" fmla="*/ f14 1 2424873"/>
              <a:gd name="f17" fmla="*/ f13 1 3611191"/>
              <a:gd name="f18" fmla="*/ 0 f14 1"/>
              <a:gd name="f19" fmla="*/ 2424874 f13 1"/>
              <a:gd name="f20" fmla="*/ 2424873 f14 1"/>
              <a:gd name="f21" fmla="*/ 0 f13 1"/>
              <a:gd name="f22" fmla="*/ 3611191 f13 1"/>
              <a:gd name="f23" fmla="*/ 1186317 f14 1"/>
              <a:gd name="f24" fmla="*/ f15 1 f2"/>
              <a:gd name="f25" fmla="*/ f18 1 2424873"/>
              <a:gd name="f26" fmla="*/ f19 1 3611191"/>
              <a:gd name="f27" fmla="*/ f20 1 2424873"/>
              <a:gd name="f28" fmla="*/ f21 1 3611191"/>
              <a:gd name="f29" fmla="*/ f22 1 3611191"/>
              <a:gd name="f30" fmla="*/ f23 1 2424873"/>
              <a:gd name="f31" fmla="*/ f5 1 f16"/>
              <a:gd name="f32" fmla="*/ f6 1 f16"/>
              <a:gd name="f33" fmla="*/ f5 1 f17"/>
              <a:gd name="f34" fmla="*/ f7 1 f17"/>
              <a:gd name="f35" fmla="+- f24 0 f1"/>
              <a:gd name="f36" fmla="*/ f25 1 f16"/>
              <a:gd name="f37" fmla="*/ f26 1 f17"/>
              <a:gd name="f38" fmla="*/ f27 1 f16"/>
              <a:gd name="f39" fmla="*/ f28 1 f17"/>
              <a:gd name="f40" fmla="*/ f29 1 f17"/>
              <a:gd name="f41" fmla="*/ f30 1 f16"/>
              <a:gd name="f42" fmla="*/ f31 f11 1"/>
              <a:gd name="f43" fmla="*/ f32 f11 1"/>
              <a:gd name="f44" fmla="*/ f34 f12 1"/>
              <a:gd name="f45" fmla="*/ f33 f12 1"/>
              <a:gd name="f46" fmla="*/ f36 f11 1"/>
              <a:gd name="f47" fmla="*/ f37 f12 1"/>
              <a:gd name="f48" fmla="*/ f38 f11 1"/>
              <a:gd name="f49" fmla="*/ f39 f12 1"/>
              <a:gd name="f50" fmla="*/ f40 f12 1"/>
              <a:gd name="f51" fmla="*/ f41 f11 1"/>
            </a:gdLst>
            <a:ahLst/>
            <a:cxnLst>
              <a:cxn ang="3cd4">
                <a:pos x="hc" y="t"/>
              </a:cxn>
              <a:cxn ang="0">
                <a:pos x="r" y="vc"/>
              </a:cxn>
              <a:cxn ang="cd4">
                <a:pos x="hc" y="b"/>
              </a:cxn>
              <a:cxn ang="cd2">
                <a:pos x="l" y="vc"/>
              </a:cxn>
              <a:cxn ang="f35">
                <a:pos x="f46" y="f47"/>
              </a:cxn>
              <a:cxn ang="f35">
                <a:pos x="f48" y="f49"/>
              </a:cxn>
              <a:cxn ang="f35">
                <a:pos x="f48" y="f50"/>
              </a:cxn>
              <a:cxn ang="f35">
                <a:pos x="f51" y="f50"/>
              </a:cxn>
            </a:cxnLst>
            <a:rect l="f42" t="f45" r="f43" b="f44"/>
            <a:pathLst>
              <a:path w="2424873" h="3611191">
                <a:moveTo>
                  <a:pt x="f5" y="f8"/>
                </a:moveTo>
                <a:lnTo>
                  <a:pt x="f6" y="f5"/>
                </a:lnTo>
                <a:lnTo>
                  <a:pt x="f6" y="f7"/>
                </a:lnTo>
                <a:lnTo>
                  <a:pt x="f9" y="f7"/>
                </a:lnTo>
                <a:close/>
              </a:path>
            </a:pathLst>
          </a:custGeom>
          <a:solidFill>
            <a:srgbClr val="FFC000">
              <a:alpha val="4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Freeform: Shape 11">
            <a:extLst>
              <a:ext uri="{FF2B5EF4-FFF2-40B4-BE49-F238E27FC236}">
                <a16:creationId xmlns:a16="http://schemas.microsoft.com/office/drawing/2014/main" id="{048FA436-1A1F-4D05-8EE3-018FCE69E330}"/>
              </a:ext>
            </a:extLst>
          </p:cNvPr>
          <p:cNvSpPr>
            <a:spLocks noMove="1" noResize="1"/>
          </p:cNvSpPr>
          <p:nvPr/>
        </p:nvSpPr>
        <p:spPr>
          <a:xfrm rot="2700006">
            <a:off x="1571002" y="-338584"/>
            <a:ext cx="1635953" cy="1635953"/>
          </a:xfrm>
          <a:custGeom>
            <a:avLst/>
            <a:gdLst>
              <a:gd name="f0" fmla="val 10800000"/>
              <a:gd name="f1" fmla="val 5400000"/>
              <a:gd name="f2" fmla="val 180"/>
              <a:gd name="f3" fmla="val w"/>
              <a:gd name="f4" fmla="val h"/>
              <a:gd name="f5" fmla="val 0"/>
              <a:gd name="f6" fmla="val 1635955"/>
              <a:gd name="f7" fmla="val 957987"/>
              <a:gd name="f8" fmla="+- 0 0 -90"/>
              <a:gd name="f9" fmla="*/ f3 1 1635955"/>
              <a:gd name="f10" fmla="*/ f4 1 1635955"/>
              <a:gd name="f11" fmla="+- f6 0 f5"/>
              <a:gd name="f12" fmla="*/ f8 f0 1"/>
              <a:gd name="f13" fmla="*/ f11 1 1635955"/>
              <a:gd name="f14" fmla="*/ 0 f11 1"/>
              <a:gd name="f15" fmla="*/ 957987 f11 1"/>
              <a:gd name="f16" fmla="*/ 1635955 f11 1"/>
              <a:gd name="f17" fmla="*/ f12 1 f2"/>
              <a:gd name="f18" fmla="*/ f14 1 1635955"/>
              <a:gd name="f19" fmla="*/ f15 1 1635955"/>
              <a:gd name="f20" fmla="*/ f16 1 1635955"/>
              <a:gd name="f21" fmla="*/ f5 1 f13"/>
              <a:gd name="f22" fmla="*/ f6 1 f13"/>
              <a:gd name="f23" fmla="+- f17 0 f1"/>
              <a:gd name="f24" fmla="*/ f18 1 f13"/>
              <a:gd name="f25" fmla="*/ f19 1 f13"/>
              <a:gd name="f26" fmla="*/ f20 1 f13"/>
              <a:gd name="f27" fmla="*/ f21 f9 1"/>
              <a:gd name="f28" fmla="*/ f22 f9 1"/>
              <a:gd name="f29" fmla="*/ f22 f10 1"/>
              <a:gd name="f30" fmla="*/ f21 f10 1"/>
              <a:gd name="f31" fmla="*/ f24 f9 1"/>
              <a:gd name="f32" fmla="*/ f25 f10 1"/>
              <a:gd name="f33" fmla="*/ f25 f9 1"/>
              <a:gd name="f34" fmla="*/ f24 f10 1"/>
              <a:gd name="f35" fmla="*/ f26 f9 1"/>
              <a:gd name="f36" fmla="*/ f26 f10 1"/>
            </a:gdLst>
            <a:ahLst/>
            <a:cxnLst>
              <a:cxn ang="3cd4">
                <a:pos x="hc" y="t"/>
              </a:cxn>
              <a:cxn ang="0">
                <a:pos x="r" y="vc"/>
              </a:cxn>
              <a:cxn ang="cd4">
                <a:pos x="hc" y="b"/>
              </a:cxn>
              <a:cxn ang="cd2">
                <a:pos x="l" y="vc"/>
              </a:cxn>
              <a:cxn ang="f23">
                <a:pos x="f31" y="f32"/>
              </a:cxn>
              <a:cxn ang="f23">
                <a:pos x="f33" y="f34"/>
              </a:cxn>
              <a:cxn ang="f23">
                <a:pos x="f35" y="f34"/>
              </a:cxn>
              <a:cxn ang="f23">
                <a:pos x="f35" y="f36"/>
              </a:cxn>
              <a:cxn ang="f23">
                <a:pos x="f31" y="f36"/>
              </a:cxn>
            </a:cxnLst>
            <a:rect l="f27" t="f30" r="f28" b="f29"/>
            <a:pathLst>
              <a:path w="1635955" h="1635955">
                <a:moveTo>
                  <a:pt x="f5" y="f7"/>
                </a:moveTo>
                <a:lnTo>
                  <a:pt x="f7" y="f5"/>
                </a:lnTo>
                <a:lnTo>
                  <a:pt x="f6" y="f5"/>
                </a:lnTo>
                <a:lnTo>
                  <a:pt x="f6" y="f6"/>
                </a:lnTo>
                <a:lnTo>
                  <a:pt x="f5" y="f6"/>
                </a:lnTo>
                <a:close/>
              </a:path>
            </a:pathLst>
          </a:custGeom>
          <a:solidFill>
            <a:srgbClr val="FFC000">
              <a:alpha val="4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Freeform: Shape 13">
            <a:extLst>
              <a:ext uri="{FF2B5EF4-FFF2-40B4-BE49-F238E27FC236}">
                <a16:creationId xmlns:a16="http://schemas.microsoft.com/office/drawing/2014/main" id="{E96369DA-A9E6-4D11-BCA0-58A34B1F61AB}"/>
              </a:ext>
            </a:extLst>
          </p:cNvPr>
          <p:cNvSpPr>
            <a:spLocks noMove="1" noResize="1"/>
          </p:cNvSpPr>
          <p:nvPr/>
        </p:nvSpPr>
        <p:spPr>
          <a:xfrm rot="2700006">
            <a:off x="9627978" y="-6572"/>
            <a:ext cx="4059396" cy="2548112"/>
          </a:xfrm>
          <a:custGeom>
            <a:avLst/>
            <a:gdLst>
              <a:gd name="f0" fmla="val 10800000"/>
              <a:gd name="f1" fmla="val 5400000"/>
              <a:gd name="f2" fmla="val 180"/>
              <a:gd name="f3" fmla="val w"/>
              <a:gd name="f4" fmla="val h"/>
              <a:gd name="f5" fmla="val 0"/>
              <a:gd name="f6" fmla="val 4059393"/>
              <a:gd name="f7" fmla="val 2548110"/>
              <a:gd name="f8" fmla="val 1511282"/>
              <a:gd name="f9" fmla="+- 0 0 -90"/>
              <a:gd name="f10" fmla="*/ f3 1 4059393"/>
              <a:gd name="f11" fmla="*/ f4 1 2548110"/>
              <a:gd name="f12" fmla="+- f7 0 f5"/>
              <a:gd name="f13" fmla="+- f6 0 f5"/>
              <a:gd name="f14" fmla="*/ f9 f0 1"/>
              <a:gd name="f15" fmla="*/ f13 1 4059393"/>
              <a:gd name="f16" fmla="*/ f12 1 2548110"/>
              <a:gd name="f17" fmla="*/ 0 f13 1"/>
              <a:gd name="f18" fmla="*/ 1511282 f12 1"/>
              <a:gd name="f19" fmla="*/ 1511282 f13 1"/>
              <a:gd name="f20" fmla="*/ 0 f12 1"/>
              <a:gd name="f21" fmla="*/ 4059393 f13 1"/>
              <a:gd name="f22" fmla="*/ 2548110 f12 1"/>
              <a:gd name="f23" fmla="*/ f14 1 f2"/>
              <a:gd name="f24" fmla="*/ f17 1 4059393"/>
              <a:gd name="f25" fmla="*/ f18 1 2548110"/>
              <a:gd name="f26" fmla="*/ f19 1 4059393"/>
              <a:gd name="f27" fmla="*/ f20 1 2548110"/>
              <a:gd name="f28" fmla="*/ f21 1 4059393"/>
              <a:gd name="f29" fmla="*/ f22 1 2548110"/>
              <a:gd name="f30" fmla="*/ f5 1 f15"/>
              <a:gd name="f31" fmla="*/ f6 1 f15"/>
              <a:gd name="f32" fmla="*/ f5 1 f16"/>
              <a:gd name="f33" fmla="*/ f7 1 f16"/>
              <a:gd name="f34" fmla="+- f23 0 f1"/>
              <a:gd name="f35" fmla="*/ f24 1 f15"/>
              <a:gd name="f36" fmla="*/ f25 1 f16"/>
              <a:gd name="f37" fmla="*/ f26 1 f15"/>
              <a:gd name="f38" fmla="*/ f27 1 f16"/>
              <a:gd name="f39" fmla="*/ f28 1 f15"/>
              <a:gd name="f40" fmla="*/ f29 1 f16"/>
              <a:gd name="f41" fmla="*/ f30 f10 1"/>
              <a:gd name="f42" fmla="*/ f31 f10 1"/>
              <a:gd name="f43" fmla="*/ f33 f11 1"/>
              <a:gd name="f44" fmla="*/ f32 f11 1"/>
              <a:gd name="f45" fmla="*/ f35 f10 1"/>
              <a:gd name="f46" fmla="*/ f36 f11 1"/>
              <a:gd name="f47" fmla="*/ f37 f10 1"/>
              <a:gd name="f48" fmla="*/ f38 f11 1"/>
              <a:gd name="f49" fmla="*/ f39 f10 1"/>
              <a:gd name="f50" fmla="*/ f40 f11 1"/>
            </a:gdLst>
            <a:ahLst/>
            <a:cxnLst>
              <a:cxn ang="3cd4">
                <a:pos x="hc" y="t"/>
              </a:cxn>
              <a:cxn ang="0">
                <a:pos x="r" y="vc"/>
              </a:cxn>
              <a:cxn ang="cd4">
                <a:pos x="hc" y="b"/>
              </a:cxn>
              <a:cxn ang="cd2">
                <a:pos x="l" y="vc"/>
              </a:cxn>
              <a:cxn ang="f34">
                <a:pos x="f45" y="f46"/>
              </a:cxn>
              <a:cxn ang="f34">
                <a:pos x="f47" y="f48"/>
              </a:cxn>
              <a:cxn ang="f34">
                <a:pos x="f49" y="f50"/>
              </a:cxn>
              <a:cxn ang="f34">
                <a:pos x="f45" y="f50"/>
              </a:cxn>
            </a:cxnLst>
            <a:rect l="f41" t="f44" r="f42" b="f43"/>
            <a:pathLst>
              <a:path w="4059393" h="2548110">
                <a:moveTo>
                  <a:pt x="f5" y="f8"/>
                </a:moveTo>
                <a:lnTo>
                  <a:pt x="f8" y="f5"/>
                </a:lnTo>
                <a:lnTo>
                  <a:pt x="f6" y="f7"/>
                </a:lnTo>
                <a:lnTo>
                  <a:pt x="f5" y="f7"/>
                </a:lnTo>
                <a:close/>
              </a:path>
            </a:pathLst>
          </a:custGeom>
          <a:solidFill>
            <a:srgbClr val="4472C4">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Rectangle 15">
            <a:extLst>
              <a:ext uri="{FF2B5EF4-FFF2-40B4-BE49-F238E27FC236}">
                <a16:creationId xmlns:a16="http://schemas.microsoft.com/office/drawing/2014/main" id="{6D109BC5-06B7-46E2-AD15-10FC72900A0B}"/>
              </a:ext>
            </a:extLst>
          </p:cNvPr>
          <p:cNvSpPr>
            <a:spLocks noMove="1" noResize="1"/>
          </p:cNvSpPr>
          <p:nvPr/>
        </p:nvSpPr>
        <p:spPr>
          <a:xfrm rot="2700006">
            <a:off x="10262919" y="1465794"/>
            <a:ext cx="1185711" cy="1185711"/>
          </a:xfrm>
          <a:prstGeom prst="rect">
            <a:avLst/>
          </a:prstGeom>
          <a:solidFill>
            <a:srgbClr val="4472C4">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Freeform: Shape 17">
            <a:extLst>
              <a:ext uri="{FF2B5EF4-FFF2-40B4-BE49-F238E27FC236}">
                <a16:creationId xmlns:a16="http://schemas.microsoft.com/office/drawing/2014/main" id="{19BDD973-7166-4B8A-829C-437CCBDA3746}"/>
              </a:ext>
            </a:extLst>
          </p:cNvPr>
          <p:cNvSpPr>
            <a:spLocks noMove="1" noResize="1"/>
          </p:cNvSpPr>
          <p:nvPr/>
        </p:nvSpPr>
        <p:spPr>
          <a:xfrm rot="2700006">
            <a:off x="-29554" y="5198739"/>
            <a:ext cx="2444904" cy="2366119"/>
          </a:xfrm>
          <a:custGeom>
            <a:avLst/>
            <a:gdLst>
              <a:gd name="f0" fmla="val 10800000"/>
              <a:gd name="f1" fmla="val 5400000"/>
              <a:gd name="f2" fmla="val 180"/>
              <a:gd name="f3" fmla="val w"/>
              <a:gd name="f4" fmla="val h"/>
              <a:gd name="f5" fmla="val 0"/>
              <a:gd name="f6" fmla="val 2203753"/>
              <a:gd name="f7" fmla="val 2132734"/>
              <a:gd name="f8" fmla="val 576461"/>
              <a:gd name="f9" fmla="val 647480"/>
              <a:gd name="f10" fmla="val 1485255"/>
              <a:gd name="f11" fmla="+- 0 0 -90"/>
              <a:gd name="f12" fmla="*/ f3 1 2203753"/>
              <a:gd name="f13" fmla="*/ f4 1 2132734"/>
              <a:gd name="f14" fmla="+- f7 0 f5"/>
              <a:gd name="f15" fmla="+- f6 0 f5"/>
              <a:gd name="f16" fmla="*/ f11 f0 1"/>
              <a:gd name="f17" fmla="*/ f15 1 2203753"/>
              <a:gd name="f18" fmla="*/ f14 1 2132734"/>
              <a:gd name="f19" fmla="*/ 0 f15 1"/>
              <a:gd name="f20" fmla="*/ 0 f14 1"/>
              <a:gd name="f21" fmla="*/ 2203753 f15 1"/>
              <a:gd name="f22" fmla="*/ 576461 f14 1"/>
              <a:gd name="f23" fmla="*/ 647480 f15 1"/>
              <a:gd name="f24" fmla="*/ 2132734 f14 1"/>
              <a:gd name="f25" fmla="*/ 1485255 f14 1"/>
              <a:gd name="f26" fmla="*/ f16 1 f2"/>
              <a:gd name="f27" fmla="*/ f19 1 2203753"/>
              <a:gd name="f28" fmla="*/ f20 1 2132734"/>
              <a:gd name="f29" fmla="*/ f21 1 2203753"/>
              <a:gd name="f30" fmla="*/ f22 1 2132734"/>
              <a:gd name="f31" fmla="*/ f23 1 2203753"/>
              <a:gd name="f32" fmla="*/ f24 1 2132734"/>
              <a:gd name="f33" fmla="*/ f25 1 2132734"/>
              <a:gd name="f34" fmla="*/ f5 1 f17"/>
              <a:gd name="f35" fmla="*/ f6 1 f17"/>
              <a:gd name="f36" fmla="*/ f5 1 f18"/>
              <a:gd name="f37" fmla="*/ f7 1 f18"/>
              <a:gd name="f38" fmla="+- f26 0 f1"/>
              <a:gd name="f39" fmla="*/ f27 1 f17"/>
              <a:gd name="f40" fmla="*/ f28 1 f18"/>
              <a:gd name="f41" fmla="*/ f29 1 f17"/>
              <a:gd name="f42" fmla="*/ f30 1 f18"/>
              <a:gd name="f43" fmla="*/ f31 1 f17"/>
              <a:gd name="f44" fmla="*/ f32 1 f18"/>
              <a:gd name="f45" fmla="*/ f33 1 f18"/>
              <a:gd name="f46" fmla="*/ f34 f12 1"/>
              <a:gd name="f47" fmla="*/ f35 f12 1"/>
              <a:gd name="f48" fmla="*/ f37 f13 1"/>
              <a:gd name="f49" fmla="*/ f36 f13 1"/>
              <a:gd name="f50" fmla="*/ f39 f12 1"/>
              <a:gd name="f51" fmla="*/ f40 f13 1"/>
              <a:gd name="f52" fmla="*/ f41 f12 1"/>
              <a:gd name="f53" fmla="*/ f42 f13 1"/>
              <a:gd name="f54" fmla="*/ f43 f12 1"/>
              <a:gd name="f55" fmla="*/ f44 f13 1"/>
              <a:gd name="f56" fmla="*/ f45 f13 1"/>
            </a:gdLst>
            <a:ahLst/>
            <a:cxnLst>
              <a:cxn ang="3cd4">
                <a:pos x="hc" y="t"/>
              </a:cxn>
              <a:cxn ang="0">
                <a:pos x="r" y="vc"/>
              </a:cxn>
              <a:cxn ang="cd4">
                <a:pos x="hc" y="b"/>
              </a:cxn>
              <a:cxn ang="cd2">
                <a:pos x="l" y="vc"/>
              </a:cxn>
              <a:cxn ang="f38">
                <a:pos x="f50" y="f51"/>
              </a:cxn>
              <a:cxn ang="f38">
                <a:pos x="f52" y="f51"/>
              </a:cxn>
              <a:cxn ang="f38">
                <a:pos x="f52" y="f53"/>
              </a:cxn>
              <a:cxn ang="f38">
                <a:pos x="f54" y="f55"/>
              </a:cxn>
              <a:cxn ang="f38">
                <a:pos x="f50" y="f56"/>
              </a:cxn>
            </a:cxnLst>
            <a:rect l="f46" t="f49" r="f47" b="f48"/>
            <a:pathLst>
              <a:path w="2203753" h="2132734">
                <a:moveTo>
                  <a:pt x="f5" y="f5"/>
                </a:moveTo>
                <a:lnTo>
                  <a:pt x="f6" y="f5"/>
                </a:lnTo>
                <a:lnTo>
                  <a:pt x="f6" y="f8"/>
                </a:lnTo>
                <a:lnTo>
                  <a:pt x="f9" y="f7"/>
                </a:lnTo>
                <a:lnTo>
                  <a:pt x="f5" y="f10"/>
                </a:lnTo>
                <a:close/>
              </a:path>
            </a:pathLst>
          </a:custGeom>
          <a:solidFill>
            <a:srgbClr val="4472C4">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Rectangle 19">
            <a:extLst>
              <a:ext uri="{FF2B5EF4-FFF2-40B4-BE49-F238E27FC236}">
                <a16:creationId xmlns:a16="http://schemas.microsoft.com/office/drawing/2014/main" id="{DCD3EAD5-6C3E-497C-95E0-289D63E0F28D}"/>
              </a:ext>
            </a:extLst>
          </p:cNvPr>
          <p:cNvSpPr>
            <a:spLocks noMove="1" noResize="1"/>
          </p:cNvSpPr>
          <p:nvPr/>
        </p:nvSpPr>
        <p:spPr>
          <a:xfrm rot="2700006">
            <a:off x="1769784" y="5439894"/>
            <a:ext cx="928463" cy="928463"/>
          </a:xfrm>
          <a:prstGeom prst="rect">
            <a:avLst/>
          </a:prstGeom>
          <a:solidFill>
            <a:srgbClr val="4472C4">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effectLst>
                <a:outerShdw dist="38096" dir="2700000">
                  <a:srgbClr val="000000"/>
                </a:outerShdw>
              </a:effectLst>
              <a:uFillTx/>
              <a:latin typeface="Calibri"/>
            </a:endParaRPr>
          </a:p>
        </p:txBody>
      </p:sp>
      <p:sp>
        <p:nvSpPr>
          <p:cNvPr id="9" name="Freeform: Shape 23">
            <a:extLst>
              <a:ext uri="{FF2B5EF4-FFF2-40B4-BE49-F238E27FC236}">
                <a16:creationId xmlns:a16="http://schemas.microsoft.com/office/drawing/2014/main" id="{8F2F1E6D-9105-446C-AB0D-AAA771057813}"/>
              </a:ext>
            </a:extLst>
          </p:cNvPr>
          <p:cNvSpPr>
            <a:spLocks noMove="1" noResize="1"/>
          </p:cNvSpPr>
          <p:nvPr/>
        </p:nvSpPr>
        <p:spPr>
          <a:xfrm rot="2700006">
            <a:off x="2700287" y="33285"/>
            <a:ext cx="6791431" cy="6791431"/>
          </a:xfrm>
          <a:custGeom>
            <a:avLst/>
            <a:gdLst>
              <a:gd name="f0" fmla="val 10800000"/>
              <a:gd name="f1" fmla="val 5400000"/>
              <a:gd name="f2" fmla="val 180"/>
              <a:gd name="f3" fmla="val w"/>
              <a:gd name="f4" fmla="val h"/>
              <a:gd name="f5" fmla="val 0"/>
              <a:gd name="f6" fmla="val 6791435"/>
              <a:gd name="f7" fmla="val 1860938"/>
              <a:gd name="f8" fmla="val 81158"/>
              <a:gd name="f9" fmla="val 1942096"/>
              <a:gd name="f10" fmla="val 4838655"/>
              <a:gd name="f11" fmla="val 6710277"/>
              <a:gd name="f12" fmla="val 4919813"/>
              <a:gd name="f13" fmla="+- 0 0 -90"/>
              <a:gd name="f14" fmla="*/ f3 1 6791435"/>
              <a:gd name="f15" fmla="*/ f4 1 6791435"/>
              <a:gd name="f16" fmla="+- f6 0 f5"/>
              <a:gd name="f17" fmla="*/ f13 f0 1"/>
              <a:gd name="f18" fmla="*/ f16 1 6791435"/>
              <a:gd name="f19" fmla="*/ 1860938 f16 1"/>
              <a:gd name="f20" fmla="*/ 81158 f16 1"/>
              <a:gd name="f21" fmla="*/ 1942096 f16 1"/>
              <a:gd name="f22" fmla="*/ 0 f16 1"/>
              <a:gd name="f23" fmla="*/ 6791435 f16 1"/>
              <a:gd name="f24" fmla="*/ 4838655 f16 1"/>
              <a:gd name="f25" fmla="*/ 6710277 f16 1"/>
              <a:gd name="f26" fmla="*/ 4919813 f16 1"/>
              <a:gd name="f27" fmla="*/ f17 1 f2"/>
              <a:gd name="f28" fmla="*/ f19 1 6791435"/>
              <a:gd name="f29" fmla="*/ f20 1 6791435"/>
              <a:gd name="f30" fmla="*/ f21 1 6791435"/>
              <a:gd name="f31" fmla="*/ f22 1 6791435"/>
              <a:gd name="f32" fmla="*/ f23 1 6791435"/>
              <a:gd name="f33" fmla="*/ f24 1 6791435"/>
              <a:gd name="f34" fmla="*/ f25 1 6791435"/>
              <a:gd name="f35" fmla="*/ f26 1 6791435"/>
              <a:gd name="f36" fmla="*/ f5 1 f18"/>
              <a:gd name="f37" fmla="*/ f6 1 f18"/>
              <a:gd name="f38" fmla="+- f27 0 f1"/>
              <a:gd name="f39" fmla="*/ f28 1 f18"/>
              <a:gd name="f40" fmla="*/ f29 1 f18"/>
              <a:gd name="f41" fmla="*/ f30 1 f18"/>
              <a:gd name="f42" fmla="*/ f31 1 f18"/>
              <a:gd name="f43" fmla="*/ f32 1 f18"/>
              <a:gd name="f44" fmla="*/ f33 1 f18"/>
              <a:gd name="f45" fmla="*/ f34 1 f18"/>
              <a:gd name="f46" fmla="*/ f35 1 f18"/>
              <a:gd name="f47" fmla="*/ f36 f14 1"/>
              <a:gd name="f48" fmla="*/ f37 f14 1"/>
              <a:gd name="f49" fmla="*/ f37 f15 1"/>
              <a:gd name="f50" fmla="*/ f36 f15 1"/>
              <a:gd name="f51" fmla="*/ f39 f14 1"/>
              <a:gd name="f52" fmla="*/ f40 f15 1"/>
              <a:gd name="f53" fmla="*/ f41 f14 1"/>
              <a:gd name="f54" fmla="*/ f42 f15 1"/>
              <a:gd name="f55" fmla="*/ f43 f14 1"/>
              <a:gd name="f56" fmla="*/ f44 f15 1"/>
              <a:gd name="f57" fmla="*/ f45 f14 1"/>
              <a:gd name="f58" fmla="*/ f46 f15 1"/>
              <a:gd name="f59" fmla="*/ f42 f14 1"/>
              <a:gd name="f60" fmla="*/ f41 f15 1"/>
              <a:gd name="f61" fmla="*/ f40 f14 1"/>
              <a:gd name="f62" fmla="*/ f39 f15 1"/>
              <a:gd name="f63" fmla="*/ f45 f15 1"/>
              <a:gd name="f64" fmla="*/ f46 f14 1"/>
              <a:gd name="f65" fmla="*/ f44 f14 1"/>
              <a:gd name="f66" fmla="*/ f43 f15 1"/>
            </a:gdLst>
            <a:ahLst/>
            <a:cxnLst>
              <a:cxn ang="3cd4">
                <a:pos x="hc" y="t"/>
              </a:cxn>
              <a:cxn ang="0">
                <a:pos x="r" y="vc"/>
              </a:cxn>
              <a:cxn ang="cd4">
                <a:pos x="hc" y="b"/>
              </a:cxn>
              <a:cxn ang="cd2">
                <a:pos x="l" y="vc"/>
              </a:cxn>
              <a:cxn ang="f38">
                <a:pos x="f51" y="f52"/>
              </a:cxn>
              <a:cxn ang="f38">
                <a:pos x="f53" y="f54"/>
              </a:cxn>
              <a:cxn ang="f38">
                <a:pos x="f55" y="f54"/>
              </a:cxn>
              <a:cxn ang="f38">
                <a:pos x="f55" y="f56"/>
              </a:cxn>
              <a:cxn ang="f38">
                <a:pos x="f57" y="f58"/>
              </a:cxn>
              <a:cxn ang="f38">
                <a:pos x="f57" y="f52"/>
              </a:cxn>
              <a:cxn ang="f38">
                <a:pos x="f59" y="f60"/>
              </a:cxn>
              <a:cxn ang="f38">
                <a:pos x="f61" y="f62"/>
              </a:cxn>
              <a:cxn ang="f38">
                <a:pos x="f61" y="f63"/>
              </a:cxn>
              <a:cxn ang="f38">
                <a:pos x="f64" y="f63"/>
              </a:cxn>
              <a:cxn ang="f38">
                <a:pos x="f65" y="f66"/>
              </a:cxn>
              <a:cxn ang="f38">
                <a:pos x="f59" y="f66"/>
              </a:cxn>
            </a:cxnLst>
            <a:rect l="f47" t="f50" r="f48" b="f49"/>
            <a:pathLst>
              <a:path w="6791435" h="6791435">
                <a:moveTo>
                  <a:pt x="f7" y="f8"/>
                </a:moveTo>
                <a:lnTo>
                  <a:pt x="f9" y="f5"/>
                </a:lnTo>
                <a:lnTo>
                  <a:pt x="f6" y="f5"/>
                </a:lnTo>
                <a:lnTo>
                  <a:pt x="f6" y="f10"/>
                </a:lnTo>
                <a:lnTo>
                  <a:pt x="f11" y="f12"/>
                </a:lnTo>
                <a:lnTo>
                  <a:pt x="f11" y="f8"/>
                </a:lnTo>
                <a:close/>
                <a:moveTo>
                  <a:pt x="f5" y="f9"/>
                </a:moveTo>
                <a:lnTo>
                  <a:pt x="f8" y="f7"/>
                </a:lnTo>
                <a:lnTo>
                  <a:pt x="f8" y="f11"/>
                </a:lnTo>
                <a:lnTo>
                  <a:pt x="f12" y="f11"/>
                </a:lnTo>
                <a:lnTo>
                  <a:pt x="f10" y="f6"/>
                </a:lnTo>
                <a:lnTo>
                  <a:pt x="f5" y="f6"/>
                </a:lnTo>
                <a:close/>
              </a:path>
            </a:pathLst>
          </a:custGeom>
          <a:solidFill>
            <a:srgbClr val="FFFFFF">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2" name="Freeform: Shape 25">
            <a:extLst>
              <a:ext uri="{FF2B5EF4-FFF2-40B4-BE49-F238E27FC236}">
                <a16:creationId xmlns:a16="http://schemas.microsoft.com/office/drawing/2014/main" id="{F9A493AA-2E7E-49C3-B487-58CA940C82D6}"/>
              </a:ext>
            </a:extLst>
          </p:cNvPr>
          <p:cNvSpPr>
            <a:spLocks noMove="1" noResize="1"/>
          </p:cNvSpPr>
          <p:nvPr/>
        </p:nvSpPr>
        <p:spPr>
          <a:xfrm rot="2700006">
            <a:off x="9629807" y="5457596"/>
            <a:ext cx="2231794" cy="2568814"/>
          </a:xfrm>
          <a:custGeom>
            <a:avLst/>
            <a:gdLst>
              <a:gd name="f0" fmla="val 10800000"/>
              <a:gd name="f1" fmla="val 5400000"/>
              <a:gd name="f2" fmla="val 180"/>
              <a:gd name="f3" fmla="val w"/>
              <a:gd name="f4" fmla="val h"/>
              <a:gd name="f5" fmla="val 0"/>
              <a:gd name="f6" fmla="val 2940086"/>
              <a:gd name="f7" fmla="val 3384061"/>
              <a:gd name="f8" fmla="val 2496112"/>
              <a:gd name="f9" fmla="val 443975"/>
              <a:gd name="f10" fmla="+- 0 0 -90"/>
              <a:gd name="f11" fmla="*/ f3 1 2940086"/>
              <a:gd name="f12" fmla="*/ f4 1 3384061"/>
              <a:gd name="f13" fmla="+- f7 0 f5"/>
              <a:gd name="f14" fmla="+- f6 0 f5"/>
              <a:gd name="f15" fmla="*/ f10 f0 1"/>
              <a:gd name="f16" fmla="*/ f14 1 2940086"/>
              <a:gd name="f17" fmla="*/ f13 1 3384061"/>
              <a:gd name="f18" fmla="*/ 0 f14 1"/>
              <a:gd name="f19" fmla="*/ 0 f13 1"/>
              <a:gd name="f20" fmla="*/ 2496112 f14 1"/>
              <a:gd name="f21" fmla="*/ 2940086 f14 1"/>
              <a:gd name="f22" fmla="*/ 443975 f13 1"/>
              <a:gd name="f23" fmla="*/ 3384061 f13 1"/>
              <a:gd name="f24" fmla="*/ f15 1 f2"/>
              <a:gd name="f25" fmla="*/ f18 1 2940086"/>
              <a:gd name="f26" fmla="*/ f19 1 3384061"/>
              <a:gd name="f27" fmla="*/ f20 1 2940086"/>
              <a:gd name="f28" fmla="*/ f21 1 2940086"/>
              <a:gd name="f29" fmla="*/ f22 1 3384061"/>
              <a:gd name="f30" fmla="*/ f23 1 3384061"/>
              <a:gd name="f31" fmla="*/ f5 1 f16"/>
              <a:gd name="f32" fmla="*/ f6 1 f16"/>
              <a:gd name="f33" fmla="*/ f5 1 f17"/>
              <a:gd name="f34" fmla="*/ f7 1 f17"/>
              <a:gd name="f35" fmla="+- f24 0 f1"/>
              <a:gd name="f36" fmla="*/ f25 1 f16"/>
              <a:gd name="f37" fmla="*/ f26 1 f17"/>
              <a:gd name="f38" fmla="*/ f27 1 f16"/>
              <a:gd name="f39" fmla="*/ f28 1 f16"/>
              <a:gd name="f40" fmla="*/ f29 1 f17"/>
              <a:gd name="f41" fmla="*/ f30 1 f17"/>
              <a:gd name="f42" fmla="*/ f31 f11 1"/>
              <a:gd name="f43" fmla="*/ f32 f11 1"/>
              <a:gd name="f44" fmla="*/ f34 f12 1"/>
              <a:gd name="f45" fmla="*/ f33 f12 1"/>
              <a:gd name="f46" fmla="*/ f36 f11 1"/>
              <a:gd name="f47" fmla="*/ f37 f12 1"/>
              <a:gd name="f48" fmla="*/ f38 f11 1"/>
              <a:gd name="f49" fmla="*/ f39 f11 1"/>
              <a:gd name="f50" fmla="*/ f40 f12 1"/>
              <a:gd name="f51" fmla="*/ f41 f12 1"/>
            </a:gdLst>
            <a:ahLst/>
            <a:cxnLst>
              <a:cxn ang="3cd4">
                <a:pos x="hc" y="t"/>
              </a:cxn>
              <a:cxn ang="0">
                <a:pos x="r" y="vc"/>
              </a:cxn>
              <a:cxn ang="cd4">
                <a:pos x="hc" y="b"/>
              </a:cxn>
              <a:cxn ang="cd2">
                <a:pos x="l" y="vc"/>
              </a:cxn>
              <a:cxn ang="f35">
                <a:pos x="f46" y="f47"/>
              </a:cxn>
              <a:cxn ang="f35">
                <a:pos x="f48" y="f47"/>
              </a:cxn>
              <a:cxn ang="f35">
                <a:pos x="f49" y="f50"/>
              </a:cxn>
              <a:cxn ang="f35">
                <a:pos x="f46" y="f51"/>
              </a:cxn>
            </a:cxnLst>
            <a:rect l="f42" t="f45" r="f43" b="f44"/>
            <a:pathLst>
              <a:path w="2940086" h="3384061">
                <a:moveTo>
                  <a:pt x="f5" y="f5"/>
                </a:moveTo>
                <a:lnTo>
                  <a:pt x="f8" y="f5"/>
                </a:lnTo>
                <a:lnTo>
                  <a:pt x="f6" y="f9"/>
                </a:lnTo>
                <a:lnTo>
                  <a:pt x="f5" y="f7"/>
                </a:lnTo>
                <a:close/>
              </a:path>
            </a:pathLst>
          </a:custGeom>
          <a:solidFill>
            <a:srgbClr val="FFC000">
              <a:alpha val="4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3" name="Rectangle 27">
            <a:extLst>
              <a:ext uri="{FF2B5EF4-FFF2-40B4-BE49-F238E27FC236}">
                <a16:creationId xmlns:a16="http://schemas.microsoft.com/office/drawing/2014/main" id="{C7B3A414-0881-459E-B3B7-0EC38ACEAC31}"/>
              </a:ext>
            </a:extLst>
          </p:cNvPr>
          <p:cNvSpPr>
            <a:spLocks noMove="1" noResize="1"/>
          </p:cNvSpPr>
          <p:nvPr/>
        </p:nvSpPr>
        <p:spPr>
          <a:xfrm rot="2700006">
            <a:off x="9720058" y="5243547"/>
            <a:ext cx="959982" cy="959982"/>
          </a:xfrm>
          <a:prstGeom prst="rect">
            <a:avLst/>
          </a:prstGeom>
          <a:solidFill>
            <a:srgbClr val="FFC000">
              <a:alpha val="4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4" name="TextBox 3">
            <a:extLst>
              <a:ext uri="{FF2B5EF4-FFF2-40B4-BE49-F238E27FC236}">
                <a16:creationId xmlns:a16="http://schemas.microsoft.com/office/drawing/2014/main" id="{BB75F067-4324-4A0E-AE5F-A6857E7A82F1}"/>
              </a:ext>
            </a:extLst>
          </p:cNvPr>
          <p:cNvSpPr txBox="1"/>
          <p:nvPr/>
        </p:nvSpPr>
        <p:spPr>
          <a:xfrm>
            <a:off x="25822" y="1287264"/>
            <a:ext cx="3173611" cy="8486747"/>
          </a:xfrm>
          <a:prstGeom prst="rect">
            <a:avLst/>
          </a:prstGeom>
          <a:solidFill>
            <a:schemeClr val="accent4">
              <a:lumMod val="20000"/>
              <a:lumOff val="80000"/>
            </a:schemeClr>
          </a:solid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800" b="1" i="0" u="none" strike="noStrike" kern="1200" cap="none" spc="0" baseline="0" dirty="0">
                <a:solidFill>
                  <a:schemeClr val="accent6">
                    <a:lumMod val="50000"/>
                  </a:schemeClr>
                </a:solidFill>
                <a:uFillTx/>
                <a:latin typeface="Calibri"/>
              </a:rPr>
              <a:t>Carl Rogers theory’s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b="0" i="0" u="none" strike="noStrike" kern="1200" cap="none" spc="0" baseline="0" dirty="0">
              <a:solidFill>
                <a:srgbClr val="000000"/>
              </a:solidFill>
              <a:uFillTx/>
              <a:latin typeface="Calibri"/>
            </a:endParaRPr>
          </a:p>
          <a:p>
            <a:pPr lvl="0">
              <a:lnSpc>
                <a:spcPct val="150000"/>
              </a:lnSpc>
              <a:spcAft>
                <a:spcPts val="800"/>
              </a:spcAft>
              <a:defRPr sz="1800" b="0" i="0" u="none" strike="noStrike" kern="0" cap="none" spc="0" baseline="0">
                <a:solidFill>
                  <a:srgbClr val="000000"/>
                </a:solidFill>
                <a:uFillTx/>
              </a:defRPr>
            </a:pPr>
            <a:r>
              <a:rPr lang="en-GB" sz="700" b="1" i="0" u="none" strike="noStrike" kern="1200" cap="none" spc="0" baseline="0" dirty="0">
                <a:solidFill>
                  <a:srgbClr val="000000"/>
                </a:solidFill>
                <a:uFillTx/>
                <a:latin typeface="Arial" pitchFamily="34"/>
                <a:ea typeface="Calibri" pitchFamily="34"/>
                <a:cs typeface="Times New Roman" pitchFamily="18"/>
              </a:rPr>
              <a:t>According to (Robertis, 2006</a:t>
            </a:r>
            <a:r>
              <a:rPr lang="en-GB" sz="700" b="1" dirty="0">
                <a:solidFill>
                  <a:srgbClr val="000000"/>
                </a:solidFill>
                <a:latin typeface="Arial" pitchFamily="34"/>
                <a:ea typeface="Calibri" pitchFamily="34"/>
                <a:cs typeface="Times New Roman" pitchFamily="18"/>
              </a:rPr>
              <a:t>), a</a:t>
            </a:r>
            <a:r>
              <a:rPr lang="en-GB" sz="700" b="1" dirty="0">
                <a:solidFill>
                  <a:srgbClr val="000000"/>
                </a:solidFill>
                <a:latin typeface="Calibri" pitchFamily="34"/>
                <a:ea typeface="Calibri" pitchFamily="34"/>
                <a:cs typeface="Times New Roman" pitchFamily="18"/>
              </a:rPr>
              <a:t> “</a:t>
            </a:r>
            <a:r>
              <a:rPr lang="en-GB" sz="700" b="1" dirty="0">
                <a:solidFill>
                  <a:srgbClr val="000000"/>
                </a:solidFill>
                <a:latin typeface="Arial" pitchFamily="34"/>
                <a:ea typeface="Calibri" pitchFamily="34"/>
                <a:cs typeface="Times New Roman" pitchFamily="18"/>
              </a:rPr>
              <a:t>case-based style of data collection, meaning that they each disclosed themes of child development via the reconstruction of their patients’ childhoods”. In this </a:t>
            </a:r>
            <a:r>
              <a:rPr lang="en-GB" sz="700" b="1" i="0" u="none" strike="noStrike" kern="1200" cap="none" spc="0" baseline="0" dirty="0">
                <a:solidFill>
                  <a:srgbClr val="000000"/>
                </a:solidFill>
                <a:uFillTx/>
                <a:latin typeface="Arial" pitchFamily="34"/>
                <a:ea typeface="Calibri" pitchFamily="34"/>
                <a:cs typeface="Times New Roman" pitchFamily="18"/>
              </a:rPr>
              <a:t>research</a:t>
            </a:r>
            <a:r>
              <a:rPr lang="en-GB" sz="700" b="1" i="0" u="none" strike="noStrike" kern="1200" cap="none" spc="0" baseline="0" dirty="0">
                <a:solidFill>
                  <a:srgbClr val="000000"/>
                </a:solidFill>
                <a:uFillTx/>
                <a:latin typeface="Calibri" pitchFamily="34"/>
                <a:ea typeface="Calibri" pitchFamily="34"/>
                <a:cs typeface="Times New Roman" pitchFamily="18"/>
              </a:rPr>
              <a:t> </a:t>
            </a:r>
            <a:r>
              <a:rPr lang="en-GB" sz="700" b="1" i="0" u="none" strike="noStrike" kern="1200" cap="none" spc="0" baseline="0" dirty="0">
                <a:solidFill>
                  <a:srgbClr val="000000"/>
                </a:solidFill>
                <a:uFillTx/>
                <a:latin typeface="Arial" pitchFamily="34"/>
                <a:ea typeface="Calibri" pitchFamily="34"/>
                <a:cs typeface="Times New Roman" pitchFamily="18"/>
              </a:rPr>
              <a:t>I believe</a:t>
            </a:r>
            <a:r>
              <a:rPr lang="en-GB" sz="700" b="1" i="0" u="none" strike="noStrike" kern="1200" cap="none" spc="0" dirty="0">
                <a:solidFill>
                  <a:srgbClr val="000000"/>
                </a:solidFill>
                <a:uFillTx/>
                <a:latin typeface="Arial" pitchFamily="34"/>
                <a:ea typeface="Calibri" pitchFamily="34"/>
                <a:cs typeface="Times New Roman" pitchFamily="18"/>
              </a:rPr>
              <a:t> </a:t>
            </a:r>
            <a:r>
              <a:rPr lang="en-GB" sz="700" b="1" dirty="0">
                <a:solidFill>
                  <a:srgbClr val="000000"/>
                </a:solidFill>
                <a:latin typeface="Arial" pitchFamily="34"/>
                <a:ea typeface="Calibri" pitchFamily="34"/>
                <a:cs typeface="Times New Roman" pitchFamily="18"/>
              </a:rPr>
              <a:t>C</a:t>
            </a:r>
            <a:r>
              <a:rPr lang="en-GB" sz="700" b="1" i="0" u="none" strike="noStrike" kern="1200" cap="none" spc="0" baseline="0" dirty="0">
                <a:solidFill>
                  <a:srgbClr val="000000"/>
                </a:solidFill>
                <a:uFillTx/>
                <a:latin typeface="Arial" pitchFamily="34"/>
                <a:ea typeface="Calibri" pitchFamily="34"/>
                <a:cs typeface="Times New Roman" pitchFamily="18"/>
              </a:rPr>
              <a:t>arl Rogers and Karen Horney they both used the stages of development to compare the actual life of a child to assess their findings. Their aim were</a:t>
            </a:r>
            <a:r>
              <a:rPr lang="en-GB" sz="700" b="1" i="0" u="none" strike="noStrike" kern="1200" cap="none" spc="0" dirty="0">
                <a:solidFill>
                  <a:srgbClr val="000000"/>
                </a:solidFill>
                <a:uFillTx/>
                <a:latin typeface="Arial" pitchFamily="34"/>
                <a:ea typeface="Calibri" pitchFamily="34"/>
                <a:cs typeface="Times New Roman" pitchFamily="18"/>
              </a:rPr>
              <a:t> to increase</a:t>
            </a:r>
            <a:r>
              <a:rPr lang="en-GB" sz="700" b="1" i="0" u="none" strike="noStrike" kern="1200" cap="none" spc="0" baseline="0" dirty="0">
                <a:solidFill>
                  <a:srgbClr val="000000"/>
                </a:solidFill>
                <a:uFillTx/>
                <a:latin typeface="Arial" pitchFamily="34"/>
                <a:ea typeface="Calibri" pitchFamily="34"/>
                <a:cs typeface="Times New Roman" pitchFamily="18"/>
              </a:rPr>
              <a:t> independence in children by</a:t>
            </a:r>
            <a:r>
              <a:rPr lang="en-GB" sz="700" b="1" i="0" u="none" strike="noStrike" kern="1200" cap="none" spc="0" dirty="0">
                <a:solidFill>
                  <a:srgbClr val="000000"/>
                </a:solidFill>
                <a:uFillTx/>
                <a:latin typeface="Arial" pitchFamily="34"/>
                <a:ea typeface="Calibri" pitchFamily="34"/>
                <a:cs typeface="Times New Roman" pitchFamily="18"/>
              </a:rPr>
              <a:t> the use of self help skills without external help.</a:t>
            </a:r>
            <a:r>
              <a:rPr lang="en-GB" sz="700" b="1" i="0" u="none" strike="noStrike" kern="1200" cap="none" spc="0" baseline="0" dirty="0">
                <a:solidFill>
                  <a:srgbClr val="000000"/>
                </a:solidFill>
                <a:uFillTx/>
                <a:latin typeface="Arial" pitchFamily="34"/>
                <a:ea typeface="Calibri" pitchFamily="34"/>
                <a:cs typeface="Times New Roman" pitchFamily="18"/>
              </a:rPr>
              <a:t> Base</a:t>
            </a:r>
            <a:r>
              <a:rPr lang="en-GB" sz="700" b="1" i="0" u="none" strike="noStrike" kern="1200" cap="none" spc="0" dirty="0">
                <a:solidFill>
                  <a:srgbClr val="000000"/>
                </a:solidFill>
                <a:uFillTx/>
                <a:latin typeface="Arial" pitchFamily="34"/>
                <a:ea typeface="Calibri" pitchFamily="34"/>
                <a:cs typeface="Times New Roman" pitchFamily="18"/>
              </a:rPr>
              <a:t> on finding they decided to marginalize the age group from o-5, starting at infancy what every is introduce will affect the rest of their lives.</a:t>
            </a:r>
            <a:r>
              <a:rPr lang="en-GB" sz="700" b="1" i="0" u="none" strike="noStrike" kern="1200" cap="none" spc="0" baseline="0" dirty="0">
                <a:solidFill>
                  <a:srgbClr val="000000"/>
                </a:solidFill>
                <a:uFillTx/>
                <a:latin typeface="Arial" pitchFamily="34"/>
                <a:ea typeface="Calibri" pitchFamily="34"/>
                <a:cs typeface="Times New Roman" pitchFamily="18"/>
              </a:rPr>
              <a:t> actualizing tendency is present at birth and observable in infancy. Rogers (1951) </a:t>
            </a:r>
            <a:r>
              <a:rPr lang="en-GB" sz="700" b="1" dirty="0">
                <a:solidFill>
                  <a:srgbClr val="000000"/>
                </a:solidFill>
                <a:latin typeface="Arial" pitchFamily="34"/>
                <a:ea typeface="Calibri" pitchFamily="34"/>
                <a:cs typeface="Times New Roman" pitchFamily="18"/>
              </a:rPr>
              <a:t>stated that as infancy progresses and children begin to experience more and more of a sense of autonomy and control over their surroundings.</a:t>
            </a:r>
            <a:r>
              <a:rPr lang="en-GB" sz="700" b="1" i="0" u="none" strike="noStrike" kern="1200" cap="none" spc="0" baseline="0" dirty="0">
                <a:solidFill>
                  <a:srgbClr val="000000"/>
                </a:solidFill>
                <a:uFillTx/>
                <a:latin typeface="Arial" pitchFamily="34"/>
                <a:ea typeface="Calibri" pitchFamily="34"/>
                <a:cs typeface="Times New Roman" pitchFamily="18"/>
              </a:rPr>
              <a:t> (p. 499). </a:t>
            </a:r>
            <a:r>
              <a:rPr lang="en-GB" sz="700" b="1" kern="0" dirty="0">
                <a:solidFill>
                  <a:srgbClr val="000000"/>
                </a:solidFill>
                <a:latin typeface="Arial" pitchFamily="34"/>
                <a:ea typeface="Calibri" pitchFamily="34"/>
                <a:cs typeface="Times New Roman" pitchFamily="18"/>
              </a:rPr>
              <a:t>Mention that</a:t>
            </a:r>
            <a:r>
              <a:rPr lang="en-GB" sz="700" b="1" i="0" u="none" strike="noStrike" kern="1200" cap="none" spc="0" baseline="0" dirty="0">
                <a:solidFill>
                  <a:srgbClr val="000000"/>
                </a:solidFill>
                <a:uFillTx/>
                <a:latin typeface="Arial" pitchFamily="34"/>
                <a:ea typeface="Calibri" pitchFamily="34"/>
                <a:cs typeface="Times New Roman" pitchFamily="18"/>
              </a:rPr>
              <a:t> Rogers referred to as the self.” </a:t>
            </a:r>
          </a:p>
          <a:p>
            <a:pPr marL="0" marR="0" lvl="0" indent="0" algn="l" defTabSz="914400" rtl="0" fontAlgn="auto" hangingPunct="1">
              <a:lnSpc>
                <a:spcPct val="200000"/>
              </a:lnSpc>
              <a:spcBef>
                <a:spcPts val="0"/>
              </a:spcBef>
              <a:spcAft>
                <a:spcPts val="800"/>
              </a:spcAft>
              <a:buNone/>
              <a:tabLst/>
              <a:defRPr sz="1800" b="0" i="0" u="none" strike="noStrike" kern="0" cap="none" spc="0" baseline="0">
                <a:solidFill>
                  <a:srgbClr val="000000"/>
                </a:solidFill>
                <a:uFillTx/>
              </a:defRPr>
            </a:pPr>
            <a:r>
              <a:rPr lang="en-GB" sz="700" b="1" i="0" u="none" strike="noStrike" kern="1200" cap="none" spc="0" baseline="0" dirty="0">
                <a:solidFill>
                  <a:srgbClr val="000000"/>
                </a:solidFill>
                <a:uFillTx/>
                <a:latin typeface="Arial" pitchFamily="34"/>
                <a:ea typeface="Calibri" pitchFamily="34"/>
                <a:cs typeface="Times New Roman" pitchFamily="18"/>
              </a:rPr>
              <a:t>Carl Rogers considers children who are</a:t>
            </a:r>
            <a:r>
              <a:rPr lang="en-GB" sz="700" b="1" i="0" u="none" strike="noStrike" kern="1200" cap="none" spc="0" dirty="0">
                <a:solidFill>
                  <a:srgbClr val="000000"/>
                </a:solidFill>
                <a:uFillTx/>
                <a:latin typeface="Arial" pitchFamily="34"/>
                <a:ea typeface="Calibri" pitchFamily="34"/>
                <a:cs typeface="Times New Roman" pitchFamily="18"/>
              </a:rPr>
              <a:t> confident are those who possess sense of </a:t>
            </a:r>
            <a:r>
              <a:rPr lang="en-GB" sz="700" b="1" kern="0" dirty="0">
                <a:solidFill>
                  <a:srgbClr val="000000"/>
                </a:solidFill>
                <a:latin typeface="Arial" pitchFamily="34"/>
                <a:ea typeface="Calibri" pitchFamily="34"/>
                <a:cs typeface="Times New Roman" pitchFamily="18"/>
              </a:rPr>
              <a:t>stability which enable them to cope as challenges rise a head. Base on his findings, children develop self-concept during their early stage. This all owe to a specific style of parenting that they would received which foster their growth and development over the childhood years. </a:t>
            </a:r>
            <a:r>
              <a:rPr lang="en-GB" sz="700" b="1" i="0" u="none" strike="noStrike" kern="1200" cap="none" spc="0" baseline="0" dirty="0">
                <a:solidFill>
                  <a:srgbClr val="000000"/>
                </a:solidFill>
                <a:uFillTx/>
                <a:latin typeface="Arial" pitchFamily="34"/>
                <a:ea typeface="Calibri" pitchFamily="34"/>
                <a:cs typeface="Times New Roman" pitchFamily="18"/>
              </a:rPr>
              <a:t>“However, a child who feels they have to “earn” their parents love may acquire low self-esteem and develop feelings of unworthiness” (Williams, 2021).</a:t>
            </a:r>
            <a:endParaRPr lang="en-GB" sz="700" b="1" i="0" u="none" strike="noStrike" kern="1200" cap="none" spc="0" baseline="0" dirty="0">
              <a:solidFill>
                <a:srgbClr val="000000"/>
              </a:solidFill>
              <a:uFillTx/>
              <a:latin typeface="Calibri" pitchFamily="34"/>
              <a:ea typeface="Calibri" pitchFamily="34"/>
              <a:cs typeface="Times New Roman" pitchFamily="18"/>
            </a:endParaRPr>
          </a:p>
          <a:p>
            <a:pPr marL="0" marR="0" lvl="0" indent="0" algn="l" defTabSz="914400" rtl="0" fontAlgn="auto" hangingPunct="1">
              <a:lnSpc>
                <a:spcPct val="150000"/>
              </a:lnSpc>
              <a:spcBef>
                <a:spcPts val="0"/>
              </a:spcBef>
              <a:spcAft>
                <a:spcPts val="800"/>
              </a:spcAft>
              <a:buNone/>
              <a:tabLst/>
              <a:defRPr sz="1800" b="0" i="0" u="none" strike="noStrike" kern="0" cap="none" spc="0" baseline="0">
                <a:solidFill>
                  <a:srgbClr val="000000"/>
                </a:solidFill>
                <a:uFillTx/>
              </a:defRPr>
            </a:pPr>
            <a:endParaRPr lang="en-GB" sz="800" b="0" i="0" u="none" strike="noStrike" kern="1200" cap="none" spc="0" baseline="0" dirty="0">
              <a:solidFill>
                <a:srgbClr val="000000"/>
              </a:solidFill>
              <a:uFillTx/>
              <a:latin typeface="Arial" pitchFamily="34"/>
              <a:ea typeface="Calibri" pitchFamily="34"/>
              <a:cs typeface="Times New Roman" pitchFamily="18"/>
            </a:endParaRPr>
          </a:p>
          <a:p>
            <a:pPr marL="0" marR="0" lvl="0" indent="0" algn="l" defTabSz="914400" rtl="0" fontAlgn="auto" hangingPunct="1">
              <a:lnSpc>
                <a:spcPct val="150000"/>
              </a:lnSpc>
              <a:spcBef>
                <a:spcPts val="0"/>
              </a:spcBef>
              <a:spcAft>
                <a:spcPts val="800"/>
              </a:spcAft>
              <a:buNone/>
              <a:tabLst/>
              <a:defRPr sz="1800" b="0" i="0" u="none" strike="noStrike" kern="0" cap="none" spc="0" baseline="0">
                <a:solidFill>
                  <a:srgbClr val="000000"/>
                </a:solidFill>
                <a:uFillTx/>
              </a:defRPr>
            </a:pPr>
            <a:endParaRPr lang="en-GB" sz="800" b="0" i="0" u="none" strike="noStrike" kern="1200" cap="none" spc="0" baseline="0" dirty="0">
              <a:solidFill>
                <a:srgbClr val="000000"/>
              </a:solidFill>
              <a:uFillTx/>
              <a:latin typeface="Arial" pitchFamily="34"/>
              <a:ea typeface="Calibri" pitchFamily="34"/>
              <a:cs typeface="Times New Roman" pitchFamily="18"/>
            </a:endParaRPr>
          </a:p>
          <a:p>
            <a:pPr marL="0" marR="0" lvl="0" indent="0" algn="l" defTabSz="914400" rtl="0" fontAlgn="auto" hangingPunct="1">
              <a:lnSpc>
                <a:spcPct val="150000"/>
              </a:lnSpc>
              <a:spcBef>
                <a:spcPts val="0"/>
              </a:spcBef>
              <a:spcAft>
                <a:spcPts val="800"/>
              </a:spcAft>
              <a:buNone/>
              <a:tabLst/>
              <a:defRPr sz="1800" b="0" i="0" u="none" strike="noStrike" kern="0" cap="none" spc="0" baseline="0">
                <a:solidFill>
                  <a:srgbClr val="000000"/>
                </a:solidFill>
                <a:uFillTx/>
              </a:defRPr>
            </a:pPr>
            <a:endParaRPr lang="en-GB" sz="800" b="0" i="0" u="none" strike="noStrike" kern="1200" cap="none" spc="0" baseline="0" dirty="0">
              <a:solidFill>
                <a:srgbClr val="000000"/>
              </a:solidFill>
              <a:uFillTx/>
              <a:latin typeface="Arial" pitchFamily="34"/>
              <a:ea typeface="Calibri" pitchFamily="34"/>
              <a:cs typeface="Times New Roman" pitchFamily="18"/>
            </a:endParaRPr>
          </a:p>
          <a:p>
            <a:pPr marL="0" marR="0" lvl="0" indent="0" algn="l" defTabSz="914400" rtl="0" fontAlgn="auto" hangingPunct="1">
              <a:lnSpc>
                <a:spcPct val="104000"/>
              </a:lnSpc>
              <a:spcBef>
                <a:spcPts val="0"/>
              </a:spcBef>
              <a:spcAft>
                <a:spcPts val="825"/>
              </a:spcAft>
              <a:buNone/>
              <a:tabLst/>
              <a:defRPr sz="1800" b="0" i="0" u="none" strike="noStrike" kern="0" cap="none" spc="0" baseline="0">
                <a:solidFill>
                  <a:srgbClr val="000000"/>
                </a:solidFill>
                <a:uFillTx/>
              </a:defRPr>
            </a:pPr>
            <a:endParaRPr lang="en-GB" sz="800" b="0" i="0" u="none" strike="noStrike" kern="1200" cap="none" spc="0" baseline="0" dirty="0">
              <a:solidFill>
                <a:srgbClr val="000000"/>
              </a:solidFill>
              <a:uFillTx/>
              <a:latin typeface="Calibri" pitchFamily="34"/>
              <a:ea typeface="Calibri" pitchFamily="34"/>
              <a:cs typeface="Times New Roman" pitchFamily="18"/>
            </a:endParaRPr>
          </a:p>
          <a:p>
            <a:pPr marL="0" marR="0" lvl="0" indent="0" algn="l" defTabSz="914400" rtl="0" fontAlgn="auto" hangingPunct="1">
              <a:lnSpc>
                <a:spcPct val="150000"/>
              </a:lnSpc>
              <a:spcBef>
                <a:spcPts val="0"/>
              </a:spcBef>
              <a:spcAft>
                <a:spcPts val="800"/>
              </a:spcAft>
              <a:buNone/>
              <a:tabLst/>
              <a:defRPr sz="1800" b="0" i="0" u="none" strike="noStrike" kern="0" cap="none" spc="0" baseline="0">
                <a:solidFill>
                  <a:srgbClr val="000000"/>
                </a:solidFill>
                <a:uFillTx/>
              </a:defRPr>
            </a:pPr>
            <a:endParaRPr lang="en-GB" sz="800" b="0" i="0" u="none" strike="noStrike" kern="1200" cap="none" spc="0" baseline="0" dirty="0">
              <a:solidFill>
                <a:srgbClr val="000000"/>
              </a:solidFill>
              <a:uFillTx/>
              <a:latin typeface="Calibri" pitchFamily="34"/>
              <a:ea typeface="Calibri" pitchFamily="34"/>
              <a:cs typeface="Times New Roman" pitchFamily="18"/>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p:txBody>
      </p:sp>
      <p:sp>
        <p:nvSpPr>
          <p:cNvPr id="15" name="TextBox 4">
            <a:extLst>
              <a:ext uri="{FF2B5EF4-FFF2-40B4-BE49-F238E27FC236}">
                <a16:creationId xmlns:a16="http://schemas.microsoft.com/office/drawing/2014/main" id="{F2C378F6-925C-4E74-AB40-7E0A21070C7E}"/>
              </a:ext>
            </a:extLst>
          </p:cNvPr>
          <p:cNvSpPr txBox="1"/>
          <p:nvPr/>
        </p:nvSpPr>
        <p:spPr>
          <a:xfrm>
            <a:off x="7503410" y="127221"/>
            <a:ext cx="4700902" cy="10552626"/>
          </a:xfrm>
          <a:prstGeom prst="rect">
            <a:avLst/>
          </a:prstGeom>
          <a:solidFill>
            <a:schemeClr val="accent1">
              <a:lumMod val="20000"/>
              <a:lumOff val="80000"/>
            </a:schemeClr>
          </a:solid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1" i="0" u="none" strike="noStrike" kern="1200" cap="none" spc="0" baseline="0" dirty="0">
              <a:solidFill>
                <a:srgbClr val="002060"/>
              </a:solidFill>
              <a:uFillTx/>
              <a:latin typeface="Calibri"/>
            </a:endParaRPr>
          </a:p>
          <a:p>
            <a:pPr marL="0" marR="0" lvl="0" indent="0" algn="l" defTabSz="914400" rtl="0" fontAlgn="auto" hangingPunct="1">
              <a:lnSpc>
                <a:spcPct val="150000"/>
              </a:lnSpc>
              <a:spcBef>
                <a:spcPts val="0"/>
              </a:spcBef>
              <a:spcAft>
                <a:spcPts val="800"/>
              </a:spcAft>
              <a:buNone/>
              <a:tabLst/>
              <a:defRPr sz="1800" b="0" i="0" u="none" strike="noStrike" kern="0" cap="none" spc="0" baseline="0">
                <a:solidFill>
                  <a:srgbClr val="000000"/>
                </a:solidFill>
                <a:uFillTx/>
              </a:defRPr>
            </a:pPr>
            <a:r>
              <a:rPr lang="en-GB" sz="800" dirty="0">
                <a:solidFill>
                  <a:srgbClr val="121212"/>
                </a:solidFill>
                <a:latin typeface="Arial" panose="020B0604020202020204" pitchFamily="34" charset="0"/>
                <a:ea typeface="Calibri" pitchFamily="34"/>
                <a:cs typeface="Arial" panose="020B0604020202020204" pitchFamily="34" charset="0"/>
              </a:rPr>
              <a:t>In Erik </a:t>
            </a:r>
            <a:r>
              <a:rPr lang="en-GB" sz="800" b="0" i="0" u="none" strike="noStrike" kern="1200" cap="none" spc="0" baseline="0" dirty="0">
                <a:solidFill>
                  <a:srgbClr val="121212"/>
                </a:solidFill>
                <a:uFillTx/>
                <a:latin typeface="Arial" panose="020B0604020202020204" pitchFamily="34" charset="0"/>
                <a:ea typeface="Calibri" pitchFamily="34"/>
                <a:cs typeface="Arial" panose="020B0604020202020204" pitchFamily="34" charset="0"/>
              </a:rPr>
              <a:t>Erikson theory</a:t>
            </a:r>
            <a:r>
              <a:rPr lang="en-GB" sz="800" b="0" i="0" u="none" strike="noStrike" kern="1200" cap="none" spc="0" dirty="0">
                <a:solidFill>
                  <a:srgbClr val="121212"/>
                </a:solidFill>
                <a:uFillTx/>
                <a:latin typeface="Arial" panose="020B0604020202020204" pitchFamily="34" charset="0"/>
                <a:ea typeface="Calibri" pitchFamily="34"/>
                <a:cs typeface="Arial" panose="020B0604020202020204" pitchFamily="34" charset="0"/>
              </a:rPr>
              <a:t> you </a:t>
            </a:r>
            <a:r>
              <a:rPr lang="en-GB" sz="800" dirty="0">
                <a:solidFill>
                  <a:srgbClr val="121212"/>
                </a:solidFill>
                <a:latin typeface="Arial" panose="020B0604020202020204" pitchFamily="34" charset="0"/>
                <a:ea typeface="Calibri" pitchFamily="34"/>
                <a:cs typeface="Arial" panose="020B0604020202020204" pitchFamily="34" charset="0"/>
              </a:rPr>
              <a:t>can </a:t>
            </a:r>
            <a:r>
              <a:rPr lang="en-GB" sz="800" b="0" i="0" u="none" strike="noStrike" kern="1200" cap="none" spc="0" dirty="0">
                <a:solidFill>
                  <a:srgbClr val="121212"/>
                </a:solidFill>
                <a:uFillTx/>
                <a:latin typeface="Arial" panose="020B0604020202020204" pitchFamily="34" charset="0"/>
                <a:ea typeface="Calibri" pitchFamily="34"/>
                <a:cs typeface="Arial" panose="020B0604020202020204" pitchFamily="34" charset="0"/>
              </a:rPr>
              <a:t>clearly see that </a:t>
            </a:r>
            <a:r>
              <a:rPr lang="en-GB" sz="800" dirty="0">
                <a:solidFill>
                  <a:srgbClr val="121212"/>
                </a:solidFill>
                <a:latin typeface="Arial" panose="020B0604020202020204" pitchFamily="34" charset="0"/>
                <a:ea typeface="Calibri" pitchFamily="34"/>
                <a:cs typeface="Arial" panose="020B0604020202020204" pitchFamily="34" charset="0"/>
              </a:rPr>
              <a:t>children develop their own personality which is given in his </a:t>
            </a:r>
            <a:r>
              <a:rPr lang="en-GB" sz="800" b="0" i="0" u="none" strike="noStrike" kern="1200" cap="none" spc="0" baseline="0" dirty="0">
                <a:solidFill>
                  <a:srgbClr val="121212"/>
                </a:solidFill>
                <a:uFillTx/>
                <a:latin typeface="Arial" panose="020B0604020202020204" pitchFamily="34" charset="0"/>
                <a:ea typeface="Calibri" pitchFamily="34"/>
                <a:cs typeface="Arial" panose="020B0604020202020204" pitchFamily="34" charset="0"/>
              </a:rPr>
              <a:t>eight stages of psychosocial development</a:t>
            </a:r>
            <a:r>
              <a:rPr lang="en-GB" sz="800" b="0" i="0" u="none" strike="noStrike" kern="1200" cap="none" spc="0" dirty="0">
                <a:solidFill>
                  <a:srgbClr val="121212"/>
                </a:solidFill>
                <a:uFillTx/>
                <a:latin typeface="Arial" panose="020B0604020202020204" pitchFamily="34" charset="0"/>
                <a:ea typeface="Calibri" pitchFamily="34"/>
                <a:cs typeface="Arial" panose="020B0604020202020204" pitchFamily="34" charset="0"/>
              </a:rPr>
              <a:t> which is </a:t>
            </a:r>
            <a:r>
              <a:rPr lang="en-GB" sz="800" b="0" i="0" u="none" strike="noStrike" kern="1200" cap="none" spc="0" baseline="0" dirty="0">
                <a:solidFill>
                  <a:srgbClr val="121212"/>
                </a:solidFill>
                <a:uFillTx/>
                <a:latin typeface="Arial" panose="020B0604020202020204" pitchFamily="34" charset="0"/>
                <a:ea typeface="Calibri" pitchFamily="34"/>
                <a:cs typeface="Arial" panose="020B0604020202020204" pitchFamily="34" charset="0"/>
              </a:rPr>
              <a:t>from infancy to adulthood and this is</a:t>
            </a:r>
            <a:r>
              <a:rPr lang="en-GB" sz="800" b="0" i="0" u="none" strike="noStrike" kern="1200" cap="none" spc="0" dirty="0">
                <a:solidFill>
                  <a:srgbClr val="121212"/>
                </a:solidFill>
                <a:uFillTx/>
                <a:latin typeface="Arial" panose="020B0604020202020204" pitchFamily="34" charset="0"/>
                <a:ea typeface="Calibri" pitchFamily="34"/>
                <a:cs typeface="Arial" panose="020B0604020202020204" pitchFamily="34" charset="0"/>
              </a:rPr>
              <a:t> done in a particular order</a:t>
            </a:r>
            <a:r>
              <a:rPr lang="en-GB" sz="800" b="0" i="0" u="none" strike="noStrike" kern="1200" cap="none" spc="0" baseline="0" dirty="0">
                <a:solidFill>
                  <a:srgbClr val="121212"/>
                </a:solidFill>
                <a:uFillTx/>
                <a:latin typeface="Arial" panose="020B0604020202020204" pitchFamily="34" charset="0"/>
                <a:ea typeface="Calibri" pitchFamily="34"/>
                <a:cs typeface="Arial" panose="020B0604020202020204" pitchFamily="34" charset="0"/>
              </a:rPr>
              <a:t>. “During each stage, the person experiences a psychosocial crisis which could have a positive or negative outcome for personality development,” (McLeod,2018).</a:t>
            </a:r>
            <a:endParaRPr lang="en-GB" sz="80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endParaRPr>
          </a:p>
          <a:p>
            <a:pPr marL="0" marR="0" lvl="0" indent="0" algn="l" defTabSz="914400" rtl="0" fontAlgn="auto" hangingPunct="1">
              <a:lnSpc>
                <a:spcPct val="150000"/>
              </a:lnSpc>
              <a:spcBef>
                <a:spcPts val="0"/>
              </a:spcBef>
              <a:spcAft>
                <a:spcPts val="800"/>
              </a:spcAft>
              <a:buNone/>
              <a:tabLst/>
              <a:defRPr sz="1800" b="0" i="0" u="none" strike="noStrike" kern="0" cap="none" spc="0" baseline="0">
                <a:solidFill>
                  <a:srgbClr val="000000"/>
                </a:solidFill>
                <a:uFillTx/>
              </a:defRPr>
            </a:pPr>
            <a:r>
              <a:rPr lang="en-GB" sz="800" b="0" i="0" u="none" strike="noStrike" kern="1200" cap="none" spc="0" baseline="0" dirty="0">
                <a:solidFill>
                  <a:srgbClr val="121212"/>
                </a:solidFill>
                <a:uFillTx/>
                <a:latin typeface="Arial" panose="020B0604020202020204" pitchFamily="34" charset="0"/>
                <a:ea typeface="Calibri" pitchFamily="34"/>
                <a:cs typeface="Arial" panose="020B0604020202020204" pitchFamily="34" charset="0"/>
              </a:rPr>
              <a:t>Of Erickson 8 stages of development</a:t>
            </a:r>
            <a:r>
              <a:rPr lang="en-GB" sz="800" b="0" i="0" u="none" strike="noStrike" kern="1200" cap="none" spc="0" dirty="0">
                <a:solidFill>
                  <a:srgbClr val="121212"/>
                </a:solidFill>
                <a:uFillTx/>
                <a:latin typeface="Arial" panose="020B0604020202020204" pitchFamily="34" charset="0"/>
                <a:ea typeface="Calibri" pitchFamily="34"/>
                <a:cs typeface="Arial" panose="020B0604020202020204" pitchFamily="34" charset="0"/>
              </a:rPr>
              <a:t> we will only look at </a:t>
            </a:r>
            <a:r>
              <a:rPr lang="en-GB" sz="800" b="0" i="0" u="none" strike="noStrike" kern="1200" cap="none" spc="0" baseline="0" dirty="0">
                <a:solidFill>
                  <a:srgbClr val="121212"/>
                </a:solidFill>
                <a:uFillTx/>
                <a:latin typeface="Arial" panose="020B0604020202020204" pitchFamily="34" charset="0"/>
                <a:ea typeface="Calibri" pitchFamily="34"/>
                <a:cs typeface="Arial" panose="020B0604020202020204" pitchFamily="34" charset="0"/>
              </a:rPr>
              <a:t>3 stages of development that talks about a child’s experience between 0-5 years.</a:t>
            </a:r>
          </a:p>
          <a:p>
            <a:pPr lvl="0">
              <a:lnSpc>
                <a:spcPct val="150000"/>
              </a:lnSpc>
              <a:spcAft>
                <a:spcPts val="800"/>
              </a:spcAft>
              <a:defRPr sz="1800" b="0" i="0" u="none" strike="noStrike" kern="0" cap="none" spc="0" baseline="0">
                <a:solidFill>
                  <a:srgbClr val="000000"/>
                </a:solidFill>
                <a:uFillTx/>
              </a:defRPr>
            </a:pPr>
            <a:r>
              <a:rPr lang="en-GB" sz="800" b="0" i="0" u="none" strike="noStrike" kern="1200" cap="none" spc="0" baseline="0" dirty="0">
                <a:solidFill>
                  <a:srgbClr val="121212"/>
                </a:solidFill>
                <a:uFillTx/>
                <a:latin typeface="Arial" panose="020B0604020202020204" pitchFamily="34" charset="0"/>
                <a:ea typeface="Calibri" pitchFamily="34"/>
                <a:cs typeface="Arial" panose="020B0604020202020204" pitchFamily="34" charset="0"/>
              </a:rPr>
              <a:t> </a:t>
            </a:r>
            <a:r>
              <a:rPr lang="en-GB" sz="800" b="1" i="0" u="none" strike="noStrike" kern="1200" cap="none" spc="0" baseline="0" dirty="0">
                <a:solidFill>
                  <a:srgbClr val="7030A0"/>
                </a:solidFill>
                <a:uFillTx/>
                <a:latin typeface="Arial" panose="020B0604020202020204" pitchFamily="34" charset="0"/>
                <a:ea typeface="Calibri" pitchFamily="34"/>
                <a:cs typeface="Arial" panose="020B0604020202020204" pitchFamily="34" charset="0"/>
              </a:rPr>
              <a:t>Stage 1</a:t>
            </a:r>
            <a:r>
              <a:rPr lang="en-GB" sz="800" b="0" i="0" u="none" strike="noStrike" kern="1200" cap="none" spc="0" baseline="0" dirty="0">
                <a:solidFill>
                  <a:srgbClr val="121212"/>
                </a:solidFill>
                <a:uFillTx/>
                <a:latin typeface="Arial" panose="020B0604020202020204" pitchFamily="34" charset="0"/>
                <a:ea typeface="Calibri" pitchFamily="34"/>
                <a:cs typeface="Arial" panose="020B0604020202020204" pitchFamily="34" charset="0"/>
              </a:rPr>
              <a:t>: </a:t>
            </a:r>
            <a:r>
              <a:rPr lang="en-GB" sz="800" b="0" i="0" u="none" strike="noStrike" kern="1200" cap="none" spc="0" baseline="0" dirty="0">
                <a:solidFill>
                  <a:srgbClr val="212121"/>
                </a:solidFill>
                <a:uFillTx/>
                <a:latin typeface="Arial" panose="020B0604020202020204" pitchFamily="34" charset="0"/>
                <a:ea typeface="Times New Roman" pitchFamily="18"/>
                <a:cs typeface="Arial" panose="020B0604020202020204" pitchFamily="34" charset="0"/>
              </a:rPr>
              <a:t>This</a:t>
            </a:r>
            <a:r>
              <a:rPr lang="en-GB" sz="800" b="0" i="0" u="none" strike="noStrike" kern="1200" cap="none" spc="0" dirty="0">
                <a:solidFill>
                  <a:srgbClr val="212121"/>
                </a:solidFill>
                <a:uFillTx/>
                <a:latin typeface="Arial" panose="020B0604020202020204" pitchFamily="34" charset="0"/>
                <a:ea typeface="Times New Roman" pitchFamily="18"/>
                <a:cs typeface="Arial" panose="020B0604020202020204" pitchFamily="34" charset="0"/>
              </a:rPr>
              <a:t> speak about</a:t>
            </a:r>
            <a:r>
              <a:rPr lang="en-GB" sz="800" b="0" i="0" u="none" strike="noStrike" kern="1200" cap="none" spc="0" baseline="0" dirty="0">
                <a:solidFill>
                  <a:srgbClr val="212121"/>
                </a:solidFill>
                <a:uFillTx/>
                <a:latin typeface="Arial" panose="020B0604020202020204" pitchFamily="34" charset="0"/>
                <a:ea typeface="Times New Roman" pitchFamily="18"/>
                <a:cs typeface="Arial" panose="020B0604020202020204" pitchFamily="34" charset="0"/>
              </a:rPr>
              <a:t> trust versus mistrust </a:t>
            </a:r>
            <a:r>
              <a:rPr lang="en-GB" sz="800" dirty="0">
                <a:solidFill>
                  <a:srgbClr val="212121"/>
                </a:solidFill>
                <a:latin typeface="Arial" panose="020B0604020202020204" pitchFamily="34" charset="0"/>
                <a:ea typeface="Times New Roman" pitchFamily="18"/>
                <a:cs typeface="Arial" panose="020B0604020202020204" pitchFamily="34" charset="0"/>
              </a:rPr>
              <a:t>t</a:t>
            </a:r>
            <a:r>
              <a:rPr lang="en-GB" sz="800" b="0" i="0" u="none" strike="noStrike" kern="1200" cap="none" spc="0" baseline="0" dirty="0">
                <a:solidFill>
                  <a:srgbClr val="212121"/>
                </a:solidFill>
                <a:uFillTx/>
                <a:latin typeface="Arial" panose="020B0604020202020204" pitchFamily="34" charset="0"/>
                <a:ea typeface="Times New Roman" pitchFamily="18"/>
                <a:cs typeface="Arial" panose="020B0604020202020204" pitchFamily="34" charset="0"/>
              </a:rPr>
              <a:t>his is the first</a:t>
            </a:r>
            <a:r>
              <a:rPr lang="en-GB" sz="800" b="0" i="0" u="none" strike="noStrike" kern="1200" cap="none" spc="0" dirty="0">
                <a:solidFill>
                  <a:srgbClr val="212121"/>
                </a:solidFill>
                <a:uFillTx/>
                <a:latin typeface="Arial" panose="020B0604020202020204" pitchFamily="34" charset="0"/>
                <a:ea typeface="Times New Roman" pitchFamily="18"/>
                <a:cs typeface="Arial" panose="020B0604020202020204" pitchFamily="34" charset="0"/>
              </a:rPr>
              <a:t> </a:t>
            </a:r>
            <a:r>
              <a:rPr lang="en-GB" sz="800" b="0" i="0" u="none" strike="noStrike" kern="1200" cap="none" spc="0" baseline="0" dirty="0">
                <a:solidFill>
                  <a:srgbClr val="212121"/>
                </a:solidFill>
                <a:uFillTx/>
                <a:latin typeface="Arial" panose="020B0604020202020204" pitchFamily="34" charset="0"/>
                <a:ea typeface="Times New Roman" pitchFamily="18"/>
                <a:cs typeface="Arial" panose="020B0604020202020204" pitchFamily="34" charset="0"/>
              </a:rPr>
              <a:t>stage and it begins at birth </a:t>
            </a:r>
            <a:r>
              <a:rPr lang="en-GB" sz="800" dirty="0">
                <a:solidFill>
                  <a:srgbClr val="212121"/>
                </a:solidFill>
                <a:latin typeface="Arial" panose="020B0604020202020204" pitchFamily="34" charset="0"/>
                <a:ea typeface="Times New Roman" pitchFamily="18"/>
                <a:cs typeface="Arial" panose="020B0604020202020204" pitchFamily="34" charset="0"/>
              </a:rPr>
              <a:t>to </a:t>
            </a:r>
            <a:r>
              <a:rPr lang="en-GB" sz="800" b="0" i="0" u="none" strike="noStrike" kern="1200" cap="none" spc="0" baseline="0" dirty="0">
                <a:solidFill>
                  <a:srgbClr val="212121"/>
                </a:solidFill>
                <a:uFillTx/>
                <a:latin typeface="Arial" panose="020B0604020202020204" pitchFamily="34" charset="0"/>
                <a:ea typeface="Times New Roman" pitchFamily="18"/>
                <a:cs typeface="Arial" panose="020B0604020202020204" pitchFamily="34" charset="0"/>
              </a:rPr>
              <a:t>around 18 months old. “</a:t>
            </a:r>
            <a:r>
              <a:rPr lang="en-GB" sz="800" dirty="0">
                <a:solidFill>
                  <a:srgbClr val="212121"/>
                </a:solidFill>
                <a:latin typeface="Arial" panose="020B0604020202020204" pitchFamily="34" charset="0"/>
                <a:ea typeface="Times New Roman" pitchFamily="18"/>
                <a:cs typeface="Arial" panose="020B0604020202020204" pitchFamily="34" charset="0"/>
              </a:rPr>
              <a:t>This </a:t>
            </a:r>
            <a:r>
              <a:rPr lang="en-GB" sz="800" b="0" i="0" u="none" strike="noStrike" kern="1200" cap="none" spc="0" baseline="0" dirty="0">
                <a:solidFill>
                  <a:srgbClr val="212121"/>
                </a:solidFill>
                <a:uFillTx/>
                <a:latin typeface="Arial" panose="020B0604020202020204" pitchFamily="34" charset="0"/>
                <a:ea typeface="Times New Roman" pitchFamily="18"/>
                <a:cs typeface="Arial" panose="020B0604020202020204" pitchFamily="34" charset="0"/>
              </a:rPr>
              <a:t>is the most important period of your child's life, as it shapes their view of the world as well as their overall personality</a:t>
            </a:r>
            <a:r>
              <a:rPr lang="en-GB" sz="800" dirty="0">
                <a:solidFill>
                  <a:srgbClr val="212121"/>
                </a:solidFill>
                <a:latin typeface="Arial" panose="020B0604020202020204" pitchFamily="34" charset="0"/>
                <a:ea typeface="Times New Roman" pitchFamily="18"/>
                <a:cs typeface="Arial" panose="020B0604020202020204" pitchFamily="34" charset="0"/>
              </a:rPr>
              <a:t>,” ( McLeod, 2018)</a:t>
            </a:r>
            <a:r>
              <a:rPr lang="en-GB" sz="800" b="0" i="0" u="none" strike="noStrike" kern="1200" cap="none" spc="0" baseline="0" dirty="0">
                <a:solidFill>
                  <a:srgbClr val="212121"/>
                </a:solidFill>
                <a:uFillTx/>
                <a:latin typeface="Arial" panose="020B0604020202020204" pitchFamily="34" charset="0"/>
                <a:ea typeface="Times New Roman" pitchFamily="18"/>
                <a:cs typeface="Arial" panose="020B0604020202020204" pitchFamily="34" charset="0"/>
              </a:rPr>
              <a:t>. </a:t>
            </a:r>
            <a:r>
              <a:rPr lang="en-GB" sz="800" dirty="0">
                <a:solidFill>
                  <a:srgbClr val="212121"/>
                </a:solidFill>
                <a:latin typeface="Arial" panose="020B0604020202020204" pitchFamily="34" charset="0"/>
                <a:ea typeface="Times New Roman" pitchFamily="18"/>
                <a:cs typeface="Arial" panose="020B0604020202020204" pitchFamily="34" charset="0"/>
              </a:rPr>
              <a:t>The other seven</a:t>
            </a:r>
            <a:r>
              <a:rPr lang="en-GB" sz="800" b="0" i="0" u="none" strike="noStrike" kern="1200" cap="none" spc="0" baseline="0" dirty="0">
                <a:solidFill>
                  <a:srgbClr val="212121"/>
                </a:solidFill>
                <a:uFillTx/>
                <a:latin typeface="Arial" panose="020B0604020202020204" pitchFamily="34" charset="0"/>
                <a:ea typeface="Times New Roman" pitchFamily="18"/>
                <a:cs typeface="Arial" panose="020B0604020202020204" pitchFamily="34" charset="0"/>
              </a:rPr>
              <a:t> stage</a:t>
            </a:r>
            <a:r>
              <a:rPr lang="en-GB" sz="800" b="0" i="0" u="none" strike="noStrike" kern="1200" cap="none" spc="0" dirty="0">
                <a:solidFill>
                  <a:srgbClr val="212121"/>
                </a:solidFill>
                <a:uFillTx/>
                <a:latin typeface="Arial" panose="020B0604020202020204" pitchFamily="34" charset="0"/>
                <a:ea typeface="Times New Roman" pitchFamily="18"/>
                <a:cs typeface="Arial" panose="020B0604020202020204" pitchFamily="34" charset="0"/>
              </a:rPr>
              <a:t> of Erikson’s </a:t>
            </a:r>
            <a:r>
              <a:rPr lang="en-GB" sz="800" dirty="0">
                <a:solidFill>
                  <a:srgbClr val="212121"/>
                </a:solidFill>
                <a:latin typeface="Arial" panose="020B0604020202020204" pitchFamily="34" charset="0"/>
                <a:ea typeface="Times New Roman" pitchFamily="18"/>
                <a:cs typeface="Arial" panose="020B0604020202020204" pitchFamily="34" charset="0"/>
              </a:rPr>
              <a:t>psychosocial development a child may choose to move on or remain at a stage. The may r</a:t>
            </a:r>
            <a:r>
              <a:rPr lang="en-GB" sz="800" b="0" i="0" u="none" strike="noStrike" kern="1200" cap="none" spc="0" baseline="0" dirty="0">
                <a:solidFill>
                  <a:srgbClr val="212121"/>
                </a:solidFill>
                <a:uFillTx/>
                <a:latin typeface="Arial" panose="020B0604020202020204" pitchFamily="34" charset="0"/>
                <a:ea typeface="Times New Roman" pitchFamily="18"/>
                <a:cs typeface="Arial" panose="020B0604020202020204" pitchFamily="34" charset="0"/>
              </a:rPr>
              <a:t>esult in gaining psychological strength or being left with a weakness. </a:t>
            </a:r>
            <a:endParaRPr lang="en-GB" sz="80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endParaRPr>
          </a:p>
          <a:p>
            <a:pPr marL="0" marR="0" lvl="0" indent="0" algn="l" defTabSz="914400" rtl="0" fontAlgn="auto" hangingPunct="1">
              <a:lnSpc>
                <a:spcPct val="150000"/>
              </a:lnSpc>
              <a:spcBef>
                <a:spcPts val="0"/>
              </a:spcBef>
              <a:spcAft>
                <a:spcPts val="800"/>
              </a:spcAft>
              <a:buNone/>
              <a:tabLst/>
              <a:defRPr sz="1800" b="0" i="0" u="none" strike="noStrike" kern="0" cap="none" spc="0" baseline="0">
                <a:solidFill>
                  <a:srgbClr val="000000"/>
                </a:solidFill>
                <a:uFillTx/>
              </a:defRPr>
            </a:pPr>
            <a:r>
              <a:rPr lang="en-GB" sz="800" b="1" i="0" u="none" strike="noStrike" kern="1200" cap="none" spc="0" baseline="0" dirty="0">
                <a:solidFill>
                  <a:srgbClr val="00B050"/>
                </a:solidFill>
                <a:uFillTx/>
                <a:latin typeface="Arial" panose="020B0604020202020204" pitchFamily="34" charset="0"/>
                <a:ea typeface="Calibri" pitchFamily="34"/>
                <a:cs typeface="Arial" panose="020B0604020202020204" pitchFamily="34" charset="0"/>
              </a:rPr>
              <a:t>Stage 2: </a:t>
            </a:r>
            <a:r>
              <a:rPr lang="en-GB" sz="80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This</a:t>
            </a:r>
            <a:r>
              <a:rPr lang="en-GB" sz="800" b="0" i="0" u="none" strike="noStrike" kern="1200" cap="none" spc="0" dirty="0">
                <a:solidFill>
                  <a:srgbClr val="000000"/>
                </a:solidFill>
                <a:uFillTx/>
                <a:latin typeface="Arial" panose="020B0604020202020204" pitchFamily="34" charset="0"/>
                <a:ea typeface="Calibri" pitchFamily="34"/>
                <a:cs typeface="Arial" panose="020B0604020202020204" pitchFamily="34" charset="0"/>
              </a:rPr>
              <a:t> stage is a</a:t>
            </a:r>
            <a:r>
              <a:rPr lang="en-GB" sz="800" b="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rPr>
              <a:t>utonomy vs. shame and doubt . </a:t>
            </a:r>
            <a:r>
              <a:rPr lang="en-GB" sz="800" b="0" i="0" u="none" strike="noStrike" kern="1200" cap="none" spc="0" baseline="0" dirty="0">
                <a:solidFill>
                  <a:srgbClr val="231F20"/>
                </a:solidFill>
                <a:uFillTx/>
                <a:latin typeface="Arial" panose="020B0604020202020204" pitchFamily="34" charset="0"/>
                <a:ea typeface="Times New Roman" pitchFamily="18"/>
                <a:cs typeface="Arial" panose="020B0604020202020204" pitchFamily="34" charset="0"/>
              </a:rPr>
              <a:t>According to Cherry, K.</a:t>
            </a:r>
            <a:r>
              <a:rPr lang="en-GB" sz="800" b="0" i="0" u="none" strike="noStrike" kern="1200" cap="none" spc="0" dirty="0">
                <a:solidFill>
                  <a:srgbClr val="231F20"/>
                </a:solidFill>
                <a:uFillTx/>
                <a:latin typeface="Arial" panose="020B0604020202020204" pitchFamily="34" charset="0"/>
                <a:ea typeface="Times New Roman" pitchFamily="18"/>
                <a:cs typeface="Arial" panose="020B0604020202020204" pitchFamily="34" charset="0"/>
              </a:rPr>
              <a:t> (</a:t>
            </a:r>
            <a:r>
              <a:rPr lang="en-GB" sz="800" b="0" i="0" u="none" strike="noStrike" kern="1200" cap="none" spc="0" baseline="0" dirty="0">
                <a:solidFill>
                  <a:srgbClr val="231F20"/>
                </a:solidFill>
                <a:uFillTx/>
                <a:latin typeface="Arial" panose="020B0604020202020204" pitchFamily="34" charset="0"/>
                <a:ea typeface="Times New Roman" pitchFamily="18"/>
                <a:cs typeface="Arial" panose="020B0604020202020204" pitchFamily="34" charset="0"/>
              </a:rPr>
              <a:t>2020), Erickson believes that You know that you have reached this milestone when your toddler starts to assert their independence. This</a:t>
            </a:r>
            <a:r>
              <a:rPr lang="en-GB" sz="800" b="0" i="0" u="none" strike="noStrike" kern="1200" cap="none" spc="0" dirty="0">
                <a:solidFill>
                  <a:srgbClr val="231F20"/>
                </a:solidFill>
                <a:uFillTx/>
                <a:latin typeface="Arial" panose="020B0604020202020204" pitchFamily="34" charset="0"/>
                <a:ea typeface="Times New Roman" pitchFamily="18"/>
                <a:cs typeface="Arial" panose="020B0604020202020204" pitchFamily="34" charset="0"/>
              </a:rPr>
              <a:t> is</a:t>
            </a:r>
            <a:r>
              <a:rPr lang="en-GB" sz="800" b="0" i="0" u="none" strike="noStrike" kern="1200" cap="none" spc="0" baseline="0" dirty="0">
                <a:solidFill>
                  <a:srgbClr val="231F20"/>
                </a:solidFill>
                <a:uFillTx/>
                <a:latin typeface="Arial" panose="020B0604020202020204" pitchFamily="34" charset="0"/>
                <a:ea typeface="Times New Roman" pitchFamily="18"/>
                <a:cs typeface="Arial" panose="020B0604020202020204" pitchFamily="34" charset="0"/>
              </a:rPr>
              <a:t> understand that they are independent hence</a:t>
            </a:r>
            <a:r>
              <a:rPr lang="en-GB" sz="800" b="0" i="0" u="none" strike="noStrike" kern="1200" cap="none" spc="0" dirty="0">
                <a:solidFill>
                  <a:srgbClr val="231F20"/>
                </a:solidFill>
                <a:uFillTx/>
                <a:latin typeface="Arial" panose="020B0604020202020204" pitchFamily="34" charset="0"/>
                <a:ea typeface="Times New Roman" pitchFamily="18"/>
                <a:cs typeface="Arial" panose="020B0604020202020204" pitchFamily="34" charset="0"/>
              </a:rPr>
              <a:t> they will show off their ability of doing things by themselves.</a:t>
            </a:r>
            <a:r>
              <a:rPr lang="en-GB" sz="800" dirty="0">
                <a:solidFill>
                  <a:srgbClr val="231F20"/>
                </a:solidFill>
                <a:latin typeface="Arial" panose="020B0604020202020204" pitchFamily="34" charset="0"/>
                <a:ea typeface="Times New Roman" pitchFamily="18"/>
                <a:cs typeface="Arial" panose="020B0604020202020204" pitchFamily="34" charset="0"/>
              </a:rPr>
              <a:t> At</a:t>
            </a:r>
            <a:r>
              <a:rPr lang="en-GB" sz="800" b="0" i="0" u="none" strike="noStrike" kern="1200" cap="none" spc="0" baseline="0" dirty="0">
                <a:solidFill>
                  <a:srgbClr val="231F20"/>
                </a:solidFill>
                <a:uFillTx/>
                <a:latin typeface="Arial" panose="020B0604020202020204" pitchFamily="34" charset="0"/>
                <a:ea typeface="Times New Roman" pitchFamily="18"/>
                <a:cs typeface="Arial" panose="020B0604020202020204" pitchFamily="34" charset="0"/>
              </a:rPr>
              <a:t> this stage,</a:t>
            </a:r>
            <a:r>
              <a:rPr lang="en-GB" sz="800" b="0" i="0" u="none" strike="noStrike" kern="1200" cap="none" spc="0" dirty="0">
                <a:solidFill>
                  <a:srgbClr val="231F20"/>
                </a:solidFill>
                <a:uFillTx/>
                <a:latin typeface="Arial" panose="020B0604020202020204" pitchFamily="34" charset="0"/>
                <a:ea typeface="Times New Roman" pitchFamily="18"/>
                <a:cs typeface="Arial" panose="020B0604020202020204" pitchFamily="34" charset="0"/>
              </a:rPr>
              <a:t> they will have preference in the type of food they eat. In addition they will become choosy of the their clothing and shoes they wear. At this stage toddler will be ready for potty train and learn to control their body functions. Children should be encourage at this stage in order to </a:t>
            </a:r>
            <a:r>
              <a:rPr lang="en-GB" sz="800" b="0" i="0" u="none" strike="noStrike" kern="1200" cap="none" spc="0" baseline="0" dirty="0">
                <a:solidFill>
                  <a:srgbClr val="231F20"/>
                </a:solidFill>
                <a:uFillTx/>
                <a:latin typeface="Arial" panose="020B0604020202020204" pitchFamily="34" charset="0"/>
                <a:ea typeface="Times New Roman" pitchFamily="18"/>
                <a:cs typeface="Arial" panose="020B0604020202020204" pitchFamily="34" charset="0"/>
              </a:rPr>
              <a:t>build their self-esteem</a:t>
            </a:r>
            <a:r>
              <a:rPr lang="en-GB" sz="800" dirty="0">
                <a:solidFill>
                  <a:srgbClr val="231F20"/>
                </a:solidFill>
                <a:latin typeface="Arial" panose="020B0604020202020204" pitchFamily="34" charset="0"/>
                <a:ea typeface="Times New Roman" pitchFamily="18"/>
                <a:cs typeface="Arial" panose="020B0604020202020204" pitchFamily="34" charset="0"/>
              </a:rPr>
              <a:t> or to gain</a:t>
            </a:r>
            <a:r>
              <a:rPr lang="en-GB" sz="800" b="0" i="0" u="none" strike="noStrike" kern="1200" cap="none" spc="0" baseline="0" dirty="0">
                <a:solidFill>
                  <a:srgbClr val="231F20"/>
                </a:solidFill>
                <a:uFillTx/>
                <a:latin typeface="Arial" panose="020B0604020202020204" pitchFamily="34" charset="0"/>
                <a:ea typeface="Times New Roman" pitchFamily="18"/>
                <a:cs typeface="Arial" panose="020B0604020202020204" pitchFamily="34" charset="0"/>
              </a:rPr>
              <a:t> independence or autonomy.</a:t>
            </a:r>
            <a:endParaRPr lang="en-GB" sz="800" b="0" i="0" u="none" strike="noStrike" kern="1200" cap="none" spc="0" baseline="0" dirty="0">
              <a:solidFill>
                <a:srgbClr val="000000"/>
              </a:solidFill>
              <a:uFillTx/>
              <a:latin typeface="Arial" panose="020B0604020202020204" pitchFamily="34" charset="0"/>
              <a:cs typeface="Arial" panose="020B0604020202020204" pitchFamily="34" charset="0"/>
            </a:endParaRPr>
          </a:p>
          <a:p>
            <a:pPr marL="0" marR="0" lvl="0" indent="-76196" algn="l" defTabSz="914400" rtl="0" fontAlgn="auto" hangingPunct="1">
              <a:lnSpc>
                <a:spcPct val="150000"/>
              </a:lnSpc>
              <a:spcBef>
                <a:spcPts val="0"/>
              </a:spcBef>
              <a:spcAft>
                <a:spcPts val="800"/>
              </a:spcAft>
              <a:buNone/>
              <a:tabLst/>
              <a:defRPr sz="1800" b="0" i="0" u="none" strike="noStrike" kern="0" cap="none" spc="0" baseline="0">
                <a:solidFill>
                  <a:srgbClr val="000000"/>
                </a:solidFill>
                <a:uFillTx/>
              </a:defRPr>
            </a:pPr>
            <a:r>
              <a:rPr lang="en-GB" sz="800" b="1" i="0" u="none" strike="noStrike" kern="1200" cap="none" spc="0" baseline="0" dirty="0">
                <a:solidFill>
                  <a:srgbClr val="FFC000"/>
                </a:solidFill>
                <a:uFillTx/>
                <a:latin typeface="Arial" panose="020B0604020202020204" pitchFamily="34" charset="0"/>
                <a:ea typeface="Times New Roman" pitchFamily="18"/>
                <a:cs typeface="Arial" panose="020B0604020202020204" pitchFamily="34" charset="0"/>
              </a:rPr>
              <a:t>Stage 3: </a:t>
            </a:r>
            <a:r>
              <a:rPr lang="en-GB" sz="800" kern="0" dirty="0">
                <a:solidFill>
                  <a:srgbClr val="000000"/>
                </a:solidFill>
                <a:latin typeface="Arial" panose="020B0604020202020204" pitchFamily="34" charset="0"/>
                <a:ea typeface="Times New Roman" pitchFamily="18"/>
                <a:cs typeface="Arial" panose="020B0604020202020204" pitchFamily="34" charset="0"/>
              </a:rPr>
              <a:t>T</a:t>
            </a:r>
            <a:r>
              <a:rPr lang="en-GB" sz="800" dirty="0">
                <a:solidFill>
                  <a:srgbClr val="000000"/>
                </a:solidFill>
                <a:latin typeface="Arial" panose="020B0604020202020204" pitchFamily="34" charset="0"/>
                <a:ea typeface="Times New Roman" pitchFamily="18"/>
                <a:cs typeface="Arial" panose="020B0604020202020204" pitchFamily="34" charset="0"/>
              </a:rPr>
              <a:t>his third stage is</a:t>
            </a:r>
            <a:r>
              <a:rPr lang="en-GB" sz="800" i="0" u="none" strike="noStrike" kern="1200" cap="none" spc="0" baseline="0" dirty="0">
                <a:solidFill>
                  <a:srgbClr val="000000"/>
                </a:solidFill>
                <a:uFillTx/>
                <a:latin typeface="Arial" panose="020B0604020202020204" pitchFamily="34" charset="0"/>
                <a:ea typeface="Times New Roman" pitchFamily="18"/>
                <a:cs typeface="Arial" panose="020B0604020202020204" pitchFamily="34" charset="0"/>
              </a:rPr>
              <a:t> initiative Vs. guilt .</a:t>
            </a:r>
            <a:r>
              <a:rPr lang="en-GB" sz="800" i="0" u="none" strike="noStrike" kern="1200" cap="none" spc="0" baseline="0" dirty="0">
                <a:solidFill>
                  <a:srgbClr val="333333"/>
                </a:solidFill>
                <a:uFillTx/>
                <a:latin typeface="Arial" panose="020B0604020202020204" pitchFamily="34" charset="0"/>
                <a:ea typeface="Times New Roman" pitchFamily="18"/>
                <a:cs typeface="Arial" panose="020B0604020202020204" pitchFamily="34" charset="0"/>
              </a:rPr>
              <a:t>According to </a:t>
            </a:r>
            <a:r>
              <a:rPr lang="en-GB" sz="800" dirty="0">
                <a:solidFill>
                  <a:srgbClr val="333333"/>
                </a:solidFill>
                <a:latin typeface="Arial" panose="020B0604020202020204" pitchFamily="34" charset="0"/>
                <a:ea typeface="Times New Roman" pitchFamily="18"/>
                <a:cs typeface="Arial" panose="020B0604020202020204" pitchFamily="34" charset="0"/>
              </a:rPr>
              <a:t>V</a:t>
            </a:r>
            <a:r>
              <a:rPr lang="en-GB" sz="800" i="0" u="none" strike="noStrike" kern="1200" cap="none" spc="0" baseline="0" dirty="0">
                <a:solidFill>
                  <a:srgbClr val="333333"/>
                </a:solidFill>
                <a:uFillTx/>
                <a:latin typeface="Arial" panose="020B0604020202020204" pitchFamily="34" charset="0"/>
                <a:ea typeface="Times New Roman" pitchFamily="18"/>
                <a:cs typeface="Arial" panose="020B0604020202020204" pitchFamily="34" charset="0"/>
              </a:rPr>
              <a:t>ogel-</a:t>
            </a:r>
            <a:r>
              <a:rPr lang="en-GB" sz="800" i="0" u="none" strike="noStrike" kern="1200" cap="none" spc="0" baseline="0" dirty="0" err="1">
                <a:solidFill>
                  <a:srgbClr val="333333"/>
                </a:solidFill>
                <a:uFillTx/>
                <a:latin typeface="Arial" panose="020B0604020202020204" pitchFamily="34" charset="0"/>
                <a:ea typeface="Times New Roman" pitchFamily="18"/>
                <a:cs typeface="Arial" panose="020B0604020202020204" pitchFamily="34" charset="0"/>
              </a:rPr>
              <a:t>Scibilia</a:t>
            </a:r>
            <a:r>
              <a:rPr lang="en-GB" sz="800" i="0" u="none" strike="noStrike" kern="1200" cap="none" spc="0" baseline="0" dirty="0">
                <a:solidFill>
                  <a:srgbClr val="333333"/>
                </a:solidFill>
                <a:uFillTx/>
                <a:latin typeface="Arial" panose="020B0604020202020204" pitchFamily="34" charset="0"/>
                <a:ea typeface="Times New Roman" pitchFamily="18"/>
                <a:cs typeface="Arial" panose="020B0604020202020204" pitchFamily="34" charset="0"/>
              </a:rPr>
              <a:t> et.,(2009) the third recovery stage, empowerment versus guilt, strongly parallels Erikson’s initiative versus guilt stage. Just as all persons take their new-found skills and autonomy concept to pursue new tasks, improving people apply newly acquired coping skills and hope for recovery to pursue empowerment, minimize disability, and weather recurrent episodes or residual symptoms. While exploring their own feelings about their disability, they deal with society’s perceptions and expectations. “Why don’t you work?” “What is wrong with you?” “Why don’t you snap out of this? "Health worker who delivers person-focused care within the treatment planning process, who ask how the recovery work is developing and who discuss the risks, benefits and changes of different interventions leading to a collaborative plan, will hasten progress through this stage and speed the process of recovery.</a:t>
            </a:r>
            <a:endParaRPr lang="en-GB" sz="800" i="0" u="none" strike="noStrike" kern="1200" cap="none" spc="0" baseline="0" dirty="0">
              <a:solidFill>
                <a:srgbClr val="000000"/>
              </a:solidFill>
              <a:uFillTx/>
              <a:latin typeface="Arial" panose="020B0604020202020204" pitchFamily="34" charset="0"/>
              <a:ea typeface="Calibri" pitchFamily="34"/>
              <a:cs typeface="Arial" panose="020B0604020202020204" pitchFamily="34" charset="0"/>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p:txBody>
      </p:sp>
      <p:sp>
        <p:nvSpPr>
          <p:cNvPr id="16" name="TextBox 6">
            <a:extLst>
              <a:ext uri="{FF2B5EF4-FFF2-40B4-BE49-F238E27FC236}">
                <a16:creationId xmlns:a16="http://schemas.microsoft.com/office/drawing/2014/main" id="{51873482-0D18-4641-8E2C-6045A74D63F9}"/>
              </a:ext>
            </a:extLst>
          </p:cNvPr>
          <p:cNvSpPr txBox="1"/>
          <p:nvPr/>
        </p:nvSpPr>
        <p:spPr>
          <a:xfrm>
            <a:off x="3156667" y="4055165"/>
            <a:ext cx="4309607" cy="230832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50000"/>
              </a:lnSpc>
              <a:spcBef>
                <a:spcPts val="1200"/>
              </a:spcBef>
              <a:spcAft>
                <a:spcPts val="1200"/>
              </a:spcAft>
              <a:buNone/>
              <a:tabLst/>
              <a:defRPr sz="1800" b="0" i="0" u="none" strike="noStrike" kern="0" cap="none" spc="0" baseline="0">
                <a:solidFill>
                  <a:srgbClr val="000000"/>
                </a:solidFill>
                <a:uFillTx/>
              </a:defRPr>
            </a:pPr>
            <a:r>
              <a:rPr lang="en-GB" sz="800" i="0" u="none" strike="noStrike" kern="1200" cap="none" spc="0" baseline="0" dirty="0">
                <a:solidFill>
                  <a:srgbClr val="333333"/>
                </a:solidFill>
                <a:uFillTx/>
                <a:latin typeface="Arial" pitchFamily="34"/>
                <a:ea typeface="Times New Roman" pitchFamily="18"/>
                <a:cs typeface="Times New Roman" pitchFamily="18"/>
              </a:rPr>
              <a:t>Training starts from in the womb, this is the beginning of nurture,</a:t>
            </a:r>
            <a:r>
              <a:rPr lang="en-GB" sz="800" i="0" u="none" strike="noStrike" kern="1200" cap="none" spc="0" dirty="0">
                <a:solidFill>
                  <a:srgbClr val="333333"/>
                </a:solidFill>
                <a:uFillTx/>
                <a:latin typeface="Arial" pitchFamily="34"/>
                <a:ea typeface="Times New Roman" pitchFamily="18"/>
                <a:cs typeface="Times New Roman" pitchFamily="18"/>
              </a:rPr>
              <a:t> where the mother would talk to the baby as she bond and build a relationship with the unborn child. </a:t>
            </a:r>
            <a:r>
              <a:rPr lang="en-GB" sz="800" i="0" u="none" strike="noStrike" kern="1200" cap="none" spc="0" baseline="0" dirty="0">
                <a:solidFill>
                  <a:srgbClr val="333333"/>
                </a:solidFill>
                <a:uFillTx/>
                <a:latin typeface="Arial" pitchFamily="34"/>
                <a:ea typeface="Times New Roman" pitchFamily="18"/>
                <a:cs typeface="Times New Roman" pitchFamily="18"/>
              </a:rPr>
              <a:t>A practical example of how a parent can support their child is to build a relationship to the child caregiver by going to nursery and have </a:t>
            </a:r>
            <a:r>
              <a:rPr lang="en-GB" sz="800" dirty="0">
                <a:solidFill>
                  <a:srgbClr val="333333"/>
                </a:solidFill>
                <a:latin typeface="Arial" pitchFamily="34"/>
                <a:ea typeface="Times New Roman" pitchFamily="18"/>
                <a:cs typeface="Times New Roman" pitchFamily="18"/>
              </a:rPr>
              <a:t>daily conversation with them. Also, </a:t>
            </a:r>
            <a:r>
              <a:rPr lang="en-GB" sz="800" i="0" u="none" strike="noStrike" kern="1200" cap="none" spc="0" baseline="0" dirty="0">
                <a:solidFill>
                  <a:srgbClr val="333333"/>
                </a:solidFill>
                <a:uFillTx/>
                <a:latin typeface="Arial" pitchFamily="34"/>
                <a:ea typeface="Times New Roman" pitchFamily="18"/>
                <a:cs typeface="Times New Roman" pitchFamily="18"/>
              </a:rPr>
              <a:t>to communicate with other children and the parents </a:t>
            </a:r>
            <a:r>
              <a:rPr lang="en-GB" sz="800" dirty="0">
                <a:solidFill>
                  <a:srgbClr val="333333"/>
                </a:solidFill>
                <a:latin typeface="Arial" pitchFamily="34"/>
                <a:ea typeface="Times New Roman" pitchFamily="18"/>
                <a:cs typeface="Times New Roman" pitchFamily="18"/>
              </a:rPr>
              <a:t>and all members of</a:t>
            </a:r>
            <a:r>
              <a:rPr lang="en-GB" sz="800" i="0" u="none" strike="noStrike" kern="1200" cap="none" spc="0" baseline="0" dirty="0">
                <a:solidFill>
                  <a:srgbClr val="333333"/>
                </a:solidFill>
                <a:uFillTx/>
                <a:latin typeface="Arial" pitchFamily="34"/>
                <a:ea typeface="Times New Roman" pitchFamily="18"/>
                <a:cs typeface="Times New Roman" pitchFamily="18"/>
              </a:rPr>
              <a:t> staff. It is important to support a child’s development to see if they are meeting their targets, flashcards, books with pictures of familiar faces, platform for the parents and the nursery to communicate about their children and also playgroups. Its important for a child to communicate with other children to encourage their social skills and be more aware of the environment around them. Being in a nursery environment the child with see other adults and learn to trust the nursery nurses which will foster their growth and development as they encourage the child’s independence. </a:t>
            </a:r>
            <a:endParaRPr lang="en-GB" sz="800" i="0" u="none" strike="noStrike" kern="1200" cap="none" spc="0" baseline="0" dirty="0">
              <a:solidFill>
                <a:srgbClr val="000000"/>
              </a:solidFill>
              <a:uFillTx/>
              <a:latin typeface="Calibri" pitchFamily="34"/>
              <a:ea typeface="Calibri" pitchFamily="34"/>
              <a:cs typeface="Times New Roman" pitchFamily="18"/>
            </a:endParaRPr>
          </a:p>
        </p:txBody>
      </p:sp>
      <p:sp>
        <p:nvSpPr>
          <p:cNvPr id="17" name="TextBox 8">
            <a:extLst>
              <a:ext uri="{FF2B5EF4-FFF2-40B4-BE49-F238E27FC236}">
                <a16:creationId xmlns:a16="http://schemas.microsoft.com/office/drawing/2014/main" id="{3A702D28-936D-4667-8FAC-13668C3959DB}"/>
              </a:ext>
            </a:extLst>
          </p:cNvPr>
          <p:cNvSpPr txBox="1"/>
          <p:nvPr/>
        </p:nvSpPr>
        <p:spPr>
          <a:xfrm>
            <a:off x="3164619" y="1661419"/>
            <a:ext cx="4325509" cy="2123658"/>
          </a:xfrm>
          <a:prstGeom prst="rect">
            <a:avLst/>
          </a:prstGeom>
          <a:noFill/>
          <a:ln cap="flat">
            <a:noFill/>
          </a:ln>
        </p:spPr>
        <p:txBody>
          <a:bodyPr vert="horz" wrap="square" lIns="91440" tIns="45720" rIns="91440" bIns="45720" anchor="t" anchorCtr="0" compatLnSpc="1">
            <a:spAutoFit/>
          </a:bodyPr>
          <a:lstStyle/>
          <a:p>
            <a:pPr fontAlgn="auto">
              <a:lnSpc>
                <a:spcPct val="150000"/>
              </a:lnSpc>
            </a:pPr>
            <a:r>
              <a:rPr lang="en-GB" sz="800" dirty="0">
                <a:solidFill>
                  <a:srgbClr val="000000"/>
                </a:solidFill>
                <a:latin typeface="Calibri" panose="020F0502020204030204" pitchFamily="34" charset="0"/>
                <a:ea typeface="Calibri" panose="020F0502020204030204" pitchFamily="34" charset="0"/>
                <a:cs typeface="Times New Roman" panose="02020603050405020304" pitchFamily="18" charset="0"/>
              </a:rPr>
              <a:t>This</a:t>
            </a:r>
            <a:r>
              <a:rPr lang="en-GB" sz="8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 poster gives an idea of children experience and development within the ages of 0-5. it highlights the work of Erik Erikson and Carl </a:t>
            </a:r>
            <a:r>
              <a:rPr lang="en-GB" sz="800" dirty="0">
                <a:solidFill>
                  <a:srgbClr val="000000"/>
                </a:solidFill>
                <a:latin typeface="Calibri" panose="020F0502020204030204" pitchFamily="34" charset="0"/>
                <a:ea typeface="Calibri" panose="020F0502020204030204" pitchFamily="34" charset="0"/>
                <a:cs typeface="Times New Roman" panose="02020603050405020304" pitchFamily="18" charset="0"/>
              </a:rPr>
              <a:t>R</a:t>
            </a:r>
            <a:r>
              <a:rPr lang="en-GB" sz="800" kern="12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ogers alone with their theories on child development. Erik Erikson believes that there </a:t>
            </a:r>
            <a:r>
              <a:rPr lang="en-GB" sz="800" dirty="0">
                <a:solidFill>
                  <a:srgbClr val="000000"/>
                </a:solidFill>
                <a:latin typeface="Calibri" panose="020F0502020204030204" pitchFamily="34" charset="0"/>
                <a:ea typeface="Calibri" panose="020F0502020204030204" pitchFamily="34" charset="0"/>
                <a:cs typeface="Times New Roman" panose="02020603050405020304" pitchFamily="18" charset="0"/>
              </a:rPr>
              <a:t>are stages of development that a child goes through as he or she  grow older.  This poster will give an incite of the research of the these two theorist and their achievement. You will also learn of their contribution to child stages of development. It speaks to the changes that a child may go through at the  different stages of development.  This poster also gives practical example of how a parent can support their child as they go through these stages of development. When reading this poster  it will give you a positive reactive of how you view children and how they develop at the different stages. In addition it gives a sense of  sympathy of what parents may go through if they do not understand their child. This also  allow you to empathise and understand children as they experience and advance to the different stages. </a:t>
            </a:r>
          </a:p>
        </p:txBody>
      </p:sp>
      <p:sp>
        <p:nvSpPr>
          <p:cNvPr id="19" name="TextBox 22">
            <a:extLst>
              <a:ext uri="{FF2B5EF4-FFF2-40B4-BE49-F238E27FC236}">
                <a16:creationId xmlns:a16="http://schemas.microsoft.com/office/drawing/2014/main" id="{E192BE42-B378-4C87-BD26-8EC6F7A7B829}"/>
              </a:ext>
            </a:extLst>
          </p:cNvPr>
          <p:cNvSpPr txBox="1"/>
          <p:nvPr/>
        </p:nvSpPr>
        <p:spPr>
          <a:xfrm>
            <a:off x="3123880" y="3776289"/>
            <a:ext cx="6116714" cy="33855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1600" b="1" i="0" u="none" strike="noStrike" kern="1200" cap="none" spc="0" baseline="0" dirty="0">
                <a:solidFill>
                  <a:srgbClr val="00B050"/>
                </a:solidFill>
                <a:uFillTx/>
                <a:latin typeface="Arial" pitchFamily="34"/>
                <a:ea typeface="Times New Roman" pitchFamily="18"/>
                <a:cs typeface="Times New Roman" pitchFamily="18"/>
              </a:rPr>
              <a:t>A practical example </a:t>
            </a:r>
            <a:endParaRPr lang="en-GB" sz="1600" b="0" i="0" u="none" strike="noStrike" kern="1200" cap="none" spc="0" baseline="0" dirty="0">
              <a:solidFill>
                <a:srgbClr val="00B050"/>
              </a:solidFill>
              <a:uFillTx/>
              <a:latin typeface="Calibri"/>
            </a:endParaRPr>
          </a:p>
        </p:txBody>
      </p:sp>
      <p:pic>
        <p:nvPicPr>
          <p:cNvPr id="20" name="Picture 24" descr="A picture containing text, businesscard, screenshot&#10;&#10;Description automatically generated">
            <a:extLst>
              <a:ext uri="{FF2B5EF4-FFF2-40B4-BE49-F238E27FC236}">
                <a16:creationId xmlns:a16="http://schemas.microsoft.com/office/drawing/2014/main" id="{7927B5E5-37AD-43DB-A6B6-6B83383A30BF}"/>
              </a:ext>
            </a:extLst>
          </p:cNvPr>
          <p:cNvPicPr>
            <a:picLocks noChangeAspect="1"/>
          </p:cNvPicPr>
          <p:nvPr/>
        </p:nvPicPr>
        <p:blipFill>
          <a:blip r:embed="rId3" cstate="print"/>
          <a:stretch>
            <a:fillRect/>
          </a:stretch>
        </p:blipFill>
        <p:spPr>
          <a:xfrm>
            <a:off x="2317539" y="770916"/>
            <a:ext cx="1227252" cy="920444"/>
          </a:xfrm>
          <a:prstGeom prst="rect">
            <a:avLst/>
          </a:prstGeom>
          <a:noFill/>
          <a:ln cap="flat">
            <a:noFill/>
          </a:ln>
        </p:spPr>
      </p:pic>
      <p:sp>
        <p:nvSpPr>
          <p:cNvPr id="21" name="TextBox 25">
            <a:extLst>
              <a:ext uri="{FF2B5EF4-FFF2-40B4-BE49-F238E27FC236}">
                <a16:creationId xmlns:a16="http://schemas.microsoft.com/office/drawing/2014/main" id="{9EDBC031-17D6-43E6-9E6F-5D72519E7526}"/>
              </a:ext>
            </a:extLst>
          </p:cNvPr>
          <p:cNvSpPr txBox="1"/>
          <p:nvPr/>
        </p:nvSpPr>
        <p:spPr>
          <a:xfrm>
            <a:off x="3513629" y="872831"/>
            <a:ext cx="851640" cy="21544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 b="0" i="0" u="none" strike="noStrike" kern="1200" cap="none" spc="0" baseline="0" dirty="0">
                <a:solidFill>
                  <a:srgbClr val="000000"/>
                </a:solidFill>
                <a:uFillTx/>
                <a:latin typeface="Calibri"/>
              </a:rPr>
              <a:t>(</a:t>
            </a:r>
            <a:r>
              <a:rPr lang="en-GB" sz="800" b="0" i="0" u="none" strike="noStrike" kern="1200" cap="none" spc="0" baseline="0" dirty="0" err="1">
                <a:solidFill>
                  <a:srgbClr val="000000"/>
                </a:solidFill>
                <a:uFillTx/>
                <a:latin typeface="Calibri"/>
              </a:rPr>
              <a:t>Bambic</a:t>
            </a:r>
            <a:r>
              <a:rPr lang="en-GB" sz="800" b="0" i="0" u="none" strike="noStrike" kern="1200" cap="none" spc="0" baseline="0" dirty="0">
                <a:solidFill>
                  <a:srgbClr val="000000"/>
                </a:solidFill>
                <a:uFillTx/>
                <a:latin typeface="Calibri"/>
              </a:rPr>
              <a:t>, 2021)</a:t>
            </a:r>
          </a:p>
        </p:txBody>
      </p:sp>
      <p:pic>
        <p:nvPicPr>
          <p:cNvPr id="22" name="Picture 27" descr="Diagram&#10;&#10;Description automatically generated with medium confidence">
            <a:extLst>
              <a:ext uri="{FF2B5EF4-FFF2-40B4-BE49-F238E27FC236}">
                <a16:creationId xmlns:a16="http://schemas.microsoft.com/office/drawing/2014/main" id="{0BC8B92D-6926-43EE-82CD-67ADA4ABC92B}"/>
              </a:ext>
            </a:extLst>
          </p:cNvPr>
          <p:cNvPicPr>
            <a:picLocks noChangeAspect="1"/>
          </p:cNvPicPr>
          <p:nvPr/>
        </p:nvPicPr>
        <p:blipFill>
          <a:blip r:embed="rId4" cstate="print"/>
          <a:stretch>
            <a:fillRect/>
          </a:stretch>
        </p:blipFill>
        <p:spPr>
          <a:xfrm>
            <a:off x="6367062" y="171649"/>
            <a:ext cx="1202609" cy="1202609"/>
          </a:xfrm>
          <a:prstGeom prst="rect">
            <a:avLst/>
          </a:prstGeom>
          <a:noFill/>
          <a:ln cap="flat">
            <a:noFill/>
          </a:ln>
        </p:spPr>
      </p:pic>
      <p:sp>
        <p:nvSpPr>
          <p:cNvPr id="23" name="TextBox 28">
            <a:extLst>
              <a:ext uri="{FF2B5EF4-FFF2-40B4-BE49-F238E27FC236}">
                <a16:creationId xmlns:a16="http://schemas.microsoft.com/office/drawing/2014/main" id="{4F331550-A260-4F55-BF67-921FF5375215}"/>
              </a:ext>
            </a:extLst>
          </p:cNvPr>
          <p:cNvSpPr txBox="1"/>
          <p:nvPr/>
        </p:nvSpPr>
        <p:spPr>
          <a:xfrm>
            <a:off x="5176299" y="905727"/>
            <a:ext cx="1431234" cy="33855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800" b="0" i="0" u="none" strike="noStrike" kern="1200" cap="none" spc="0" baseline="0" dirty="0">
                <a:solidFill>
                  <a:srgbClr val="000000"/>
                </a:solidFill>
                <a:uFillTx/>
                <a:latin typeface="Calibri"/>
              </a:rPr>
              <a:t>(</a:t>
            </a:r>
            <a:r>
              <a:rPr lang="en-GB" sz="800" b="0" i="0" u="none" strike="noStrike" kern="1200" cap="none" spc="0" baseline="0" dirty="0" err="1">
                <a:solidFill>
                  <a:srgbClr val="000000"/>
                </a:solidFill>
                <a:uFillTx/>
                <a:latin typeface="Calibri"/>
              </a:rPr>
              <a:t>LibGuides</a:t>
            </a:r>
            <a:r>
              <a:rPr lang="en-GB" sz="800" b="0" i="0" u="none" strike="noStrike" kern="1200" cap="none" spc="0" baseline="0" dirty="0">
                <a:solidFill>
                  <a:srgbClr val="000000"/>
                </a:solidFill>
                <a:uFillTx/>
                <a:latin typeface="Calibri"/>
              </a:rPr>
              <a:t>: lifespan Development: Home, 2021)</a:t>
            </a:r>
          </a:p>
        </p:txBody>
      </p:sp>
      <p:sp>
        <p:nvSpPr>
          <p:cNvPr id="27" name="TextBox 26">
            <a:extLst>
              <a:ext uri="{FF2B5EF4-FFF2-40B4-BE49-F238E27FC236}">
                <a16:creationId xmlns:a16="http://schemas.microsoft.com/office/drawing/2014/main" id="{52925D20-D895-4E2E-A769-5A7393C424DB}"/>
              </a:ext>
            </a:extLst>
          </p:cNvPr>
          <p:cNvSpPr txBox="1"/>
          <p:nvPr/>
        </p:nvSpPr>
        <p:spPr>
          <a:xfrm>
            <a:off x="1097283" y="6073746"/>
            <a:ext cx="5826999" cy="955903"/>
          </a:xfrm>
          <a:prstGeom prst="rect">
            <a:avLst/>
          </a:prstGeom>
          <a:noFill/>
        </p:spPr>
        <p:txBody>
          <a:bodyPr wrap="square" rtlCol="0">
            <a:spAutoFit/>
          </a:bodyPr>
          <a:lstStyle/>
          <a:p>
            <a:pPr fontAlgn="auto">
              <a:lnSpc>
                <a:spcPct val="103000"/>
              </a:lnSpc>
              <a:spcAft>
                <a:spcPts val="825"/>
              </a:spcAft>
            </a:pPr>
            <a:r>
              <a:rPr lang="en-GB" sz="800" b="1" dirty="0">
                <a:solidFill>
                  <a:srgbClr val="002060"/>
                </a:solidFill>
                <a:effectLst/>
                <a:latin typeface="Calibri" panose="020F0502020204030204" pitchFamily="34" charset="0"/>
                <a:ea typeface="Calibri" panose="020F0502020204030204" pitchFamily="34" charset="0"/>
                <a:cs typeface="Times New Roman" panose="02020603050405020304" pitchFamily="18" charset="0"/>
              </a:rPr>
              <a:t>Conclusion</a:t>
            </a:r>
            <a:r>
              <a:rPr lang="en-GB" sz="800" b="1" dirty="0">
                <a:solidFill>
                  <a:schemeClr val="accent5">
                    <a:lumMod val="50000"/>
                  </a:schemeClr>
                </a:solidFill>
                <a:effectLst/>
                <a:latin typeface="Calibri" panose="020F0502020204030204" pitchFamily="34" charset="0"/>
                <a:ea typeface="Calibri" panose="020F0502020204030204" pitchFamily="34" charset="0"/>
                <a:cs typeface="Times New Roman" panose="02020603050405020304" pitchFamily="18" charset="0"/>
              </a:rPr>
              <a:t> </a:t>
            </a:r>
          </a:p>
          <a:p>
            <a:pPr>
              <a:lnSpc>
                <a:spcPct val="103000"/>
              </a:lnSpc>
              <a:spcAft>
                <a:spcPts val="800"/>
              </a:spcAft>
            </a:pPr>
            <a:r>
              <a:rPr lang="en-GB" sz="800" b="1" dirty="0">
                <a:solidFill>
                  <a:schemeClr val="accent5">
                    <a:lumMod val="50000"/>
                  </a:schemeClr>
                </a:solidFill>
                <a:effectLst/>
                <a:latin typeface="Calibri" panose="020F0502020204030204" pitchFamily="34" charset="0"/>
                <a:ea typeface="Calibri" panose="020F0502020204030204" pitchFamily="34" charset="0"/>
                <a:cs typeface="Times New Roman" panose="02020603050405020304" pitchFamily="18" charset="0"/>
              </a:rPr>
              <a:t>The research I have conducted shows that A Childs experience between the ages of 0-5years will be affected by any problems that occurs the child will not develop as they should, could cause problems later in life as an adult. Carl Rogers and Erik Erikson both have different approaches when looking at a child’s development because carl roger believes that if a child isn’t given unconditional positive regard, they will grow up in a unhealthy way. Erik Erikson believes that a child show finds their own way through the stages of development. However, they both believe that a child’s experience between 0-5years will affect their adult life. </a:t>
            </a:r>
          </a:p>
        </p:txBody>
      </p:sp>
      <p:grpSp>
        <p:nvGrpSpPr>
          <p:cNvPr id="25" name="Google Shape;2304;p32"/>
          <p:cNvGrpSpPr/>
          <p:nvPr/>
        </p:nvGrpSpPr>
        <p:grpSpPr>
          <a:xfrm rot="19968088">
            <a:off x="112849" y="224130"/>
            <a:ext cx="1168549" cy="776476"/>
            <a:chOff x="-172150" y="974375"/>
            <a:chExt cx="2400525" cy="1741075"/>
          </a:xfrm>
        </p:grpSpPr>
        <p:sp>
          <p:nvSpPr>
            <p:cNvPr id="26" name="Google Shape;2305;p32"/>
            <p:cNvSpPr/>
            <p:nvPr/>
          </p:nvSpPr>
          <p:spPr>
            <a:xfrm>
              <a:off x="1214675" y="2133300"/>
              <a:ext cx="171000" cy="382250"/>
            </a:xfrm>
            <a:custGeom>
              <a:avLst/>
              <a:gdLst/>
              <a:ahLst/>
              <a:cxnLst/>
              <a:rect l="l" t="t" r="r" b="b"/>
              <a:pathLst>
                <a:path w="6840" h="15290" extrusionOk="0">
                  <a:moveTo>
                    <a:pt x="0" y="0"/>
                  </a:moveTo>
                  <a:cubicBezTo>
                    <a:pt x="91" y="1064"/>
                    <a:pt x="152" y="2067"/>
                    <a:pt x="304" y="3131"/>
                  </a:cubicBezTo>
                  <a:cubicBezTo>
                    <a:pt x="851" y="7052"/>
                    <a:pt x="1824" y="10943"/>
                    <a:pt x="3283" y="14651"/>
                  </a:cubicBezTo>
                  <a:cubicBezTo>
                    <a:pt x="3362" y="14633"/>
                    <a:pt x="3440" y="14625"/>
                    <a:pt x="3518" y="14625"/>
                  </a:cubicBezTo>
                  <a:cubicBezTo>
                    <a:pt x="4220" y="14625"/>
                    <a:pt x="4882" y="15289"/>
                    <a:pt x="5593" y="15289"/>
                  </a:cubicBezTo>
                  <a:cubicBezTo>
                    <a:pt x="6018" y="15289"/>
                    <a:pt x="6353" y="15107"/>
                    <a:pt x="6626" y="14833"/>
                  </a:cubicBezTo>
                  <a:cubicBezTo>
                    <a:pt x="6687" y="14773"/>
                    <a:pt x="6778" y="14651"/>
                    <a:pt x="6839" y="14560"/>
                  </a:cubicBezTo>
                  <a:cubicBezTo>
                    <a:pt x="6718" y="13222"/>
                    <a:pt x="6505" y="11855"/>
                    <a:pt x="6079" y="10548"/>
                  </a:cubicBezTo>
                  <a:cubicBezTo>
                    <a:pt x="5015" y="6627"/>
                    <a:pt x="2888" y="2949"/>
                    <a:pt x="0" y="0"/>
                  </a:cubicBezTo>
                  <a:close/>
                </a:path>
              </a:pathLst>
            </a:custGeom>
            <a:solidFill>
              <a:srgbClr val="FFA1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306;p32"/>
            <p:cNvSpPr/>
            <p:nvPr/>
          </p:nvSpPr>
          <p:spPr>
            <a:xfrm>
              <a:off x="919075" y="1499550"/>
              <a:ext cx="1309300" cy="1215375"/>
            </a:xfrm>
            <a:custGeom>
              <a:avLst/>
              <a:gdLst/>
              <a:ahLst/>
              <a:cxnLst/>
              <a:rect l="l" t="t" r="r" b="b"/>
              <a:pathLst>
                <a:path w="52372" h="48615" extrusionOk="0">
                  <a:moveTo>
                    <a:pt x="10152" y="15411"/>
                  </a:moveTo>
                  <a:cubicBezTo>
                    <a:pt x="13162" y="17843"/>
                    <a:pt x="16049" y="20396"/>
                    <a:pt x="18846" y="23010"/>
                  </a:cubicBezTo>
                  <a:cubicBezTo>
                    <a:pt x="22250" y="26201"/>
                    <a:pt x="25472" y="29606"/>
                    <a:pt x="28542" y="33101"/>
                  </a:cubicBezTo>
                  <a:cubicBezTo>
                    <a:pt x="28633" y="33162"/>
                    <a:pt x="28694" y="33284"/>
                    <a:pt x="28785" y="33405"/>
                  </a:cubicBezTo>
                  <a:cubicBezTo>
                    <a:pt x="28086" y="34165"/>
                    <a:pt x="26688" y="33770"/>
                    <a:pt x="25837" y="34378"/>
                  </a:cubicBezTo>
                  <a:cubicBezTo>
                    <a:pt x="25320" y="34803"/>
                    <a:pt x="25077" y="35533"/>
                    <a:pt x="24773" y="36171"/>
                  </a:cubicBezTo>
                  <a:cubicBezTo>
                    <a:pt x="22554" y="32676"/>
                    <a:pt x="20213" y="29211"/>
                    <a:pt x="17873" y="25837"/>
                  </a:cubicBezTo>
                  <a:cubicBezTo>
                    <a:pt x="16535" y="23922"/>
                    <a:pt x="15168" y="22037"/>
                    <a:pt x="13800" y="20183"/>
                  </a:cubicBezTo>
                  <a:cubicBezTo>
                    <a:pt x="12614" y="18572"/>
                    <a:pt x="11459" y="16931"/>
                    <a:pt x="10152" y="15411"/>
                  </a:cubicBezTo>
                  <a:close/>
                  <a:moveTo>
                    <a:pt x="11824" y="25350"/>
                  </a:moveTo>
                  <a:lnTo>
                    <a:pt x="11824" y="25350"/>
                  </a:lnTo>
                  <a:cubicBezTo>
                    <a:pt x="14712" y="28299"/>
                    <a:pt x="16839" y="31977"/>
                    <a:pt x="17903" y="35898"/>
                  </a:cubicBezTo>
                  <a:cubicBezTo>
                    <a:pt x="18298" y="37235"/>
                    <a:pt x="18511" y="38603"/>
                    <a:pt x="18633" y="39971"/>
                  </a:cubicBezTo>
                  <a:cubicBezTo>
                    <a:pt x="18602" y="40001"/>
                    <a:pt x="18511" y="40123"/>
                    <a:pt x="18450" y="40183"/>
                  </a:cubicBezTo>
                  <a:cubicBezTo>
                    <a:pt x="18177" y="40457"/>
                    <a:pt x="17842" y="40639"/>
                    <a:pt x="17417" y="40639"/>
                  </a:cubicBezTo>
                  <a:cubicBezTo>
                    <a:pt x="16706" y="40639"/>
                    <a:pt x="16044" y="39975"/>
                    <a:pt x="15342" y="39975"/>
                  </a:cubicBezTo>
                  <a:cubicBezTo>
                    <a:pt x="15264" y="39975"/>
                    <a:pt x="15186" y="39983"/>
                    <a:pt x="15107" y="40001"/>
                  </a:cubicBezTo>
                  <a:cubicBezTo>
                    <a:pt x="13648" y="36293"/>
                    <a:pt x="12675" y="32402"/>
                    <a:pt x="12128" y="28481"/>
                  </a:cubicBezTo>
                  <a:cubicBezTo>
                    <a:pt x="11976" y="27417"/>
                    <a:pt x="11915" y="26414"/>
                    <a:pt x="11824" y="25350"/>
                  </a:cubicBezTo>
                  <a:close/>
                  <a:moveTo>
                    <a:pt x="36293" y="0"/>
                  </a:moveTo>
                  <a:cubicBezTo>
                    <a:pt x="32615" y="0"/>
                    <a:pt x="28998" y="639"/>
                    <a:pt x="25472" y="1642"/>
                  </a:cubicBezTo>
                  <a:cubicBezTo>
                    <a:pt x="21976" y="2584"/>
                    <a:pt x="18542" y="3770"/>
                    <a:pt x="15107" y="4833"/>
                  </a:cubicBezTo>
                  <a:cubicBezTo>
                    <a:pt x="11642" y="5897"/>
                    <a:pt x="8146" y="6748"/>
                    <a:pt x="4529" y="7022"/>
                  </a:cubicBezTo>
                  <a:cubicBezTo>
                    <a:pt x="4529" y="6839"/>
                    <a:pt x="4499" y="6596"/>
                    <a:pt x="4499" y="6414"/>
                  </a:cubicBezTo>
                  <a:lnTo>
                    <a:pt x="4316" y="7022"/>
                  </a:lnTo>
                  <a:lnTo>
                    <a:pt x="4104" y="7630"/>
                  </a:lnTo>
                  <a:lnTo>
                    <a:pt x="3891" y="8481"/>
                  </a:lnTo>
                  <a:lnTo>
                    <a:pt x="3739" y="8998"/>
                  </a:lnTo>
                  <a:lnTo>
                    <a:pt x="3161" y="10943"/>
                  </a:lnTo>
                  <a:lnTo>
                    <a:pt x="3161" y="10973"/>
                  </a:lnTo>
                  <a:lnTo>
                    <a:pt x="3131" y="11125"/>
                  </a:lnTo>
                  <a:lnTo>
                    <a:pt x="3009" y="11460"/>
                  </a:lnTo>
                  <a:lnTo>
                    <a:pt x="0" y="21733"/>
                  </a:lnTo>
                  <a:lnTo>
                    <a:pt x="3283" y="13526"/>
                  </a:lnTo>
                  <a:cubicBezTo>
                    <a:pt x="3344" y="13952"/>
                    <a:pt x="3405" y="14347"/>
                    <a:pt x="3435" y="14742"/>
                  </a:cubicBezTo>
                  <a:cubicBezTo>
                    <a:pt x="3283" y="14803"/>
                    <a:pt x="3192" y="14955"/>
                    <a:pt x="3344" y="15137"/>
                  </a:cubicBezTo>
                  <a:cubicBezTo>
                    <a:pt x="3405" y="15229"/>
                    <a:pt x="3465" y="15289"/>
                    <a:pt x="3496" y="15381"/>
                  </a:cubicBezTo>
                  <a:cubicBezTo>
                    <a:pt x="4377" y="22980"/>
                    <a:pt x="4377" y="30609"/>
                    <a:pt x="3435" y="38086"/>
                  </a:cubicBezTo>
                  <a:cubicBezTo>
                    <a:pt x="3192" y="39910"/>
                    <a:pt x="2949" y="41703"/>
                    <a:pt x="2584" y="43497"/>
                  </a:cubicBezTo>
                  <a:cubicBezTo>
                    <a:pt x="2067" y="43527"/>
                    <a:pt x="1520" y="43649"/>
                    <a:pt x="1034" y="43861"/>
                  </a:cubicBezTo>
                  <a:cubicBezTo>
                    <a:pt x="1277" y="44986"/>
                    <a:pt x="1520" y="46080"/>
                    <a:pt x="1824" y="47114"/>
                  </a:cubicBezTo>
                  <a:cubicBezTo>
                    <a:pt x="2087" y="48035"/>
                    <a:pt x="2921" y="48615"/>
                    <a:pt x="3831" y="48615"/>
                  </a:cubicBezTo>
                  <a:cubicBezTo>
                    <a:pt x="3971" y="48615"/>
                    <a:pt x="4113" y="48601"/>
                    <a:pt x="4256" y="48573"/>
                  </a:cubicBezTo>
                  <a:cubicBezTo>
                    <a:pt x="16475" y="46232"/>
                    <a:pt x="26718" y="42767"/>
                    <a:pt x="30517" y="35472"/>
                  </a:cubicBezTo>
                  <a:cubicBezTo>
                    <a:pt x="30639" y="35290"/>
                    <a:pt x="30700" y="35107"/>
                    <a:pt x="30791" y="34895"/>
                  </a:cubicBezTo>
                  <a:cubicBezTo>
                    <a:pt x="31369" y="33679"/>
                    <a:pt x="31733" y="32372"/>
                    <a:pt x="31916" y="30943"/>
                  </a:cubicBezTo>
                  <a:cubicBezTo>
                    <a:pt x="31976" y="30730"/>
                    <a:pt x="31976" y="30487"/>
                    <a:pt x="32007" y="30244"/>
                  </a:cubicBezTo>
                  <a:lnTo>
                    <a:pt x="32007" y="30122"/>
                  </a:lnTo>
                  <a:cubicBezTo>
                    <a:pt x="32037" y="29667"/>
                    <a:pt x="32037" y="29211"/>
                    <a:pt x="32037" y="28724"/>
                  </a:cubicBezTo>
                  <a:cubicBezTo>
                    <a:pt x="32311" y="28785"/>
                    <a:pt x="32584" y="28876"/>
                    <a:pt x="32828" y="28907"/>
                  </a:cubicBezTo>
                  <a:cubicBezTo>
                    <a:pt x="32949" y="28922"/>
                    <a:pt x="33078" y="28929"/>
                    <a:pt x="33207" y="28929"/>
                  </a:cubicBezTo>
                  <a:cubicBezTo>
                    <a:pt x="33337" y="28929"/>
                    <a:pt x="33466" y="28922"/>
                    <a:pt x="33587" y="28907"/>
                  </a:cubicBezTo>
                  <a:cubicBezTo>
                    <a:pt x="32615" y="27660"/>
                    <a:pt x="31581" y="26445"/>
                    <a:pt x="30487" y="25259"/>
                  </a:cubicBezTo>
                  <a:cubicBezTo>
                    <a:pt x="28846" y="23496"/>
                    <a:pt x="27022" y="21976"/>
                    <a:pt x="25046" y="20669"/>
                  </a:cubicBezTo>
                  <a:cubicBezTo>
                    <a:pt x="23010" y="19332"/>
                    <a:pt x="20791" y="18177"/>
                    <a:pt x="18633" y="17083"/>
                  </a:cubicBezTo>
                  <a:cubicBezTo>
                    <a:pt x="16383" y="15958"/>
                    <a:pt x="14134" y="14803"/>
                    <a:pt x="11855" y="13618"/>
                  </a:cubicBezTo>
                  <a:cubicBezTo>
                    <a:pt x="9362" y="12371"/>
                    <a:pt x="6870" y="11095"/>
                    <a:pt x="4377" y="9818"/>
                  </a:cubicBezTo>
                  <a:cubicBezTo>
                    <a:pt x="4408" y="9636"/>
                    <a:pt x="4408" y="9453"/>
                    <a:pt x="4438" y="9271"/>
                  </a:cubicBezTo>
                  <a:cubicBezTo>
                    <a:pt x="6678" y="10034"/>
                    <a:pt x="8994" y="10288"/>
                    <a:pt x="11335" y="10288"/>
                  </a:cubicBezTo>
                  <a:cubicBezTo>
                    <a:pt x="14682" y="10288"/>
                    <a:pt x="18078" y="9770"/>
                    <a:pt x="21368" y="9484"/>
                  </a:cubicBezTo>
                  <a:cubicBezTo>
                    <a:pt x="23527" y="9289"/>
                    <a:pt x="25707" y="9170"/>
                    <a:pt x="27887" y="9170"/>
                  </a:cubicBezTo>
                  <a:cubicBezTo>
                    <a:pt x="32151" y="9170"/>
                    <a:pt x="36414" y="9625"/>
                    <a:pt x="40518" y="10852"/>
                  </a:cubicBezTo>
                  <a:cubicBezTo>
                    <a:pt x="41673" y="11186"/>
                    <a:pt x="42858" y="11672"/>
                    <a:pt x="44013" y="12159"/>
                  </a:cubicBezTo>
                  <a:cubicBezTo>
                    <a:pt x="43496" y="12098"/>
                    <a:pt x="42980" y="11916"/>
                    <a:pt x="42493" y="11764"/>
                  </a:cubicBezTo>
                  <a:cubicBezTo>
                    <a:pt x="42214" y="11677"/>
                    <a:pt x="41899" y="11627"/>
                    <a:pt x="41591" y="11627"/>
                  </a:cubicBezTo>
                  <a:cubicBezTo>
                    <a:pt x="40926" y="11627"/>
                    <a:pt x="40298" y="11860"/>
                    <a:pt x="40153" y="12463"/>
                  </a:cubicBezTo>
                  <a:cubicBezTo>
                    <a:pt x="39940" y="13526"/>
                    <a:pt x="41612" y="14469"/>
                    <a:pt x="41065" y="15472"/>
                  </a:cubicBezTo>
                  <a:cubicBezTo>
                    <a:pt x="40822" y="15989"/>
                    <a:pt x="40123" y="16019"/>
                    <a:pt x="39545" y="16232"/>
                  </a:cubicBezTo>
                  <a:cubicBezTo>
                    <a:pt x="38451" y="16566"/>
                    <a:pt x="37660" y="17630"/>
                    <a:pt x="37357" y="18755"/>
                  </a:cubicBezTo>
                  <a:cubicBezTo>
                    <a:pt x="37053" y="19910"/>
                    <a:pt x="37205" y="21095"/>
                    <a:pt x="37417" y="22220"/>
                  </a:cubicBezTo>
                  <a:cubicBezTo>
                    <a:pt x="37691" y="23466"/>
                    <a:pt x="38116" y="24682"/>
                    <a:pt x="38299" y="25958"/>
                  </a:cubicBezTo>
                  <a:cubicBezTo>
                    <a:pt x="40822" y="23253"/>
                    <a:pt x="43314" y="19150"/>
                    <a:pt x="45624" y="15381"/>
                  </a:cubicBezTo>
                  <a:cubicBezTo>
                    <a:pt x="46019" y="14742"/>
                    <a:pt x="46445" y="14134"/>
                    <a:pt x="46810" y="13526"/>
                  </a:cubicBezTo>
                  <a:cubicBezTo>
                    <a:pt x="46931" y="13375"/>
                    <a:pt x="47053" y="13192"/>
                    <a:pt x="47114" y="13040"/>
                  </a:cubicBezTo>
                  <a:cubicBezTo>
                    <a:pt x="48633" y="10639"/>
                    <a:pt x="50092" y="8572"/>
                    <a:pt x="51126" y="7174"/>
                  </a:cubicBezTo>
                  <a:cubicBezTo>
                    <a:pt x="51339" y="6839"/>
                    <a:pt x="51551" y="6566"/>
                    <a:pt x="51764" y="6292"/>
                  </a:cubicBezTo>
                  <a:cubicBezTo>
                    <a:pt x="52281" y="5654"/>
                    <a:pt x="52372" y="4773"/>
                    <a:pt x="51977" y="4013"/>
                  </a:cubicBezTo>
                  <a:cubicBezTo>
                    <a:pt x="51916" y="3861"/>
                    <a:pt x="51825" y="3709"/>
                    <a:pt x="51734" y="3618"/>
                  </a:cubicBezTo>
                  <a:cubicBezTo>
                    <a:pt x="51582" y="3405"/>
                    <a:pt x="51460" y="3253"/>
                    <a:pt x="51308" y="3070"/>
                  </a:cubicBezTo>
                  <a:cubicBezTo>
                    <a:pt x="46597" y="1034"/>
                    <a:pt x="41460" y="0"/>
                    <a:pt x="36293" y="0"/>
                  </a:cubicBezTo>
                  <a:close/>
                </a:path>
              </a:pathLst>
            </a:custGeom>
            <a:solidFill>
              <a:srgbClr val="FFEB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307;p32"/>
            <p:cNvSpPr/>
            <p:nvPr/>
          </p:nvSpPr>
          <p:spPr>
            <a:xfrm>
              <a:off x="1172875" y="1884825"/>
              <a:ext cx="465825" cy="519025"/>
            </a:xfrm>
            <a:custGeom>
              <a:avLst/>
              <a:gdLst/>
              <a:ahLst/>
              <a:cxnLst/>
              <a:rect l="l" t="t" r="r" b="b"/>
              <a:pathLst>
                <a:path w="18633" h="20761" extrusionOk="0">
                  <a:moveTo>
                    <a:pt x="0" y="0"/>
                  </a:moveTo>
                  <a:lnTo>
                    <a:pt x="0" y="0"/>
                  </a:lnTo>
                  <a:cubicBezTo>
                    <a:pt x="1307" y="1520"/>
                    <a:pt x="2462" y="3161"/>
                    <a:pt x="3648" y="4772"/>
                  </a:cubicBezTo>
                  <a:cubicBezTo>
                    <a:pt x="5016" y="6626"/>
                    <a:pt x="6383" y="8511"/>
                    <a:pt x="7721" y="10426"/>
                  </a:cubicBezTo>
                  <a:cubicBezTo>
                    <a:pt x="10061" y="13800"/>
                    <a:pt x="12402" y="17265"/>
                    <a:pt x="14621" y="20760"/>
                  </a:cubicBezTo>
                  <a:cubicBezTo>
                    <a:pt x="14925" y="20122"/>
                    <a:pt x="15168" y="19392"/>
                    <a:pt x="15685" y="18967"/>
                  </a:cubicBezTo>
                  <a:cubicBezTo>
                    <a:pt x="16536" y="18359"/>
                    <a:pt x="17934" y="18693"/>
                    <a:pt x="18633" y="17994"/>
                  </a:cubicBezTo>
                  <a:cubicBezTo>
                    <a:pt x="18542" y="17903"/>
                    <a:pt x="18481" y="17781"/>
                    <a:pt x="18390" y="17690"/>
                  </a:cubicBezTo>
                  <a:cubicBezTo>
                    <a:pt x="15320" y="14195"/>
                    <a:pt x="12098" y="10790"/>
                    <a:pt x="8694" y="7599"/>
                  </a:cubicBezTo>
                  <a:cubicBezTo>
                    <a:pt x="5897" y="4985"/>
                    <a:pt x="3010" y="2432"/>
                    <a:pt x="0" y="0"/>
                  </a:cubicBezTo>
                  <a:close/>
                </a:path>
              </a:pathLst>
            </a:custGeom>
            <a:solidFill>
              <a:srgbClr val="7B7FE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2308;p32"/>
            <p:cNvSpPr/>
            <p:nvPr/>
          </p:nvSpPr>
          <p:spPr>
            <a:xfrm>
              <a:off x="1031525" y="1449300"/>
              <a:ext cx="1170275" cy="225800"/>
            </a:xfrm>
            <a:custGeom>
              <a:avLst/>
              <a:gdLst/>
              <a:ahLst/>
              <a:cxnLst/>
              <a:rect l="l" t="t" r="r" b="b"/>
              <a:pathLst>
                <a:path w="46811" h="9032" extrusionOk="0">
                  <a:moveTo>
                    <a:pt x="32747" y="0"/>
                  </a:moveTo>
                  <a:cubicBezTo>
                    <a:pt x="27874" y="0"/>
                    <a:pt x="22950" y="1011"/>
                    <a:pt x="19363" y="1980"/>
                  </a:cubicBezTo>
                  <a:cubicBezTo>
                    <a:pt x="17022" y="2558"/>
                    <a:pt x="14743" y="3439"/>
                    <a:pt x="12493" y="4381"/>
                  </a:cubicBezTo>
                  <a:cubicBezTo>
                    <a:pt x="8268" y="6205"/>
                    <a:pt x="1" y="8424"/>
                    <a:pt x="1" y="8424"/>
                  </a:cubicBezTo>
                  <a:cubicBezTo>
                    <a:pt x="1" y="8606"/>
                    <a:pt x="31" y="8849"/>
                    <a:pt x="31" y="9032"/>
                  </a:cubicBezTo>
                  <a:cubicBezTo>
                    <a:pt x="3648" y="8758"/>
                    <a:pt x="7144" y="7907"/>
                    <a:pt x="10609" y="6843"/>
                  </a:cubicBezTo>
                  <a:cubicBezTo>
                    <a:pt x="14044" y="5780"/>
                    <a:pt x="17478" y="4594"/>
                    <a:pt x="20974" y="3652"/>
                  </a:cubicBezTo>
                  <a:cubicBezTo>
                    <a:pt x="24500" y="2649"/>
                    <a:pt x="28117" y="2010"/>
                    <a:pt x="31795" y="2010"/>
                  </a:cubicBezTo>
                  <a:cubicBezTo>
                    <a:pt x="36962" y="2010"/>
                    <a:pt x="42099" y="3044"/>
                    <a:pt x="46810" y="5080"/>
                  </a:cubicBezTo>
                  <a:cubicBezTo>
                    <a:pt x="43417" y="1226"/>
                    <a:pt x="38113" y="0"/>
                    <a:pt x="32747" y="0"/>
                  </a:cubicBezTo>
                  <a:close/>
                </a:path>
              </a:pathLst>
            </a:custGeom>
            <a:solidFill>
              <a:srgbClr val="FF3D8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2309;p32"/>
            <p:cNvSpPr/>
            <p:nvPr/>
          </p:nvSpPr>
          <p:spPr>
            <a:xfrm>
              <a:off x="1030775" y="1728775"/>
              <a:ext cx="990150" cy="493450"/>
            </a:xfrm>
            <a:custGeom>
              <a:avLst/>
              <a:gdLst/>
              <a:ahLst/>
              <a:cxnLst/>
              <a:rect l="l" t="t" r="r" b="b"/>
              <a:pathLst>
                <a:path w="39606" h="19738" extrusionOk="0">
                  <a:moveTo>
                    <a:pt x="23486" y="1"/>
                  </a:moveTo>
                  <a:cubicBezTo>
                    <a:pt x="21303" y="1"/>
                    <a:pt x="19120" y="120"/>
                    <a:pt x="16961" y="315"/>
                  </a:cubicBezTo>
                  <a:cubicBezTo>
                    <a:pt x="13688" y="601"/>
                    <a:pt x="10300" y="1119"/>
                    <a:pt x="6957" y="1119"/>
                  </a:cubicBezTo>
                  <a:cubicBezTo>
                    <a:pt x="4618" y="1119"/>
                    <a:pt x="2301" y="865"/>
                    <a:pt x="61" y="102"/>
                  </a:cubicBezTo>
                  <a:cubicBezTo>
                    <a:pt x="31" y="284"/>
                    <a:pt x="31" y="467"/>
                    <a:pt x="0" y="649"/>
                  </a:cubicBezTo>
                  <a:cubicBezTo>
                    <a:pt x="2493" y="1926"/>
                    <a:pt x="4955" y="3202"/>
                    <a:pt x="7478" y="4449"/>
                  </a:cubicBezTo>
                  <a:cubicBezTo>
                    <a:pt x="9757" y="5634"/>
                    <a:pt x="12007" y="6789"/>
                    <a:pt x="14226" y="7914"/>
                  </a:cubicBezTo>
                  <a:cubicBezTo>
                    <a:pt x="16414" y="9008"/>
                    <a:pt x="18603" y="10163"/>
                    <a:pt x="20669" y="11500"/>
                  </a:cubicBezTo>
                  <a:cubicBezTo>
                    <a:pt x="22645" y="12807"/>
                    <a:pt x="24469" y="14327"/>
                    <a:pt x="26080" y="16090"/>
                  </a:cubicBezTo>
                  <a:cubicBezTo>
                    <a:pt x="27205" y="17276"/>
                    <a:pt x="28208" y="18491"/>
                    <a:pt x="29211" y="19738"/>
                  </a:cubicBezTo>
                  <a:cubicBezTo>
                    <a:pt x="30761" y="19586"/>
                    <a:pt x="32372" y="18461"/>
                    <a:pt x="33922" y="16789"/>
                  </a:cubicBezTo>
                  <a:cubicBezTo>
                    <a:pt x="33679" y="15513"/>
                    <a:pt x="33314" y="14297"/>
                    <a:pt x="33040" y="13051"/>
                  </a:cubicBezTo>
                  <a:cubicBezTo>
                    <a:pt x="32797" y="11926"/>
                    <a:pt x="32645" y="10741"/>
                    <a:pt x="32980" y="9586"/>
                  </a:cubicBezTo>
                  <a:cubicBezTo>
                    <a:pt x="33284" y="8461"/>
                    <a:pt x="34074" y="7397"/>
                    <a:pt x="35168" y="7063"/>
                  </a:cubicBezTo>
                  <a:cubicBezTo>
                    <a:pt x="35746" y="6850"/>
                    <a:pt x="36414" y="6820"/>
                    <a:pt x="36688" y="6303"/>
                  </a:cubicBezTo>
                  <a:cubicBezTo>
                    <a:pt x="37235" y="5300"/>
                    <a:pt x="35563" y="4357"/>
                    <a:pt x="35776" y="3294"/>
                  </a:cubicBezTo>
                  <a:cubicBezTo>
                    <a:pt x="35901" y="2691"/>
                    <a:pt x="36522" y="2458"/>
                    <a:pt x="37185" y="2458"/>
                  </a:cubicBezTo>
                  <a:cubicBezTo>
                    <a:pt x="37492" y="2458"/>
                    <a:pt x="37807" y="2508"/>
                    <a:pt x="38086" y="2595"/>
                  </a:cubicBezTo>
                  <a:cubicBezTo>
                    <a:pt x="38603" y="2747"/>
                    <a:pt x="39120" y="2929"/>
                    <a:pt x="39606" y="2990"/>
                  </a:cubicBezTo>
                  <a:cubicBezTo>
                    <a:pt x="38481" y="2503"/>
                    <a:pt x="37296" y="2017"/>
                    <a:pt x="36110" y="1683"/>
                  </a:cubicBezTo>
                  <a:cubicBezTo>
                    <a:pt x="32027" y="456"/>
                    <a:pt x="27757" y="1"/>
                    <a:pt x="23486" y="1"/>
                  </a:cubicBezTo>
                  <a:close/>
                </a:path>
              </a:pathLst>
            </a:custGeom>
            <a:solidFill>
              <a:srgbClr val="7B7FE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2310;p32"/>
            <p:cNvSpPr/>
            <p:nvPr/>
          </p:nvSpPr>
          <p:spPr>
            <a:xfrm>
              <a:off x="909950" y="1837700"/>
              <a:ext cx="119325" cy="759150"/>
            </a:xfrm>
            <a:custGeom>
              <a:avLst/>
              <a:gdLst/>
              <a:ahLst/>
              <a:cxnLst/>
              <a:rect l="l" t="t" r="r" b="b"/>
              <a:pathLst>
                <a:path w="4773" h="30366" extrusionOk="0">
                  <a:moveTo>
                    <a:pt x="3678" y="0"/>
                  </a:moveTo>
                  <a:lnTo>
                    <a:pt x="426" y="8207"/>
                  </a:lnTo>
                  <a:cubicBezTo>
                    <a:pt x="0" y="16444"/>
                    <a:pt x="152" y="24013"/>
                    <a:pt x="1429" y="30366"/>
                  </a:cubicBezTo>
                  <a:cubicBezTo>
                    <a:pt x="1915" y="30123"/>
                    <a:pt x="2462" y="30001"/>
                    <a:pt x="3010" y="29971"/>
                  </a:cubicBezTo>
                  <a:cubicBezTo>
                    <a:pt x="3344" y="28177"/>
                    <a:pt x="3648" y="26384"/>
                    <a:pt x="3830" y="24591"/>
                  </a:cubicBezTo>
                  <a:cubicBezTo>
                    <a:pt x="4773" y="17083"/>
                    <a:pt x="4773" y="9454"/>
                    <a:pt x="3921" y="1855"/>
                  </a:cubicBezTo>
                  <a:cubicBezTo>
                    <a:pt x="3861" y="1794"/>
                    <a:pt x="3800" y="1703"/>
                    <a:pt x="3770" y="1642"/>
                  </a:cubicBezTo>
                  <a:cubicBezTo>
                    <a:pt x="3618" y="1429"/>
                    <a:pt x="3678" y="1277"/>
                    <a:pt x="3830" y="1216"/>
                  </a:cubicBezTo>
                  <a:cubicBezTo>
                    <a:pt x="3800" y="821"/>
                    <a:pt x="3770" y="426"/>
                    <a:pt x="3678" y="0"/>
                  </a:cubicBezTo>
                  <a:close/>
                </a:path>
              </a:pathLst>
            </a:custGeom>
            <a:solidFill>
              <a:srgbClr val="FF3D8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2311;p32"/>
            <p:cNvSpPr/>
            <p:nvPr/>
          </p:nvSpPr>
          <p:spPr>
            <a:xfrm>
              <a:off x="998850" y="1767700"/>
              <a:ext cx="721175" cy="684125"/>
            </a:xfrm>
            <a:custGeom>
              <a:avLst/>
              <a:gdLst/>
              <a:ahLst/>
              <a:cxnLst/>
              <a:rect l="l" t="t" r="r" b="b"/>
              <a:pathLst>
                <a:path w="28847" h="27365" extrusionOk="0">
                  <a:moveTo>
                    <a:pt x="801" y="0"/>
                  </a:moveTo>
                  <a:cubicBezTo>
                    <a:pt x="704" y="0"/>
                    <a:pt x="617" y="60"/>
                    <a:pt x="578" y="156"/>
                  </a:cubicBezTo>
                  <a:cubicBezTo>
                    <a:pt x="517" y="126"/>
                    <a:pt x="426" y="126"/>
                    <a:pt x="365" y="95"/>
                  </a:cubicBezTo>
                  <a:cubicBezTo>
                    <a:pt x="338" y="91"/>
                    <a:pt x="312" y="89"/>
                    <a:pt x="288" y="89"/>
                  </a:cubicBezTo>
                  <a:cubicBezTo>
                    <a:pt x="129" y="89"/>
                    <a:pt x="54" y="172"/>
                    <a:pt x="1" y="278"/>
                  </a:cubicBezTo>
                  <a:lnTo>
                    <a:pt x="1" y="308"/>
                  </a:lnTo>
                  <a:lnTo>
                    <a:pt x="1" y="460"/>
                  </a:lnTo>
                  <a:cubicBezTo>
                    <a:pt x="1" y="551"/>
                    <a:pt x="92" y="612"/>
                    <a:pt x="214" y="673"/>
                  </a:cubicBezTo>
                  <a:cubicBezTo>
                    <a:pt x="274" y="673"/>
                    <a:pt x="396" y="703"/>
                    <a:pt x="457" y="734"/>
                  </a:cubicBezTo>
                  <a:cubicBezTo>
                    <a:pt x="578" y="764"/>
                    <a:pt x="730" y="825"/>
                    <a:pt x="852" y="855"/>
                  </a:cubicBezTo>
                  <a:cubicBezTo>
                    <a:pt x="4834" y="2284"/>
                    <a:pt x="7417" y="6144"/>
                    <a:pt x="9849" y="9427"/>
                  </a:cubicBezTo>
                  <a:cubicBezTo>
                    <a:pt x="12554" y="13135"/>
                    <a:pt x="15199" y="16904"/>
                    <a:pt x="17752" y="20703"/>
                  </a:cubicBezTo>
                  <a:cubicBezTo>
                    <a:pt x="18937" y="22466"/>
                    <a:pt x="20092" y="24260"/>
                    <a:pt x="21247" y="26053"/>
                  </a:cubicBezTo>
                  <a:cubicBezTo>
                    <a:pt x="21521" y="26418"/>
                    <a:pt x="21734" y="26843"/>
                    <a:pt x="22007" y="27239"/>
                  </a:cubicBezTo>
                  <a:cubicBezTo>
                    <a:pt x="22061" y="27328"/>
                    <a:pt x="22140" y="27364"/>
                    <a:pt x="22221" y="27364"/>
                  </a:cubicBezTo>
                  <a:cubicBezTo>
                    <a:pt x="22417" y="27364"/>
                    <a:pt x="22623" y="27150"/>
                    <a:pt x="22494" y="26935"/>
                  </a:cubicBezTo>
                  <a:cubicBezTo>
                    <a:pt x="22190" y="26479"/>
                    <a:pt x="21855" y="25962"/>
                    <a:pt x="21551" y="25476"/>
                  </a:cubicBezTo>
                  <a:cubicBezTo>
                    <a:pt x="19302" y="21980"/>
                    <a:pt x="17022" y="18576"/>
                    <a:pt x="14651" y="15141"/>
                  </a:cubicBezTo>
                  <a:cubicBezTo>
                    <a:pt x="13284" y="13257"/>
                    <a:pt x="11946" y="11342"/>
                    <a:pt x="10578" y="9488"/>
                  </a:cubicBezTo>
                  <a:cubicBezTo>
                    <a:pt x="9393" y="7877"/>
                    <a:pt x="8268" y="6266"/>
                    <a:pt x="6931" y="4746"/>
                  </a:cubicBezTo>
                  <a:lnTo>
                    <a:pt x="6931" y="4746"/>
                  </a:lnTo>
                  <a:cubicBezTo>
                    <a:pt x="9940" y="7117"/>
                    <a:pt x="12828" y="9670"/>
                    <a:pt x="15624" y="12345"/>
                  </a:cubicBezTo>
                  <a:cubicBezTo>
                    <a:pt x="18998" y="15536"/>
                    <a:pt x="22250" y="18910"/>
                    <a:pt x="25320" y="22406"/>
                  </a:cubicBezTo>
                  <a:cubicBezTo>
                    <a:pt x="25381" y="22527"/>
                    <a:pt x="25472" y="22588"/>
                    <a:pt x="25533" y="22710"/>
                  </a:cubicBezTo>
                  <a:cubicBezTo>
                    <a:pt x="26141" y="23378"/>
                    <a:pt x="26749" y="24077"/>
                    <a:pt x="27326" y="24746"/>
                  </a:cubicBezTo>
                  <a:cubicBezTo>
                    <a:pt x="27448" y="24564"/>
                    <a:pt x="27570" y="24381"/>
                    <a:pt x="27630" y="24260"/>
                  </a:cubicBezTo>
                  <a:cubicBezTo>
                    <a:pt x="27023" y="23591"/>
                    <a:pt x="26445" y="22892"/>
                    <a:pt x="25837" y="22223"/>
                  </a:cubicBezTo>
                  <a:cubicBezTo>
                    <a:pt x="24500" y="20703"/>
                    <a:pt x="23132" y="19184"/>
                    <a:pt x="21734" y="17694"/>
                  </a:cubicBezTo>
                  <a:cubicBezTo>
                    <a:pt x="18512" y="14260"/>
                    <a:pt x="15077" y="11007"/>
                    <a:pt x="11551" y="7907"/>
                  </a:cubicBezTo>
                  <a:cubicBezTo>
                    <a:pt x="10457" y="6934"/>
                    <a:pt x="9302" y="6022"/>
                    <a:pt x="8177" y="5080"/>
                  </a:cubicBezTo>
                  <a:lnTo>
                    <a:pt x="8177" y="5080"/>
                  </a:lnTo>
                  <a:cubicBezTo>
                    <a:pt x="9879" y="6144"/>
                    <a:pt x="11551" y="7208"/>
                    <a:pt x="13223" y="8332"/>
                  </a:cubicBezTo>
                  <a:cubicBezTo>
                    <a:pt x="17326" y="11098"/>
                    <a:pt x="21278" y="14077"/>
                    <a:pt x="25108" y="17238"/>
                  </a:cubicBezTo>
                  <a:lnTo>
                    <a:pt x="26384" y="18272"/>
                  </a:lnTo>
                  <a:cubicBezTo>
                    <a:pt x="27174" y="18910"/>
                    <a:pt x="27965" y="19579"/>
                    <a:pt x="28755" y="20278"/>
                  </a:cubicBezTo>
                  <a:cubicBezTo>
                    <a:pt x="28816" y="20035"/>
                    <a:pt x="28846" y="19792"/>
                    <a:pt x="28846" y="19548"/>
                  </a:cubicBezTo>
                  <a:cubicBezTo>
                    <a:pt x="28390" y="19184"/>
                    <a:pt x="27934" y="18758"/>
                    <a:pt x="27478" y="18363"/>
                  </a:cubicBezTo>
                  <a:cubicBezTo>
                    <a:pt x="25168" y="16448"/>
                    <a:pt x="22798" y="14564"/>
                    <a:pt x="20396" y="12740"/>
                  </a:cubicBezTo>
                  <a:cubicBezTo>
                    <a:pt x="16475" y="9731"/>
                    <a:pt x="12372" y="6934"/>
                    <a:pt x="8177" y="4320"/>
                  </a:cubicBezTo>
                  <a:cubicBezTo>
                    <a:pt x="5806" y="2831"/>
                    <a:pt x="3435" y="1433"/>
                    <a:pt x="1034" y="95"/>
                  </a:cubicBezTo>
                  <a:lnTo>
                    <a:pt x="973" y="65"/>
                  </a:lnTo>
                  <a:cubicBezTo>
                    <a:pt x="918" y="20"/>
                    <a:pt x="858" y="0"/>
                    <a:pt x="801" y="0"/>
                  </a:cubicBezTo>
                  <a:close/>
                </a:path>
              </a:pathLst>
            </a:custGeom>
            <a:solidFill>
              <a:srgbClr val="FF3D8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2312;p32"/>
            <p:cNvSpPr/>
            <p:nvPr/>
          </p:nvSpPr>
          <p:spPr>
            <a:xfrm>
              <a:off x="975150" y="1774250"/>
              <a:ext cx="429500" cy="870375"/>
            </a:xfrm>
            <a:custGeom>
              <a:avLst/>
              <a:gdLst/>
              <a:ahLst/>
              <a:cxnLst/>
              <a:rect l="l" t="t" r="r" b="b"/>
              <a:pathLst>
                <a:path w="17180" h="34815" extrusionOk="0">
                  <a:moveTo>
                    <a:pt x="1089" y="0"/>
                  </a:moveTo>
                  <a:cubicBezTo>
                    <a:pt x="1053" y="0"/>
                    <a:pt x="1016" y="5"/>
                    <a:pt x="979" y="16"/>
                  </a:cubicBezTo>
                  <a:cubicBezTo>
                    <a:pt x="949" y="16"/>
                    <a:pt x="918" y="76"/>
                    <a:pt x="918" y="76"/>
                  </a:cubicBezTo>
                  <a:cubicBezTo>
                    <a:pt x="827" y="137"/>
                    <a:pt x="766" y="228"/>
                    <a:pt x="797" y="320"/>
                  </a:cubicBezTo>
                  <a:lnTo>
                    <a:pt x="797" y="411"/>
                  </a:lnTo>
                  <a:cubicBezTo>
                    <a:pt x="918" y="1080"/>
                    <a:pt x="1040" y="1779"/>
                    <a:pt x="1101" y="2447"/>
                  </a:cubicBezTo>
                  <a:cubicBezTo>
                    <a:pt x="1131" y="2873"/>
                    <a:pt x="1222" y="3238"/>
                    <a:pt x="1253" y="3663"/>
                  </a:cubicBezTo>
                  <a:cubicBezTo>
                    <a:pt x="1162" y="3754"/>
                    <a:pt x="1070" y="3937"/>
                    <a:pt x="1192" y="4089"/>
                  </a:cubicBezTo>
                  <a:cubicBezTo>
                    <a:pt x="1222" y="4180"/>
                    <a:pt x="1313" y="4241"/>
                    <a:pt x="1344" y="4332"/>
                  </a:cubicBezTo>
                  <a:cubicBezTo>
                    <a:pt x="2225" y="11931"/>
                    <a:pt x="2225" y="19560"/>
                    <a:pt x="1253" y="27037"/>
                  </a:cubicBezTo>
                  <a:cubicBezTo>
                    <a:pt x="1040" y="28861"/>
                    <a:pt x="766" y="30654"/>
                    <a:pt x="432" y="32448"/>
                  </a:cubicBezTo>
                  <a:cubicBezTo>
                    <a:pt x="310" y="33116"/>
                    <a:pt x="189" y="33755"/>
                    <a:pt x="37" y="34454"/>
                  </a:cubicBezTo>
                  <a:cubicBezTo>
                    <a:pt x="0" y="34673"/>
                    <a:pt x="216" y="34815"/>
                    <a:pt x="413" y="34815"/>
                  </a:cubicBezTo>
                  <a:cubicBezTo>
                    <a:pt x="545" y="34815"/>
                    <a:pt x="669" y="34752"/>
                    <a:pt x="706" y="34606"/>
                  </a:cubicBezTo>
                  <a:cubicBezTo>
                    <a:pt x="858" y="33876"/>
                    <a:pt x="1010" y="33116"/>
                    <a:pt x="1101" y="32387"/>
                  </a:cubicBezTo>
                  <a:cubicBezTo>
                    <a:pt x="2590" y="24363"/>
                    <a:pt x="3016" y="16125"/>
                    <a:pt x="2377" y="7888"/>
                  </a:cubicBezTo>
                  <a:cubicBezTo>
                    <a:pt x="2317" y="7037"/>
                    <a:pt x="2225" y="6247"/>
                    <a:pt x="2134" y="5426"/>
                  </a:cubicBezTo>
                  <a:lnTo>
                    <a:pt x="2134" y="5426"/>
                  </a:lnTo>
                  <a:cubicBezTo>
                    <a:pt x="6116" y="11809"/>
                    <a:pt x="6572" y="19469"/>
                    <a:pt x="6542" y="26642"/>
                  </a:cubicBezTo>
                  <a:cubicBezTo>
                    <a:pt x="6542" y="28679"/>
                    <a:pt x="6542" y="30685"/>
                    <a:pt x="6815" y="32691"/>
                  </a:cubicBezTo>
                  <a:cubicBezTo>
                    <a:pt x="6846" y="33116"/>
                    <a:pt x="6937" y="33542"/>
                    <a:pt x="6997" y="33937"/>
                  </a:cubicBezTo>
                  <a:cubicBezTo>
                    <a:pt x="7034" y="34108"/>
                    <a:pt x="7150" y="34181"/>
                    <a:pt x="7271" y="34181"/>
                  </a:cubicBezTo>
                  <a:cubicBezTo>
                    <a:pt x="7450" y="34181"/>
                    <a:pt x="7642" y="34021"/>
                    <a:pt x="7605" y="33785"/>
                  </a:cubicBezTo>
                  <a:cubicBezTo>
                    <a:pt x="7484" y="33147"/>
                    <a:pt x="7423" y="32539"/>
                    <a:pt x="7332" y="31901"/>
                  </a:cubicBezTo>
                  <a:cubicBezTo>
                    <a:pt x="7180" y="30259"/>
                    <a:pt x="7180" y="28679"/>
                    <a:pt x="7180" y="27068"/>
                  </a:cubicBezTo>
                  <a:cubicBezTo>
                    <a:pt x="7241" y="25062"/>
                    <a:pt x="7241" y="23056"/>
                    <a:pt x="7119" y="21019"/>
                  </a:cubicBezTo>
                  <a:cubicBezTo>
                    <a:pt x="6876" y="17584"/>
                    <a:pt x="6390" y="14028"/>
                    <a:pt x="5265" y="10654"/>
                  </a:cubicBezTo>
                  <a:lnTo>
                    <a:pt x="5265" y="10654"/>
                  </a:lnTo>
                  <a:cubicBezTo>
                    <a:pt x="6572" y="11505"/>
                    <a:pt x="7849" y="12478"/>
                    <a:pt x="8973" y="13602"/>
                  </a:cubicBezTo>
                  <a:cubicBezTo>
                    <a:pt x="9247" y="18253"/>
                    <a:pt x="10159" y="22934"/>
                    <a:pt x="11678" y="27402"/>
                  </a:cubicBezTo>
                  <a:cubicBezTo>
                    <a:pt x="11891" y="28071"/>
                    <a:pt x="12134" y="28679"/>
                    <a:pt x="12347" y="29287"/>
                  </a:cubicBezTo>
                  <a:lnTo>
                    <a:pt x="13168" y="31202"/>
                  </a:lnTo>
                  <a:cubicBezTo>
                    <a:pt x="13231" y="31365"/>
                    <a:pt x="13371" y="31435"/>
                    <a:pt x="13504" y="31435"/>
                  </a:cubicBezTo>
                  <a:cubicBezTo>
                    <a:pt x="13692" y="31435"/>
                    <a:pt x="13865" y="31294"/>
                    <a:pt x="13776" y="31080"/>
                  </a:cubicBezTo>
                  <a:cubicBezTo>
                    <a:pt x="13472" y="30381"/>
                    <a:pt x="13198" y="29651"/>
                    <a:pt x="12925" y="28983"/>
                  </a:cubicBezTo>
                  <a:cubicBezTo>
                    <a:pt x="11496" y="25244"/>
                    <a:pt x="10493" y="21384"/>
                    <a:pt x="9976" y="17463"/>
                  </a:cubicBezTo>
                  <a:cubicBezTo>
                    <a:pt x="9824" y="16399"/>
                    <a:pt x="9733" y="15365"/>
                    <a:pt x="9672" y="14302"/>
                  </a:cubicBezTo>
                  <a:lnTo>
                    <a:pt x="9672" y="14302"/>
                  </a:lnTo>
                  <a:cubicBezTo>
                    <a:pt x="12560" y="17280"/>
                    <a:pt x="14688" y="20958"/>
                    <a:pt x="15751" y="24879"/>
                  </a:cubicBezTo>
                  <a:cubicBezTo>
                    <a:pt x="16116" y="26217"/>
                    <a:pt x="16359" y="27584"/>
                    <a:pt x="16451" y="28952"/>
                  </a:cubicBezTo>
                  <a:cubicBezTo>
                    <a:pt x="16451" y="29317"/>
                    <a:pt x="16511" y="29651"/>
                    <a:pt x="16511" y="30016"/>
                  </a:cubicBezTo>
                  <a:cubicBezTo>
                    <a:pt x="16511" y="30183"/>
                    <a:pt x="16644" y="30273"/>
                    <a:pt x="16792" y="30273"/>
                  </a:cubicBezTo>
                  <a:cubicBezTo>
                    <a:pt x="16967" y="30273"/>
                    <a:pt x="17164" y="30145"/>
                    <a:pt x="17180" y="29864"/>
                  </a:cubicBezTo>
                  <a:cubicBezTo>
                    <a:pt x="17180" y="29165"/>
                    <a:pt x="17089" y="28496"/>
                    <a:pt x="17028" y="27797"/>
                  </a:cubicBezTo>
                  <a:cubicBezTo>
                    <a:pt x="16329" y="22296"/>
                    <a:pt x="13563" y="16976"/>
                    <a:pt x="9399" y="13025"/>
                  </a:cubicBezTo>
                  <a:cubicBezTo>
                    <a:pt x="8061" y="11779"/>
                    <a:pt x="6602" y="10654"/>
                    <a:pt x="5052" y="9742"/>
                  </a:cubicBezTo>
                  <a:cubicBezTo>
                    <a:pt x="5022" y="9712"/>
                    <a:pt x="4991" y="9712"/>
                    <a:pt x="4931" y="9712"/>
                  </a:cubicBezTo>
                  <a:cubicBezTo>
                    <a:pt x="4900" y="9651"/>
                    <a:pt x="4900" y="9560"/>
                    <a:pt x="4870" y="9499"/>
                  </a:cubicBezTo>
                  <a:cubicBezTo>
                    <a:pt x="4110" y="7584"/>
                    <a:pt x="3168" y="5760"/>
                    <a:pt x="1982" y="4089"/>
                  </a:cubicBezTo>
                  <a:cubicBezTo>
                    <a:pt x="1861" y="3146"/>
                    <a:pt x="1739" y="2143"/>
                    <a:pt x="1587" y="1201"/>
                  </a:cubicBezTo>
                  <a:cubicBezTo>
                    <a:pt x="1526" y="897"/>
                    <a:pt x="1496" y="593"/>
                    <a:pt x="1435" y="289"/>
                  </a:cubicBezTo>
                  <a:cubicBezTo>
                    <a:pt x="1410" y="114"/>
                    <a:pt x="1261" y="0"/>
                    <a:pt x="1089" y="0"/>
                  </a:cubicBezTo>
                  <a:close/>
                </a:path>
              </a:pathLst>
            </a:custGeom>
            <a:solidFill>
              <a:srgbClr val="7B7FE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2313;p32"/>
            <p:cNvSpPr/>
            <p:nvPr/>
          </p:nvSpPr>
          <p:spPr>
            <a:xfrm>
              <a:off x="944900" y="2221950"/>
              <a:ext cx="774350" cy="493500"/>
            </a:xfrm>
            <a:custGeom>
              <a:avLst/>
              <a:gdLst/>
              <a:ahLst/>
              <a:cxnLst/>
              <a:rect l="l" t="t" r="r" b="b"/>
              <a:pathLst>
                <a:path w="30974" h="19740" extrusionOk="0">
                  <a:moveTo>
                    <a:pt x="28727" y="0"/>
                  </a:moveTo>
                  <a:cubicBezTo>
                    <a:pt x="28645" y="0"/>
                    <a:pt x="28563" y="4"/>
                    <a:pt x="28481" y="11"/>
                  </a:cubicBezTo>
                  <a:cubicBezTo>
                    <a:pt x="28117" y="71"/>
                    <a:pt x="27782" y="284"/>
                    <a:pt x="27570" y="619"/>
                  </a:cubicBezTo>
                  <a:cubicBezTo>
                    <a:pt x="27053" y="1591"/>
                    <a:pt x="28147" y="2929"/>
                    <a:pt x="27965" y="3962"/>
                  </a:cubicBezTo>
                  <a:cubicBezTo>
                    <a:pt x="27965" y="4114"/>
                    <a:pt x="27874" y="4236"/>
                    <a:pt x="27813" y="4388"/>
                  </a:cubicBezTo>
                  <a:cubicBezTo>
                    <a:pt x="27782" y="4448"/>
                    <a:pt x="27722" y="4479"/>
                    <a:pt x="27691" y="4540"/>
                  </a:cubicBezTo>
                  <a:cubicBezTo>
                    <a:pt x="27022" y="5299"/>
                    <a:pt x="25594" y="4904"/>
                    <a:pt x="24773" y="5512"/>
                  </a:cubicBezTo>
                  <a:cubicBezTo>
                    <a:pt x="24226" y="5907"/>
                    <a:pt x="24013" y="6667"/>
                    <a:pt x="23709" y="7306"/>
                  </a:cubicBezTo>
                  <a:cubicBezTo>
                    <a:pt x="23618" y="7488"/>
                    <a:pt x="23527" y="7670"/>
                    <a:pt x="23405" y="7883"/>
                  </a:cubicBezTo>
                  <a:cubicBezTo>
                    <a:pt x="23223" y="8187"/>
                    <a:pt x="22949" y="8400"/>
                    <a:pt x="22554" y="8430"/>
                  </a:cubicBezTo>
                  <a:cubicBezTo>
                    <a:pt x="22505" y="8438"/>
                    <a:pt x="22455" y="8441"/>
                    <a:pt x="22406" y="8441"/>
                  </a:cubicBezTo>
                  <a:cubicBezTo>
                    <a:pt x="21648" y="8441"/>
                    <a:pt x="20985" y="7608"/>
                    <a:pt x="20214" y="7579"/>
                  </a:cubicBezTo>
                  <a:cubicBezTo>
                    <a:pt x="20176" y="7576"/>
                    <a:pt x="20139" y="7574"/>
                    <a:pt x="20102" y="7574"/>
                  </a:cubicBezTo>
                  <a:cubicBezTo>
                    <a:pt x="19138" y="7574"/>
                    <a:pt x="18591" y="8708"/>
                    <a:pt x="18268" y="9616"/>
                  </a:cubicBezTo>
                  <a:cubicBezTo>
                    <a:pt x="18208" y="9737"/>
                    <a:pt x="18147" y="9889"/>
                    <a:pt x="18116" y="10011"/>
                  </a:cubicBezTo>
                  <a:cubicBezTo>
                    <a:pt x="18056" y="10193"/>
                    <a:pt x="17965" y="10345"/>
                    <a:pt x="17904" y="10528"/>
                  </a:cubicBezTo>
                  <a:cubicBezTo>
                    <a:pt x="17813" y="10710"/>
                    <a:pt x="17691" y="10862"/>
                    <a:pt x="17600" y="11014"/>
                  </a:cubicBezTo>
                  <a:cubicBezTo>
                    <a:pt x="17509" y="11135"/>
                    <a:pt x="17448" y="11227"/>
                    <a:pt x="17357" y="11287"/>
                  </a:cubicBezTo>
                  <a:cubicBezTo>
                    <a:pt x="17083" y="11561"/>
                    <a:pt x="16749" y="11743"/>
                    <a:pt x="16323" y="11743"/>
                  </a:cubicBezTo>
                  <a:cubicBezTo>
                    <a:pt x="15574" y="11743"/>
                    <a:pt x="14927" y="11086"/>
                    <a:pt x="14219" y="11086"/>
                  </a:cubicBezTo>
                  <a:cubicBezTo>
                    <a:pt x="14151" y="11086"/>
                    <a:pt x="14082" y="11092"/>
                    <a:pt x="14013" y="11105"/>
                  </a:cubicBezTo>
                  <a:lnTo>
                    <a:pt x="13983" y="11105"/>
                  </a:lnTo>
                  <a:cubicBezTo>
                    <a:pt x="13952" y="11105"/>
                    <a:pt x="13952" y="11135"/>
                    <a:pt x="13891" y="11135"/>
                  </a:cubicBezTo>
                  <a:cubicBezTo>
                    <a:pt x="13709" y="11166"/>
                    <a:pt x="13557" y="11287"/>
                    <a:pt x="13436" y="11409"/>
                  </a:cubicBezTo>
                  <a:lnTo>
                    <a:pt x="13375" y="11500"/>
                  </a:lnTo>
                  <a:cubicBezTo>
                    <a:pt x="12858" y="12017"/>
                    <a:pt x="12554" y="12959"/>
                    <a:pt x="11794" y="13081"/>
                  </a:cubicBezTo>
                  <a:cubicBezTo>
                    <a:pt x="11730" y="13093"/>
                    <a:pt x="11667" y="13098"/>
                    <a:pt x="11605" y="13098"/>
                  </a:cubicBezTo>
                  <a:cubicBezTo>
                    <a:pt x="11046" y="13098"/>
                    <a:pt x="10545" y="12655"/>
                    <a:pt x="9970" y="12655"/>
                  </a:cubicBezTo>
                  <a:cubicBezTo>
                    <a:pt x="9454" y="12716"/>
                    <a:pt x="9119" y="12959"/>
                    <a:pt x="8846" y="13385"/>
                  </a:cubicBezTo>
                  <a:cubicBezTo>
                    <a:pt x="8694" y="13567"/>
                    <a:pt x="8603" y="13841"/>
                    <a:pt x="8451" y="14053"/>
                  </a:cubicBezTo>
                  <a:cubicBezTo>
                    <a:pt x="8390" y="14145"/>
                    <a:pt x="8359" y="14175"/>
                    <a:pt x="8329" y="14266"/>
                  </a:cubicBezTo>
                  <a:cubicBezTo>
                    <a:pt x="8207" y="14479"/>
                    <a:pt x="8056" y="14722"/>
                    <a:pt x="7904" y="14904"/>
                  </a:cubicBezTo>
                  <a:cubicBezTo>
                    <a:pt x="7782" y="15056"/>
                    <a:pt x="7630" y="15208"/>
                    <a:pt x="7448" y="15330"/>
                  </a:cubicBezTo>
                  <a:cubicBezTo>
                    <a:pt x="7131" y="15531"/>
                    <a:pt x="6790" y="15609"/>
                    <a:pt x="6438" y="15609"/>
                  </a:cubicBezTo>
                  <a:cubicBezTo>
                    <a:pt x="5673" y="15609"/>
                    <a:pt x="4853" y="15245"/>
                    <a:pt x="4104" y="14996"/>
                  </a:cubicBezTo>
                  <a:cubicBezTo>
                    <a:pt x="3831" y="14874"/>
                    <a:pt x="3557" y="14783"/>
                    <a:pt x="3314" y="14753"/>
                  </a:cubicBezTo>
                  <a:cubicBezTo>
                    <a:pt x="3131" y="14692"/>
                    <a:pt x="2919" y="14692"/>
                    <a:pt x="2736" y="14631"/>
                  </a:cubicBezTo>
                  <a:cubicBezTo>
                    <a:pt x="2584" y="14631"/>
                    <a:pt x="2402" y="14601"/>
                    <a:pt x="2220" y="14601"/>
                  </a:cubicBezTo>
                  <a:cubicBezTo>
                    <a:pt x="2113" y="14585"/>
                    <a:pt x="2007" y="14578"/>
                    <a:pt x="1897" y="14578"/>
                  </a:cubicBezTo>
                  <a:cubicBezTo>
                    <a:pt x="1786" y="14578"/>
                    <a:pt x="1672" y="14585"/>
                    <a:pt x="1551" y="14601"/>
                  </a:cubicBezTo>
                  <a:cubicBezTo>
                    <a:pt x="1034" y="14631"/>
                    <a:pt x="487" y="14753"/>
                    <a:pt x="1" y="14996"/>
                  </a:cubicBezTo>
                  <a:cubicBezTo>
                    <a:pt x="244" y="16090"/>
                    <a:pt x="487" y="17184"/>
                    <a:pt x="791" y="18218"/>
                  </a:cubicBezTo>
                  <a:cubicBezTo>
                    <a:pt x="1059" y="19156"/>
                    <a:pt x="1918" y="19739"/>
                    <a:pt x="2846" y="19739"/>
                  </a:cubicBezTo>
                  <a:cubicBezTo>
                    <a:pt x="2971" y="19739"/>
                    <a:pt x="3097" y="19729"/>
                    <a:pt x="3223" y="19707"/>
                  </a:cubicBezTo>
                  <a:cubicBezTo>
                    <a:pt x="15442" y="17367"/>
                    <a:pt x="25685" y="13871"/>
                    <a:pt x="29484" y="6576"/>
                  </a:cubicBezTo>
                  <a:cubicBezTo>
                    <a:pt x="29606" y="6394"/>
                    <a:pt x="29728" y="6211"/>
                    <a:pt x="29758" y="5999"/>
                  </a:cubicBezTo>
                  <a:cubicBezTo>
                    <a:pt x="30305" y="4844"/>
                    <a:pt x="30700" y="3506"/>
                    <a:pt x="30883" y="2047"/>
                  </a:cubicBezTo>
                  <a:cubicBezTo>
                    <a:pt x="30913" y="1834"/>
                    <a:pt x="30974" y="1561"/>
                    <a:pt x="30974" y="1348"/>
                  </a:cubicBezTo>
                  <a:lnTo>
                    <a:pt x="30974" y="1226"/>
                  </a:lnTo>
                  <a:lnTo>
                    <a:pt x="30396" y="649"/>
                  </a:lnTo>
                  <a:cubicBezTo>
                    <a:pt x="30153" y="436"/>
                    <a:pt x="29849" y="284"/>
                    <a:pt x="29545" y="163"/>
                  </a:cubicBezTo>
                  <a:cubicBezTo>
                    <a:pt x="29286" y="45"/>
                    <a:pt x="29009" y="0"/>
                    <a:pt x="28727" y="0"/>
                  </a:cubicBezTo>
                  <a:close/>
                </a:path>
              </a:pathLst>
            </a:custGeom>
            <a:solidFill>
              <a:srgbClr val="1800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2314;p32"/>
            <p:cNvSpPr/>
            <p:nvPr/>
          </p:nvSpPr>
          <p:spPr>
            <a:xfrm>
              <a:off x="1846125" y="1671000"/>
              <a:ext cx="351875" cy="478275"/>
            </a:xfrm>
            <a:custGeom>
              <a:avLst/>
              <a:gdLst/>
              <a:ahLst/>
              <a:cxnLst/>
              <a:rect l="l" t="t" r="r" b="b"/>
              <a:pathLst>
                <a:path w="14075" h="19131" extrusionOk="0">
                  <a:moveTo>
                    <a:pt x="12028" y="0"/>
                  </a:moveTo>
                  <a:cubicBezTo>
                    <a:pt x="11921" y="0"/>
                    <a:pt x="11812" y="4"/>
                    <a:pt x="11703" y="12"/>
                  </a:cubicBezTo>
                  <a:cubicBezTo>
                    <a:pt x="10457" y="133"/>
                    <a:pt x="9180" y="833"/>
                    <a:pt x="8816" y="2018"/>
                  </a:cubicBezTo>
                  <a:cubicBezTo>
                    <a:pt x="8573" y="3051"/>
                    <a:pt x="8907" y="4419"/>
                    <a:pt x="8056" y="5058"/>
                  </a:cubicBezTo>
                  <a:cubicBezTo>
                    <a:pt x="8025" y="5088"/>
                    <a:pt x="7995" y="5088"/>
                    <a:pt x="7965" y="5149"/>
                  </a:cubicBezTo>
                  <a:cubicBezTo>
                    <a:pt x="7726" y="5292"/>
                    <a:pt x="7450" y="5341"/>
                    <a:pt x="7181" y="5341"/>
                  </a:cubicBezTo>
                  <a:cubicBezTo>
                    <a:pt x="7107" y="5341"/>
                    <a:pt x="7034" y="5338"/>
                    <a:pt x="6962" y="5331"/>
                  </a:cubicBezTo>
                  <a:cubicBezTo>
                    <a:pt x="6475" y="5301"/>
                    <a:pt x="5928" y="5088"/>
                    <a:pt x="5442" y="4936"/>
                  </a:cubicBezTo>
                  <a:cubicBezTo>
                    <a:pt x="5154" y="4837"/>
                    <a:pt x="4826" y="4779"/>
                    <a:pt x="4510" y="4779"/>
                  </a:cubicBezTo>
                  <a:cubicBezTo>
                    <a:pt x="3859" y="4779"/>
                    <a:pt x="3254" y="5021"/>
                    <a:pt x="3132" y="5635"/>
                  </a:cubicBezTo>
                  <a:cubicBezTo>
                    <a:pt x="2889" y="6699"/>
                    <a:pt x="4530" y="7672"/>
                    <a:pt x="4044" y="8644"/>
                  </a:cubicBezTo>
                  <a:cubicBezTo>
                    <a:pt x="3770" y="9161"/>
                    <a:pt x="3101" y="9191"/>
                    <a:pt x="2524" y="9404"/>
                  </a:cubicBezTo>
                  <a:cubicBezTo>
                    <a:pt x="1369" y="9738"/>
                    <a:pt x="609" y="10802"/>
                    <a:pt x="305" y="11927"/>
                  </a:cubicBezTo>
                  <a:cubicBezTo>
                    <a:pt x="1" y="13052"/>
                    <a:pt x="153" y="14267"/>
                    <a:pt x="396" y="15392"/>
                  </a:cubicBezTo>
                  <a:cubicBezTo>
                    <a:pt x="670" y="16638"/>
                    <a:pt x="1034" y="17854"/>
                    <a:pt x="1278" y="19131"/>
                  </a:cubicBezTo>
                  <a:cubicBezTo>
                    <a:pt x="3800" y="16425"/>
                    <a:pt x="6293" y="12292"/>
                    <a:pt x="8603" y="8553"/>
                  </a:cubicBezTo>
                  <a:cubicBezTo>
                    <a:pt x="9028" y="7915"/>
                    <a:pt x="9393" y="7307"/>
                    <a:pt x="9788" y="6699"/>
                  </a:cubicBezTo>
                  <a:cubicBezTo>
                    <a:pt x="9849" y="6517"/>
                    <a:pt x="9971" y="6365"/>
                    <a:pt x="10092" y="6213"/>
                  </a:cubicBezTo>
                  <a:cubicBezTo>
                    <a:pt x="11643" y="3842"/>
                    <a:pt x="13041" y="1805"/>
                    <a:pt x="14074" y="346"/>
                  </a:cubicBezTo>
                  <a:cubicBezTo>
                    <a:pt x="13415" y="162"/>
                    <a:pt x="12733" y="0"/>
                    <a:pt x="12028" y="0"/>
                  </a:cubicBezTo>
                  <a:close/>
                </a:path>
              </a:pathLst>
            </a:custGeom>
            <a:solidFill>
              <a:srgbClr val="1800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2315;p32"/>
            <p:cNvSpPr/>
            <p:nvPr/>
          </p:nvSpPr>
          <p:spPr>
            <a:xfrm>
              <a:off x="1010600" y="1742000"/>
              <a:ext cx="749700" cy="480800"/>
            </a:xfrm>
            <a:custGeom>
              <a:avLst/>
              <a:gdLst/>
              <a:ahLst/>
              <a:cxnLst/>
              <a:rect l="l" t="t" r="r" b="b"/>
              <a:pathLst>
                <a:path w="29988" h="19232" extrusionOk="0">
                  <a:moveTo>
                    <a:pt x="445" y="0"/>
                  </a:moveTo>
                  <a:cubicBezTo>
                    <a:pt x="191" y="0"/>
                    <a:pt x="0" y="387"/>
                    <a:pt x="291" y="546"/>
                  </a:cubicBezTo>
                  <a:cubicBezTo>
                    <a:pt x="412" y="637"/>
                    <a:pt x="534" y="698"/>
                    <a:pt x="655" y="728"/>
                  </a:cubicBezTo>
                  <a:cubicBezTo>
                    <a:pt x="4972" y="2947"/>
                    <a:pt x="9257" y="5135"/>
                    <a:pt x="13604" y="7354"/>
                  </a:cubicBezTo>
                  <a:cubicBezTo>
                    <a:pt x="15762" y="8449"/>
                    <a:pt x="17981" y="9573"/>
                    <a:pt x="20048" y="10819"/>
                  </a:cubicBezTo>
                  <a:cubicBezTo>
                    <a:pt x="22115" y="12066"/>
                    <a:pt x="23969" y="13494"/>
                    <a:pt x="25671" y="15227"/>
                  </a:cubicBezTo>
                  <a:cubicBezTo>
                    <a:pt x="26948" y="16473"/>
                    <a:pt x="28103" y="17810"/>
                    <a:pt x="29227" y="19209"/>
                  </a:cubicBezTo>
                  <a:cubicBezTo>
                    <a:pt x="29349" y="19224"/>
                    <a:pt x="29471" y="19231"/>
                    <a:pt x="29596" y="19231"/>
                  </a:cubicBezTo>
                  <a:cubicBezTo>
                    <a:pt x="29721" y="19231"/>
                    <a:pt x="29850" y="19224"/>
                    <a:pt x="29987" y="19209"/>
                  </a:cubicBezTo>
                  <a:cubicBezTo>
                    <a:pt x="28984" y="17962"/>
                    <a:pt x="27951" y="16747"/>
                    <a:pt x="26856" y="15531"/>
                  </a:cubicBezTo>
                  <a:cubicBezTo>
                    <a:pt x="25215" y="13768"/>
                    <a:pt x="23452" y="12218"/>
                    <a:pt x="21416" y="10911"/>
                  </a:cubicBezTo>
                  <a:cubicBezTo>
                    <a:pt x="19379" y="9604"/>
                    <a:pt x="17221" y="8449"/>
                    <a:pt x="15002" y="7354"/>
                  </a:cubicBezTo>
                  <a:cubicBezTo>
                    <a:pt x="12722" y="6169"/>
                    <a:pt x="10473" y="5044"/>
                    <a:pt x="8224" y="3889"/>
                  </a:cubicBezTo>
                  <a:cubicBezTo>
                    <a:pt x="5731" y="2643"/>
                    <a:pt x="3269" y="1397"/>
                    <a:pt x="747" y="90"/>
                  </a:cubicBezTo>
                  <a:cubicBezTo>
                    <a:pt x="686" y="59"/>
                    <a:pt x="595" y="59"/>
                    <a:pt x="564" y="29"/>
                  </a:cubicBezTo>
                  <a:cubicBezTo>
                    <a:pt x="524" y="9"/>
                    <a:pt x="484" y="0"/>
                    <a:pt x="445" y="0"/>
                  </a:cubicBezTo>
                  <a:close/>
                </a:path>
              </a:pathLst>
            </a:custGeom>
            <a:solidFill>
              <a:srgbClr val="FFA1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2316;p32"/>
            <p:cNvSpPr/>
            <p:nvPr/>
          </p:nvSpPr>
          <p:spPr>
            <a:xfrm>
              <a:off x="1007975" y="1712325"/>
              <a:ext cx="1091225" cy="126150"/>
            </a:xfrm>
            <a:custGeom>
              <a:avLst/>
              <a:gdLst/>
              <a:ahLst/>
              <a:cxnLst/>
              <a:rect l="l" t="t" r="r" b="b"/>
              <a:pathLst>
                <a:path w="43649" h="5046" extrusionOk="0">
                  <a:moveTo>
                    <a:pt x="396" y="0"/>
                  </a:moveTo>
                  <a:cubicBezTo>
                    <a:pt x="122" y="0"/>
                    <a:pt x="0" y="426"/>
                    <a:pt x="244" y="517"/>
                  </a:cubicBezTo>
                  <a:cubicBezTo>
                    <a:pt x="487" y="639"/>
                    <a:pt x="760" y="730"/>
                    <a:pt x="973" y="791"/>
                  </a:cubicBezTo>
                  <a:cubicBezTo>
                    <a:pt x="3240" y="1563"/>
                    <a:pt x="5586" y="1818"/>
                    <a:pt x="7953" y="1818"/>
                  </a:cubicBezTo>
                  <a:cubicBezTo>
                    <a:pt x="11269" y="1818"/>
                    <a:pt x="14628" y="1317"/>
                    <a:pt x="17873" y="1034"/>
                  </a:cubicBezTo>
                  <a:cubicBezTo>
                    <a:pt x="20084" y="836"/>
                    <a:pt x="22305" y="713"/>
                    <a:pt x="24519" y="713"/>
                  </a:cubicBezTo>
                  <a:cubicBezTo>
                    <a:pt x="28758" y="713"/>
                    <a:pt x="32969" y="1163"/>
                    <a:pt x="37022" y="2401"/>
                  </a:cubicBezTo>
                  <a:cubicBezTo>
                    <a:pt x="38208" y="2766"/>
                    <a:pt x="39393" y="3192"/>
                    <a:pt x="40518" y="3678"/>
                  </a:cubicBezTo>
                  <a:cubicBezTo>
                    <a:pt x="41491" y="4073"/>
                    <a:pt x="42433" y="4529"/>
                    <a:pt x="43345" y="5046"/>
                  </a:cubicBezTo>
                  <a:cubicBezTo>
                    <a:pt x="43406" y="4864"/>
                    <a:pt x="43527" y="4712"/>
                    <a:pt x="43649" y="4560"/>
                  </a:cubicBezTo>
                  <a:cubicBezTo>
                    <a:pt x="42919" y="4164"/>
                    <a:pt x="42251" y="3800"/>
                    <a:pt x="41551" y="3526"/>
                  </a:cubicBezTo>
                  <a:cubicBezTo>
                    <a:pt x="37722" y="1733"/>
                    <a:pt x="33527" y="760"/>
                    <a:pt x="29332" y="365"/>
                  </a:cubicBezTo>
                  <a:cubicBezTo>
                    <a:pt x="27783" y="217"/>
                    <a:pt x="26220" y="156"/>
                    <a:pt x="24652" y="156"/>
                  </a:cubicBezTo>
                  <a:cubicBezTo>
                    <a:pt x="22991" y="156"/>
                    <a:pt x="21325" y="225"/>
                    <a:pt x="19667" y="335"/>
                  </a:cubicBezTo>
                  <a:cubicBezTo>
                    <a:pt x="16627" y="517"/>
                    <a:pt x="13587" y="973"/>
                    <a:pt x="10548" y="1186"/>
                  </a:cubicBezTo>
                  <a:cubicBezTo>
                    <a:pt x="9743" y="1232"/>
                    <a:pt x="8935" y="1260"/>
                    <a:pt x="8127" y="1260"/>
                  </a:cubicBezTo>
                  <a:cubicBezTo>
                    <a:pt x="5730" y="1260"/>
                    <a:pt x="3338" y="1009"/>
                    <a:pt x="1064" y="213"/>
                  </a:cubicBezTo>
                  <a:cubicBezTo>
                    <a:pt x="912" y="152"/>
                    <a:pt x="700" y="122"/>
                    <a:pt x="548" y="31"/>
                  </a:cubicBezTo>
                  <a:cubicBezTo>
                    <a:pt x="487" y="0"/>
                    <a:pt x="456" y="0"/>
                    <a:pt x="396" y="0"/>
                  </a:cubicBezTo>
                  <a:close/>
                </a:path>
              </a:pathLst>
            </a:custGeom>
            <a:solidFill>
              <a:srgbClr val="FFA1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2317;p32"/>
            <p:cNvSpPr/>
            <p:nvPr/>
          </p:nvSpPr>
          <p:spPr>
            <a:xfrm>
              <a:off x="992775" y="1499525"/>
              <a:ext cx="1225725" cy="191550"/>
            </a:xfrm>
            <a:custGeom>
              <a:avLst/>
              <a:gdLst/>
              <a:ahLst/>
              <a:cxnLst/>
              <a:rect l="l" t="t" r="r" b="b"/>
              <a:pathLst>
                <a:path w="49029" h="7662" extrusionOk="0">
                  <a:moveTo>
                    <a:pt x="33589" y="1"/>
                  </a:moveTo>
                  <a:cubicBezTo>
                    <a:pt x="33518" y="1"/>
                    <a:pt x="33446" y="1"/>
                    <a:pt x="33375" y="1"/>
                  </a:cubicBezTo>
                  <a:cubicBezTo>
                    <a:pt x="29697" y="32"/>
                    <a:pt x="26080" y="670"/>
                    <a:pt x="22554" y="1643"/>
                  </a:cubicBezTo>
                  <a:cubicBezTo>
                    <a:pt x="19059" y="2585"/>
                    <a:pt x="15654" y="3771"/>
                    <a:pt x="12189" y="4834"/>
                  </a:cubicBezTo>
                  <a:cubicBezTo>
                    <a:pt x="8724" y="5837"/>
                    <a:pt x="5229" y="6749"/>
                    <a:pt x="1612" y="7023"/>
                  </a:cubicBezTo>
                  <a:lnTo>
                    <a:pt x="1399" y="7023"/>
                  </a:lnTo>
                  <a:cubicBezTo>
                    <a:pt x="1064" y="7053"/>
                    <a:pt x="700" y="7114"/>
                    <a:pt x="365" y="7114"/>
                  </a:cubicBezTo>
                  <a:cubicBezTo>
                    <a:pt x="1" y="7114"/>
                    <a:pt x="1" y="7661"/>
                    <a:pt x="365" y="7661"/>
                  </a:cubicBezTo>
                  <a:cubicBezTo>
                    <a:pt x="639" y="7661"/>
                    <a:pt x="943" y="7661"/>
                    <a:pt x="1216" y="7631"/>
                  </a:cubicBezTo>
                  <a:cubicBezTo>
                    <a:pt x="1308" y="7631"/>
                    <a:pt x="1460" y="7600"/>
                    <a:pt x="1612" y="7600"/>
                  </a:cubicBezTo>
                  <a:cubicBezTo>
                    <a:pt x="8299" y="7053"/>
                    <a:pt x="14621" y="4470"/>
                    <a:pt x="21034" y="2615"/>
                  </a:cubicBezTo>
                  <a:cubicBezTo>
                    <a:pt x="24500" y="1582"/>
                    <a:pt x="28056" y="792"/>
                    <a:pt x="31673" y="609"/>
                  </a:cubicBezTo>
                  <a:cubicBezTo>
                    <a:pt x="32268" y="581"/>
                    <a:pt x="32863" y="566"/>
                    <a:pt x="33458" y="566"/>
                  </a:cubicBezTo>
                  <a:cubicBezTo>
                    <a:pt x="36629" y="566"/>
                    <a:pt x="39787" y="976"/>
                    <a:pt x="42859" y="1795"/>
                  </a:cubicBezTo>
                  <a:cubicBezTo>
                    <a:pt x="44986" y="2342"/>
                    <a:pt x="47023" y="3102"/>
                    <a:pt x="49029" y="4014"/>
                  </a:cubicBezTo>
                  <a:cubicBezTo>
                    <a:pt x="48968" y="3862"/>
                    <a:pt x="48877" y="3771"/>
                    <a:pt x="48816" y="3619"/>
                  </a:cubicBezTo>
                  <a:cubicBezTo>
                    <a:pt x="48694" y="3406"/>
                    <a:pt x="48543" y="3254"/>
                    <a:pt x="48391" y="3071"/>
                  </a:cubicBezTo>
                  <a:cubicBezTo>
                    <a:pt x="43745" y="1063"/>
                    <a:pt x="38655" y="1"/>
                    <a:pt x="33589" y="1"/>
                  </a:cubicBezTo>
                  <a:close/>
                </a:path>
              </a:pathLst>
            </a:custGeom>
            <a:solidFill>
              <a:srgbClr val="FFA1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2318;p32"/>
            <p:cNvSpPr/>
            <p:nvPr/>
          </p:nvSpPr>
          <p:spPr>
            <a:xfrm>
              <a:off x="1678200" y="1578825"/>
              <a:ext cx="120850" cy="106250"/>
            </a:xfrm>
            <a:custGeom>
              <a:avLst/>
              <a:gdLst/>
              <a:ahLst/>
              <a:cxnLst/>
              <a:rect l="l" t="t" r="r" b="b"/>
              <a:pathLst>
                <a:path w="4834" h="4250" extrusionOk="0">
                  <a:moveTo>
                    <a:pt x="2445" y="1"/>
                  </a:moveTo>
                  <a:cubicBezTo>
                    <a:pt x="1677" y="1"/>
                    <a:pt x="928" y="396"/>
                    <a:pt x="548" y="1115"/>
                  </a:cubicBezTo>
                  <a:cubicBezTo>
                    <a:pt x="0" y="2149"/>
                    <a:pt x="396" y="3425"/>
                    <a:pt x="1399" y="4003"/>
                  </a:cubicBezTo>
                  <a:cubicBezTo>
                    <a:pt x="1714" y="4170"/>
                    <a:pt x="2055" y="4249"/>
                    <a:pt x="2393" y="4249"/>
                  </a:cubicBezTo>
                  <a:cubicBezTo>
                    <a:pt x="3160" y="4249"/>
                    <a:pt x="3906" y="3839"/>
                    <a:pt x="4286" y="3121"/>
                  </a:cubicBezTo>
                  <a:cubicBezTo>
                    <a:pt x="4833" y="2118"/>
                    <a:pt x="4438" y="811"/>
                    <a:pt x="3435" y="234"/>
                  </a:cubicBezTo>
                  <a:cubicBezTo>
                    <a:pt x="3121" y="77"/>
                    <a:pt x="2781" y="1"/>
                    <a:pt x="2445" y="1"/>
                  </a:cubicBezTo>
                  <a:close/>
                </a:path>
              </a:pathLst>
            </a:custGeom>
            <a:solidFill>
              <a:srgbClr val="FFA1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2319;p32"/>
            <p:cNvSpPr/>
            <p:nvPr/>
          </p:nvSpPr>
          <p:spPr>
            <a:xfrm>
              <a:off x="1492775" y="1617150"/>
              <a:ext cx="56275" cy="48825"/>
            </a:xfrm>
            <a:custGeom>
              <a:avLst/>
              <a:gdLst/>
              <a:ahLst/>
              <a:cxnLst/>
              <a:rect l="l" t="t" r="r" b="b"/>
              <a:pathLst>
                <a:path w="2251" h="1953" extrusionOk="0">
                  <a:moveTo>
                    <a:pt x="1129" y="1"/>
                  </a:moveTo>
                  <a:cubicBezTo>
                    <a:pt x="787" y="1"/>
                    <a:pt x="460" y="184"/>
                    <a:pt x="275" y="494"/>
                  </a:cubicBezTo>
                  <a:cubicBezTo>
                    <a:pt x="1" y="980"/>
                    <a:pt x="214" y="1558"/>
                    <a:pt x="670" y="1832"/>
                  </a:cubicBezTo>
                  <a:cubicBezTo>
                    <a:pt x="818" y="1915"/>
                    <a:pt x="974" y="1953"/>
                    <a:pt x="1127" y="1953"/>
                  </a:cubicBezTo>
                  <a:cubicBezTo>
                    <a:pt x="1477" y="1953"/>
                    <a:pt x="1808" y="1754"/>
                    <a:pt x="1977" y="1436"/>
                  </a:cubicBezTo>
                  <a:cubicBezTo>
                    <a:pt x="2250" y="950"/>
                    <a:pt x="2098" y="373"/>
                    <a:pt x="1612" y="129"/>
                  </a:cubicBezTo>
                  <a:cubicBezTo>
                    <a:pt x="1456" y="42"/>
                    <a:pt x="1291" y="1"/>
                    <a:pt x="1129" y="1"/>
                  </a:cubicBezTo>
                  <a:close/>
                </a:path>
              </a:pathLst>
            </a:custGeom>
            <a:solidFill>
              <a:srgbClr val="FF3D8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2320;p32"/>
            <p:cNvSpPr/>
            <p:nvPr/>
          </p:nvSpPr>
          <p:spPr>
            <a:xfrm>
              <a:off x="1925175" y="1682525"/>
              <a:ext cx="53975" cy="48625"/>
            </a:xfrm>
            <a:custGeom>
              <a:avLst/>
              <a:gdLst/>
              <a:ahLst/>
              <a:cxnLst/>
              <a:rect l="l" t="t" r="r" b="b"/>
              <a:pathLst>
                <a:path w="2159" h="1945" extrusionOk="0">
                  <a:moveTo>
                    <a:pt x="1098" y="1"/>
                  </a:moveTo>
                  <a:cubicBezTo>
                    <a:pt x="920" y="1"/>
                    <a:pt x="739" y="51"/>
                    <a:pt x="578" y="159"/>
                  </a:cubicBezTo>
                  <a:cubicBezTo>
                    <a:pt x="122" y="432"/>
                    <a:pt x="0" y="1040"/>
                    <a:pt x="274" y="1496"/>
                  </a:cubicBezTo>
                  <a:cubicBezTo>
                    <a:pt x="430" y="1790"/>
                    <a:pt x="738" y="1945"/>
                    <a:pt x="1059" y="1945"/>
                  </a:cubicBezTo>
                  <a:cubicBezTo>
                    <a:pt x="1237" y="1945"/>
                    <a:pt x="1418" y="1897"/>
                    <a:pt x="1581" y="1800"/>
                  </a:cubicBezTo>
                  <a:cubicBezTo>
                    <a:pt x="2067" y="1527"/>
                    <a:pt x="2158" y="919"/>
                    <a:pt x="1915" y="463"/>
                  </a:cubicBezTo>
                  <a:cubicBezTo>
                    <a:pt x="1738" y="168"/>
                    <a:pt x="1422" y="1"/>
                    <a:pt x="1098" y="1"/>
                  </a:cubicBezTo>
                  <a:close/>
                </a:path>
              </a:pathLst>
            </a:custGeom>
            <a:solidFill>
              <a:srgbClr val="FFA1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2321;p32"/>
            <p:cNvSpPr/>
            <p:nvPr/>
          </p:nvSpPr>
          <p:spPr>
            <a:xfrm>
              <a:off x="2031550" y="1594950"/>
              <a:ext cx="53975" cy="48825"/>
            </a:xfrm>
            <a:custGeom>
              <a:avLst/>
              <a:gdLst/>
              <a:ahLst/>
              <a:cxnLst/>
              <a:rect l="l" t="t" r="r" b="b"/>
              <a:pathLst>
                <a:path w="2159" h="1953" extrusionOk="0">
                  <a:moveTo>
                    <a:pt x="1096" y="1"/>
                  </a:moveTo>
                  <a:cubicBezTo>
                    <a:pt x="915" y="1"/>
                    <a:pt x="734" y="55"/>
                    <a:pt x="578" y="166"/>
                  </a:cubicBezTo>
                  <a:cubicBezTo>
                    <a:pt x="122" y="440"/>
                    <a:pt x="0" y="1048"/>
                    <a:pt x="274" y="1504"/>
                  </a:cubicBezTo>
                  <a:cubicBezTo>
                    <a:pt x="450" y="1797"/>
                    <a:pt x="765" y="1952"/>
                    <a:pt x="1089" y="1952"/>
                  </a:cubicBezTo>
                  <a:cubicBezTo>
                    <a:pt x="1268" y="1952"/>
                    <a:pt x="1449" y="1905"/>
                    <a:pt x="1611" y="1808"/>
                  </a:cubicBezTo>
                  <a:cubicBezTo>
                    <a:pt x="2067" y="1534"/>
                    <a:pt x="2159" y="926"/>
                    <a:pt x="1915" y="470"/>
                  </a:cubicBezTo>
                  <a:cubicBezTo>
                    <a:pt x="1723" y="162"/>
                    <a:pt x="1409" y="1"/>
                    <a:pt x="1096" y="1"/>
                  </a:cubicBezTo>
                  <a:close/>
                </a:path>
              </a:pathLst>
            </a:custGeom>
            <a:solidFill>
              <a:srgbClr val="FFA1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2322;p32"/>
            <p:cNvSpPr/>
            <p:nvPr/>
          </p:nvSpPr>
          <p:spPr>
            <a:xfrm>
              <a:off x="1885650" y="1573750"/>
              <a:ext cx="89700" cy="78850"/>
            </a:xfrm>
            <a:custGeom>
              <a:avLst/>
              <a:gdLst/>
              <a:ahLst/>
              <a:cxnLst/>
              <a:rect l="l" t="t" r="r" b="b"/>
              <a:pathLst>
                <a:path w="3588" h="3154" extrusionOk="0">
                  <a:moveTo>
                    <a:pt x="1786" y="0"/>
                  </a:moveTo>
                  <a:cubicBezTo>
                    <a:pt x="1229" y="0"/>
                    <a:pt x="689" y="307"/>
                    <a:pt x="396" y="832"/>
                  </a:cubicBezTo>
                  <a:cubicBezTo>
                    <a:pt x="1" y="1592"/>
                    <a:pt x="304" y="2534"/>
                    <a:pt x="1064" y="2960"/>
                  </a:cubicBezTo>
                  <a:cubicBezTo>
                    <a:pt x="1300" y="3091"/>
                    <a:pt x="1552" y="3153"/>
                    <a:pt x="1802" y="3153"/>
                  </a:cubicBezTo>
                  <a:cubicBezTo>
                    <a:pt x="2358" y="3153"/>
                    <a:pt x="2898" y="2846"/>
                    <a:pt x="3192" y="2321"/>
                  </a:cubicBezTo>
                  <a:cubicBezTo>
                    <a:pt x="3587" y="1561"/>
                    <a:pt x="3283" y="589"/>
                    <a:pt x="2523" y="194"/>
                  </a:cubicBezTo>
                  <a:cubicBezTo>
                    <a:pt x="2288" y="62"/>
                    <a:pt x="2035" y="0"/>
                    <a:pt x="1786" y="0"/>
                  </a:cubicBezTo>
                  <a:close/>
                </a:path>
              </a:pathLst>
            </a:custGeom>
            <a:solidFill>
              <a:srgbClr val="7B7FE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2323;p32"/>
            <p:cNvSpPr/>
            <p:nvPr/>
          </p:nvSpPr>
          <p:spPr>
            <a:xfrm>
              <a:off x="210100" y="2013225"/>
              <a:ext cx="303975" cy="304750"/>
            </a:xfrm>
            <a:custGeom>
              <a:avLst/>
              <a:gdLst/>
              <a:ahLst/>
              <a:cxnLst/>
              <a:rect l="l" t="t" r="r" b="b"/>
              <a:pathLst>
                <a:path w="12159" h="12190" extrusionOk="0">
                  <a:moveTo>
                    <a:pt x="12158" y="1"/>
                  </a:moveTo>
                  <a:lnTo>
                    <a:pt x="12158" y="1"/>
                  </a:lnTo>
                  <a:cubicBezTo>
                    <a:pt x="8359" y="1460"/>
                    <a:pt x="4955" y="3892"/>
                    <a:pt x="2340" y="7022"/>
                  </a:cubicBezTo>
                  <a:cubicBezTo>
                    <a:pt x="1429" y="8086"/>
                    <a:pt x="669" y="9241"/>
                    <a:pt x="0" y="10457"/>
                  </a:cubicBezTo>
                  <a:cubicBezTo>
                    <a:pt x="30" y="10639"/>
                    <a:pt x="61" y="10852"/>
                    <a:pt x="152" y="11065"/>
                  </a:cubicBezTo>
                  <a:cubicBezTo>
                    <a:pt x="243" y="11430"/>
                    <a:pt x="486" y="11734"/>
                    <a:pt x="851" y="11916"/>
                  </a:cubicBezTo>
                  <a:cubicBezTo>
                    <a:pt x="1140" y="12047"/>
                    <a:pt x="1457" y="12065"/>
                    <a:pt x="1775" y="12065"/>
                  </a:cubicBezTo>
                  <a:cubicBezTo>
                    <a:pt x="1895" y="12065"/>
                    <a:pt x="2015" y="12063"/>
                    <a:pt x="2133" y="12063"/>
                  </a:cubicBezTo>
                  <a:cubicBezTo>
                    <a:pt x="2430" y="12063"/>
                    <a:pt x="2720" y="12078"/>
                    <a:pt x="2979" y="12189"/>
                  </a:cubicBezTo>
                  <a:cubicBezTo>
                    <a:pt x="5866" y="9332"/>
                    <a:pt x="8420" y="6202"/>
                    <a:pt x="10547" y="2767"/>
                  </a:cubicBezTo>
                  <a:cubicBezTo>
                    <a:pt x="11125" y="1855"/>
                    <a:pt x="11642" y="943"/>
                    <a:pt x="12158" y="1"/>
                  </a:cubicBezTo>
                  <a:close/>
                </a:path>
              </a:pathLst>
            </a:custGeom>
            <a:solidFill>
              <a:srgbClr val="FFA1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2324;p32"/>
            <p:cNvSpPr/>
            <p:nvPr/>
          </p:nvSpPr>
          <p:spPr>
            <a:xfrm>
              <a:off x="-172150" y="1098325"/>
              <a:ext cx="1066925" cy="1547500"/>
            </a:xfrm>
            <a:custGeom>
              <a:avLst/>
              <a:gdLst/>
              <a:ahLst/>
              <a:cxnLst/>
              <a:rect l="l" t="t" r="r" b="b"/>
              <a:pathLst>
                <a:path w="42677" h="61900" extrusionOk="0">
                  <a:moveTo>
                    <a:pt x="33679" y="28968"/>
                  </a:moveTo>
                  <a:lnTo>
                    <a:pt x="33679" y="28968"/>
                  </a:lnTo>
                  <a:cubicBezTo>
                    <a:pt x="31856" y="29758"/>
                    <a:pt x="30062" y="30700"/>
                    <a:pt x="28299" y="31673"/>
                  </a:cubicBezTo>
                  <a:cubicBezTo>
                    <a:pt x="26263" y="32767"/>
                    <a:pt x="24257" y="33861"/>
                    <a:pt x="22220" y="35016"/>
                  </a:cubicBezTo>
                  <a:cubicBezTo>
                    <a:pt x="18634" y="37053"/>
                    <a:pt x="15047" y="39150"/>
                    <a:pt x="11521" y="41308"/>
                  </a:cubicBezTo>
                  <a:cubicBezTo>
                    <a:pt x="11491" y="40579"/>
                    <a:pt x="11582" y="39819"/>
                    <a:pt x="11278" y="39211"/>
                  </a:cubicBezTo>
                  <a:cubicBezTo>
                    <a:pt x="10791" y="38299"/>
                    <a:pt x="9363" y="38056"/>
                    <a:pt x="9089" y="37053"/>
                  </a:cubicBezTo>
                  <a:cubicBezTo>
                    <a:pt x="9211" y="37022"/>
                    <a:pt x="9302" y="36931"/>
                    <a:pt x="9424" y="36901"/>
                  </a:cubicBezTo>
                  <a:cubicBezTo>
                    <a:pt x="13709" y="35077"/>
                    <a:pt x="18086" y="33436"/>
                    <a:pt x="22524" y="32038"/>
                  </a:cubicBezTo>
                  <a:cubicBezTo>
                    <a:pt x="26202" y="30852"/>
                    <a:pt x="29941" y="29849"/>
                    <a:pt x="33679" y="28968"/>
                  </a:cubicBezTo>
                  <a:close/>
                  <a:moveTo>
                    <a:pt x="27387" y="36627"/>
                  </a:moveTo>
                  <a:lnTo>
                    <a:pt x="27387" y="36627"/>
                  </a:lnTo>
                  <a:cubicBezTo>
                    <a:pt x="26901" y="37600"/>
                    <a:pt x="26384" y="38481"/>
                    <a:pt x="25807" y="39393"/>
                  </a:cubicBezTo>
                  <a:cubicBezTo>
                    <a:pt x="23679" y="42828"/>
                    <a:pt x="21126" y="45989"/>
                    <a:pt x="18238" y="48816"/>
                  </a:cubicBezTo>
                  <a:cubicBezTo>
                    <a:pt x="18011" y="48729"/>
                    <a:pt x="17757" y="48712"/>
                    <a:pt x="17495" y="48712"/>
                  </a:cubicBezTo>
                  <a:cubicBezTo>
                    <a:pt x="17322" y="48712"/>
                    <a:pt x="17145" y="48720"/>
                    <a:pt x="16971" y="48720"/>
                  </a:cubicBezTo>
                  <a:cubicBezTo>
                    <a:pt x="16668" y="48720"/>
                    <a:pt x="16372" y="48697"/>
                    <a:pt x="16111" y="48573"/>
                  </a:cubicBezTo>
                  <a:cubicBezTo>
                    <a:pt x="15776" y="48330"/>
                    <a:pt x="15594" y="47995"/>
                    <a:pt x="15442" y="47661"/>
                  </a:cubicBezTo>
                  <a:cubicBezTo>
                    <a:pt x="15351" y="47478"/>
                    <a:pt x="15320" y="47235"/>
                    <a:pt x="15290" y="47053"/>
                  </a:cubicBezTo>
                  <a:cubicBezTo>
                    <a:pt x="15959" y="45837"/>
                    <a:pt x="16719" y="44682"/>
                    <a:pt x="17630" y="43618"/>
                  </a:cubicBezTo>
                  <a:cubicBezTo>
                    <a:pt x="20214" y="40518"/>
                    <a:pt x="23649" y="38086"/>
                    <a:pt x="27387" y="36627"/>
                  </a:cubicBezTo>
                  <a:close/>
                  <a:moveTo>
                    <a:pt x="1977" y="1"/>
                  </a:moveTo>
                  <a:cubicBezTo>
                    <a:pt x="1794" y="122"/>
                    <a:pt x="1551" y="213"/>
                    <a:pt x="1369" y="305"/>
                  </a:cubicBezTo>
                  <a:cubicBezTo>
                    <a:pt x="1217" y="396"/>
                    <a:pt x="1065" y="457"/>
                    <a:pt x="943" y="578"/>
                  </a:cubicBezTo>
                  <a:cubicBezTo>
                    <a:pt x="335" y="1064"/>
                    <a:pt x="1" y="1916"/>
                    <a:pt x="153" y="2736"/>
                  </a:cubicBezTo>
                  <a:cubicBezTo>
                    <a:pt x="183" y="3040"/>
                    <a:pt x="275" y="3435"/>
                    <a:pt x="335" y="3800"/>
                  </a:cubicBezTo>
                  <a:cubicBezTo>
                    <a:pt x="639" y="5563"/>
                    <a:pt x="1034" y="7995"/>
                    <a:pt x="1369" y="10791"/>
                  </a:cubicBezTo>
                  <a:cubicBezTo>
                    <a:pt x="1399" y="11004"/>
                    <a:pt x="1399" y="11186"/>
                    <a:pt x="1460" y="11369"/>
                  </a:cubicBezTo>
                  <a:cubicBezTo>
                    <a:pt x="1521" y="12098"/>
                    <a:pt x="1612" y="12828"/>
                    <a:pt x="1703" y="13527"/>
                  </a:cubicBezTo>
                  <a:cubicBezTo>
                    <a:pt x="2159" y="17904"/>
                    <a:pt x="2615" y="22706"/>
                    <a:pt x="3740" y="26232"/>
                  </a:cubicBezTo>
                  <a:cubicBezTo>
                    <a:pt x="4439" y="25199"/>
                    <a:pt x="5351" y="24256"/>
                    <a:pt x="6110" y="23253"/>
                  </a:cubicBezTo>
                  <a:cubicBezTo>
                    <a:pt x="6840" y="22341"/>
                    <a:pt x="7478" y="21308"/>
                    <a:pt x="7721" y="20183"/>
                  </a:cubicBezTo>
                  <a:cubicBezTo>
                    <a:pt x="7934" y="19028"/>
                    <a:pt x="7691" y="17752"/>
                    <a:pt x="6840" y="16961"/>
                  </a:cubicBezTo>
                  <a:cubicBezTo>
                    <a:pt x="6414" y="16566"/>
                    <a:pt x="5807" y="16201"/>
                    <a:pt x="5776" y="15624"/>
                  </a:cubicBezTo>
                  <a:cubicBezTo>
                    <a:pt x="5746" y="14530"/>
                    <a:pt x="7630" y="14378"/>
                    <a:pt x="7904" y="13344"/>
                  </a:cubicBezTo>
                  <a:cubicBezTo>
                    <a:pt x="8147" y="12432"/>
                    <a:pt x="7022" y="11824"/>
                    <a:pt x="6110" y="11703"/>
                  </a:cubicBezTo>
                  <a:cubicBezTo>
                    <a:pt x="5624" y="11642"/>
                    <a:pt x="5047" y="11581"/>
                    <a:pt x="4560" y="11399"/>
                  </a:cubicBezTo>
                  <a:lnTo>
                    <a:pt x="4560" y="11399"/>
                  </a:lnTo>
                  <a:cubicBezTo>
                    <a:pt x="5807" y="11429"/>
                    <a:pt x="7022" y="11581"/>
                    <a:pt x="8299" y="11794"/>
                  </a:cubicBezTo>
                  <a:cubicBezTo>
                    <a:pt x="14682" y="12797"/>
                    <a:pt x="20609" y="15533"/>
                    <a:pt x="26141" y="18846"/>
                  </a:cubicBezTo>
                  <a:cubicBezTo>
                    <a:pt x="30640" y="21521"/>
                    <a:pt x="35108" y="24803"/>
                    <a:pt x="40306" y="25806"/>
                  </a:cubicBezTo>
                  <a:cubicBezTo>
                    <a:pt x="40275" y="26019"/>
                    <a:pt x="40275" y="26293"/>
                    <a:pt x="40275" y="26536"/>
                  </a:cubicBezTo>
                  <a:cubicBezTo>
                    <a:pt x="37813" y="26566"/>
                    <a:pt x="35382" y="26627"/>
                    <a:pt x="32950" y="26688"/>
                  </a:cubicBezTo>
                  <a:cubicBezTo>
                    <a:pt x="30427" y="26749"/>
                    <a:pt x="27904" y="26779"/>
                    <a:pt x="25381" y="26870"/>
                  </a:cubicBezTo>
                  <a:cubicBezTo>
                    <a:pt x="22919" y="26901"/>
                    <a:pt x="20488" y="26992"/>
                    <a:pt x="18056" y="27296"/>
                  </a:cubicBezTo>
                  <a:cubicBezTo>
                    <a:pt x="15685" y="27600"/>
                    <a:pt x="13375" y="28208"/>
                    <a:pt x="11126" y="29059"/>
                  </a:cubicBezTo>
                  <a:cubicBezTo>
                    <a:pt x="9667" y="29636"/>
                    <a:pt x="8208" y="30335"/>
                    <a:pt x="6779" y="31004"/>
                  </a:cubicBezTo>
                  <a:cubicBezTo>
                    <a:pt x="6962" y="31126"/>
                    <a:pt x="7235" y="31247"/>
                    <a:pt x="7448" y="31308"/>
                  </a:cubicBezTo>
                  <a:cubicBezTo>
                    <a:pt x="7721" y="31399"/>
                    <a:pt x="7995" y="31460"/>
                    <a:pt x="8238" y="31490"/>
                  </a:cubicBezTo>
                  <a:cubicBezTo>
                    <a:pt x="8056" y="31916"/>
                    <a:pt x="7873" y="32372"/>
                    <a:pt x="7721" y="32797"/>
                  </a:cubicBezTo>
                  <a:cubicBezTo>
                    <a:pt x="7691" y="32828"/>
                    <a:pt x="7691" y="32858"/>
                    <a:pt x="7691" y="32919"/>
                  </a:cubicBezTo>
                  <a:cubicBezTo>
                    <a:pt x="7600" y="33132"/>
                    <a:pt x="7539" y="33375"/>
                    <a:pt x="7448" y="33557"/>
                  </a:cubicBezTo>
                  <a:cubicBezTo>
                    <a:pt x="6992" y="34925"/>
                    <a:pt x="6779" y="36293"/>
                    <a:pt x="6779" y="37630"/>
                  </a:cubicBezTo>
                  <a:lnTo>
                    <a:pt x="6779" y="38269"/>
                  </a:lnTo>
                  <a:cubicBezTo>
                    <a:pt x="7022" y="46475"/>
                    <a:pt x="14743" y="54074"/>
                    <a:pt x="24743" y="61491"/>
                  </a:cubicBezTo>
                  <a:cubicBezTo>
                    <a:pt x="25123" y="61766"/>
                    <a:pt x="25571" y="61900"/>
                    <a:pt x="26016" y="61900"/>
                  </a:cubicBezTo>
                  <a:cubicBezTo>
                    <a:pt x="26603" y="61900"/>
                    <a:pt x="27185" y="61667"/>
                    <a:pt x="27600" y="61217"/>
                  </a:cubicBezTo>
                  <a:cubicBezTo>
                    <a:pt x="28299" y="60427"/>
                    <a:pt x="28998" y="59546"/>
                    <a:pt x="29667" y="58634"/>
                  </a:cubicBezTo>
                  <a:cubicBezTo>
                    <a:pt x="29272" y="58147"/>
                    <a:pt x="28725" y="57722"/>
                    <a:pt x="28117" y="57418"/>
                  </a:cubicBezTo>
                  <a:cubicBezTo>
                    <a:pt x="28391" y="55564"/>
                    <a:pt x="28877" y="53862"/>
                    <a:pt x="29454" y="52099"/>
                  </a:cubicBezTo>
                  <a:cubicBezTo>
                    <a:pt x="31764" y="44773"/>
                    <a:pt x="34956" y="37752"/>
                    <a:pt x="38938" y="31156"/>
                  </a:cubicBezTo>
                  <a:cubicBezTo>
                    <a:pt x="39029" y="31126"/>
                    <a:pt x="39090" y="31095"/>
                    <a:pt x="39181" y="31004"/>
                  </a:cubicBezTo>
                  <a:cubicBezTo>
                    <a:pt x="39363" y="30913"/>
                    <a:pt x="39363" y="30761"/>
                    <a:pt x="39303" y="30609"/>
                  </a:cubicBezTo>
                  <a:cubicBezTo>
                    <a:pt x="39607" y="30092"/>
                    <a:pt x="39850" y="29636"/>
                    <a:pt x="40154" y="29150"/>
                  </a:cubicBezTo>
                  <a:lnTo>
                    <a:pt x="40154" y="29150"/>
                  </a:lnTo>
                  <a:lnTo>
                    <a:pt x="40002" y="37904"/>
                  </a:lnTo>
                  <a:cubicBezTo>
                    <a:pt x="40002" y="38451"/>
                    <a:pt x="39911" y="39029"/>
                    <a:pt x="39698" y="39606"/>
                  </a:cubicBezTo>
                  <a:cubicBezTo>
                    <a:pt x="39637" y="39819"/>
                    <a:pt x="39546" y="40092"/>
                    <a:pt x="39455" y="40427"/>
                  </a:cubicBezTo>
                  <a:cubicBezTo>
                    <a:pt x="39637" y="39971"/>
                    <a:pt x="39850" y="39484"/>
                    <a:pt x="40062" y="39029"/>
                  </a:cubicBezTo>
                  <a:lnTo>
                    <a:pt x="41886" y="27965"/>
                  </a:lnTo>
                  <a:lnTo>
                    <a:pt x="41886" y="27934"/>
                  </a:lnTo>
                  <a:lnTo>
                    <a:pt x="42221" y="25958"/>
                  </a:lnTo>
                  <a:lnTo>
                    <a:pt x="42281" y="25442"/>
                  </a:lnTo>
                  <a:lnTo>
                    <a:pt x="42433" y="24560"/>
                  </a:lnTo>
                  <a:lnTo>
                    <a:pt x="42555" y="23952"/>
                  </a:lnTo>
                  <a:lnTo>
                    <a:pt x="42677" y="23314"/>
                  </a:lnTo>
                  <a:lnTo>
                    <a:pt x="41157" y="21977"/>
                  </a:lnTo>
                  <a:cubicBezTo>
                    <a:pt x="41035" y="22281"/>
                    <a:pt x="40914" y="22585"/>
                    <a:pt x="40853" y="22888"/>
                  </a:cubicBezTo>
                  <a:cubicBezTo>
                    <a:pt x="38330" y="21247"/>
                    <a:pt x="36020" y="19271"/>
                    <a:pt x="33831" y="17265"/>
                  </a:cubicBezTo>
                  <a:cubicBezTo>
                    <a:pt x="31157" y="14834"/>
                    <a:pt x="28603" y="12250"/>
                    <a:pt x="25868" y="9879"/>
                  </a:cubicBezTo>
                  <a:cubicBezTo>
                    <a:pt x="23102" y="7508"/>
                    <a:pt x="20153" y="5320"/>
                    <a:pt x="16840" y="3739"/>
                  </a:cubicBezTo>
                  <a:cubicBezTo>
                    <a:pt x="12190" y="1490"/>
                    <a:pt x="7114" y="213"/>
                    <a:pt x="1977" y="1"/>
                  </a:cubicBezTo>
                  <a:close/>
                </a:path>
              </a:pathLst>
            </a:custGeom>
            <a:solidFill>
              <a:srgbClr val="FFEB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2325;p32"/>
            <p:cNvSpPr/>
            <p:nvPr/>
          </p:nvSpPr>
          <p:spPr>
            <a:xfrm>
              <a:off x="55825" y="1822500"/>
              <a:ext cx="614025" cy="308550"/>
            </a:xfrm>
            <a:custGeom>
              <a:avLst/>
              <a:gdLst/>
              <a:ahLst/>
              <a:cxnLst/>
              <a:rect l="l" t="t" r="r" b="b"/>
              <a:pathLst>
                <a:path w="24561" h="12342" extrusionOk="0">
                  <a:moveTo>
                    <a:pt x="24560" y="1"/>
                  </a:moveTo>
                  <a:lnTo>
                    <a:pt x="24560" y="1"/>
                  </a:lnTo>
                  <a:cubicBezTo>
                    <a:pt x="20791" y="882"/>
                    <a:pt x="17053" y="1885"/>
                    <a:pt x="13466" y="3071"/>
                  </a:cubicBezTo>
                  <a:cubicBezTo>
                    <a:pt x="8998" y="4469"/>
                    <a:pt x="4651" y="6110"/>
                    <a:pt x="335" y="7934"/>
                  </a:cubicBezTo>
                  <a:cubicBezTo>
                    <a:pt x="244" y="7964"/>
                    <a:pt x="122" y="8055"/>
                    <a:pt x="1" y="8086"/>
                  </a:cubicBezTo>
                  <a:cubicBezTo>
                    <a:pt x="274" y="9058"/>
                    <a:pt x="1703" y="9332"/>
                    <a:pt x="2220" y="10244"/>
                  </a:cubicBezTo>
                  <a:cubicBezTo>
                    <a:pt x="2524" y="10852"/>
                    <a:pt x="2402" y="11612"/>
                    <a:pt x="2402" y="12341"/>
                  </a:cubicBezTo>
                  <a:cubicBezTo>
                    <a:pt x="5928" y="10183"/>
                    <a:pt x="9515" y="8086"/>
                    <a:pt x="13101" y="6019"/>
                  </a:cubicBezTo>
                  <a:cubicBezTo>
                    <a:pt x="15138" y="4894"/>
                    <a:pt x="17144" y="3800"/>
                    <a:pt x="19180" y="2675"/>
                  </a:cubicBezTo>
                  <a:cubicBezTo>
                    <a:pt x="20943" y="1733"/>
                    <a:pt x="22737" y="791"/>
                    <a:pt x="24560" y="1"/>
                  </a:cubicBezTo>
                  <a:close/>
                </a:path>
              </a:pathLst>
            </a:custGeom>
            <a:solidFill>
              <a:srgbClr val="7B7FE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2326;p32"/>
            <p:cNvSpPr/>
            <p:nvPr/>
          </p:nvSpPr>
          <p:spPr>
            <a:xfrm>
              <a:off x="-123500" y="1072175"/>
              <a:ext cx="980275" cy="597625"/>
            </a:xfrm>
            <a:custGeom>
              <a:avLst/>
              <a:gdLst/>
              <a:ahLst/>
              <a:cxnLst/>
              <a:rect l="l" t="t" r="r" b="b"/>
              <a:pathLst>
                <a:path w="39211" h="23905" extrusionOk="0">
                  <a:moveTo>
                    <a:pt x="5166" y="0"/>
                  </a:moveTo>
                  <a:cubicBezTo>
                    <a:pt x="3401" y="0"/>
                    <a:pt x="1663" y="308"/>
                    <a:pt x="0" y="1016"/>
                  </a:cubicBezTo>
                  <a:cubicBezTo>
                    <a:pt x="5137" y="1199"/>
                    <a:pt x="10213" y="2506"/>
                    <a:pt x="14864" y="4755"/>
                  </a:cubicBezTo>
                  <a:cubicBezTo>
                    <a:pt x="18147" y="6335"/>
                    <a:pt x="21125" y="8494"/>
                    <a:pt x="23891" y="10895"/>
                  </a:cubicBezTo>
                  <a:cubicBezTo>
                    <a:pt x="26627" y="13266"/>
                    <a:pt x="29180" y="15849"/>
                    <a:pt x="31825" y="18281"/>
                  </a:cubicBezTo>
                  <a:cubicBezTo>
                    <a:pt x="34043" y="20287"/>
                    <a:pt x="36354" y="22263"/>
                    <a:pt x="38876" y="23904"/>
                  </a:cubicBezTo>
                  <a:cubicBezTo>
                    <a:pt x="38968" y="23600"/>
                    <a:pt x="39059" y="23296"/>
                    <a:pt x="39211" y="22992"/>
                  </a:cubicBezTo>
                  <a:cubicBezTo>
                    <a:pt x="37083" y="21168"/>
                    <a:pt x="33284" y="17703"/>
                    <a:pt x="31186" y="15272"/>
                  </a:cubicBezTo>
                  <a:cubicBezTo>
                    <a:pt x="29606" y="13448"/>
                    <a:pt x="27934" y="11685"/>
                    <a:pt x="26049" y="10104"/>
                  </a:cubicBezTo>
                  <a:cubicBezTo>
                    <a:pt x="21267" y="5991"/>
                    <a:pt x="12951" y="0"/>
                    <a:pt x="5166" y="0"/>
                  </a:cubicBezTo>
                  <a:close/>
                </a:path>
              </a:pathLst>
            </a:custGeom>
            <a:solidFill>
              <a:srgbClr val="FF3D8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2327;p32"/>
            <p:cNvSpPr/>
            <p:nvPr/>
          </p:nvSpPr>
          <p:spPr>
            <a:xfrm>
              <a:off x="-79425" y="1382525"/>
              <a:ext cx="914925" cy="488625"/>
            </a:xfrm>
            <a:custGeom>
              <a:avLst/>
              <a:gdLst/>
              <a:ahLst/>
              <a:cxnLst/>
              <a:rect l="l" t="t" r="r" b="b"/>
              <a:pathLst>
                <a:path w="36597" h="19545" extrusionOk="0">
                  <a:moveTo>
                    <a:pt x="851" y="1"/>
                  </a:moveTo>
                  <a:cubicBezTo>
                    <a:pt x="1338" y="183"/>
                    <a:pt x="1915" y="244"/>
                    <a:pt x="2401" y="304"/>
                  </a:cubicBezTo>
                  <a:cubicBezTo>
                    <a:pt x="3313" y="426"/>
                    <a:pt x="4408" y="1034"/>
                    <a:pt x="4195" y="1946"/>
                  </a:cubicBezTo>
                  <a:cubicBezTo>
                    <a:pt x="3921" y="2979"/>
                    <a:pt x="2037" y="3131"/>
                    <a:pt x="2067" y="4226"/>
                  </a:cubicBezTo>
                  <a:cubicBezTo>
                    <a:pt x="2098" y="4803"/>
                    <a:pt x="2705" y="5168"/>
                    <a:pt x="3131" y="5563"/>
                  </a:cubicBezTo>
                  <a:cubicBezTo>
                    <a:pt x="3952" y="6353"/>
                    <a:pt x="4225" y="7630"/>
                    <a:pt x="4012" y="8785"/>
                  </a:cubicBezTo>
                  <a:cubicBezTo>
                    <a:pt x="3769" y="9909"/>
                    <a:pt x="3131" y="10943"/>
                    <a:pt x="2401" y="11855"/>
                  </a:cubicBezTo>
                  <a:cubicBezTo>
                    <a:pt x="1642" y="12858"/>
                    <a:pt x="730" y="13800"/>
                    <a:pt x="0" y="14834"/>
                  </a:cubicBezTo>
                  <a:cubicBezTo>
                    <a:pt x="699" y="17022"/>
                    <a:pt x="1611" y="18724"/>
                    <a:pt x="2979" y="19545"/>
                  </a:cubicBezTo>
                  <a:cubicBezTo>
                    <a:pt x="4438" y="18846"/>
                    <a:pt x="5867" y="18177"/>
                    <a:pt x="7356" y="17600"/>
                  </a:cubicBezTo>
                  <a:cubicBezTo>
                    <a:pt x="9575" y="16718"/>
                    <a:pt x="11915" y="16110"/>
                    <a:pt x="14256" y="15806"/>
                  </a:cubicBezTo>
                  <a:cubicBezTo>
                    <a:pt x="16687" y="15502"/>
                    <a:pt x="19119" y="15441"/>
                    <a:pt x="21581" y="15381"/>
                  </a:cubicBezTo>
                  <a:cubicBezTo>
                    <a:pt x="24104" y="15320"/>
                    <a:pt x="26657" y="15290"/>
                    <a:pt x="29150" y="15198"/>
                  </a:cubicBezTo>
                  <a:cubicBezTo>
                    <a:pt x="31581" y="15168"/>
                    <a:pt x="34013" y="15077"/>
                    <a:pt x="36505" y="15046"/>
                  </a:cubicBezTo>
                  <a:cubicBezTo>
                    <a:pt x="36505" y="14773"/>
                    <a:pt x="36505" y="14560"/>
                    <a:pt x="36597" y="14408"/>
                  </a:cubicBezTo>
                  <a:cubicBezTo>
                    <a:pt x="31399" y="13405"/>
                    <a:pt x="26900" y="10122"/>
                    <a:pt x="22432" y="7447"/>
                  </a:cubicBezTo>
                  <a:cubicBezTo>
                    <a:pt x="16870" y="4134"/>
                    <a:pt x="10943" y="1399"/>
                    <a:pt x="4560" y="396"/>
                  </a:cubicBezTo>
                  <a:cubicBezTo>
                    <a:pt x="3313" y="183"/>
                    <a:pt x="2098" y="31"/>
                    <a:pt x="851" y="1"/>
                  </a:cubicBezTo>
                  <a:close/>
                </a:path>
              </a:pathLst>
            </a:custGeom>
            <a:solidFill>
              <a:srgbClr val="7B7FE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2328;p32"/>
            <p:cNvSpPr/>
            <p:nvPr/>
          </p:nvSpPr>
          <p:spPr>
            <a:xfrm>
              <a:off x="526200" y="1827050"/>
              <a:ext cx="304750" cy="734100"/>
            </a:xfrm>
            <a:custGeom>
              <a:avLst/>
              <a:gdLst/>
              <a:ahLst/>
              <a:cxnLst/>
              <a:rect l="l" t="t" r="r" b="b"/>
              <a:pathLst>
                <a:path w="12190" h="29364" extrusionOk="0">
                  <a:moveTo>
                    <a:pt x="12189" y="1"/>
                  </a:moveTo>
                  <a:lnTo>
                    <a:pt x="12189" y="1"/>
                  </a:lnTo>
                  <a:cubicBezTo>
                    <a:pt x="11885" y="487"/>
                    <a:pt x="11612" y="943"/>
                    <a:pt x="11308" y="1430"/>
                  </a:cubicBezTo>
                  <a:cubicBezTo>
                    <a:pt x="11399" y="1582"/>
                    <a:pt x="11399" y="1733"/>
                    <a:pt x="11217" y="1855"/>
                  </a:cubicBezTo>
                  <a:cubicBezTo>
                    <a:pt x="11125" y="1946"/>
                    <a:pt x="11065" y="1977"/>
                    <a:pt x="10973" y="2007"/>
                  </a:cubicBezTo>
                  <a:cubicBezTo>
                    <a:pt x="6992" y="8573"/>
                    <a:pt x="3800" y="15624"/>
                    <a:pt x="1490" y="22950"/>
                  </a:cubicBezTo>
                  <a:cubicBezTo>
                    <a:pt x="943" y="24652"/>
                    <a:pt x="457" y="26415"/>
                    <a:pt x="1" y="28147"/>
                  </a:cubicBezTo>
                  <a:cubicBezTo>
                    <a:pt x="609" y="28451"/>
                    <a:pt x="1125" y="28877"/>
                    <a:pt x="1551" y="29363"/>
                  </a:cubicBezTo>
                  <a:cubicBezTo>
                    <a:pt x="5229" y="24530"/>
                    <a:pt x="8481" y="18360"/>
                    <a:pt x="11460" y="11308"/>
                  </a:cubicBezTo>
                  <a:lnTo>
                    <a:pt x="11460" y="11278"/>
                  </a:lnTo>
                  <a:cubicBezTo>
                    <a:pt x="11581" y="10943"/>
                    <a:pt x="11673" y="10670"/>
                    <a:pt x="11733" y="10457"/>
                  </a:cubicBezTo>
                  <a:cubicBezTo>
                    <a:pt x="11916" y="9880"/>
                    <a:pt x="12037" y="9302"/>
                    <a:pt x="12037" y="8724"/>
                  </a:cubicBezTo>
                  <a:lnTo>
                    <a:pt x="12189" y="1"/>
                  </a:lnTo>
                  <a:close/>
                </a:path>
              </a:pathLst>
            </a:custGeom>
            <a:solidFill>
              <a:srgbClr val="FF3D8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2329;p32"/>
            <p:cNvSpPr/>
            <p:nvPr/>
          </p:nvSpPr>
          <p:spPr>
            <a:xfrm>
              <a:off x="-8750" y="1779200"/>
              <a:ext cx="881475" cy="387100"/>
            </a:xfrm>
            <a:custGeom>
              <a:avLst/>
              <a:gdLst/>
              <a:ahLst/>
              <a:cxnLst/>
              <a:rect l="l" t="t" r="r" b="b"/>
              <a:pathLst>
                <a:path w="35259" h="15484" extrusionOk="0">
                  <a:moveTo>
                    <a:pt x="34469" y="0"/>
                  </a:moveTo>
                  <a:cubicBezTo>
                    <a:pt x="34378" y="61"/>
                    <a:pt x="34256" y="61"/>
                    <a:pt x="34195" y="61"/>
                  </a:cubicBezTo>
                  <a:lnTo>
                    <a:pt x="34074" y="61"/>
                  </a:lnTo>
                  <a:cubicBezTo>
                    <a:pt x="33891" y="61"/>
                    <a:pt x="33739" y="91"/>
                    <a:pt x="33557" y="91"/>
                  </a:cubicBezTo>
                  <a:cubicBezTo>
                    <a:pt x="31064" y="243"/>
                    <a:pt x="28602" y="486"/>
                    <a:pt x="26140" y="730"/>
                  </a:cubicBezTo>
                  <a:cubicBezTo>
                    <a:pt x="21247" y="1277"/>
                    <a:pt x="16323" y="2037"/>
                    <a:pt x="11459" y="3009"/>
                  </a:cubicBezTo>
                  <a:cubicBezTo>
                    <a:pt x="8511" y="3587"/>
                    <a:pt x="5593" y="4286"/>
                    <a:pt x="2644" y="5046"/>
                  </a:cubicBezTo>
                  <a:cubicBezTo>
                    <a:pt x="2097" y="5198"/>
                    <a:pt x="1489" y="5350"/>
                    <a:pt x="912" y="5502"/>
                  </a:cubicBezTo>
                  <a:cubicBezTo>
                    <a:pt x="821" y="5684"/>
                    <a:pt x="760" y="5897"/>
                    <a:pt x="669" y="6140"/>
                  </a:cubicBezTo>
                  <a:cubicBezTo>
                    <a:pt x="1672" y="5866"/>
                    <a:pt x="2705" y="5593"/>
                    <a:pt x="3678" y="5350"/>
                  </a:cubicBezTo>
                  <a:cubicBezTo>
                    <a:pt x="4225" y="5228"/>
                    <a:pt x="4742" y="5076"/>
                    <a:pt x="5289" y="4955"/>
                  </a:cubicBezTo>
                  <a:cubicBezTo>
                    <a:pt x="10061" y="3769"/>
                    <a:pt x="14924" y="2827"/>
                    <a:pt x="19818" y="2097"/>
                  </a:cubicBezTo>
                  <a:cubicBezTo>
                    <a:pt x="21794" y="1793"/>
                    <a:pt x="23769" y="1581"/>
                    <a:pt x="25806" y="1337"/>
                  </a:cubicBezTo>
                  <a:lnTo>
                    <a:pt x="25806" y="1337"/>
                  </a:lnTo>
                  <a:cubicBezTo>
                    <a:pt x="24377" y="1702"/>
                    <a:pt x="22949" y="2067"/>
                    <a:pt x="21551" y="2462"/>
                  </a:cubicBezTo>
                  <a:cubicBezTo>
                    <a:pt x="17022" y="3708"/>
                    <a:pt x="12523" y="5198"/>
                    <a:pt x="8116" y="6869"/>
                  </a:cubicBezTo>
                  <a:cubicBezTo>
                    <a:pt x="6231" y="7569"/>
                    <a:pt x="4316" y="8328"/>
                    <a:pt x="2462" y="9149"/>
                  </a:cubicBezTo>
                  <a:cubicBezTo>
                    <a:pt x="1672" y="9514"/>
                    <a:pt x="821" y="9848"/>
                    <a:pt x="0" y="10243"/>
                  </a:cubicBezTo>
                  <a:lnTo>
                    <a:pt x="0" y="10882"/>
                  </a:lnTo>
                  <a:cubicBezTo>
                    <a:pt x="821" y="10517"/>
                    <a:pt x="1672" y="10122"/>
                    <a:pt x="2492" y="9787"/>
                  </a:cubicBezTo>
                  <a:cubicBezTo>
                    <a:pt x="2614" y="9757"/>
                    <a:pt x="2736" y="9666"/>
                    <a:pt x="2857" y="9635"/>
                  </a:cubicBezTo>
                  <a:cubicBezTo>
                    <a:pt x="7143" y="7812"/>
                    <a:pt x="11520" y="6170"/>
                    <a:pt x="15958" y="4772"/>
                  </a:cubicBezTo>
                  <a:cubicBezTo>
                    <a:pt x="19605" y="3587"/>
                    <a:pt x="23314" y="2553"/>
                    <a:pt x="27083" y="1702"/>
                  </a:cubicBezTo>
                  <a:lnTo>
                    <a:pt x="27083" y="1702"/>
                  </a:lnTo>
                  <a:cubicBezTo>
                    <a:pt x="25259" y="2492"/>
                    <a:pt x="23466" y="3435"/>
                    <a:pt x="21733" y="4377"/>
                  </a:cubicBezTo>
                  <a:cubicBezTo>
                    <a:pt x="19727" y="5502"/>
                    <a:pt x="17660" y="6596"/>
                    <a:pt x="15654" y="7721"/>
                  </a:cubicBezTo>
                  <a:cubicBezTo>
                    <a:pt x="12037" y="9757"/>
                    <a:pt x="8480" y="11885"/>
                    <a:pt x="4924" y="14043"/>
                  </a:cubicBezTo>
                  <a:lnTo>
                    <a:pt x="3465" y="14955"/>
                  </a:lnTo>
                  <a:cubicBezTo>
                    <a:pt x="3210" y="15133"/>
                    <a:pt x="3383" y="15483"/>
                    <a:pt x="3643" y="15483"/>
                  </a:cubicBezTo>
                  <a:cubicBezTo>
                    <a:pt x="3693" y="15483"/>
                    <a:pt x="3746" y="15470"/>
                    <a:pt x="3800" y="15441"/>
                  </a:cubicBezTo>
                  <a:cubicBezTo>
                    <a:pt x="4164" y="15228"/>
                    <a:pt x="4559" y="14955"/>
                    <a:pt x="4985" y="14711"/>
                  </a:cubicBezTo>
                  <a:cubicBezTo>
                    <a:pt x="6748" y="13617"/>
                    <a:pt x="8632" y="12523"/>
                    <a:pt x="10456" y="11429"/>
                  </a:cubicBezTo>
                  <a:cubicBezTo>
                    <a:pt x="14408" y="9088"/>
                    <a:pt x="18389" y="6869"/>
                    <a:pt x="22462" y="4681"/>
                  </a:cubicBezTo>
                  <a:cubicBezTo>
                    <a:pt x="25777" y="2965"/>
                    <a:pt x="29437" y="816"/>
                    <a:pt x="33275" y="816"/>
                  </a:cubicBezTo>
                  <a:cubicBezTo>
                    <a:pt x="33379" y="816"/>
                    <a:pt x="33483" y="818"/>
                    <a:pt x="33587" y="821"/>
                  </a:cubicBezTo>
                  <a:lnTo>
                    <a:pt x="33618" y="821"/>
                  </a:lnTo>
                  <a:cubicBezTo>
                    <a:pt x="33861" y="821"/>
                    <a:pt x="34074" y="821"/>
                    <a:pt x="34317" y="851"/>
                  </a:cubicBezTo>
                  <a:cubicBezTo>
                    <a:pt x="34530" y="851"/>
                    <a:pt x="34773" y="882"/>
                    <a:pt x="34985" y="942"/>
                  </a:cubicBezTo>
                  <a:cubicBezTo>
                    <a:pt x="35012" y="953"/>
                    <a:pt x="35038" y="958"/>
                    <a:pt x="35063" y="958"/>
                  </a:cubicBezTo>
                  <a:cubicBezTo>
                    <a:pt x="35177" y="958"/>
                    <a:pt x="35259" y="849"/>
                    <a:pt x="35259" y="699"/>
                  </a:cubicBezTo>
                  <a:lnTo>
                    <a:pt x="35259" y="669"/>
                  </a:lnTo>
                  <a:cubicBezTo>
                    <a:pt x="35259" y="517"/>
                    <a:pt x="35229" y="395"/>
                    <a:pt x="35016" y="365"/>
                  </a:cubicBezTo>
                  <a:cubicBezTo>
                    <a:pt x="34955" y="304"/>
                    <a:pt x="34834" y="304"/>
                    <a:pt x="34773" y="304"/>
                  </a:cubicBezTo>
                  <a:cubicBezTo>
                    <a:pt x="34773" y="122"/>
                    <a:pt x="34651" y="0"/>
                    <a:pt x="34469" y="0"/>
                  </a:cubicBezTo>
                  <a:close/>
                </a:path>
              </a:pathLst>
            </a:custGeom>
            <a:solidFill>
              <a:srgbClr val="FF3D8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2330;p32"/>
            <p:cNvSpPr/>
            <p:nvPr/>
          </p:nvSpPr>
          <p:spPr>
            <a:xfrm>
              <a:off x="184700" y="1782225"/>
              <a:ext cx="675125" cy="809575"/>
            </a:xfrm>
            <a:custGeom>
              <a:avLst/>
              <a:gdLst/>
              <a:ahLst/>
              <a:cxnLst/>
              <a:rect l="l" t="t" r="r" b="b"/>
              <a:pathLst>
                <a:path w="27005" h="32383" extrusionOk="0">
                  <a:moveTo>
                    <a:pt x="26488" y="1"/>
                  </a:moveTo>
                  <a:cubicBezTo>
                    <a:pt x="26427" y="31"/>
                    <a:pt x="26336" y="92"/>
                    <a:pt x="26305" y="153"/>
                  </a:cubicBezTo>
                  <a:cubicBezTo>
                    <a:pt x="26184" y="335"/>
                    <a:pt x="26092" y="487"/>
                    <a:pt x="25971" y="700"/>
                  </a:cubicBezTo>
                  <a:lnTo>
                    <a:pt x="25940" y="730"/>
                  </a:lnTo>
                  <a:cubicBezTo>
                    <a:pt x="25363" y="1612"/>
                    <a:pt x="24785" y="2463"/>
                    <a:pt x="24269" y="3375"/>
                  </a:cubicBezTo>
                  <a:cubicBezTo>
                    <a:pt x="22506" y="4408"/>
                    <a:pt x="20925" y="5654"/>
                    <a:pt x="19466" y="7083"/>
                  </a:cubicBezTo>
                  <a:lnTo>
                    <a:pt x="19314" y="7235"/>
                  </a:lnTo>
                  <a:lnTo>
                    <a:pt x="19193" y="7235"/>
                  </a:lnTo>
                  <a:cubicBezTo>
                    <a:pt x="17460" y="7387"/>
                    <a:pt x="15697" y="7721"/>
                    <a:pt x="14025" y="8299"/>
                  </a:cubicBezTo>
                  <a:cubicBezTo>
                    <a:pt x="8767" y="10031"/>
                    <a:pt x="4116" y="13648"/>
                    <a:pt x="1198" y="18360"/>
                  </a:cubicBezTo>
                  <a:cubicBezTo>
                    <a:pt x="773" y="18998"/>
                    <a:pt x="438" y="19636"/>
                    <a:pt x="104" y="20335"/>
                  </a:cubicBezTo>
                  <a:cubicBezTo>
                    <a:pt x="1" y="20584"/>
                    <a:pt x="207" y="20804"/>
                    <a:pt x="407" y="20804"/>
                  </a:cubicBezTo>
                  <a:cubicBezTo>
                    <a:pt x="501" y="20804"/>
                    <a:pt x="593" y="20756"/>
                    <a:pt x="651" y="20639"/>
                  </a:cubicBezTo>
                  <a:cubicBezTo>
                    <a:pt x="803" y="20305"/>
                    <a:pt x="1016" y="20001"/>
                    <a:pt x="1168" y="19697"/>
                  </a:cubicBezTo>
                  <a:cubicBezTo>
                    <a:pt x="1837" y="18481"/>
                    <a:pt x="2627" y="17326"/>
                    <a:pt x="3508" y="16262"/>
                  </a:cubicBezTo>
                  <a:cubicBezTo>
                    <a:pt x="6092" y="13162"/>
                    <a:pt x="9466" y="10730"/>
                    <a:pt x="13265" y="9271"/>
                  </a:cubicBezTo>
                  <a:lnTo>
                    <a:pt x="13265" y="9271"/>
                  </a:lnTo>
                  <a:cubicBezTo>
                    <a:pt x="12779" y="10214"/>
                    <a:pt x="12262" y="11125"/>
                    <a:pt x="11685" y="12037"/>
                  </a:cubicBezTo>
                  <a:cubicBezTo>
                    <a:pt x="9557" y="15472"/>
                    <a:pt x="7004" y="18663"/>
                    <a:pt x="4116" y="21460"/>
                  </a:cubicBezTo>
                  <a:cubicBezTo>
                    <a:pt x="3630" y="21916"/>
                    <a:pt x="3083" y="22433"/>
                    <a:pt x="2597" y="22888"/>
                  </a:cubicBezTo>
                  <a:cubicBezTo>
                    <a:pt x="2362" y="23076"/>
                    <a:pt x="2580" y="23372"/>
                    <a:pt x="2831" y="23372"/>
                  </a:cubicBezTo>
                  <a:cubicBezTo>
                    <a:pt x="2906" y="23372"/>
                    <a:pt x="2983" y="23346"/>
                    <a:pt x="3053" y="23284"/>
                  </a:cubicBezTo>
                  <a:cubicBezTo>
                    <a:pt x="3600" y="22828"/>
                    <a:pt x="4086" y="22341"/>
                    <a:pt x="4572" y="21855"/>
                  </a:cubicBezTo>
                  <a:cubicBezTo>
                    <a:pt x="5028" y="21399"/>
                    <a:pt x="5484" y="20943"/>
                    <a:pt x="5940" y="20457"/>
                  </a:cubicBezTo>
                  <a:cubicBezTo>
                    <a:pt x="9223" y="16992"/>
                    <a:pt x="11958" y="13101"/>
                    <a:pt x="14147" y="8937"/>
                  </a:cubicBezTo>
                  <a:cubicBezTo>
                    <a:pt x="15636" y="8451"/>
                    <a:pt x="17156" y="8086"/>
                    <a:pt x="18676" y="7903"/>
                  </a:cubicBezTo>
                  <a:lnTo>
                    <a:pt x="18676" y="7903"/>
                  </a:lnTo>
                  <a:cubicBezTo>
                    <a:pt x="16244" y="10487"/>
                    <a:pt x="14299" y="13527"/>
                    <a:pt x="12658" y="16657"/>
                  </a:cubicBezTo>
                  <a:cubicBezTo>
                    <a:pt x="11715" y="18481"/>
                    <a:pt x="10895" y="20335"/>
                    <a:pt x="10044" y="22189"/>
                  </a:cubicBezTo>
                  <a:cubicBezTo>
                    <a:pt x="9436" y="23557"/>
                    <a:pt x="8797" y="24925"/>
                    <a:pt x="8037" y="26262"/>
                  </a:cubicBezTo>
                  <a:cubicBezTo>
                    <a:pt x="7642" y="26901"/>
                    <a:pt x="7247" y="27539"/>
                    <a:pt x="6822" y="28147"/>
                  </a:cubicBezTo>
                  <a:cubicBezTo>
                    <a:pt x="6641" y="28395"/>
                    <a:pt x="6846" y="28694"/>
                    <a:pt x="7063" y="28694"/>
                  </a:cubicBezTo>
                  <a:cubicBezTo>
                    <a:pt x="7138" y="28694"/>
                    <a:pt x="7215" y="28658"/>
                    <a:pt x="7278" y="28572"/>
                  </a:cubicBezTo>
                  <a:cubicBezTo>
                    <a:pt x="7581" y="28147"/>
                    <a:pt x="7855" y="27752"/>
                    <a:pt x="8098" y="27296"/>
                  </a:cubicBezTo>
                  <a:cubicBezTo>
                    <a:pt x="9101" y="25624"/>
                    <a:pt x="9922" y="23861"/>
                    <a:pt x="10743" y="22068"/>
                  </a:cubicBezTo>
                  <a:cubicBezTo>
                    <a:pt x="13691" y="15442"/>
                    <a:pt x="17308" y="8572"/>
                    <a:pt x="23539" y="4499"/>
                  </a:cubicBezTo>
                  <a:lnTo>
                    <a:pt x="23539" y="4499"/>
                  </a:lnTo>
                  <a:lnTo>
                    <a:pt x="22293" y="6657"/>
                  </a:lnTo>
                  <a:cubicBezTo>
                    <a:pt x="18250" y="13922"/>
                    <a:pt x="15180" y="21703"/>
                    <a:pt x="13083" y="29727"/>
                  </a:cubicBezTo>
                  <a:lnTo>
                    <a:pt x="12506" y="32007"/>
                  </a:lnTo>
                  <a:cubicBezTo>
                    <a:pt x="12448" y="32237"/>
                    <a:pt x="12680" y="32382"/>
                    <a:pt x="12890" y="32382"/>
                  </a:cubicBezTo>
                  <a:cubicBezTo>
                    <a:pt x="13014" y="32382"/>
                    <a:pt x="13129" y="32332"/>
                    <a:pt x="13174" y="32220"/>
                  </a:cubicBezTo>
                  <a:cubicBezTo>
                    <a:pt x="13326" y="31490"/>
                    <a:pt x="13509" y="30791"/>
                    <a:pt x="13691" y="30062"/>
                  </a:cubicBezTo>
                  <a:cubicBezTo>
                    <a:pt x="14117" y="28299"/>
                    <a:pt x="14633" y="26566"/>
                    <a:pt x="15180" y="24864"/>
                  </a:cubicBezTo>
                  <a:cubicBezTo>
                    <a:pt x="17490" y="17569"/>
                    <a:pt x="20712" y="10487"/>
                    <a:pt x="24664" y="3922"/>
                  </a:cubicBezTo>
                  <a:cubicBezTo>
                    <a:pt x="24755" y="3830"/>
                    <a:pt x="24816" y="3800"/>
                    <a:pt x="24907" y="3770"/>
                  </a:cubicBezTo>
                  <a:cubicBezTo>
                    <a:pt x="25089" y="3648"/>
                    <a:pt x="25089" y="3466"/>
                    <a:pt x="25029" y="3344"/>
                  </a:cubicBezTo>
                  <a:cubicBezTo>
                    <a:pt x="25272" y="2858"/>
                    <a:pt x="25576" y="2402"/>
                    <a:pt x="25880" y="1916"/>
                  </a:cubicBezTo>
                  <a:cubicBezTo>
                    <a:pt x="26123" y="1520"/>
                    <a:pt x="26396" y="1186"/>
                    <a:pt x="26609" y="791"/>
                  </a:cubicBezTo>
                  <a:lnTo>
                    <a:pt x="26852" y="457"/>
                  </a:lnTo>
                  <a:cubicBezTo>
                    <a:pt x="27004" y="244"/>
                    <a:pt x="26792" y="61"/>
                    <a:pt x="26609" y="1"/>
                  </a:cubicBezTo>
                  <a:close/>
                </a:path>
              </a:pathLst>
            </a:custGeom>
            <a:solidFill>
              <a:srgbClr val="7B7FE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2331;p32"/>
            <p:cNvSpPr/>
            <p:nvPr/>
          </p:nvSpPr>
          <p:spPr>
            <a:xfrm>
              <a:off x="-8000" y="1906550"/>
              <a:ext cx="572975" cy="736500"/>
            </a:xfrm>
            <a:custGeom>
              <a:avLst/>
              <a:gdLst/>
              <a:ahLst/>
              <a:cxnLst/>
              <a:rect l="l" t="t" r="r" b="b"/>
              <a:pathLst>
                <a:path w="22919" h="29460" extrusionOk="0">
                  <a:moveTo>
                    <a:pt x="2426" y="1"/>
                  </a:moveTo>
                  <a:cubicBezTo>
                    <a:pt x="2194" y="1"/>
                    <a:pt x="1956" y="29"/>
                    <a:pt x="1733" y="73"/>
                  </a:cubicBezTo>
                  <a:cubicBezTo>
                    <a:pt x="1459" y="164"/>
                    <a:pt x="1186" y="225"/>
                    <a:pt x="973" y="347"/>
                  </a:cubicBezTo>
                  <a:cubicBezTo>
                    <a:pt x="973" y="377"/>
                    <a:pt x="912" y="438"/>
                    <a:pt x="912" y="468"/>
                  </a:cubicBezTo>
                  <a:cubicBezTo>
                    <a:pt x="852" y="651"/>
                    <a:pt x="760" y="894"/>
                    <a:pt x="700" y="1107"/>
                  </a:cubicBezTo>
                  <a:cubicBezTo>
                    <a:pt x="244" y="2475"/>
                    <a:pt x="0" y="3842"/>
                    <a:pt x="0" y="5180"/>
                  </a:cubicBezTo>
                  <a:lnTo>
                    <a:pt x="0" y="5818"/>
                  </a:lnTo>
                  <a:cubicBezTo>
                    <a:pt x="274" y="14025"/>
                    <a:pt x="7995" y="21624"/>
                    <a:pt x="17995" y="29040"/>
                  </a:cubicBezTo>
                  <a:cubicBezTo>
                    <a:pt x="18394" y="29320"/>
                    <a:pt x="18851" y="29459"/>
                    <a:pt x="19297" y="29459"/>
                  </a:cubicBezTo>
                  <a:cubicBezTo>
                    <a:pt x="19872" y="29459"/>
                    <a:pt x="20428" y="29228"/>
                    <a:pt x="20821" y="28767"/>
                  </a:cubicBezTo>
                  <a:cubicBezTo>
                    <a:pt x="21551" y="27946"/>
                    <a:pt x="22250" y="27095"/>
                    <a:pt x="22919" y="26183"/>
                  </a:cubicBezTo>
                  <a:cubicBezTo>
                    <a:pt x="22493" y="25697"/>
                    <a:pt x="21977" y="25271"/>
                    <a:pt x="21369" y="25119"/>
                  </a:cubicBezTo>
                  <a:cubicBezTo>
                    <a:pt x="21186" y="25028"/>
                    <a:pt x="20943" y="24937"/>
                    <a:pt x="20761" y="24876"/>
                  </a:cubicBezTo>
                  <a:cubicBezTo>
                    <a:pt x="20730" y="24815"/>
                    <a:pt x="20639" y="24815"/>
                    <a:pt x="20578" y="24785"/>
                  </a:cubicBezTo>
                  <a:cubicBezTo>
                    <a:pt x="20366" y="24724"/>
                    <a:pt x="20183" y="24663"/>
                    <a:pt x="20001" y="24633"/>
                  </a:cubicBezTo>
                  <a:cubicBezTo>
                    <a:pt x="19727" y="24572"/>
                    <a:pt x="19454" y="24511"/>
                    <a:pt x="19211" y="24481"/>
                  </a:cubicBezTo>
                  <a:cubicBezTo>
                    <a:pt x="18055" y="24329"/>
                    <a:pt x="16657" y="24329"/>
                    <a:pt x="16049" y="23356"/>
                  </a:cubicBezTo>
                  <a:cubicBezTo>
                    <a:pt x="15867" y="23083"/>
                    <a:pt x="15776" y="22779"/>
                    <a:pt x="15745" y="22444"/>
                  </a:cubicBezTo>
                  <a:cubicBezTo>
                    <a:pt x="15745" y="22323"/>
                    <a:pt x="15715" y="22171"/>
                    <a:pt x="15715" y="22019"/>
                  </a:cubicBezTo>
                  <a:cubicBezTo>
                    <a:pt x="15654" y="21837"/>
                    <a:pt x="15654" y="21593"/>
                    <a:pt x="15624" y="21411"/>
                  </a:cubicBezTo>
                  <a:cubicBezTo>
                    <a:pt x="15624" y="21259"/>
                    <a:pt x="15624" y="21107"/>
                    <a:pt x="15593" y="20985"/>
                  </a:cubicBezTo>
                  <a:cubicBezTo>
                    <a:pt x="15502" y="20499"/>
                    <a:pt x="15350" y="20074"/>
                    <a:pt x="14894" y="19830"/>
                  </a:cubicBezTo>
                  <a:cubicBezTo>
                    <a:pt x="14347" y="19587"/>
                    <a:pt x="13618" y="19800"/>
                    <a:pt x="13071" y="19435"/>
                  </a:cubicBezTo>
                  <a:cubicBezTo>
                    <a:pt x="12432" y="18979"/>
                    <a:pt x="12584" y="18007"/>
                    <a:pt x="12311" y="17308"/>
                  </a:cubicBezTo>
                  <a:cubicBezTo>
                    <a:pt x="12280" y="17156"/>
                    <a:pt x="12250" y="17064"/>
                    <a:pt x="12159" y="16943"/>
                  </a:cubicBezTo>
                  <a:cubicBezTo>
                    <a:pt x="12128" y="16882"/>
                    <a:pt x="12098" y="16791"/>
                    <a:pt x="12007" y="16760"/>
                  </a:cubicBezTo>
                  <a:cubicBezTo>
                    <a:pt x="11976" y="16730"/>
                    <a:pt x="11976" y="16700"/>
                    <a:pt x="11946" y="16700"/>
                  </a:cubicBezTo>
                  <a:cubicBezTo>
                    <a:pt x="11855" y="16608"/>
                    <a:pt x="11764" y="16578"/>
                    <a:pt x="11672" y="16548"/>
                  </a:cubicBezTo>
                  <a:cubicBezTo>
                    <a:pt x="11413" y="16437"/>
                    <a:pt x="11119" y="16421"/>
                    <a:pt x="10818" y="16421"/>
                  </a:cubicBezTo>
                  <a:cubicBezTo>
                    <a:pt x="10698" y="16421"/>
                    <a:pt x="10577" y="16423"/>
                    <a:pt x="10456" y="16423"/>
                  </a:cubicBezTo>
                  <a:cubicBezTo>
                    <a:pt x="10136" y="16423"/>
                    <a:pt x="9820" y="16405"/>
                    <a:pt x="9545" y="16274"/>
                  </a:cubicBezTo>
                  <a:cubicBezTo>
                    <a:pt x="9180" y="16092"/>
                    <a:pt x="8937" y="15788"/>
                    <a:pt x="8815" y="15393"/>
                  </a:cubicBezTo>
                  <a:cubicBezTo>
                    <a:pt x="8754" y="15210"/>
                    <a:pt x="8724" y="15028"/>
                    <a:pt x="8663" y="14785"/>
                  </a:cubicBezTo>
                  <a:lnTo>
                    <a:pt x="8663" y="14511"/>
                  </a:lnTo>
                  <a:cubicBezTo>
                    <a:pt x="8663" y="14177"/>
                    <a:pt x="8724" y="13842"/>
                    <a:pt x="8754" y="13539"/>
                  </a:cubicBezTo>
                  <a:lnTo>
                    <a:pt x="8754" y="13447"/>
                  </a:lnTo>
                  <a:cubicBezTo>
                    <a:pt x="8876" y="12475"/>
                    <a:pt x="8815" y="11228"/>
                    <a:pt x="7903" y="10833"/>
                  </a:cubicBezTo>
                  <a:cubicBezTo>
                    <a:pt x="7711" y="10760"/>
                    <a:pt x="7509" y="10736"/>
                    <a:pt x="7302" y="10736"/>
                  </a:cubicBezTo>
                  <a:cubicBezTo>
                    <a:pt x="6932" y="10736"/>
                    <a:pt x="6548" y="10811"/>
                    <a:pt x="6184" y="10811"/>
                  </a:cubicBezTo>
                  <a:cubicBezTo>
                    <a:pt x="5910" y="10811"/>
                    <a:pt x="5648" y="10769"/>
                    <a:pt x="5411" y="10621"/>
                  </a:cubicBezTo>
                  <a:cubicBezTo>
                    <a:pt x="5107" y="10408"/>
                    <a:pt x="4955" y="10073"/>
                    <a:pt x="4925" y="9739"/>
                  </a:cubicBezTo>
                  <a:cubicBezTo>
                    <a:pt x="4864" y="9496"/>
                    <a:pt x="4864" y="9283"/>
                    <a:pt x="4864" y="9040"/>
                  </a:cubicBezTo>
                  <a:cubicBezTo>
                    <a:pt x="4864" y="8341"/>
                    <a:pt x="4985" y="7581"/>
                    <a:pt x="4681" y="6973"/>
                  </a:cubicBezTo>
                  <a:cubicBezTo>
                    <a:pt x="4195" y="6000"/>
                    <a:pt x="2736" y="5757"/>
                    <a:pt x="2493" y="4785"/>
                  </a:cubicBezTo>
                  <a:cubicBezTo>
                    <a:pt x="2493" y="4724"/>
                    <a:pt x="2432" y="4693"/>
                    <a:pt x="2432" y="4602"/>
                  </a:cubicBezTo>
                  <a:cubicBezTo>
                    <a:pt x="2432" y="4450"/>
                    <a:pt x="2432" y="4298"/>
                    <a:pt x="2493" y="4146"/>
                  </a:cubicBezTo>
                  <a:cubicBezTo>
                    <a:pt x="2736" y="3113"/>
                    <a:pt x="4286" y="2444"/>
                    <a:pt x="4256" y="1289"/>
                  </a:cubicBezTo>
                  <a:cubicBezTo>
                    <a:pt x="4225" y="894"/>
                    <a:pt x="4043" y="590"/>
                    <a:pt x="3678" y="347"/>
                  </a:cubicBezTo>
                  <a:cubicBezTo>
                    <a:pt x="3405" y="164"/>
                    <a:pt x="3040" y="43"/>
                    <a:pt x="2675" y="12"/>
                  </a:cubicBezTo>
                  <a:cubicBezTo>
                    <a:pt x="2594" y="4"/>
                    <a:pt x="2510" y="1"/>
                    <a:pt x="2426" y="1"/>
                  </a:cubicBezTo>
                  <a:close/>
                </a:path>
              </a:pathLst>
            </a:custGeom>
            <a:solidFill>
              <a:srgbClr val="1800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2332;p32"/>
            <p:cNvSpPr/>
            <p:nvPr/>
          </p:nvSpPr>
          <p:spPr>
            <a:xfrm>
              <a:off x="-165300" y="1192550"/>
              <a:ext cx="196825" cy="560825"/>
            </a:xfrm>
            <a:custGeom>
              <a:avLst/>
              <a:gdLst/>
              <a:ahLst/>
              <a:cxnLst/>
              <a:rect l="l" t="t" r="r" b="b"/>
              <a:pathLst>
                <a:path w="7873" h="22433" extrusionOk="0">
                  <a:moveTo>
                    <a:pt x="1" y="1"/>
                  </a:moveTo>
                  <a:lnTo>
                    <a:pt x="1" y="1"/>
                  </a:lnTo>
                  <a:cubicBezTo>
                    <a:pt x="304" y="1703"/>
                    <a:pt x="669" y="4195"/>
                    <a:pt x="1034" y="6992"/>
                  </a:cubicBezTo>
                  <a:cubicBezTo>
                    <a:pt x="1064" y="7174"/>
                    <a:pt x="1064" y="7387"/>
                    <a:pt x="1095" y="7569"/>
                  </a:cubicBezTo>
                  <a:cubicBezTo>
                    <a:pt x="1216" y="8238"/>
                    <a:pt x="1277" y="8967"/>
                    <a:pt x="1368" y="9727"/>
                  </a:cubicBezTo>
                  <a:cubicBezTo>
                    <a:pt x="1824" y="14104"/>
                    <a:pt x="2280" y="18876"/>
                    <a:pt x="3374" y="22433"/>
                  </a:cubicBezTo>
                  <a:cubicBezTo>
                    <a:pt x="4104" y="21399"/>
                    <a:pt x="4985" y="20457"/>
                    <a:pt x="5776" y="19454"/>
                  </a:cubicBezTo>
                  <a:cubicBezTo>
                    <a:pt x="6505" y="18542"/>
                    <a:pt x="7144" y="17508"/>
                    <a:pt x="7447" y="16353"/>
                  </a:cubicBezTo>
                  <a:cubicBezTo>
                    <a:pt x="7660" y="15198"/>
                    <a:pt x="7417" y="13922"/>
                    <a:pt x="6566" y="13101"/>
                  </a:cubicBezTo>
                  <a:cubicBezTo>
                    <a:pt x="6110" y="12736"/>
                    <a:pt x="5502" y="12341"/>
                    <a:pt x="5502" y="11794"/>
                  </a:cubicBezTo>
                  <a:cubicBezTo>
                    <a:pt x="5472" y="10730"/>
                    <a:pt x="7356" y="10578"/>
                    <a:pt x="7630" y="9514"/>
                  </a:cubicBezTo>
                  <a:cubicBezTo>
                    <a:pt x="7873" y="8633"/>
                    <a:pt x="6748" y="7995"/>
                    <a:pt x="5836" y="7873"/>
                  </a:cubicBezTo>
                  <a:cubicBezTo>
                    <a:pt x="5320" y="7782"/>
                    <a:pt x="4742" y="7752"/>
                    <a:pt x="4286" y="7569"/>
                  </a:cubicBezTo>
                  <a:cubicBezTo>
                    <a:pt x="3922" y="7448"/>
                    <a:pt x="3648" y="7265"/>
                    <a:pt x="3466" y="6961"/>
                  </a:cubicBezTo>
                  <a:cubicBezTo>
                    <a:pt x="3405" y="6931"/>
                    <a:pt x="3405" y="6870"/>
                    <a:pt x="3374" y="6840"/>
                  </a:cubicBezTo>
                  <a:cubicBezTo>
                    <a:pt x="2888" y="5897"/>
                    <a:pt x="3800" y="4834"/>
                    <a:pt x="3982" y="3770"/>
                  </a:cubicBezTo>
                  <a:cubicBezTo>
                    <a:pt x="4226" y="2554"/>
                    <a:pt x="3374" y="1338"/>
                    <a:pt x="2280" y="730"/>
                  </a:cubicBezTo>
                  <a:cubicBezTo>
                    <a:pt x="1551" y="335"/>
                    <a:pt x="791" y="122"/>
                    <a:pt x="1" y="1"/>
                  </a:cubicBezTo>
                  <a:close/>
                </a:path>
              </a:pathLst>
            </a:custGeom>
            <a:solidFill>
              <a:srgbClr val="1800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2333;p32"/>
            <p:cNvSpPr/>
            <p:nvPr/>
          </p:nvSpPr>
          <p:spPr>
            <a:xfrm>
              <a:off x="-7250" y="1757900"/>
              <a:ext cx="880750" cy="120850"/>
            </a:xfrm>
            <a:custGeom>
              <a:avLst/>
              <a:gdLst/>
              <a:ahLst/>
              <a:cxnLst/>
              <a:rect l="l" t="t" r="r" b="b"/>
              <a:pathLst>
                <a:path w="35230" h="4834" extrusionOk="0">
                  <a:moveTo>
                    <a:pt x="34774" y="1"/>
                  </a:moveTo>
                  <a:cubicBezTo>
                    <a:pt x="34348" y="31"/>
                    <a:pt x="33953" y="31"/>
                    <a:pt x="33527" y="31"/>
                  </a:cubicBezTo>
                  <a:cubicBezTo>
                    <a:pt x="31096" y="62"/>
                    <a:pt x="28634" y="153"/>
                    <a:pt x="26202" y="183"/>
                  </a:cubicBezTo>
                  <a:cubicBezTo>
                    <a:pt x="23679" y="275"/>
                    <a:pt x="21126" y="335"/>
                    <a:pt x="18633" y="366"/>
                  </a:cubicBezTo>
                  <a:cubicBezTo>
                    <a:pt x="16202" y="426"/>
                    <a:pt x="13740" y="487"/>
                    <a:pt x="11308" y="791"/>
                  </a:cubicBezTo>
                  <a:cubicBezTo>
                    <a:pt x="8907" y="1095"/>
                    <a:pt x="6627" y="1703"/>
                    <a:pt x="4378" y="2585"/>
                  </a:cubicBezTo>
                  <a:cubicBezTo>
                    <a:pt x="2888" y="3162"/>
                    <a:pt x="1460" y="3831"/>
                    <a:pt x="1" y="4530"/>
                  </a:cubicBezTo>
                  <a:cubicBezTo>
                    <a:pt x="244" y="4621"/>
                    <a:pt x="457" y="4743"/>
                    <a:pt x="700" y="4834"/>
                  </a:cubicBezTo>
                  <a:cubicBezTo>
                    <a:pt x="2311" y="4074"/>
                    <a:pt x="3922" y="3344"/>
                    <a:pt x="5594" y="2737"/>
                  </a:cubicBezTo>
                  <a:cubicBezTo>
                    <a:pt x="7873" y="1946"/>
                    <a:pt x="10183" y="1430"/>
                    <a:pt x="12585" y="1217"/>
                  </a:cubicBezTo>
                  <a:cubicBezTo>
                    <a:pt x="15016" y="974"/>
                    <a:pt x="17509" y="943"/>
                    <a:pt x="19940" y="913"/>
                  </a:cubicBezTo>
                  <a:cubicBezTo>
                    <a:pt x="24500" y="791"/>
                    <a:pt x="28998" y="730"/>
                    <a:pt x="33558" y="609"/>
                  </a:cubicBezTo>
                  <a:cubicBezTo>
                    <a:pt x="33983" y="578"/>
                    <a:pt x="34439" y="578"/>
                    <a:pt x="34865" y="578"/>
                  </a:cubicBezTo>
                  <a:cubicBezTo>
                    <a:pt x="35229" y="578"/>
                    <a:pt x="35199" y="1"/>
                    <a:pt x="34774" y="1"/>
                  </a:cubicBezTo>
                  <a:close/>
                </a:path>
              </a:pathLst>
            </a:custGeom>
            <a:solidFill>
              <a:srgbClr val="FFA1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2334;p32"/>
            <p:cNvSpPr/>
            <p:nvPr/>
          </p:nvSpPr>
          <p:spPr>
            <a:xfrm>
              <a:off x="-140975" y="1364300"/>
              <a:ext cx="1031950" cy="382250"/>
            </a:xfrm>
            <a:custGeom>
              <a:avLst/>
              <a:gdLst/>
              <a:ahLst/>
              <a:cxnLst/>
              <a:rect l="l" t="t" r="r" b="b"/>
              <a:pathLst>
                <a:path w="41278" h="15290" extrusionOk="0">
                  <a:moveTo>
                    <a:pt x="2401" y="0"/>
                  </a:moveTo>
                  <a:cubicBezTo>
                    <a:pt x="1611" y="0"/>
                    <a:pt x="821" y="0"/>
                    <a:pt x="0" y="91"/>
                  </a:cubicBezTo>
                  <a:cubicBezTo>
                    <a:pt x="61" y="274"/>
                    <a:pt x="61" y="456"/>
                    <a:pt x="91" y="669"/>
                  </a:cubicBezTo>
                  <a:cubicBezTo>
                    <a:pt x="766" y="611"/>
                    <a:pt x="1416" y="590"/>
                    <a:pt x="2080" y="590"/>
                  </a:cubicBezTo>
                  <a:cubicBezTo>
                    <a:pt x="2464" y="590"/>
                    <a:pt x="2852" y="597"/>
                    <a:pt x="3253" y="608"/>
                  </a:cubicBezTo>
                  <a:cubicBezTo>
                    <a:pt x="4499" y="669"/>
                    <a:pt x="5745" y="821"/>
                    <a:pt x="6961" y="1003"/>
                  </a:cubicBezTo>
                  <a:cubicBezTo>
                    <a:pt x="13344" y="2037"/>
                    <a:pt x="19301" y="4803"/>
                    <a:pt x="24833" y="8055"/>
                  </a:cubicBezTo>
                  <a:cubicBezTo>
                    <a:pt x="29302" y="10730"/>
                    <a:pt x="33800" y="14043"/>
                    <a:pt x="38998" y="15015"/>
                  </a:cubicBezTo>
                  <a:cubicBezTo>
                    <a:pt x="39636" y="15167"/>
                    <a:pt x="40274" y="15259"/>
                    <a:pt x="40974" y="15289"/>
                  </a:cubicBezTo>
                  <a:cubicBezTo>
                    <a:pt x="41278" y="15289"/>
                    <a:pt x="41278" y="14863"/>
                    <a:pt x="41004" y="14681"/>
                  </a:cubicBezTo>
                  <a:cubicBezTo>
                    <a:pt x="40974" y="14681"/>
                    <a:pt x="40913" y="14651"/>
                    <a:pt x="40882" y="14651"/>
                  </a:cubicBezTo>
                  <a:cubicBezTo>
                    <a:pt x="40244" y="14590"/>
                    <a:pt x="39636" y="14529"/>
                    <a:pt x="39028" y="14408"/>
                  </a:cubicBezTo>
                  <a:cubicBezTo>
                    <a:pt x="36293" y="13860"/>
                    <a:pt x="33739" y="12705"/>
                    <a:pt x="31369" y="11338"/>
                  </a:cubicBezTo>
                  <a:cubicBezTo>
                    <a:pt x="28694" y="9818"/>
                    <a:pt x="26201" y="8146"/>
                    <a:pt x="23526" y="6626"/>
                  </a:cubicBezTo>
                  <a:cubicBezTo>
                    <a:pt x="20730" y="5015"/>
                    <a:pt x="17842" y="3587"/>
                    <a:pt x="14803" y="2492"/>
                  </a:cubicBezTo>
                  <a:cubicBezTo>
                    <a:pt x="10851" y="1003"/>
                    <a:pt x="6626" y="91"/>
                    <a:pt x="2401" y="0"/>
                  </a:cubicBezTo>
                  <a:close/>
                </a:path>
              </a:pathLst>
            </a:custGeom>
            <a:solidFill>
              <a:srgbClr val="FFA1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2335;p32"/>
            <p:cNvSpPr/>
            <p:nvPr/>
          </p:nvSpPr>
          <p:spPr>
            <a:xfrm>
              <a:off x="-150100" y="1096050"/>
              <a:ext cx="1070850" cy="626125"/>
            </a:xfrm>
            <a:custGeom>
              <a:avLst/>
              <a:gdLst/>
              <a:ahLst/>
              <a:cxnLst/>
              <a:rect l="l" t="t" r="r" b="b"/>
              <a:pathLst>
                <a:path w="42834" h="25045" extrusionOk="0">
                  <a:moveTo>
                    <a:pt x="1003" y="0"/>
                  </a:moveTo>
                  <a:cubicBezTo>
                    <a:pt x="821" y="92"/>
                    <a:pt x="608" y="183"/>
                    <a:pt x="426" y="304"/>
                  </a:cubicBezTo>
                  <a:cubicBezTo>
                    <a:pt x="244" y="365"/>
                    <a:pt x="152" y="456"/>
                    <a:pt x="0" y="548"/>
                  </a:cubicBezTo>
                  <a:cubicBezTo>
                    <a:pt x="2189" y="608"/>
                    <a:pt x="4408" y="821"/>
                    <a:pt x="6566" y="1247"/>
                  </a:cubicBezTo>
                  <a:cubicBezTo>
                    <a:pt x="10244" y="1976"/>
                    <a:pt x="13830" y="3253"/>
                    <a:pt x="17144" y="5046"/>
                  </a:cubicBezTo>
                  <a:cubicBezTo>
                    <a:pt x="20274" y="6779"/>
                    <a:pt x="23132" y="9028"/>
                    <a:pt x="25837" y="11460"/>
                  </a:cubicBezTo>
                  <a:cubicBezTo>
                    <a:pt x="30396" y="15563"/>
                    <a:pt x="34621" y="20153"/>
                    <a:pt x="39788" y="23496"/>
                  </a:cubicBezTo>
                  <a:cubicBezTo>
                    <a:pt x="40336" y="23891"/>
                    <a:pt x="40943" y="24256"/>
                    <a:pt x="41551" y="24621"/>
                  </a:cubicBezTo>
                  <a:cubicBezTo>
                    <a:pt x="41795" y="24773"/>
                    <a:pt x="42068" y="24925"/>
                    <a:pt x="42281" y="25016"/>
                  </a:cubicBezTo>
                  <a:cubicBezTo>
                    <a:pt x="42320" y="25036"/>
                    <a:pt x="42360" y="25045"/>
                    <a:pt x="42398" y="25045"/>
                  </a:cubicBezTo>
                  <a:cubicBezTo>
                    <a:pt x="42652" y="25045"/>
                    <a:pt x="42833" y="24646"/>
                    <a:pt x="42463" y="24408"/>
                  </a:cubicBezTo>
                  <a:cubicBezTo>
                    <a:pt x="42220" y="24256"/>
                    <a:pt x="41916" y="24104"/>
                    <a:pt x="41612" y="23922"/>
                  </a:cubicBezTo>
                  <a:cubicBezTo>
                    <a:pt x="41035" y="23587"/>
                    <a:pt x="40457" y="23253"/>
                    <a:pt x="39880" y="22858"/>
                  </a:cubicBezTo>
                  <a:cubicBezTo>
                    <a:pt x="37387" y="21217"/>
                    <a:pt x="35077" y="19302"/>
                    <a:pt x="32858" y="17235"/>
                  </a:cubicBezTo>
                  <a:cubicBezTo>
                    <a:pt x="30214" y="14773"/>
                    <a:pt x="27661" y="12219"/>
                    <a:pt x="24925" y="9879"/>
                  </a:cubicBezTo>
                  <a:cubicBezTo>
                    <a:pt x="22129" y="7478"/>
                    <a:pt x="19180" y="5320"/>
                    <a:pt x="15867" y="3709"/>
                  </a:cubicBezTo>
                  <a:cubicBezTo>
                    <a:pt x="11247" y="1459"/>
                    <a:pt x="6140" y="183"/>
                    <a:pt x="1003" y="0"/>
                  </a:cubicBezTo>
                  <a:close/>
                </a:path>
              </a:pathLst>
            </a:custGeom>
            <a:solidFill>
              <a:srgbClr val="FFA1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2336;p32"/>
            <p:cNvSpPr/>
            <p:nvPr/>
          </p:nvSpPr>
          <p:spPr>
            <a:xfrm>
              <a:off x="215400" y="1294225"/>
              <a:ext cx="109450" cy="106625"/>
            </a:xfrm>
            <a:custGeom>
              <a:avLst/>
              <a:gdLst/>
              <a:ahLst/>
              <a:cxnLst/>
              <a:rect l="l" t="t" r="r" b="b"/>
              <a:pathLst>
                <a:path w="4378" h="4265" extrusionOk="0">
                  <a:moveTo>
                    <a:pt x="2227" y="0"/>
                  </a:moveTo>
                  <a:cubicBezTo>
                    <a:pt x="2174" y="0"/>
                    <a:pt x="2121" y="2"/>
                    <a:pt x="2068" y="7"/>
                  </a:cubicBezTo>
                  <a:cubicBezTo>
                    <a:pt x="882" y="67"/>
                    <a:pt x="1" y="1070"/>
                    <a:pt x="31" y="2256"/>
                  </a:cubicBezTo>
                  <a:cubicBezTo>
                    <a:pt x="90" y="3374"/>
                    <a:pt x="1033" y="4265"/>
                    <a:pt x="2169" y="4265"/>
                  </a:cubicBezTo>
                  <a:cubicBezTo>
                    <a:pt x="2206" y="4265"/>
                    <a:pt x="2243" y="4264"/>
                    <a:pt x="2280" y="4262"/>
                  </a:cubicBezTo>
                  <a:cubicBezTo>
                    <a:pt x="3466" y="4232"/>
                    <a:pt x="4378" y="3198"/>
                    <a:pt x="4287" y="2013"/>
                  </a:cubicBezTo>
                  <a:cubicBezTo>
                    <a:pt x="4258" y="882"/>
                    <a:pt x="3316" y="0"/>
                    <a:pt x="2227" y="0"/>
                  </a:cubicBezTo>
                  <a:close/>
                </a:path>
              </a:pathLst>
            </a:custGeom>
            <a:solidFill>
              <a:srgbClr val="FFA1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2337;p32"/>
            <p:cNvSpPr/>
            <p:nvPr/>
          </p:nvSpPr>
          <p:spPr>
            <a:xfrm>
              <a:off x="435775" y="1426450"/>
              <a:ext cx="50175" cy="48200"/>
            </a:xfrm>
            <a:custGeom>
              <a:avLst/>
              <a:gdLst/>
              <a:ahLst/>
              <a:cxnLst/>
              <a:rect l="l" t="t" r="r" b="b"/>
              <a:pathLst>
                <a:path w="2007" h="1928" extrusionOk="0">
                  <a:moveTo>
                    <a:pt x="1047" y="1"/>
                  </a:moveTo>
                  <a:cubicBezTo>
                    <a:pt x="1012" y="1"/>
                    <a:pt x="978" y="3"/>
                    <a:pt x="943" y="6"/>
                  </a:cubicBezTo>
                  <a:cubicBezTo>
                    <a:pt x="426" y="37"/>
                    <a:pt x="1" y="493"/>
                    <a:pt x="31" y="1010"/>
                  </a:cubicBezTo>
                  <a:cubicBezTo>
                    <a:pt x="88" y="1522"/>
                    <a:pt x="491" y="1927"/>
                    <a:pt x="966" y="1927"/>
                  </a:cubicBezTo>
                  <a:cubicBezTo>
                    <a:pt x="998" y="1927"/>
                    <a:pt x="1031" y="1925"/>
                    <a:pt x="1064" y="1921"/>
                  </a:cubicBezTo>
                  <a:cubicBezTo>
                    <a:pt x="1611" y="1891"/>
                    <a:pt x="2007" y="1435"/>
                    <a:pt x="1976" y="918"/>
                  </a:cubicBezTo>
                  <a:cubicBezTo>
                    <a:pt x="1948" y="406"/>
                    <a:pt x="1547" y="1"/>
                    <a:pt x="1047" y="1"/>
                  </a:cubicBezTo>
                  <a:close/>
                </a:path>
              </a:pathLst>
            </a:custGeom>
            <a:solidFill>
              <a:srgbClr val="FF3D8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2338;p32"/>
            <p:cNvSpPr/>
            <p:nvPr/>
          </p:nvSpPr>
          <p:spPr>
            <a:xfrm>
              <a:off x="17075" y="1298775"/>
              <a:ext cx="53975" cy="48650"/>
            </a:xfrm>
            <a:custGeom>
              <a:avLst/>
              <a:gdLst/>
              <a:ahLst/>
              <a:cxnLst/>
              <a:rect l="l" t="t" r="r" b="b"/>
              <a:pathLst>
                <a:path w="2159" h="1946" extrusionOk="0">
                  <a:moveTo>
                    <a:pt x="1097" y="1"/>
                  </a:moveTo>
                  <a:cubicBezTo>
                    <a:pt x="920" y="1"/>
                    <a:pt x="740" y="51"/>
                    <a:pt x="578" y="159"/>
                  </a:cubicBezTo>
                  <a:cubicBezTo>
                    <a:pt x="122" y="463"/>
                    <a:pt x="0" y="1071"/>
                    <a:pt x="274" y="1496"/>
                  </a:cubicBezTo>
                  <a:cubicBezTo>
                    <a:pt x="470" y="1790"/>
                    <a:pt x="792" y="1945"/>
                    <a:pt x="1102" y="1945"/>
                  </a:cubicBezTo>
                  <a:cubicBezTo>
                    <a:pt x="1273" y="1945"/>
                    <a:pt x="1440" y="1898"/>
                    <a:pt x="1581" y="1800"/>
                  </a:cubicBezTo>
                  <a:cubicBezTo>
                    <a:pt x="2037" y="1496"/>
                    <a:pt x="2159" y="888"/>
                    <a:pt x="1885" y="463"/>
                  </a:cubicBezTo>
                  <a:cubicBezTo>
                    <a:pt x="1728" y="169"/>
                    <a:pt x="1419" y="1"/>
                    <a:pt x="1097" y="1"/>
                  </a:cubicBezTo>
                  <a:close/>
                </a:path>
              </a:pathLst>
            </a:custGeom>
            <a:solidFill>
              <a:srgbClr val="FFA1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2339;p32"/>
            <p:cNvSpPr/>
            <p:nvPr/>
          </p:nvSpPr>
          <p:spPr>
            <a:xfrm>
              <a:off x="-39925" y="1173750"/>
              <a:ext cx="53975" cy="48100"/>
            </a:xfrm>
            <a:custGeom>
              <a:avLst/>
              <a:gdLst/>
              <a:ahLst/>
              <a:cxnLst/>
              <a:rect l="l" t="t" r="r" b="b"/>
              <a:pathLst>
                <a:path w="2159" h="1924" extrusionOk="0">
                  <a:moveTo>
                    <a:pt x="1085" y="0"/>
                  </a:moveTo>
                  <a:cubicBezTo>
                    <a:pt x="914" y="0"/>
                    <a:pt x="741" y="47"/>
                    <a:pt x="578" y="145"/>
                  </a:cubicBezTo>
                  <a:cubicBezTo>
                    <a:pt x="122" y="449"/>
                    <a:pt x="1" y="1057"/>
                    <a:pt x="274" y="1482"/>
                  </a:cubicBezTo>
                  <a:cubicBezTo>
                    <a:pt x="434" y="1762"/>
                    <a:pt x="778" y="1924"/>
                    <a:pt x="1107" y="1924"/>
                  </a:cubicBezTo>
                  <a:cubicBezTo>
                    <a:pt x="1279" y="1924"/>
                    <a:pt x="1446" y="1880"/>
                    <a:pt x="1581" y="1786"/>
                  </a:cubicBezTo>
                  <a:cubicBezTo>
                    <a:pt x="2037" y="1482"/>
                    <a:pt x="2159" y="874"/>
                    <a:pt x="1885" y="449"/>
                  </a:cubicBezTo>
                  <a:cubicBezTo>
                    <a:pt x="1690" y="155"/>
                    <a:pt x="1393" y="0"/>
                    <a:pt x="1085" y="0"/>
                  </a:cubicBezTo>
                  <a:close/>
                </a:path>
              </a:pathLst>
            </a:custGeom>
            <a:solidFill>
              <a:srgbClr val="FFA1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2340;p32"/>
            <p:cNvSpPr/>
            <p:nvPr/>
          </p:nvSpPr>
          <p:spPr>
            <a:xfrm>
              <a:off x="64200" y="1208475"/>
              <a:ext cx="79800" cy="78350"/>
            </a:xfrm>
            <a:custGeom>
              <a:avLst/>
              <a:gdLst/>
              <a:ahLst/>
              <a:cxnLst/>
              <a:rect l="l" t="t" r="r" b="b"/>
              <a:pathLst>
                <a:path w="3192" h="3134" extrusionOk="0">
                  <a:moveTo>
                    <a:pt x="1580" y="1"/>
                  </a:moveTo>
                  <a:cubicBezTo>
                    <a:pt x="1560" y="1"/>
                    <a:pt x="1540" y="1"/>
                    <a:pt x="1520" y="2"/>
                  </a:cubicBezTo>
                  <a:cubicBezTo>
                    <a:pt x="699" y="2"/>
                    <a:pt x="0" y="762"/>
                    <a:pt x="61" y="1643"/>
                  </a:cubicBezTo>
                  <a:cubicBezTo>
                    <a:pt x="91" y="2505"/>
                    <a:pt x="788" y="3134"/>
                    <a:pt x="1614" y="3134"/>
                  </a:cubicBezTo>
                  <a:cubicBezTo>
                    <a:pt x="1633" y="3134"/>
                    <a:pt x="1652" y="3133"/>
                    <a:pt x="1672" y="3133"/>
                  </a:cubicBezTo>
                  <a:cubicBezTo>
                    <a:pt x="2553" y="3072"/>
                    <a:pt x="3192" y="2373"/>
                    <a:pt x="3161" y="1491"/>
                  </a:cubicBezTo>
                  <a:cubicBezTo>
                    <a:pt x="3131" y="630"/>
                    <a:pt x="2434" y="1"/>
                    <a:pt x="1580" y="1"/>
                  </a:cubicBezTo>
                  <a:close/>
                </a:path>
              </a:pathLst>
            </a:custGeom>
            <a:solidFill>
              <a:srgbClr val="7B7FE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2341;p32"/>
            <p:cNvSpPr/>
            <p:nvPr/>
          </p:nvSpPr>
          <p:spPr>
            <a:xfrm>
              <a:off x="770900" y="1497275"/>
              <a:ext cx="278900" cy="867175"/>
            </a:xfrm>
            <a:custGeom>
              <a:avLst/>
              <a:gdLst/>
              <a:ahLst/>
              <a:cxnLst/>
              <a:rect l="l" t="t" r="r" b="b"/>
              <a:pathLst>
                <a:path w="11156" h="34687" extrusionOk="0">
                  <a:moveTo>
                    <a:pt x="6687" y="0"/>
                  </a:moveTo>
                  <a:cubicBezTo>
                    <a:pt x="6505" y="31"/>
                    <a:pt x="6322" y="31"/>
                    <a:pt x="6140" y="91"/>
                  </a:cubicBezTo>
                  <a:cubicBezTo>
                    <a:pt x="5015" y="274"/>
                    <a:pt x="3951" y="1003"/>
                    <a:pt x="4772" y="3192"/>
                  </a:cubicBezTo>
                  <a:lnTo>
                    <a:pt x="4043" y="4529"/>
                  </a:lnTo>
                  <a:cubicBezTo>
                    <a:pt x="3769" y="5016"/>
                    <a:pt x="3556" y="5502"/>
                    <a:pt x="3344" y="6019"/>
                  </a:cubicBezTo>
                  <a:cubicBezTo>
                    <a:pt x="3252" y="6323"/>
                    <a:pt x="3131" y="6627"/>
                    <a:pt x="3040" y="6930"/>
                  </a:cubicBezTo>
                  <a:cubicBezTo>
                    <a:pt x="2979" y="7113"/>
                    <a:pt x="2888" y="7295"/>
                    <a:pt x="2857" y="7478"/>
                  </a:cubicBezTo>
                  <a:cubicBezTo>
                    <a:pt x="2705" y="8055"/>
                    <a:pt x="2584" y="8602"/>
                    <a:pt x="2523" y="9149"/>
                  </a:cubicBezTo>
                  <a:cubicBezTo>
                    <a:pt x="2492" y="9362"/>
                    <a:pt x="2432" y="9544"/>
                    <a:pt x="2432" y="9727"/>
                  </a:cubicBezTo>
                  <a:cubicBezTo>
                    <a:pt x="2401" y="9970"/>
                    <a:pt x="2401" y="10213"/>
                    <a:pt x="2401" y="10456"/>
                  </a:cubicBezTo>
                  <a:lnTo>
                    <a:pt x="2401" y="10791"/>
                  </a:lnTo>
                  <a:lnTo>
                    <a:pt x="2401" y="11064"/>
                  </a:lnTo>
                  <a:lnTo>
                    <a:pt x="2401" y="11429"/>
                  </a:lnTo>
                  <a:lnTo>
                    <a:pt x="2401" y="12037"/>
                  </a:lnTo>
                  <a:lnTo>
                    <a:pt x="2401" y="12098"/>
                  </a:lnTo>
                  <a:lnTo>
                    <a:pt x="2401" y="13222"/>
                  </a:lnTo>
                  <a:lnTo>
                    <a:pt x="2249" y="21976"/>
                  </a:lnTo>
                  <a:cubicBezTo>
                    <a:pt x="2249" y="22584"/>
                    <a:pt x="2128" y="23131"/>
                    <a:pt x="1945" y="23678"/>
                  </a:cubicBezTo>
                  <a:cubicBezTo>
                    <a:pt x="1885" y="23891"/>
                    <a:pt x="1793" y="24195"/>
                    <a:pt x="1672" y="24499"/>
                  </a:cubicBezTo>
                  <a:lnTo>
                    <a:pt x="1672" y="24560"/>
                  </a:lnTo>
                  <a:cubicBezTo>
                    <a:pt x="973" y="26900"/>
                    <a:pt x="0" y="31308"/>
                    <a:pt x="1520" y="34438"/>
                  </a:cubicBezTo>
                  <a:cubicBezTo>
                    <a:pt x="1602" y="34602"/>
                    <a:pt x="1763" y="34687"/>
                    <a:pt x="1923" y="34687"/>
                  </a:cubicBezTo>
                  <a:cubicBezTo>
                    <a:pt x="2060" y="34687"/>
                    <a:pt x="2196" y="34625"/>
                    <a:pt x="2280" y="34499"/>
                  </a:cubicBezTo>
                  <a:cubicBezTo>
                    <a:pt x="3283" y="33101"/>
                    <a:pt x="5623" y="29241"/>
                    <a:pt x="5562" y="23861"/>
                  </a:cubicBezTo>
                  <a:cubicBezTo>
                    <a:pt x="5562" y="23192"/>
                    <a:pt x="5684" y="22493"/>
                    <a:pt x="5927" y="21855"/>
                  </a:cubicBezTo>
                  <a:lnTo>
                    <a:pt x="9210" y="13648"/>
                  </a:lnTo>
                  <a:lnTo>
                    <a:pt x="9483" y="12979"/>
                  </a:lnTo>
                  <a:cubicBezTo>
                    <a:pt x="9544" y="12827"/>
                    <a:pt x="9575" y="12675"/>
                    <a:pt x="9666" y="12462"/>
                  </a:cubicBezTo>
                  <a:cubicBezTo>
                    <a:pt x="9727" y="12250"/>
                    <a:pt x="9818" y="11976"/>
                    <a:pt x="9879" y="11703"/>
                  </a:cubicBezTo>
                  <a:cubicBezTo>
                    <a:pt x="9970" y="11459"/>
                    <a:pt x="10031" y="11186"/>
                    <a:pt x="10091" y="10912"/>
                  </a:cubicBezTo>
                  <a:cubicBezTo>
                    <a:pt x="10122" y="10791"/>
                    <a:pt x="10122" y="10700"/>
                    <a:pt x="10152" y="10578"/>
                  </a:cubicBezTo>
                  <a:cubicBezTo>
                    <a:pt x="10183" y="10396"/>
                    <a:pt x="10243" y="10152"/>
                    <a:pt x="10274" y="9970"/>
                  </a:cubicBezTo>
                  <a:cubicBezTo>
                    <a:pt x="10304" y="9788"/>
                    <a:pt x="10335" y="9575"/>
                    <a:pt x="10335" y="9393"/>
                  </a:cubicBezTo>
                  <a:cubicBezTo>
                    <a:pt x="10335" y="9180"/>
                    <a:pt x="10365" y="8967"/>
                    <a:pt x="10365" y="8785"/>
                  </a:cubicBezTo>
                  <a:cubicBezTo>
                    <a:pt x="10426" y="8450"/>
                    <a:pt x="10426" y="8085"/>
                    <a:pt x="10426" y="7721"/>
                  </a:cubicBezTo>
                  <a:cubicBezTo>
                    <a:pt x="10365" y="7538"/>
                    <a:pt x="10365" y="7326"/>
                    <a:pt x="10365" y="7143"/>
                  </a:cubicBezTo>
                  <a:cubicBezTo>
                    <a:pt x="10365" y="6961"/>
                    <a:pt x="10365" y="6718"/>
                    <a:pt x="10335" y="6535"/>
                  </a:cubicBezTo>
                  <a:cubicBezTo>
                    <a:pt x="10304" y="5806"/>
                    <a:pt x="10152" y="5107"/>
                    <a:pt x="9970" y="4377"/>
                  </a:cubicBezTo>
                  <a:cubicBezTo>
                    <a:pt x="9970" y="4377"/>
                    <a:pt x="10395" y="4043"/>
                    <a:pt x="10639" y="3496"/>
                  </a:cubicBezTo>
                  <a:cubicBezTo>
                    <a:pt x="11003" y="2857"/>
                    <a:pt x="11155" y="1976"/>
                    <a:pt x="10183" y="1186"/>
                  </a:cubicBezTo>
                  <a:cubicBezTo>
                    <a:pt x="10091" y="1064"/>
                    <a:pt x="9970" y="1003"/>
                    <a:pt x="9848" y="912"/>
                  </a:cubicBezTo>
                  <a:cubicBezTo>
                    <a:pt x="9635" y="760"/>
                    <a:pt x="9362" y="608"/>
                    <a:pt x="9028" y="456"/>
                  </a:cubicBezTo>
                  <a:cubicBezTo>
                    <a:pt x="8328" y="152"/>
                    <a:pt x="7538" y="0"/>
                    <a:pt x="6778" y="0"/>
                  </a:cubicBezTo>
                  <a:close/>
                </a:path>
              </a:pathLst>
            </a:custGeom>
            <a:solidFill>
              <a:srgbClr val="1800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2342;p32"/>
            <p:cNvSpPr/>
            <p:nvPr/>
          </p:nvSpPr>
          <p:spPr>
            <a:xfrm>
              <a:off x="1017800" y="1069375"/>
              <a:ext cx="348350" cy="456050"/>
            </a:xfrm>
            <a:custGeom>
              <a:avLst/>
              <a:gdLst/>
              <a:ahLst/>
              <a:cxnLst/>
              <a:rect l="l" t="t" r="r" b="b"/>
              <a:pathLst>
                <a:path w="13934" h="18242" extrusionOk="0">
                  <a:moveTo>
                    <a:pt x="13460" y="0"/>
                  </a:moveTo>
                  <a:cubicBezTo>
                    <a:pt x="13398" y="0"/>
                    <a:pt x="13337" y="19"/>
                    <a:pt x="13286" y="64"/>
                  </a:cubicBezTo>
                  <a:cubicBezTo>
                    <a:pt x="8817" y="3742"/>
                    <a:pt x="5535" y="8606"/>
                    <a:pt x="2586" y="13530"/>
                  </a:cubicBezTo>
                  <a:cubicBezTo>
                    <a:pt x="1766" y="14928"/>
                    <a:pt x="915" y="16356"/>
                    <a:pt x="124" y="17815"/>
                  </a:cubicBezTo>
                  <a:cubicBezTo>
                    <a:pt x="0" y="18042"/>
                    <a:pt x="199" y="18241"/>
                    <a:pt x="405" y="18241"/>
                  </a:cubicBezTo>
                  <a:cubicBezTo>
                    <a:pt x="503" y="18241"/>
                    <a:pt x="603" y="18196"/>
                    <a:pt x="671" y="18089"/>
                  </a:cubicBezTo>
                  <a:cubicBezTo>
                    <a:pt x="3468" y="13104"/>
                    <a:pt x="6355" y="8058"/>
                    <a:pt x="10246" y="3803"/>
                  </a:cubicBezTo>
                  <a:cubicBezTo>
                    <a:pt x="11340" y="2618"/>
                    <a:pt x="12465" y="1463"/>
                    <a:pt x="13741" y="459"/>
                  </a:cubicBezTo>
                  <a:cubicBezTo>
                    <a:pt x="13933" y="268"/>
                    <a:pt x="13690" y="0"/>
                    <a:pt x="13460" y="0"/>
                  </a:cubicBezTo>
                  <a:close/>
                </a:path>
              </a:pathLst>
            </a:custGeom>
            <a:solidFill>
              <a:srgbClr val="1800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2343;p32"/>
            <p:cNvSpPr/>
            <p:nvPr/>
          </p:nvSpPr>
          <p:spPr>
            <a:xfrm>
              <a:off x="672125" y="974375"/>
              <a:ext cx="269150" cy="529675"/>
            </a:xfrm>
            <a:custGeom>
              <a:avLst/>
              <a:gdLst/>
              <a:ahLst/>
              <a:cxnLst/>
              <a:rect l="l" t="t" r="r" b="b"/>
              <a:pathLst>
                <a:path w="10766" h="21187" extrusionOk="0">
                  <a:moveTo>
                    <a:pt x="432" y="1"/>
                  </a:moveTo>
                  <a:cubicBezTo>
                    <a:pt x="217" y="1"/>
                    <a:pt x="0" y="223"/>
                    <a:pt x="152" y="460"/>
                  </a:cubicBezTo>
                  <a:cubicBezTo>
                    <a:pt x="3465" y="5506"/>
                    <a:pt x="6808" y="10582"/>
                    <a:pt x="8875" y="16296"/>
                  </a:cubicBezTo>
                  <a:cubicBezTo>
                    <a:pt x="9392" y="17816"/>
                    <a:pt x="9848" y="19366"/>
                    <a:pt x="10182" y="20977"/>
                  </a:cubicBezTo>
                  <a:cubicBezTo>
                    <a:pt x="10206" y="21123"/>
                    <a:pt x="10309" y="21186"/>
                    <a:pt x="10419" y="21186"/>
                  </a:cubicBezTo>
                  <a:cubicBezTo>
                    <a:pt x="10583" y="21186"/>
                    <a:pt x="10766" y="21044"/>
                    <a:pt x="10729" y="20825"/>
                  </a:cubicBezTo>
                  <a:cubicBezTo>
                    <a:pt x="9513" y="14959"/>
                    <a:pt x="6656" y="9640"/>
                    <a:pt x="3556" y="4624"/>
                  </a:cubicBezTo>
                  <a:cubicBezTo>
                    <a:pt x="2583" y="3104"/>
                    <a:pt x="1611" y="1615"/>
                    <a:pt x="668" y="126"/>
                  </a:cubicBezTo>
                  <a:cubicBezTo>
                    <a:pt x="607" y="38"/>
                    <a:pt x="519" y="1"/>
                    <a:pt x="432" y="1"/>
                  </a:cubicBezTo>
                  <a:close/>
                </a:path>
              </a:pathLst>
            </a:custGeom>
            <a:solidFill>
              <a:srgbClr val="1800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67" name="Picture 66">
            <a:extLst>
              <a:ext uri="{FF2B5EF4-FFF2-40B4-BE49-F238E27FC236}">
                <a16:creationId xmlns:a16="http://schemas.microsoft.com/office/drawing/2014/main" id="{6CCC7611-61F7-4C5E-95B3-1A0D178689CB}"/>
              </a:ext>
            </a:extLst>
          </p:cNvPr>
          <p:cNvPicPr>
            <a:picLocks noChangeAspect="1"/>
          </p:cNvPicPr>
          <p:nvPr/>
        </p:nvPicPr>
        <p:blipFill>
          <a:blip r:embed="rId5" cstate="print"/>
          <a:stretch>
            <a:fillRect/>
          </a:stretch>
        </p:blipFill>
        <p:spPr>
          <a:xfrm rot="20294181">
            <a:off x="8793423" y="5958395"/>
            <a:ext cx="765700" cy="1101285"/>
          </a:xfrm>
          <a:prstGeom prst="rect">
            <a:avLst/>
          </a:prstGeom>
        </p:spPr>
      </p:pic>
      <p:pic>
        <p:nvPicPr>
          <p:cNvPr id="71" name="Picture 70">
            <a:extLst>
              <a:ext uri="{FF2B5EF4-FFF2-40B4-BE49-F238E27FC236}">
                <a16:creationId xmlns:a16="http://schemas.microsoft.com/office/drawing/2014/main" id="{713FE676-14B8-4F64-873C-CC6ABA3D4D47}"/>
              </a:ext>
            </a:extLst>
          </p:cNvPr>
          <p:cNvPicPr>
            <a:picLocks noChangeAspect="1"/>
          </p:cNvPicPr>
          <p:nvPr/>
        </p:nvPicPr>
        <p:blipFill>
          <a:blip r:embed="rId6" cstate="print"/>
          <a:stretch>
            <a:fillRect/>
          </a:stretch>
        </p:blipFill>
        <p:spPr>
          <a:xfrm rot="20219765">
            <a:off x="8158919" y="6122805"/>
            <a:ext cx="699853" cy="623227"/>
          </a:xfrm>
          <a:prstGeom prst="rect">
            <a:avLst/>
          </a:prstGeom>
        </p:spPr>
      </p:pic>
      <p:sp>
        <p:nvSpPr>
          <p:cNvPr id="80" name="Subtitle 2">
            <a:extLst>
              <a:ext uri="{FF2B5EF4-FFF2-40B4-BE49-F238E27FC236}">
                <a16:creationId xmlns:a16="http://schemas.microsoft.com/office/drawing/2014/main" id="{FED1E2E8-6915-43D4-8C83-9B1D9707951C}"/>
              </a:ext>
            </a:extLst>
          </p:cNvPr>
          <p:cNvSpPr txBox="1">
            <a:spLocks noGrp="1"/>
          </p:cNvSpPr>
          <p:nvPr>
            <p:ph type="subTitle" idx="1"/>
          </p:nvPr>
        </p:nvSpPr>
        <p:spPr>
          <a:xfrm>
            <a:off x="11244618" y="116345"/>
            <a:ext cx="947382" cy="384587"/>
          </a:xfrm>
        </p:spPr>
        <p:txBody>
          <a:bodyPr>
            <a:normAutofit lnSpcReduction="10000"/>
          </a:bodyPr>
          <a:lstStyle/>
          <a:p>
            <a:pPr lvl="0"/>
            <a:r>
              <a:rPr lang="en-GB" sz="800" dirty="0" err="1">
                <a:solidFill>
                  <a:srgbClr val="080808"/>
                </a:solidFill>
                <a:latin typeface="Arial" pitchFamily="34"/>
                <a:cs typeface="Arial" pitchFamily="34"/>
              </a:rPr>
              <a:t>Lerisha</a:t>
            </a:r>
            <a:r>
              <a:rPr lang="en-GB" sz="800" dirty="0">
                <a:solidFill>
                  <a:srgbClr val="080808"/>
                </a:solidFill>
                <a:latin typeface="Arial" pitchFamily="34"/>
                <a:cs typeface="Arial" pitchFamily="34"/>
              </a:rPr>
              <a:t> </a:t>
            </a:r>
            <a:r>
              <a:rPr lang="en-GB" sz="800" dirty="0" err="1">
                <a:solidFill>
                  <a:srgbClr val="080808"/>
                </a:solidFill>
                <a:latin typeface="Arial" pitchFamily="34"/>
                <a:cs typeface="Arial" pitchFamily="34"/>
              </a:rPr>
              <a:t>Ottey</a:t>
            </a:r>
            <a:r>
              <a:rPr lang="en-GB" sz="800" dirty="0">
                <a:solidFill>
                  <a:srgbClr val="080808"/>
                </a:solidFill>
                <a:latin typeface="Arial" pitchFamily="34"/>
                <a:cs typeface="Arial" pitchFamily="34"/>
              </a:rPr>
              <a:t> Student number: 1918349</a:t>
            </a:r>
          </a:p>
        </p:txBody>
      </p:sp>
      <p:pic>
        <p:nvPicPr>
          <p:cNvPr id="81" name="Picture 80">
            <a:extLst>
              <a:ext uri="{FF2B5EF4-FFF2-40B4-BE49-F238E27FC236}">
                <a16:creationId xmlns:a16="http://schemas.microsoft.com/office/drawing/2014/main" id="{713FE676-14B8-4F64-873C-CC6ABA3D4D47}"/>
              </a:ext>
            </a:extLst>
          </p:cNvPr>
          <p:cNvPicPr>
            <a:picLocks noChangeAspect="1"/>
          </p:cNvPicPr>
          <p:nvPr/>
        </p:nvPicPr>
        <p:blipFill>
          <a:blip r:embed="rId6" cstate="print"/>
          <a:stretch>
            <a:fillRect/>
          </a:stretch>
        </p:blipFill>
        <p:spPr>
          <a:xfrm rot="20219765">
            <a:off x="331771" y="5845423"/>
            <a:ext cx="835224" cy="743776"/>
          </a:xfrm>
          <a:prstGeom prst="rect">
            <a:avLst/>
          </a:prstGeom>
        </p:spPr>
      </p:pic>
      <p:sp>
        <p:nvSpPr>
          <p:cNvPr id="68" name="Horizontal Scroll 67"/>
          <p:cNvSpPr/>
          <p:nvPr/>
        </p:nvSpPr>
        <p:spPr>
          <a:xfrm>
            <a:off x="1335819" y="0"/>
            <a:ext cx="4826441" cy="771277"/>
          </a:xfrm>
          <a:prstGeom prst="horizontalScroll">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b="1" dirty="0">
                <a:solidFill>
                  <a:srgbClr val="C55A11"/>
                </a:solidFill>
              </a:rPr>
              <a:t>“A child’s experience between the ages of 0 – 5 years will affect the rest of their lives</a:t>
            </a:r>
            <a:endParaRPr lang="en-US" dirty="0"/>
          </a:p>
        </p:txBody>
      </p:sp>
      <p:sp>
        <p:nvSpPr>
          <p:cNvPr id="69" name="Flowchart: Terminator 68"/>
          <p:cNvSpPr/>
          <p:nvPr/>
        </p:nvSpPr>
        <p:spPr>
          <a:xfrm>
            <a:off x="3832529" y="1319917"/>
            <a:ext cx="1717481" cy="373711"/>
          </a:xfrm>
          <a:prstGeom prst="flowChartTermina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defRPr sz="1800" b="0" i="0" u="none" strike="noStrike" kern="0" cap="none" spc="0" baseline="0">
                <a:solidFill>
                  <a:srgbClr val="000000"/>
                </a:solidFill>
                <a:uFillTx/>
              </a:defRPr>
            </a:pPr>
            <a:r>
              <a:rPr lang="en-GB" b="1" dirty="0">
                <a:solidFill>
                  <a:srgbClr val="C55A11"/>
                </a:solidFill>
              </a:rPr>
              <a:t>Introduction</a:t>
            </a:r>
          </a:p>
        </p:txBody>
      </p:sp>
      <p:sp>
        <p:nvSpPr>
          <p:cNvPr id="70" name="Down Arrow Callout 69"/>
          <p:cNvSpPr/>
          <p:nvPr/>
        </p:nvSpPr>
        <p:spPr>
          <a:xfrm>
            <a:off x="95415" y="1200647"/>
            <a:ext cx="2115047" cy="675861"/>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defRPr sz="1800" b="0" i="0" u="none" strike="noStrike" kern="0" cap="none" spc="0" baseline="0">
                <a:solidFill>
                  <a:srgbClr val="000000"/>
                </a:solidFill>
                <a:uFillTx/>
              </a:defRPr>
            </a:pPr>
            <a:r>
              <a:rPr lang="en-GB" b="1" dirty="0">
                <a:solidFill>
                  <a:schemeClr val="accent6">
                    <a:lumMod val="50000"/>
                  </a:schemeClr>
                </a:solidFill>
              </a:rPr>
              <a:t>Carl Rogers Theory’s</a:t>
            </a:r>
          </a:p>
        </p:txBody>
      </p:sp>
      <p:sp>
        <p:nvSpPr>
          <p:cNvPr id="72" name="Down Arrow Callout 71"/>
          <p:cNvSpPr/>
          <p:nvPr/>
        </p:nvSpPr>
        <p:spPr>
          <a:xfrm>
            <a:off x="7760476" y="0"/>
            <a:ext cx="2282024" cy="477077"/>
          </a:xfrm>
          <a:prstGeom prst="downArrow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defRPr sz="1800" b="0" i="0" u="none" strike="noStrike" kern="0" cap="none" spc="0" baseline="0">
                <a:solidFill>
                  <a:srgbClr val="000000"/>
                </a:solidFill>
                <a:uFillTx/>
              </a:defRPr>
            </a:pPr>
            <a:r>
              <a:rPr lang="en-GB" b="1" dirty="0">
                <a:solidFill>
                  <a:srgbClr val="FFC000"/>
                </a:solidFill>
              </a:rPr>
              <a:t>Erik Erikson Theory’s </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7">
            <a:extLst>
              <a:ext uri="{FF2B5EF4-FFF2-40B4-BE49-F238E27FC236}">
                <a16:creationId xmlns:a16="http://schemas.microsoft.com/office/drawing/2014/main" id="{67AD19D9-CEB0-47B1-931D-5C0EC769A2D3}"/>
              </a:ext>
            </a:extLst>
          </p:cNvPr>
          <p:cNvSpPr>
            <a:spLocks noMove="1" noResize="1"/>
          </p:cNvSpPr>
          <p:nvPr/>
        </p:nvSpPr>
        <p:spPr>
          <a:xfrm>
            <a:off x="0" y="0"/>
            <a:ext cx="12191996" cy="6858000"/>
          </a:xfrm>
          <a:prstGeom prst="rect">
            <a:avLst/>
          </a:prstGeom>
          <a:solidFill>
            <a:srgbClr val="E7E6E6"/>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4" name="Freeform: Shape 11">
            <a:extLst>
              <a:ext uri="{FF2B5EF4-FFF2-40B4-BE49-F238E27FC236}">
                <a16:creationId xmlns:a16="http://schemas.microsoft.com/office/drawing/2014/main" id="{048FA436-1A1F-4D05-8EE3-018FCE69E330}"/>
              </a:ext>
            </a:extLst>
          </p:cNvPr>
          <p:cNvSpPr>
            <a:spLocks noMove="1" noResize="1"/>
          </p:cNvSpPr>
          <p:nvPr/>
        </p:nvSpPr>
        <p:spPr>
          <a:xfrm rot="2700006">
            <a:off x="1571002" y="-338584"/>
            <a:ext cx="1635953" cy="1635953"/>
          </a:xfrm>
          <a:custGeom>
            <a:avLst/>
            <a:gdLst>
              <a:gd name="f0" fmla="val 10800000"/>
              <a:gd name="f1" fmla="val 5400000"/>
              <a:gd name="f2" fmla="val 180"/>
              <a:gd name="f3" fmla="val w"/>
              <a:gd name="f4" fmla="val h"/>
              <a:gd name="f5" fmla="val 0"/>
              <a:gd name="f6" fmla="val 1635955"/>
              <a:gd name="f7" fmla="val 957987"/>
              <a:gd name="f8" fmla="+- 0 0 -90"/>
              <a:gd name="f9" fmla="*/ f3 1 1635955"/>
              <a:gd name="f10" fmla="*/ f4 1 1635955"/>
              <a:gd name="f11" fmla="+- f6 0 f5"/>
              <a:gd name="f12" fmla="*/ f8 f0 1"/>
              <a:gd name="f13" fmla="*/ f11 1 1635955"/>
              <a:gd name="f14" fmla="*/ 0 f11 1"/>
              <a:gd name="f15" fmla="*/ 957987 f11 1"/>
              <a:gd name="f16" fmla="*/ 1635955 f11 1"/>
              <a:gd name="f17" fmla="*/ f12 1 f2"/>
              <a:gd name="f18" fmla="*/ f14 1 1635955"/>
              <a:gd name="f19" fmla="*/ f15 1 1635955"/>
              <a:gd name="f20" fmla="*/ f16 1 1635955"/>
              <a:gd name="f21" fmla="*/ f5 1 f13"/>
              <a:gd name="f22" fmla="*/ f6 1 f13"/>
              <a:gd name="f23" fmla="+- f17 0 f1"/>
              <a:gd name="f24" fmla="*/ f18 1 f13"/>
              <a:gd name="f25" fmla="*/ f19 1 f13"/>
              <a:gd name="f26" fmla="*/ f20 1 f13"/>
              <a:gd name="f27" fmla="*/ f21 f9 1"/>
              <a:gd name="f28" fmla="*/ f22 f9 1"/>
              <a:gd name="f29" fmla="*/ f22 f10 1"/>
              <a:gd name="f30" fmla="*/ f21 f10 1"/>
              <a:gd name="f31" fmla="*/ f24 f9 1"/>
              <a:gd name="f32" fmla="*/ f25 f10 1"/>
              <a:gd name="f33" fmla="*/ f25 f9 1"/>
              <a:gd name="f34" fmla="*/ f24 f10 1"/>
              <a:gd name="f35" fmla="*/ f26 f9 1"/>
              <a:gd name="f36" fmla="*/ f26 f10 1"/>
            </a:gdLst>
            <a:ahLst/>
            <a:cxnLst>
              <a:cxn ang="3cd4">
                <a:pos x="hc" y="t"/>
              </a:cxn>
              <a:cxn ang="0">
                <a:pos x="r" y="vc"/>
              </a:cxn>
              <a:cxn ang="cd4">
                <a:pos x="hc" y="b"/>
              </a:cxn>
              <a:cxn ang="cd2">
                <a:pos x="l" y="vc"/>
              </a:cxn>
              <a:cxn ang="f23">
                <a:pos x="f31" y="f32"/>
              </a:cxn>
              <a:cxn ang="f23">
                <a:pos x="f33" y="f34"/>
              </a:cxn>
              <a:cxn ang="f23">
                <a:pos x="f35" y="f34"/>
              </a:cxn>
              <a:cxn ang="f23">
                <a:pos x="f35" y="f36"/>
              </a:cxn>
              <a:cxn ang="f23">
                <a:pos x="f31" y="f36"/>
              </a:cxn>
            </a:cxnLst>
            <a:rect l="f27" t="f30" r="f28" b="f29"/>
            <a:pathLst>
              <a:path w="1635955" h="1635955">
                <a:moveTo>
                  <a:pt x="f5" y="f7"/>
                </a:moveTo>
                <a:lnTo>
                  <a:pt x="f7" y="f5"/>
                </a:lnTo>
                <a:lnTo>
                  <a:pt x="f6" y="f5"/>
                </a:lnTo>
                <a:lnTo>
                  <a:pt x="f6" y="f6"/>
                </a:lnTo>
                <a:lnTo>
                  <a:pt x="f5" y="f6"/>
                </a:lnTo>
                <a:close/>
              </a:path>
            </a:pathLst>
          </a:custGeom>
          <a:solidFill>
            <a:srgbClr val="FFC000">
              <a:alpha val="4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5" name="Freeform: Shape 13">
            <a:extLst>
              <a:ext uri="{FF2B5EF4-FFF2-40B4-BE49-F238E27FC236}">
                <a16:creationId xmlns:a16="http://schemas.microsoft.com/office/drawing/2014/main" id="{E96369DA-A9E6-4D11-BCA0-58A34B1F61AB}"/>
              </a:ext>
            </a:extLst>
          </p:cNvPr>
          <p:cNvSpPr>
            <a:spLocks noMove="1" noResize="1"/>
          </p:cNvSpPr>
          <p:nvPr/>
        </p:nvSpPr>
        <p:spPr>
          <a:xfrm rot="2700006">
            <a:off x="9627978" y="-6572"/>
            <a:ext cx="4059396" cy="2548112"/>
          </a:xfrm>
          <a:custGeom>
            <a:avLst/>
            <a:gdLst>
              <a:gd name="f0" fmla="val 10800000"/>
              <a:gd name="f1" fmla="val 5400000"/>
              <a:gd name="f2" fmla="val 180"/>
              <a:gd name="f3" fmla="val w"/>
              <a:gd name="f4" fmla="val h"/>
              <a:gd name="f5" fmla="val 0"/>
              <a:gd name="f6" fmla="val 4059393"/>
              <a:gd name="f7" fmla="val 2548110"/>
              <a:gd name="f8" fmla="val 1511282"/>
              <a:gd name="f9" fmla="+- 0 0 -90"/>
              <a:gd name="f10" fmla="*/ f3 1 4059393"/>
              <a:gd name="f11" fmla="*/ f4 1 2548110"/>
              <a:gd name="f12" fmla="+- f7 0 f5"/>
              <a:gd name="f13" fmla="+- f6 0 f5"/>
              <a:gd name="f14" fmla="*/ f9 f0 1"/>
              <a:gd name="f15" fmla="*/ f13 1 4059393"/>
              <a:gd name="f16" fmla="*/ f12 1 2548110"/>
              <a:gd name="f17" fmla="*/ 0 f13 1"/>
              <a:gd name="f18" fmla="*/ 1511282 f12 1"/>
              <a:gd name="f19" fmla="*/ 1511282 f13 1"/>
              <a:gd name="f20" fmla="*/ 0 f12 1"/>
              <a:gd name="f21" fmla="*/ 4059393 f13 1"/>
              <a:gd name="f22" fmla="*/ 2548110 f12 1"/>
              <a:gd name="f23" fmla="*/ f14 1 f2"/>
              <a:gd name="f24" fmla="*/ f17 1 4059393"/>
              <a:gd name="f25" fmla="*/ f18 1 2548110"/>
              <a:gd name="f26" fmla="*/ f19 1 4059393"/>
              <a:gd name="f27" fmla="*/ f20 1 2548110"/>
              <a:gd name="f28" fmla="*/ f21 1 4059393"/>
              <a:gd name="f29" fmla="*/ f22 1 2548110"/>
              <a:gd name="f30" fmla="*/ f5 1 f15"/>
              <a:gd name="f31" fmla="*/ f6 1 f15"/>
              <a:gd name="f32" fmla="*/ f5 1 f16"/>
              <a:gd name="f33" fmla="*/ f7 1 f16"/>
              <a:gd name="f34" fmla="+- f23 0 f1"/>
              <a:gd name="f35" fmla="*/ f24 1 f15"/>
              <a:gd name="f36" fmla="*/ f25 1 f16"/>
              <a:gd name="f37" fmla="*/ f26 1 f15"/>
              <a:gd name="f38" fmla="*/ f27 1 f16"/>
              <a:gd name="f39" fmla="*/ f28 1 f15"/>
              <a:gd name="f40" fmla="*/ f29 1 f16"/>
              <a:gd name="f41" fmla="*/ f30 f10 1"/>
              <a:gd name="f42" fmla="*/ f31 f10 1"/>
              <a:gd name="f43" fmla="*/ f33 f11 1"/>
              <a:gd name="f44" fmla="*/ f32 f11 1"/>
              <a:gd name="f45" fmla="*/ f35 f10 1"/>
              <a:gd name="f46" fmla="*/ f36 f11 1"/>
              <a:gd name="f47" fmla="*/ f37 f10 1"/>
              <a:gd name="f48" fmla="*/ f38 f11 1"/>
              <a:gd name="f49" fmla="*/ f39 f10 1"/>
              <a:gd name="f50" fmla="*/ f40 f11 1"/>
            </a:gdLst>
            <a:ahLst/>
            <a:cxnLst>
              <a:cxn ang="3cd4">
                <a:pos x="hc" y="t"/>
              </a:cxn>
              <a:cxn ang="0">
                <a:pos x="r" y="vc"/>
              </a:cxn>
              <a:cxn ang="cd4">
                <a:pos x="hc" y="b"/>
              </a:cxn>
              <a:cxn ang="cd2">
                <a:pos x="l" y="vc"/>
              </a:cxn>
              <a:cxn ang="f34">
                <a:pos x="f45" y="f46"/>
              </a:cxn>
              <a:cxn ang="f34">
                <a:pos x="f47" y="f48"/>
              </a:cxn>
              <a:cxn ang="f34">
                <a:pos x="f49" y="f50"/>
              </a:cxn>
              <a:cxn ang="f34">
                <a:pos x="f45" y="f50"/>
              </a:cxn>
            </a:cxnLst>
            <a:rect l="f41" t="f44" r="f42" b="f43"/>
            <a:pathLst>
              <a:path w="4059393" h="2548110">
                <a:moveTo>
                  <a:pt x="f5" y="f8"/>
                </a:moveTo>
                <a:lnTo>
                  <a:pt x="f8" y="f5"/>
                </a:lnTo>
                <a:lnTo>
                  <a:pt x="f6" y="f7"/>
                </a:lnTo>
                <a:lnTo>
                  <a:pt x="f5" y="f7"/>
                </a:lnTo>
                <a:close/>
              </a:path>
            </a:pathLst>
          </a:custGeom>
          <a:solidFill>
            <a:srgbClr val="4472C4">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6" name="Rectangle 15">
            <a:extLst>
              <a:ext uri="{FF2B5EF4-FFF2-40B4-BE49-F238E27FC236}">
                <a16:creationId xmlns:a16="http://schemas.microsoft.com/office/drawing/2014/main" id="{6D109BC5-06B7-46E2-AD15-10FC72900A0B}"/>
              </a:ext>
            </a:extLst>
          </p:cNvPr>
          <p:cNvSpPr>
            <a:spLocks noMove="1" noResize="1"/>
          </p:cNvSpPr>
          <p:nvPr/>
        </p:nvSpPr>
        <p:spPr>
          <a:xfrm rot="2700006">
            <a:off x="10262919" y="1465794"/>
            <a:ext cx="1185711" cy="1185711"/>
          </a:xfrm>
          <a:prstGeom prst="rect">
            <a:avLst/>
          </a:prstGeom>
          <a:solidFill>
            <a:srgbClr val="4472C4">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7" name="Freeform: Shape 17">
            <a:extLst>
              <a:ext uri="{FF2B5EF4-FFF2-40B4-BE49-F238E27FC236}">
                <a16:creationId xmlns:a16="http://schemas.microsoft.com/office/drawing/2014/main" id="{19BDD973-7166-4B8A-829C-437CCBDA3746}"/>
              </a:ext>
            </a:extLst>
          </p:cNvPr>
          <p:cNvSpPr>
            <a:spLocks noMove="1" noResize="1"/>
          </p:cNvSpPr>
          <p:nvPr/>
        </p:nvSpPr>
        <p:spPr>
          <a:xfrm rot="2700006">
            <a:off x="-29554" y="5198739"/>
            <a:ext cx="2444904" cy="2366119"/>
          </a:xfrm>
          <a:custGeom>
            <a:avLst/>
            <a:gdLst>
              <a:gd name="f0" fmla="val 10800000"/>
              <a:gd name="f1" fmla="val 5400000"/>
              <a:gd name="f2" fmla="val 180"/>
              <a:gd name="f3" fmla="val w"/>
              <a:gd name="f4" fmla="val h"/>
              <a:gd name="f5" fmla="val 0"/>
              <a:gd name="f6" fmla="val 2203753"/>
              <a:gd name="f7" fmla="val 2132734"/>
              <a:gd name="f8" fmla="val 576461"/>
              <a:gd name="f9" fmla="val 647480"/>
              <a:gd name="f10" fmla="val 1485255"/>
              <a:gd name="f11" fmla="+- 0 0 -90"/>
              <a:gd name="f12" fmla="*/ f3 1 2203753"/>
              <a:gd name="f13" fmla="*/ f4 1 2132734"/>
              <a:gd name="f14" fmla="+- f7 0 f5"/>
              <a:gd name="f15" fmla="+- f6 0 f5"/>
              <a:gd name="f16" fmla="*/ f11 f0 1"/>
              <a:gd name="f17" fmla="*/ f15 1 2203753"/>
              <a:gd name="f18" fmla="*/ f14 1 2132734"/>
              <a:gd name="f19" fmla="*/ 0 f15 1"/>
              <a:gd name="f20" fmla="*/ 0 f14 1"/>
              <a:gd name="f21" fmla="*/ 2203753 f15 1"/>
              <a:gd name="f22" fmla="*/ 576461 f14 1"/>
              <a:gd name="f23" fmla="*/ 647480 f15 1"/>
              <a:gd name="f24" fmla="*/ 2132734 f14 1"/>
              <a:gd name="f25" fmla="*/ 1485255 f14 1"/>
              <a:gd name="f26" fmla="*/ f16 1 f2"/>
              <a:gd name="f27" fmla="*/ f19 1 2203753"/>
              <a:gd name="f28" fmla="*/ f20 1 2132734"/>
              <a:gd name="f29" fmla="*/ f21 1 2203753"/>
              <a:gd name="f30" fmla="*/ f22 1 2132734"/>
              <a:gd name="f31" fmla="*/ f23 1 2203753"/>
              <a:gd name="f32" fmla="*/ f24 1 2132734"/>
              <a:gd name="f33" fmla="*/ f25 1 2132734"/>
              <a:gd name="f34" fmla="*/ f5 1 f17"/>
              <a:gd name="f35" fmla="*/ f6 1 f17"/>
              <a:gd name="f36" fmla="*/ f5 1 f18"/>
              <a:gd name="f37" fmla="*/ f7 1 f18"/>
              <a:gd name="f38" fmla="+- f26 0 f1"/>
              <a:gd name="f39" fmla="*/ f27 1 f17"/>
              <a:gd name="f40" fmla="*/ f28 1 f18"/>
              <a:gd name="f41" fmla="*/ f29 1 f17"/>
              <a:gd name="f42" fmla="*/ f30 1 f18"/>
              <a:gd name="f43" fmla="*/ f31 1 f17"/>
              <a:gd name="f44" fmla="*/ f32 1 f18"/>
              <a:gd name="f45" fmla="*/ f33 1 f18"/>
              <a:gd name="f46" fmla="*/ f34 f12 1"/>
              <a:gd name="f47" fmla="*/ f35 f12 1"/>
              <a:gd name="f48" fmla="*/ f37 f13 1"/>
              <a:gd name="f49" fmla="*/ f36 f13 1"/>
              <a:gd name="f50" fmla="*/ f39 f12 1"/>
              <a:gd name="f51" fmla="*/ f40 f13 1"/>
              <a:gd name="f52" fmla="*/ f41 f12 1"/>
              <a:gd name="f53" fmla="*/ f42 f13 1"/>
              <a:gd name="f54" fmla="*/ f43 f12 1"/>
              <a:gd name="f55" fmla="*/ f44 f13 1"/>
              <a:gd name="f56" fmla="*/ f45 f13 1"/>
            </a:gdLst>
            <a:ahLst/>
            <a:cxnLst>
              <a:cxn ang="3cd4">
                <a:pos x="hc" y="t"/>
              </a:cxn>
              <a:cxn ang="0">
                <a:pos x="r" y="vc"/>
              </a:cxn>
              <a:cxn ang="cd4">
                <a:pos x="hc" y="b"/>
              </a:cxn>
              <a:cxn ang="cd2">
                <a:pos x="l" y="vc"/>
              </a:cxn>
              <a:cxn ang="f38">
                <a:pos x="f50" y="f51"/>
              </a:cxn>
              <a:cxn ang="f38">
                <a:pos x="f52" y="f51"/>
              </a:cxn>
              <a:cxn ang="f38">
                <a:pos x="f52" y="f53"/>
              </a:cxn>
              <a:cxn ang="f38">
                <a:pos x="f54" y="f55"/>
              </a:cxn>
              <a:cxn ang="f38">
                <a:pos x="f50" y="f56"/>
              </a:cxn>
            </a:cxnLst>
            <a:rect l="f46" t="f49" r="f47" b="f48"/>
            <a:pathLst>
              <a:path w="2203753" h="2132734">
                <a:moveTo>
                  <a:pt x="f5" y="f5"/>
                </a:moveTo>
                <a:lnTo>
                  <a:pt x="f6" y="f5"/>
                </a:lnTo>
                <a:lnTo>
                  <a:pt x="f6" y="f8"/>
                </a:lnTo>
                <a:lnTo>
                  <a:pt x="f9" y="f7"/>
                </a:lnTo>
                <a:lnTo>
                  <a:pt x="f5" y="f10"/>
                </a:lnTo>
                <a:close/>
              </a:path>
            </a:pathLst>
          </a:custGeom>
          <a:solidFill>
            <a:srgbClr val="4472C4">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8" name="Rectangle 19">
            <a:extLst>
              <a:ext uri="{FF2B5EF4-FFF2-40B4-BE49-F238E27FC236}">
                <a16:creationId xmlns:a16="http://schemas.microsoft.com/office/drawing/2014/main" id="{DCD3EAD5-6C3E-497C-95E0-289D63E0F28D}"/>
              </a:ext>
            </a:extLst>
          </p:cNvPr>
          <p:cNvSpPr>
            <a:spLocks noMove="1" noResize="1"/>
          </p:cNvSpPr>
          <p:nvPr/>
        </p:nvSpPr>
        <p:spPr>
          <a:xfrm rot="2700006">
            <a:off x="1769784" y="5439894"/>
            <a:ext cx="928463" cy="928463"/>
          </a:xfrm>
          <a:prstGeom prst="rect">
            <a:avLst/>
          </a:prstGeom>
          <a:solidFill>
            <a:srgbClr val="4472C4">
              <a:alpha val="3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effectLst>
                <a:outerShdw dist="38096" dir="2700000">
                  <a:srgbClr val="000000"/>
                </a:outerShdw>
              </a:effectLst>
              <a:uFillTx/>
              <a:latin typeface="Calibri"/>
            </a:endParaRPr>
          </a:p>
        </p:txBody>
      </p:sp>
      <p:sp>
        <p:nvSpPr>
          <p:cNvPr id="9" name="Freeform: Shape 23">
            <a:extLst>
              <a:ext uri="{FF2B5EF4-FFF2-40B4-BE49-F238E27FC236}">
                <a16:creationId xmlns:a16="http://schemas.microsoft.com/office/drawing/2014/main" id="{8F2F1E6D-9105-446C-AB0D-AAA771057813}"/>
              </a:ext>
            </a:extLst>
          </p:cNvPr>
          <p:cNvSpPr>
            <a:spLocks noMove="1" noResize="1"/>
          </p:cNvSpPr>
          <p:nvPr/>
        </p:nvSpPr>
        <p:spPr>
          <a:xfrm rot="2700006">
            <a:off x="2700287" y="33285"/>
            <a:ext cx="6791431" cy="6791431"/>
          </a:xfrm>
          <a:custGeom>
            <a:avLst/>
            <a:gdLst>
              <a:gd name="f0" fmla="val 10800000"/>
              <a:gd name="f1" fmla="val 5400000"/>
              <a:gd name="f2" fmla="val 180"/>
              <a:gd name="f3" fmla="val w"/>
              <a:gd name="f4" fmla="val h"/>
              <a:gd name="f5" fmla="val 0"/>
              <a:gd name="f6" fmla="val 6791435"/>
              <a:gd name="f7" fmla="val 1860938"/>
              <a:gd name="f8" fmla="val 81158"/>
              <a:gd name="f9" fmla="val 1942096"/>
              <a:gd name="f10" fmla="val 4838655"/>
              <a:gd name="f11" fmla="val 6710277"/>
              <a:gd name="f12" fmla="val 4919813"/>
              <a:gd name="f13" fmla="+- 0 0 -90"/>
              <a:gd name="f14" fmla="*/ f3 1 6791435"/>
              <a:gd name="f15" fmla="*/ f4 1 6791435"/>
              <a:gd name="f16" fmla="+- f6 0 f5"/>
              <a:gd name="f17" fmla="*/ f13 f0 1"/>
              <a:gd name="f18" fmla="*/ f16 1 6791435"/>
              <a:gd name="f19" fmla="*/ 1860938 f16 1"/>
              <a:gd name="f20" fmla="*/ 81158 f16 1"/>
              <a:gd name="f21" fmla="*/ 1942096 f16 1"/>
              <a:gd name="f22" fmla="*/ 0 f16 1"/>
              <a:gd name="f23" fmla="*/ 6791435 f16 1"/>
              <a:gd name="f24" fmla="*/ 4838655 f16 1"/>
              <a:gd name="f25" fmla="*/ 6710277 f16 1"/>
              <a:gd name="f26" fmla="*/ 4919813 f16 1"/>
              <a:gd name="f27" fmla="*/ f17 1 f2"/>
              <a:gd name="f28" fmla="*/ f19 1 6791435"/>
              <a:gd name="f29" fmla="*/ f20 1 6791435"/>
              <a:gd name="f30" fmla="*/ f21 1 6791435"/>
              <a:gd name="f31" fmla="*/ f22 1 6791435"/>
              <a:gd name="f32" fmla="*/ f23 1 6791435"/>
              <a:gd name="f33" fmla="*/ f24 1 6791435"/>
              <a:gd name="f34" fmla="*/ f25 1 6791435"/>
              <a:gd name="f35" fmla="*/ f26 1 6791435"/>
              <a:gd name="f36" fmla="*/ f5 1 f18"/>
              <a:gd name="f37" fmla="*/ f6 1 f18"/>
              <a:gd name="f38" fmla="+- f27 0 f1"/>
              <a:gd name="f39" fmla="*/ f28 1 f18"/>
              <a:gd name="f40" fmla="*/ f29 1 f18"/>
              <a:gd name="f41" fmla="*/ f30 1 f18"/>
              <a:gd name="f42" fmla="*/ f31 1 f18"/>
              <a:gd name="f43" fmla="*/ f32 1 f18"/>
              <a:gd name="f44" fmla="*/ f33 1 f18"/>
              <a:gd name="f45" fmla="*/ f34 1 f18"/>
              <a:gd name="f46" fmla="*/ f35 1 f18"/>
              <a:gd name="f47" fmla="*/ f36 f14 1"/>
              <a:gd name="f48" fmla="*/ f37 f14 1"/>
              <a:gd name="f49" fmla="*/ f37 f15 1"/>
              <a:gd name="f50" fmla="*/ f36 f15 1"/>
              <a:gd name="f51" fmla="*/ f39 f14 1"/>
              <a:gd name="f52" fmla="*/ f40 f15 1"/>
              <a:gd name="f53" fmla="*/ f41 f14 1"/>
              <a:gd name="f54" fmla="*/ f42 f15 1"/>
              <a:gd name="f55" fmla="*/ f43 f14 1"/>
              <a:gd name="f56" fmla="*/ f44 f15 1"/>
              <a:gd name="f57" fmla="*/ f45 f14 1"/>
              <a:gd name="f58" fmla="*/ f46 f15 1"/>
              <a:gd name="f59" fmla="*/ f42 f14 1"/>
              <a:gd name="f60" fmla="*/ f41 f15 1"/>
              <a:gd name="f61" fmla="*/ f40 f14 1"/>
              <a:gd name="f62" fmla="*/ f39 f15 1"/>
              <a:gd name="f63" fmla="*/ f45 f15 1"/>
              <a:gd name="f64" fmla="*/ f46 f14 1"/>
              <a:gd name="f65" fmla="*/ f44 f14 1"/>
              <a:gd name="f66" fmla="*/ f43 f15 1"/>
            </a:gdLst>
            <a:ahLst/>
            <a:cxnLst>
              <a:cxn ang="3cd4">
                <a:pos x="hc" y="t"/>
              </a:cxn>
              <a:cxn ang="0">
                <a:pos x="r" y="vc"/>
              </a:cxn>
              <a:cxn ang="cd4">
                <a:pos x="hc" y="b"/>
              </a:cxn>
              <a:cxn ang="cd2">
                <a:pos x="l" y="vc"/>
              </a:cxn>
              <a:cxn ang="f38">
                <a:pos x="f51" y="f52"/>
              </a:cxn>
              <a:cxn ang="f38">
                <a:pos x="f53" y="f54"/>
              </a:cxn>
              <a:cxn ang="f38">
                <a:pos x="f55" y="f54"/>
              </a:cxn>
              <a:cxn ang="f38">
                <a:pos x="f55" y="f56"/>
              </a:cxn>
              <a:cxn ang="f38">
                <a:pos x="f57" y="f58"/>
              </a:cxn>
              <a:cxn ang="f38">
                <a:pos x="f57" y="f52"/>
              </a:cxn>
              <a:cxn ang="f38">
                <a:pos x="f59" y="f60"/>
              </a:cxn>
              <a:cxn ang="f38">
                <a:pos x="f61" y="f62"/>
              </a:cxn>
              <a:cxn ang="f38">
                <a:pos x="f61" y="f63"/>
              </a:cxn>
              <a:cxn ang="f38">
                <a:pos x="f64" y="f63"/>
              </a:cxn>
              <a:cxn ang="f38">
                <a:pos x="f65" y="f66"/>
              </a:cxn>
              <a:cxn ang="f38">
                <a:pos x="f59" y="f66"/>
              </a:cxn>
            </a:cxnLst>
            <a:rect l="f47" t="f50" r="f48" b="f49"/>
            <a:pathLst>
              <a:path w="6791435" h="6791435">
                <a:moveTo>
                  <a:pt x="f7" y="f8"/>
                </a:moveTo>
                <a:lnTo>
                  <a:pt x="f9" y="f5"/>
                </a:lnTo>
                <a:lnTo>
                  <a:pt x="f6" y="f5"/>
                </a:lnTo>
                <a:lnTo>
                  <a:pt x="f6" y="f10"/>
                </a:lnTo>
                <a:lnTo>
                  <a:pt x="f11" y="f12"/>
                </a:lnTo>
                <a:lnTo>
                  <a:pt x="f11" y="f8"/>
                </a:lnTo>
                <a:close/>
                <a:moveTo>
                  <a:pt x="f5" y="f9"/>
                </a:moveTo>
                <a:lnTo>
                  <a:pt x="f8" y="f7"/>
                </a:lnTo>
                <a:lnTo>
                  <a:pt x="f8" y="f11"/>
                </a:lnTo>
                <a:lnTo>
                  <a:pt x="f12" y="f11"/>
                </a:lnTo>
                <a:lnTo>
                  <a:pt x="f10" y="f6"/>
                </a:lnTo>
                <a:lnTo>
                  <a:pt x="f5" y="f6"/>
                </a:lnTo>
                <a:close/>
              </a:path>
            </a:pathLst>
          </a:custGeom>
          <a:solidFill>
            <a:srgbClr val="FFFFFF">
              <a:alpha val="6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000000"/>
              </a:solidFill>
              <a:uFillTx/>
              <a:latin typeface="Calibri"/>
            </a:endParaRPr>
          </a:p>
        </p:txBody>
      </p:sp>
      <p:sp>
        <p:nvSpPr>
          <p:cNvPr id="10" name="Subtitle 2">
            <a:extLst>
              <a:ext uri="{FF2B5EF4-FFF2-40B4-BE49-F238E27FC236}">
                <a16:creationId xmlns:a16="http://schemas.microsoft.com/office/drawing/2014/main" id="{FED1E2E8-6915-43D4-8C83-9B1D9707951C}"/>
              </a:ext>
            </a:extLst>
          </p:cNvPr>
          <p:cNvSpPr txBox="1">
            <a:spLocks noGrp="1"/>
          </p:cNvSpPr>
          <p:nvPr>
            <p:ph type="subTitle" idx="1"/>
          </p:nvPr>
        </p:nvSpPr>
        <p:spPr>
          <a:xfrm>
            <a:off x="10774018" y="0"/>
            <a:ext cx="1131735" cy="341906"/>
          </a:xfrm>
        </p:spPr>
        <p:txBody>
          <a:bodyPr>
            <a:normAutofit fontScale="92500"/>
          </a:bodyPr>
          <a:lstStyle/>
          <a:p>
            <a:pPr lvl="0"/>
            <a:r>
              <a:rPr lang="en-GB" sz="800" dirty="0" err="1">
                <a:solidFill>
                  <a:srgbClr val="080808"/>
                </a:solidFill>
                <a:latin typeface="Arial" pitchFamily="34"/>
                <a:cs typeface="Arial" pitchFamily="34"/>
              </a:rPr>
              <a:t>Lerisha</a:t>
            </a:r>
            <a:r>
              <a:rPr lang="en-GB" sz="800" dirty="0">
                <a:solidFill>
                  <a:srgbClr val="080808"/>
                </a:solidFill>
                <a:latin typeface="Arial" pitchFamily="34"/>
                <a:cs typeface="Arial" pitchFamily="34"/>
              </a:rPr>
              <a:t>  </a:t>
            </a:r>
            <a:r>
              <a:rPr lang="en-GB" sz="800" dirty="0" err="1">
                <a:solidFill>
                  <a:srgbClr val="080808"/>
                </a:solidFill>
                <a:latin typeface="Arial" pitchFamily="34"/>
                <a:cs typeface="Arial" pitchFamily="34"/>
              </a:rPr>
              <a:t>Ottey</a:t>
            </a:r>
            <a:r>
              <a:rPr lang="en-GB" sz="800" dirty="0">
                <a:solidFill>
                  <a:srgbClr val="080808"/>
                </a:solidFill>
                <a:latin typeface="Arial" pitchFamily="34"/>
                <a:cs typeface="Arial" pitchFamily="34"/>
              </a:rPr>
              <a:t> Student number: 1918349</a:t>
            </a:r>
          </a:p>
        </p:txBody>
      </p:sp>
      <p:sp>
        <p:nvSpPr>
          <p:cNvPr id="12" name="Freeform: Shape 25">
            <a:extLst>
              <a:ext uri="{FF2B5EF4-FFF2-40B4-BE49-F238E27FC236}">
                <a16:creationId xmlns:a16="http://schemas.microsoft.com/office/drawing/2014/main" id="{F9A493AA-2E7E-49C3-B487-58CA940C82D6}"/>
              </a:ext>
            </a:extLst>
          </p:cNvPr>
          <p:cNvSpPr>
            <a:spLocks noMove="1" noResize="1"/>
          </p:cNvSpPr>
          <p:nvPr/>
        </p:nvSpPr>
        <p:spPr>
          <a:xfrm rot="2700006">
            <a:off x="9629807" y="5457596"/>
            <a:ext cx="2231794" cy="2568814"/>
          </a:xfrm>
          <a:custGeom>
            <a:avLst/>
            <a:gdLst>
              <a:gd name="f0" fmla="val 10800000"/>
              <a:gd name="f1" fmla="val 5400000"/>
              <a:gd name="f2" fmla="val 180"/>
              <a:gd name="f3" fmla="val w"/>
              <a:gd name="f4" fmla="val h"/>
              <a:gd name="f5" fmla="val 0"/>
              <a:gd name="f6" fmla="val 2940086"/>
              <a:gd name="f7" fmla="val 3384061"/>
              <a:gd name="f8" fmla="val 2496112"/>
              <a:gd name="f9" fmla="val 443975"/>
              <a:gd name="f10" fmla="+- 0 0 -90"/>
              <a:gd name="f11" fmla="*/ f3 1 2940086"/>
              <a:gd name="f12" fmla="*/ f4 1 3384061"/>
              <a:gd name="f13" fmla="+- f7 0 f5"/>
              <a:gd name="f14" fmla="+- f6 0 f5"/>
              <a:gd name="f15" fmla="*/ f10 f0 1"/>
              <a:gd name="f16" fmla="*/ f14 1 2940086"/>
              <a:gd name="f17" fmla="*/ f13 1 3384061"/>
              <a:gd name="f18" fmla="*/ 0 f14 1"/>
              <a:gd name="f19" fmla="*/ 0 f13 1"/>
              <a:gd name="f20" fmla="*/ 2496112 f14 1"/>
              <a:gd name="f21" fmla="*/ 2940086 f14 1"/>
              <a:gd name="f22" fmla="*/ 443975 f13 1"/>
              <a:gd name="f23" fmla="*/ 3384061 f13 1"/>
              <a:gd name="f24" fmla="*/ f15 1 f2"/>
              <a:gd name="f25" fmla="*/ f18 1 2940086"/>
              <a:gd name="f26" fmla="*/ f19 1 3384061"/>
              <a:gd name="f27" fmla="*/ f20 1 2940086"/>
              <a:gd name="f28" fmla="*/ f21 1 2940086"/>
              <a:gd name="f29" fmla="*/ f22 1 3384061"/>
              <a:gd name="f30" fmla="*/ f23 1 3384061"/>
              <a:gd name="f31" fmla="*/ f5 1 f16"/>
              <a:gd name="f32" fmla="*/ f6 1 f16"/>
              <a:gd name="f33" fmla="*/ f5 1 f17"/>
              <a:gd name="f34" fmla="*/ f7 1 f17"/>
              <a:gd name="f35" fmla="+- f24 0 f1"/>
              <a:gd name="f36" fmla="*/ f25 1 f16"/>
              <a:gd name="f37" fmla="*/ f26 1 f17"/>
              <a:gd name="f38" fmla="*/ f27 1 f16"/>
              <a:gd name="f39" fmla="*/ f28 1 f16"/>
              <a:gd name="f40" fmla="*/ f29 1 f17"/>
              <a:gd name="f41" fmla="*/ f30 1 f17"/>
              <a:gd name="f42" fmla="*/ f31 f11 1"/>
              <a:gd name="f43" fmla="*/ f32 f11 1"/>
              <a:gd name="f44" fmla="*/ f34 f12 1"/>
              <a:gd name="f45" fmla="*/ f33 f12 1"/>
              <a:gd name="f46" fmla="*/ f36 f11 1"/>
              <a:gd name="f47" fmla="*/ f37 f12 1"/>
              <a:gd name="f48" fmla="*/ f38 f11 1"/>
              <a:gd name="f49" fmla="*/ f39 f11 1"/>
              <a:gd name="f50" fmla="*/ f40 f12 1"/>
              <a:gd name="f51" fmla="*/ f41 f12 1"/>
            </a:gdLst>
            <a:ahLst/>
            <a:cxnLst>
              <a:cxn ang="3cd4">
                <a:pos x="hc" y="t"/>
              </a:cxn>
              <a:cxn ang="0">
                <a:pos x="r" y="vc"/>
              </a:cxn>
              <a:cxn ang="cd4">
                <a:pos x="hc" y="b"/>
              </a:cxn>
              <a:cxn ang="cd2">
                <a:pos x="l" y="vc"/>
              </a:cxn>
              <a:cxn ang="f35">
                <a:pos x="f46" y="f47"/>
              </a:cxn>
              <a:cxn ang="f35">
                <a:pos x="f48" y="f47"/>
              </a:cxn>
              <a:cxn ang="f35">
                <a:pos x="f49" y="f50"/>
              </a:cxn>
              <a:cxn ang="f35">
                <a:pos x="f46" y="f51"/>
              </a:cxn>
            </a:cxnLst>
            <a:rect l="f42" t="f45" r="f43" b="f44"/>
            <a:pathLst>
              <a:path w="2940086" h="3384061">
                <a:moveTo>
                  <a:pt x="f5" y="f5"/>
                </a:moveTo>
                <a:lnTo>
                  <a:pt x="f8" y="f5"/>
                </a:lnTo>
                <a:lnTo>
                  <a:pt x="f6" y="f9"/>
                </a:lnTo>
                <a:lnTo>
                  <a:pt x="f5" y="f7"/>
                </a:lnTo>
                <a:close/>
              </a:path>
            </a:pathLst>
          </a:custGeom>
          <a:solidFill>
            <a:srgbClr val="FFC000">
              <a:alpha val="4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3" name="Rectangle 27">
            <a:extLst>
              <a:ext uri="{FF2B5EF4-FFF2-40B4-BE49-F238E27FC236}">
                <a16:creationId xmlns:a16="http://schemas.microsoft.com/office/drawing/2014/main" id="{C7B3A414-0881-459E-B3B7-0EC38ACEAC31}"/>
              </a:ext>
            </a:extLst>
          </p:cNvPr>
          <p:cNvSpPr>
            <a:spLocks noMove="1" noResize="1"/>
          </p:cNvSpPr>
          <p:nvPr/>
        </p:nvSpPr>
        <p:spPr>
          <a:xfrm rot="2700006">
            <a:off x="9720058" y="5243547"/>
            <a:ext cx="959982" cy="959982"/>
          </a:xfrm>
          <a:prstGeom prst="rect">
            <a:avLst/>
          </a:prstGeom>
          <a:solidFill>
            <a:srgbClr val="FFC000">
              <a:alpha val="4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Calibri"/>
            </a:endParaRPr>
          </a:p>
        </p:txBody>
      </p:sp>
      <p:sp>
        <p:nvSpPr>
          <p:cNvPr id="14" name="TextBox 3">
            <a:extLst>
              <a:ext uri="{FF2B5EF4-FFF2-40B4-BE49-F238E27FC236}">
                <a16:creationId xmlns:a16="http://schemas.microsoft.com/office/drawing/2014/main" id="{BB75F067-4324-4A0E-AE5F-A6857E7A82F1}"/>
              </a:ext>
            </a:extLst>
          </p:cNvPr>
          <p:cNvSpPr txBox="1"/>
          <p:nvPr/>
        </p:nvSpPr>
        <p:spPr>
          <a:xfrm>
            <a:off x="-1" y="961259"/>
            <a:ext cx="3927945" cy="9371604"/>
          </a:xfrm>
          <a:prstGeom prst="rect">
            <a:avLst/>
          </a:prstGeom>
          <a:solidFill>
            <a:schemeClr val="accent4">
              <a:lumMod val="20000"/>
              <a:lumOff val="80000"/>
            </a:schemeClr>
          </a:solidFill>
          <a:ln cap="flat">
            <a:noFill/>
          </a:ln>
        </p:spPr>
        <p:txBody>
          <a:bodyPr vert="horz" wrap="square" lIns="91440" tIns="45720" rIns="91440" bIns="45720" anchor="t" anchorCtr="0" compatLnSpc="1">
            <a:spAutoFit/>
          </a:bodyPr>
          <a:lstStyle/>
          <a:p>
            <a:pPr fontAlgn="auto">
              <a:spcAft>
                <a:spcPts val="600"/>
              </a:spcAft>
            </a:pPr>
            <a:r>
              <a:rPr lang="en-GB" sz="900" b="1" i="1" dirty="0"/>
              <a:t>Your Bibliography:</a:t>
            </a:r>
            <a:r>
              <a:rPr lang="en-GB" sz="800" b="1" i="1" dirty="0"/>
              <a:t> </a:t>
            </a:r>
            <a:r>
              <a:rPr lang="en-GB" sz="800" i="1" dirty="0" err="1"/>
              <a:t>B</a:t>
            </a:r>
            <a:r>
              <a:rPr lang="en-GB" sz="900" i="1" dirty="0" err="1"/>
              <a:t>ambic</a:t>
            </a:r>
            <a:r>
              <a:rPr lang="en-GB" sz="900" i="1" dirty="0"/>
              <a:t>, D., 2021. Humanistic psychology third force. [online] Slideshare.net. Available at: &lt;https://www.slideshare.net/dabambic/humanistic-psychology-third-force&gt; (Accessed 9 March 2021).</a:t>
            </a:r>
            <a:endParaRPr lang="en-US" sz="900" dirty="0"/>
          </a:p>
          <a:p>
            <a:pPr fontAlgn="auto">
              <a:spcAft>
                <a:spcPts val="600"/>
              </a:spcAft>
            </a:pPr>
            <a:r>
              <a:rPr lang="en-GB" sz="900" b="1" i="1" dirty="0"/>
              <a:t>Your Bibliography: </a:t>
            </a:r>
            <a:r>
              <a:rPr lang="en-GB" sz="900" i="1" dirty="0" err="1"/>
              <a:t>Batra</a:t>
            </a:r>
            <a:r>
              <a:rPr lang="en-GB" sz="900" i="1" dirty="0"/>
              <a:t>, S., 2013. The Psychosocial Development of Children: Implications for Education and Society — Erik Erikson in Context. Contemporary Education Dialogue, 10(2), pp.249-278.</a:t>
            </a:r>
            <a:endParaRPr lang="en-US" sz="900" dirty="0"/>
          </a:p>
          <a:p>
            <a:pPr lvl="0">
              <a:spcAft>
                <a:spcPts val="600"/>
              </a:spcAft>
            </a:pPr>
            <a:r>
              <a:rPr lang="en-GB" sz="900" dirty="0"/>
              <a:t>This source is discussing about the different stages of a child’s development form to create a sense of balance in how the child deals with their feelings and others within the environment they are brought in. </a:t>
            </a:r>
            <a:endParaRPr lang="en-US" sz="900" dirty="0"/>
          </a:p>
          <a:p>
            <a:pPr lvl="0">
              <a:spcAft>
                <a:spcPts val="600"/>
              </a:spcAft>
            </a:pPr>
            <a:r>
              <a:rPr lang="en-GB" sz="900" dirty="0"/>
              <a:t>This source is credible and reliable because he is the founder director education of </a:t>
            </a:r>
            <a:r>
              <a:rPr lang="en-GB" sz="900" dirty="0" err="1"/>
              <a:t>Shikshantar</a:t>
            </a:r>
            <a:r>
              <a:rPr lang="en-GB" sz="900" dirty="0"/>
              <a:t>. his research is a academic journal that has been review by peers and works towards educational changes looking at child’s development.</a:t>
            </a:r>
            <a:endParaRPr lang="en-US" sz="900" dirty="0"/>
          </a:p>
          <a:p>
            <a:pPr lvl="0">
              <a:spcAft>
                <a:spcPts val="600"/>
              </a:spcAft>
            </a:pPr>
            <a:r>
              <a:rPr lang="en-GB" sz="900" dirty="0"/>
              <a:t>I have used this information to create my poster because he speaks about the different stages of a child’s development and why they are important. </a:t>
            </a:r>
            <a:endParaRPr lang="en-US" sz="900" dirty="0"/>
          </a:p>
          <a:p>
            <a:pPr fontAlgn="auto">
              <a:spcAft>
                <a:spcPts val="600"/>
              </a:spcAft>
            </a:pPr>
            <a:r>
              <a:rPr lang="en-GB" sz="900" b="1" i="1" dirty="0"/>
              <a:t>Your Bibliography: </a:t>
            </a:r>
            <a:r>
              <a:rPr lang="en-GB" sz="900" i="1" dirty="0"/>
              <a:t>cherry, k., 2020. Trust vs. Mistrust: Learning to Trust the World Around Us. [online] </a:t>
            </a:r>
            <a:r>
              <a:rPr lang="en-GB" sz="900" i="1" dirty="0" err="1"/>
              <a:t>Verywell</a:t>
            </a:r>
            <a:r>
              <a:rPr lang="en-GB" sz="900" i="1" dirty="0"/>
              <a:t> Mind. Available at: &lt;https://www.verywellmind.com/trust-versus-mistrust-2795741&gt; (Accessed 23 February 2021).</a:t>
            </a:r>
            <a:endParaRPr lang="en-US" sz="900" dirty="0"/>
          </a:p>
          <a:p>
            <a:pPr lvl="0">
              <a:spcAft>
                <a:spcPts val="600"/>
              </a:spcAft>
            </a:pPr>
            <a:r>
              <a:rPr lang="en-GB" sz="900" dirty="0"/>
              <a:t>This source is discussing the first stage of a child’s development, trust </a:t>
            </a:r>
            <a:r>
              <a:rPr lang="en-GB" sz="900" dirty="0" err="1"/>
              <a:t>vs</a:t>
            </a:r>
            <a:r>
              <a:rPr lang="en-GB" sz="900" dirty="0"/>
              <a:t> mistrust this stage begins at birth and lasts until your child’s around 18months old. This stage is the most important period your child’s life, as it shapes their view of the world and overall personality.</a:t>
            </a:r>
            <a:endParaRPr lang="en-US" sz="900" dirty="0"/>
          </a:p>
          <a:p>
            <a:pPr lvl="0">
              <a:spcAft>
                <a:spcPts val="600"/>
              </a:spcAft>
            </a:pPr>
            <a:r>
              <a:rPr lang="en-GB" sz="900" dirty="0"/>
              <a:t>This source is credible and reliable because this psychology guide that’s been medically reviewed by Steve </a:t>
            </a:r>
            <a:r>
              <a:rPr lang="en-GB" sz="900" dirty="0" err="1"/>
              <a:t>Gans</a:t>
            </a:r>
            <a:r>
              <a:rPr lang="en-GB" sz="900" dirty="0"/>
              <a:t> who is the MD is board-certified in psychiatry and is an active supervisor, teacher, and mentor at Massachusetts General Hospital.</a:t>
            </a:r>
            <a:endParaRPr lang="en-US" sz="900" dirty="0"/>
          </a:p>
          <a:p>
            <a:pPr lvl="0">
              <a:spcAft>
                <a:spcPts val="600"/>
              </a:spcAft>
            </a:pPr>
            <a:r>
              <a:rPr lang="en-GB" sz="900" dirty="0"/>
              <a:t>I have used this information to create my poster because this source talks about the important first stage of a child’s development.</a:t>
            </a:r>
            <a:endParaRPr lang="en-US" sz="900" dirty="0"/>
          </a:p>
          <a:p>
            <a:pPr>
              <a:spcAft>
                <a:spcPts val="600"/>
              </a:spcAft>
            </a:pPr>
            <a:r>
              <a:rPr lang="en-GB" sz="900" b="1" dirty="0"/>
              <a:t>Your Bibliography: </a:t>
            </a:r>
            <a:r>
              <a:rPr lang="en-GB" sz="900" dirty="0" err="1"/>
              <a:t>DeRobertis</a:t>
            </a:r>
            <a:r>
              <a:rPr lang="en-GB" sz="900" dirty="0"/>
              <a:t>, E., 2006. Deriving a Humanistic Theory of Child Development From the Works of Carl R. Rogers and Karen Horney. </a:t>
            </a:r>
            <a:r>
              <a:rPr lang="en-GB" sz="900" i="1" dirty="0"/>
              <a:t>The Humanistic Psychologist</a:t>
            </a:r>
            <a:r>
              <a:rPr lang="en-GB" sz="900" dirty="0"/>
              <a:t>, 34(2), pp.177-199.</a:t>
            </a:r>
            <a:endParaRPr lang="en-US" sz="900" dirty="0"/>
          </a:p>
          <a:p>
            <a:pPr lvl="0">
              <a:spcAft>
                <a:spcPts val="600"/>
              </a:spcAft>
            </a:pPr>
            <a:r>
              <a:rPr lang="en-GB" sz="900" dirty="0"/>
              <a:t>This source speaks about how Carl Rogers and Karen Horney they both used the stages of child development. “case-based style of data collection, meaning that they each disclosed themes of child development this tells us when a child starts to experience called ‘dawning awareness’.</a:t>
            </a:r>
            <a:endParaRPr lang="en-US" sz="900" dirty="0"/>
          </a:p>
          <a:p>
            <a:pPr marL="0" marR="0" lvl="0" indent="0" algn="l" defTabSz="914400" rtl="0" fontAlgn="auto" hangingPunct="1">
              <a:lnSpc>
                <a:spcPct val="150000"/>
              </a:lnSpc>
              <a:spcBef>
                <a:spcPts val="0"/>
              </a:spcBef>
              <a:spcAft>
                <a:spcPts val="800"/>
              </a:spcAft>
              <a:buNone/>
              <a:tabLst/>
              <a:defRPr sz="1800" b="0" i="0" u="none" strike="noStrike" kern="0" cap="none" spc="0" baseline="0">
                <a:solidFill>
                  <a:srgbClr val="000000"/>
                </a:solidFill>
                <a:uFillTx/>
              </a:defRPr>
            </a:pPr>
            <a:endParaRPr lang="en-GB" sz="800" b="0" i="0" u="none" strike="noStrike" kern="1200" cap="none" spc="0" baseline="0" dirty="0">
              <a:solidFill>
                <a:srgbClr val="000000"/>
              </a:solidFill>
              <a:uFillTx/>
              <a:latin typeface="Arial" pitchFamily="34"/>
              <a:ea typeface="Calibri" pitchFamily="34"/>
              <a:cs typeface="Times New Roman" pitchFamily="18"/>
            </a:endParaRPr>
          </a:p>
          <a:p>
            <a:pPr marL="0" marR="0" lvl="0" indent="0" algn="l" defTabSz="914400" rtl="0" fontAlgn="auto" hangingPunct="1">
              <a:lnSpc>
                <a:spcPct val="150000"/>
              </a:lnSpc>
              <a:spcBef>
                <a:spcPts val="0"/>
              </a:spcBef>
              <a:spcAft>
                <a:spcPts val="800"/>
              </a:spcAft>
              <a:buNone/>
              <a:tabLst/>
              <a:defRPr sz="1800" b="0" i="0" u="none" strike="noStrike" kern="0" cap="none" spc="0" baseline="0">
                <a:solidFill>
                  <a:srgbClr val="000000"/>
                </a:solidFill>
                <a:uFillTx/>
              </a:defRPr>
            </a:pPr>
            <a:endParaRPr lang="en-GB" sz="800" b="0" i="0" u="none" strike="noStrike" kern="1200" cap="none" spc="0" baseline="0" dirty="0">
              <a:solidFill>
                <a:srgbClr val="000000"/>
              </a:solidFill>
              <a:uFillTx/>
              <a:latin typeface="Arial" pitchFamily="34"/>
              <a:ea typeface="Calibri" pitchFamily="34"/>
              <a:cs typeface="Times New Roman" pitchFamily="18"/>
            </a:endParaRPr>
          </a:p>
          <a:p>
            <a:pPr marL="0" marR="0" lvl="0" indent="0" algn="l" defTabSz="914400" rtl="0" fontAlgn="auto" hangingPunct="1">
              <a:lnSpc>
                <a:spcPct val="104000"/>
              </a:lnSpc>
              <a:spcBef>
                <a:spcPts val="0"/>
              </a:spcBef>
              <a:spcAft>
                <a:spcPts val="825"/>
              </a:spcAft>
              <a:buNone/>
              <a:tabLst/>
              <a:defRPr sz="1800" b="0" i="0" u="none" strike="noStrike" kern="0" cap="none" spc="0" baseline="0">
                <a:solidFill>
                  <a:srgbClr val="000000"/>
                </a:solidFill>
                <a:uFillTx/>
              </a:defRPr>
            </a:pPr>
            <a:endParaRPr lang="en-GB" sz="800" b="0" i="0" u="none" strike="noStrike" kern="1200" cap="none" spc="0" baseline="0" dirty="0">
              <a:solidFill>
                <a:srgbClr val="000000"/>
              </a:solidFill>
              <a:uFillTx/>
              <a:latin typeface="Calibri" pitchFamily="34"/>
              <a:ea typeface="Calibri" pitchFamily="34"/>
              <a:cs typeface="Times New Roman" pitchFamily="18"/>
            </a:endParaRPr>
          </a:p>
          <a:p>
            <a:pPr marL="0" marR="0" lvl="0" indent="0" algn="l" defTabSz="914400" rtl="0" fontAlgn="auto" hangingPunct="1">
              <a:lnSpc>
                <a:spcPct val="150000"/>
              </a:lnSpc>
              <a:spcBef>
                <a:spcPts val="0"/>
              </a:spcBef>
              <a:spcAft>
                <a:spcPts val="800"/>
              </a:spcAft>
              <a:buNone/>
              <a:tabLst/>
              <a:defRPr sz="1800" b="0" i="0" u="none" strike="noStrike" kern="0" cap="none" spc="0" baseline="0">
                <a:solidFill>
                  <a:srgbClr val="000000"/>
                </a:solidFill>
                <a:uFillTx/>
              </a:defRPr>
            </a:pPr>
            <a:endParaRPr lang="en-GB" sz="800" b="0" i="0" u="none" strike="noStrike" kern="1200" cap="none" spc="0" baseline="0" dirty="0">
              <a:solidFill>
                <a:srgbClr val="000000"/>
              </a:solidFill>
              <a:uFillTx/>
              <a:latin typeface="Calibri" pitchFamily="34"/>
              <a:ea typeface="Calibri" pitchFamily="34"/>
              <a:cs typeface="Times New Roman" pitchFamily="18"/>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p:txBody>
      </p:sp>
      <p:sp>
        <p:nvSpPr>
          <p:cNvPr id="15" name="TextBox 4">
            <a:extLst>
              <a:ext uri="{FF2B5EF4-FFF2-40B4-BE49-F238E27FC236}">
                <a16:creationId xmlns:a16="http://schemas.microsoft.com/office/drawing/2014/main" id="{F2C378F6-925C-4E74-AB40-7E0A21070C7E}"/>
              </a:ext>
            </a:extLst>
          </p:cNvPr>
          <p:cNvSpPr txBox="1"/>
          <p:nvPr/>
        </p:nvSpPr>
        <p:spPr>
          <a:xfrm>
            <a:off x="7696892" y="286247"/>
            <a:ext cx="4495108" cy="9901940"/>
          </a:xfrm>
          <a:prstGeom prst="rect">
            <a:avLst/>
          </a:prstGeom>
          <a:solidFill>
            <a:schemeClr val="accent1">
              <a:lumMod val="20000"/>
              <a:lumOff val="80000"/>
            </a:schemeClr>
          </a:solidFill>
          <a:ln cap="flat">
            <a:noFill/>
          </a:ln>
        </p:spPr>
        <p:txBody>
          <a:bodyPr vert="horz" wrap="square" lIns="91440" tIns="45720" rIns="91440" bIns="45720" anchor="t" anchorCtr="0" compatLnSpc="1">
            <a:spAutoFit/>
          </a:bodyPr>
          <a:lstStyle/>
          <a:p>
            <a:pPr lvl="0">
              <a:spcAft>
                <a:spcPts val="600"/>
              </a:spcAft>
            </a:pPr>
            <a:r>
              <a:rPr lang="en-GB" sz="900" dirty="0"/>
              <a:t>I have used this information because this article talks about the condition of a child’s needs healthy development and growth. </a:t>
            </a:r>
            <a:endParaRPr lang="en-US" sz="900" dirty="0"/>
          </a:p>
          <a:p>
            <a:pPr>
              <a:spcAft>
                <a:spcPts val="600"/>
              </a:spcAft>
            </a:pPr>
            <a:r>
              <a:rPr lang="en-GB" sz="900" b="1" dirty="0"/>
              <a:t>Your Bibliography: </a:t>
            </a:r>
            <a:r>
              <a:rPr lang="en-GB" sz="900" dirty="0"/>
              <a:t>McLeod, S., 2018. [online] Simplypsychology.org. Available at: &lt;https://www.simplypsychology.org/Erik-Erikson.html&gt; [Accessed 14 February 2021]</a:t>
            </a:r>
            <a:endParaRPr lang="en-US" sz="900" dirty="0"/>
          </a:p>
          <a:p>
            <a:pPr lvl="0">
              <a:spcAft>
                <a:spcPts val="600"/>
              </a:spcAft>
            </a:pPr>
            <a:r>
              <a:rPr lang="en-GB" sz="900" dirty="0"/>
              <a:t>This source is reads about Erikson he believes that we go through stages throughout development where we have a crisis that has a positive or negative outcome on personality. </a:t>
            </a:r>
            <a:endParaRPr lang="en-US" sz="900" dirty="0"/>
          </a:p>
          <a:p>
            <a:pPr lvl="0">
              <a:spcAft>
                <a:spcPts val="600"/>
              </a:spcAft>
            </a:pPr>
            <a:r>
              <a:rPr lang="en-GB" sz="900" dirty="0"/>
              <a:t>This source is credible and reliable because McLeod is qualified psychology teacher he has had many journals all around the area. </a:t>
            </a:r>
            <a:endParaRPr lang="en-US" sz="900" dirty="0"/>
          </a:p>
          <a:p>
            <a:pPr lvl="0">
              <a:spcAft>
                <a:spcPts val="600"/>
              </a:spcAft>
            </a:pPr>
            <a:r>
              <a:rPr lang="en-GB" sz="900" dirty="0"/>
              <a:t>I have used this information because he talks stages throughout development where a child has a positive or negative experience that can impact their personality. </a:t>
            </a:r>
            <a:endParaRPr lang="en-US" sz="900" dirty="0"/>
          </a:p>
          <a:p>
            <a:pPr fontAlgn="auto">
              <a:spcAft>
                <a:spcPts val="600"/>
              </a:spcAft>
            </a:pPr>
            <a:r>
              <a:rPr lang="en-GB" sz="900" b="1" dirty="0"/>
              <a:t>Your Bibliography: </a:t>
            </a:r>
            <a:r>
              <a:rPr lang="en-GB" sz="900" dirty="0"/>
              <a:t>Vogel-</a:t>
            </a:r>
            <a:r>
              <a:rPr lang="en-GB" sz="900" dirty="0" err="1"/>
              <a:t>Scibilia</a:t>
            </a:r>
            <a:r>
              <a:rPr lang="en-GB" sz="900" dirty="0"/>
              <a:t>, S., McNulty, K., Baxter, B., Miller, S., Dine, M. and </a:t>
            </a:r>
            <a:r>
              <a:rPr lang="en-GB" sz="900" dirty="0" err="1"/>
              <a:t>Frese</a:t>
            </a:r>
            <a:r>
              <a:rPr lang="en-GB" sz="900" dirty="0"/>
              <a:t>, F., 2009. </a:t>
            </a:r>
            <a:r>
              <a:rPr lang="en-GB" sz="900" i="1" dirty="0"/>
              <a:t>The Recovery Process Utilizing Erikson’s Stages of Human Development</a:t>
            </a:r>
            <a:r>
              <a:rPr lang="en-GB" sz="900" dirty="0"/>
              <a:t>. </a:t>
            </a:r>
            <a:r>
              <a:rPr lang="en-GB" sz="900" u="sng" dirty="0">
                <a:hlinkClick r:id="rId3"/>
              </a:rPr>
              <a:t>https://link.springer.com/article/10.1007/s10597-009-9189-4</a:t>
            </a:r>
            <a:r>
              <a:rPr lang="en-GB" sz="900" dirty="0"/>
              <a:t>.</a:t>
            </a:r>
            <a:endParaRPr lang="en-US" sz="900" dirty="0"/>
          </a:p>
          <a:p>
            <a:pPr lvl="0">
              <a:spcAft>
                <a:spcPts val="600"/>
              </a:spcAft>
            </a:pPr>
            <a:r>
              <a:rPr lang="en-GB" sz="900" dirty="0"/>
              <a:t>This source talks about the third development stages of a child’s development initiative </a:t>
            </a:r>
            <a:r>
              <a:rPr lang="en-GB" sz="900" dirty="0" err="1"/>
              <a:t>vs</a:t>
            </a:r>
            <a:r>
              <a:rPr lang="en-GB" sz="900" dirty="0"/>
              <a:t> guilt. This stage talks about when a child learns newfound skills they empower other people with their skills. </a:t>
            </a:r>
            <a:endParaRPr lang="en-US" sz="900" dirty="0"/>
          </a:p>
          <a:p>
            <a:pPr lvl="0">
              <a:spcAft>
                <a:spcPts val="600"/>
              </a:spcAft>
            </a:pPr>
            <a:r>
              <a:rPr lang="en-GB" sz="900" dirty="0"/>
              <a:t>This source is credible and reliable because this journal was written by multiple authors. They are part of the National alliance on mental illness. There work is widely known in the field of study. </a:t>
            </a:r>
            <a:endParaRPr lang="en-US" sz="900" dirty="0"/>
          </a:p>
          <a:p>
            <a:pPr lvl="0">
              <a:spcAft>
                <a:spcPts val="600"/>
              </a:spcAft>
            </a:pPr>
            <a:r>
              <a:rPr lang="en-GB" sz="900" dirty="0"/>
              <a:t>I have used this information because they talk about Erikson third stage of development how a chid empowers other people through new experience. </a:t>
            </a:r>
            <a:endParaRPr lang="en-US" sz="900" dirty="0"/>
          </a:p>
          <a:p>
            <a:pPr fontAlgn="auto">
              <a:spcAft>
                <a:spcPts val="600"/>
              </a:spcAft>
            </a:pPr>
            <a:r>
              <a:rPr lang="en-GB" sz="900" b="1" dirty="0"/>
              <a:t>Your Bibliography: </a:t>
            </a:r>
            <a:r>
              <a:rPr lang="en-GB" sz="900" dirty="0"/>
              <a:t>Williams, D., 2021. </a:t>
            </a:r>
            <a:r>
              <a:rPr lang="en-GB" sz="900" i="1" dirty="0"/>
              <a:t>Child Development Theories: Carl Rogers</a:t>
            </a:r>
            <a:r>
              <a:rPr lang="en-GB" sz="900" dirty="0"/>
              <a:t>. [online] First Discoverers. Available at: &lt;https://www.firstdiscoverers.co.uk/child-development-theories-carl-rogers/&gt; [Accessed 14 February 2021].</a:t>
            </a:r>
            <a:endParaRPr lang="en-US" sz="900" dirty="0"/>
          </a:p>
          <a:p>
            <a:pPr lvl="0">
              <a:spcAft>
                <a:spcPts val="600"/>
              </a:spcAft>
            </a:pPr>
            <a:r>
              <a:rPr lang="en-GB" sz="900" dirty="0"/>
              <a:t>This source talks about self-concept and how they start to develop during childhood and primarily influenced by primarily influenced by parenting styles. However, a child who feels they have to “earn their parents love may acquire low self-esteem and develop feelings of unworthiness. </a:t>
            </a:r>
            <a:endParaRPr lang="en-US" sz="900" dirty="0"/>
          </a:p>
          <a:p>
            <a:pPr lvl="0">
              <a:spcAft>
                <a:spcPts val="600"/>
              </a:spcAft>
            </a:pPr>
            <a:r>
              <a:rPr lang="en-GB" sz="900" dirty="0"/>
              <a:t>This article is credible and reliable because he has used references for his research which are already trustworthy. </a:t>
            </a:r>
            <a:endParaRPr lang="en-US" sz="900" dirty="0"/>
          </a:p>
          <a:p>
            <a:pPr lvl="0">
              <a:spcAft>
                <a:spcPts val="600"/>
              </a:spcAft>
            </a:pPr>
            <a:r>
              <a:rPr lang="en-GB" sz="900" dirty="0"/>
              <a:t>I have used this information because he talks about child development. During their childhood If a child has to earn their parents love, they could develop low self-esteem and unworthiness. </a:t>
            </a:r>
            <a:endParaRPr lang="en-US" sz="900" dirty="0"/>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9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dirty="0">
              <a:solidFill>
                <a:srgbClr val="000000"/>
              </a:solidFill>
              <a:uFillTx/>
              <a:latin typeface="Calibri"/>
            </a:endParaRPr>
          </a:p>
        </p:txBody>
      </p:sp>
      <p:sp>
        <p:nvSpPr>
          <p:cNvPr id="17" name="TextBox 8">
            <a:extLst>
              <a:ext uri="{FF2B5EF4-FFF2-40B4-BE49-F238E27FC236}">
                <a16:creationId xmlns:a16="http://schemas.microsoft.com/office/drawing/2014/main" id="{3A702D28-936D-4667-8FAC-13668C3959DB}"/>
              </a:ext>
            </a:extLst>
          </p:cNvPr>
          <p:cNvSpPr txBox="1"/>
          <p:nvPr/>
        </p:nvSpPr>
        <p:spPr>
          <a:xfrm>
            <a:off x="3864333" y="1087189"/>
            <a:ext cx="3848433" cy="5770811"/>
          </a:xfrm>
          <a:prstGeom prst="rect">
            <a:avLst/>
          </a:prstGeom>
          <a:noFill/>
          <a:ln cap="flat">
            <a:noFill/>
          </a:ln>
        </p:spPr>
        <p:txBody>
          <a:bodyPr vert="horz" wrap="square" lIns="91440" tIns="45720" rIns="91440" bIns="45720" anchor="t" anchorCtr="0" compatLnSpc="1">
            <a:spAutoFit/>
          </a:bodyPr>
          <a:lstStyle/>
          <a:p>
            <a:pPr lvl="0">
              <a:spcAft>
                <a:spcPts val="600"/>
              </a:spcAft>
            </a:pPr>
            <a:r>
              <a:rPr lang="en-GB" sz="900" dirty="0"/>
              <a:t>This source is credible and reliable because he is the assistant professor of </a:t>
            </a:r>
            <a:r>
              <a:rPr lang="en-GB" sz="900" dirty="0" err="1"/>
              <a:t>Brookdale</a:t>
            </a:r>
            <a:r>
              <a:rPr lang="en-GB" sz="900" dirty="0"/>
              <a:t> College his academic article has been reviewed by peers to introduce students the psychology humanistic developmental theory of child development.</a:t>
            </a:r>
            <a:endParaRPr lang="en-US" sz="900" dirty="0"/>
          </a:p>
          <a:p>
            <a:pPr lvl="0">
              <a:spcAft>
                <a:spcPts val="600"/>
              </a:spcAft>
            </a:pPr>
            <a:r>
              <a:rPr lang="en-GB" sz="900" dirty="0"/>
              <a:t>I have used this information as part of my poster because he talks about a child’s experience and why its important. </a:t>
            </a:r>
            <a:endParaRPr lang="en-US" sz="900" dirty="0"/>
          </a:p>
          <a:p>
            <a:pPr fontAlgn="auto">
              <a:spcAft>
                <a:spcPts val="600"/>
              </a:spcAft>
            </a:pPr>
            <a:r>
              <a:rPr lang="en-GB" sz="900" b="1" i="1" dirty="0"/>
              <a:t>your Bibliography: </a:t>
            </a:r>
            <a:r>
              <a:rPr lang="en-GB" sz="900" i="1" dirty="0" err="1"/>
              <a:t>Healthline</a:t>
            </a:r>
            <a:r>
              <a:rPr lang="en-GB" sz="900" i="1" dirty="0"/>
              <a:t>. 2021. Erikson Stages of Psychosocial Development in Plain Language. [online] Available at: &lt;https://www.healthline.com/health/parenting/erikson-stages&gt; (Accessed 23 February 2021).</a:t>
            </a:r>
            <a:endParaRPr lang="en-US" sz="900" dirty="0"/>
          </a:p>
          <a:p>
            <a:pPr lvl="0">
              <a:spcAft>
                <a:spcPts val="600"/>
              </a:spcAft>
            </a:pPr>
            <a:r>
              <a:rPr lang="en-GB" sz="900" dirty="0"/>
              <a:t>This this source discussing the second stage of a child’s development.  Autonomy </a:t>
            </a:r>
            <a:r>
              <a:rPr lang="en-GB" sz="900" dirty="0" err="1"/>
              <a:t>vs</a:t>
            </a:r>
            <a:r>
              <a:rPr lang="en-GB" sz="900" dirty="0"/>
              <a:t> shame and doubt, this milestone is when your toddler starts to assert their independence. They understand that they can do some things by themselves.</a:t>
            </a:r>
            <a:endParaRPr lang="en-US" sz="900" dirty="0"/>
          </a:p>
          <a:p>
            <a:pPr lvl="0">
              <a:spcAft>
                <a:spcPts val="600"/>
              </a:spcAft>
            </a:pPr>
            <a:r>
              <a:rPr lang="en-GB" sz="900" dirty="0"/>
              <a:t>This source is credible and reliable because this article has been medically reviewed by Timothy J. Legg who is also a psychiatric mental health practitioner. It is Credible Evidence-Based health and wellness information.</a:t>
            </a:r>
            <a:endParaRPr lang="en-US" sz="900" dirty="0"/>
          </a:p>
          <a:p>
            <a:pPr lvl="0">
              <a:spcAft>
                <a:spcPts val="600"/>
              </a:spcAft>
            </a:pPr>
            <a:r>
              <a:rPr lang="en-GB" sz="900" dirty="0"/>
              <a:t>I have used this information because this article talks about Erikson second stages of a child’s development. They are starting to understand how to make choices for themselves. </a:t>
            </a:r>
            <a:endParaRPr lang="en-US" sz="900" dirty="0"/>
          </a:p>
          <a:p>
            <a:pPr fontAlgn="auto">
              <a:spcAft>
                <a:spcPts val="600"/>
              </a:spcAft>
            </a:pPr>
            <a:r>
              <a:rPr lang="en-GB" sz="900" b="1" dirty="0"/>
              <a:t>your Bibliography: </a:t>
            </a:r>
            <a:r>
              <a:rPr lang="en-GB" sz="900" dirty="0"/>
              <a:t>Libguides.com.edu. 2021. </a:t>
            </a:r>
            <a:r>
              <a:rPr lang="en-GB" sz="900" i="1" dirty="0" err="1"/>
              <a:t>LibGuides</a:t>
            </a:r>
            <a:r>
              <a:rPr lang="en-GB" sz="900" i="1" dirty="0"/>
              <a:t>: Lifespan Development: Home</a:t>
            </a:r>
            <a:r>
              <a:rPr lang="en-GB" sz="900" dirty="0"/>
              <a:t>. [online] Available at: &lt;https://libguides.com.edu/lifespan&gt; [Accessed 9 March 2021].</a:t>
            </a:r>
            <a:endParaRPr lang="en-US" sz="900" dirty="0"/>
          </a:p>
          <a:p>
            <a:pPr fontAlgn="auto">
              <a:spcAft>
                <a:spcPts val="600"/>
              </a:spcAft>
            </a:pPr>
            <a:r>
              <a:rPr lang="en-GB" sz="900" b="1" dirty="0"/>
              <a:t>Your Bibliography: </a:t>
            </a:r>
            <a:r>
              <a:rPr lang="en-GB" sz="900" dirty="0"/>
              <a:t>McLeod, s., 2014. [online] Simplypsychology.org. Available at: &lt;https://www.simplypsychology.org/carl-rogers.html#:~:text=Carl%20Rogers%20(1902-1987)%20was%20a%20humanistic%20psychologist%20who,regard),%20and%20empathy%20(being%20listened%20to%20and%20understood).&gt; (Accessed 14 February 2021).</a:t>
            </a:r>
            <a:endParaRPr lang="en-US" sz="900" dirty="0"/>
          </a:p>
          <a:p>
            <a:pPr lvl="0">
              <a:spcAft>
                <a:spcPts val="600"/>
              </a:spcAft>
            </a:pPr>
            <a:r>
              <a:rPr lang="en-GB" sz="900" dirty="0"/>
              <a:t>This source is talking about Carl Rogers humanistic theory. He believes for a child to grow they need Acceptance, being seen with unconditional positive regard which is accepting a person no matter what they say or do. Empathy, being listened to and understood which is important for a child's experience. Without these relationships a child will not develop in a healthy way. </a:t>
            </a:r>
            <a:endParaRPr lang="en-US" sz="900" dirty="0"/>
          </a:p>
          <a:p>
            <a:pPr lvl="0">
              <a:spcAft>
                <a:spcPts val="600"/>
              </a:spcAft>
            </a:pPr>
            <a:r>
              <a:rPr lang="en-GB" sz="900" dirty="0"/>
              <a:t>This source is credible and reliable because McLeod is qualified psychology teacher he has had many journals all around the area. </a:t>
            </a:r>
            <a:endParaRPr lang="en-US" sz="900" dirty="0"/>
          </a:p>
        </p:txBody>
      </p:sp>
      <p:pic>
        <p:nvPicPr>
          <p:cNvPr id="20" name="Picture 24" descr="A picture containing text, businesscard, screenshot&#10;&#10;Description automatically generated">
            <a:extLst>
              <a:ext uri="{FF2B5EF4-FFF2-40B4-BE49-F238E27FC236}">
                <a16:creationId xmlns:a16="http://schemas.microsoft.com/office/drawing/2014/main" id="{7927B5E5-37AD-43DB-A6B6-6B83383A30BF}"/>
              </a:ext>
            </a:extLst>
          </p:cNvPr>
          <p:cNvPicPr>
            <a:picLocks noChangeAspect="1"/>
          </p:cNvPicPr>
          <p:nvPr/>
        </p:nvPicPr>
        <p:blipFill>
          <a:blip r:embed="rId4" cstate="print"/>
          <a:stretch>
            <a:fillRect/>
          </a:stretch>
        </p:blipFill>
        <p:spPr>
          <a:xfrm>
            <a:off x="1458798" y="0"/>
            <a:ext cx="1227252" cy="920444"/>
          </a:xfrm>
          <a:prstGeom prst="rect">
            <a:avLst/>
          </a:prstGeom>
          <a:noFill/>
          <a:ln cap="flat">
            <a:noFill/>
          </a:ln>
        </p:spPr>
      </p:pic>
      <p:pic>
        <p:nvPicPr>
          <p:cNvPr id="22" name="Picture 27" descr="Diagram&#10;&#10;Description automatically generated with medium confidence">
            <a:extLst>
              <a:ext uri="{FF2B5EF4-FFF2-40B4-BE49-F238E27FC236}">
                <a16:creationId xmlns:a16="http://schemas.microsoft.com/office/drawing/2014/main" id="{0BC8B92D-6926-43EE-82CD-67ADA4ABC92B}"/>
              </a:ext>
            </a:extLst>
          </p:cNvPr>
          <p:cNvPicPr>
            <a:picLocks noChangeAspect="1"/>
          </p:cNvPicPr>
          <p:nvPr/>
        </p:nvPicPr>
        <p:blipFill>
          <a:blip r:embed="rId5" cstate="print"/>
          <a:stretch>
            <a:fillRect/>
          </a:stretch>
        </p:blipFill>
        <p:spPr>
          <a:xfrm>
            <a:off x="6343208" y="0"/>
            <a:ext cx="1202609" cy="970060"/>
          </a:xfrm>
          <a:prstGeom prst="rect">
            <a:avLst/>
          </a:prstGeom>
          <a:noFill/>
          <a:ln cap="flat">
            <a:noFill/>
          </a:ln>
        </p:spPr>
      </p:pic>
      <p:grpSp>
        <p:nvGrpSpPr>
          <p:cNvPr id="24" name="Google Shape;2304;p32"/>
          <p:cNvGrpSpPr/>
          <p:nvPr/>
        </p:nvGrpSpPr>
        <p:grpSpPr>
          <a:xfrm rot="19968088">
            <a:off x="112850" y="33300"/>
            <a:ext cx="1168549" cy="776476"/>
            <a:chOff x="-172150" y="974375"/>
            <a:chExt cx="2400525" cy="1741075"/>
          </a:xfrm>
        </p:grpSpPr>
        <p:sp>
          <p:nvSpPr>
            <p:cNvPr id="26" name="Google Shape;2305;p32"/>
            <p:cNvSpPr/>
            <p:nvPr/>
          </p:nvSpPr>
          <p:spPr>
            <a:xfrm>
              <a:off x="1214675" y="2133300"/>
              <a:ext cx="171000" cy="382250"/>
            </a:xfrm>
            <a:custGeom>
              <a:avLst/>
              <a:gdLst/>
              <a:ahLst/>
              <a:cxnLst/>
              <a:rect l="l" t="t" r="r" b="b"/>
              <a:pathLst>
                <a:path w="6840" h="15290" extrusionOk="0">
                  <a:moveTo>
                    <a:pt x="0" y="0"/>
                  </a:moveTo>
                  <a:cubicBezTo>
                    <a:pt x="91" y="1064"/>
                    <a:pt x="152" y="2067"/>
                    <a:pt x="304" y="3131"/>
                  </a:cubicBezTo>
                  <a:cubicBezTo>
                    <a:pt x="851" y="7052"/>
                    <a:pt x="1824" y="10943"/>
                    <a:pt x="3283" y="14651"/>
                  </a:cubicBezTo>
                  <a:cubicBezTo>
                    <a:pt x="3362" y="14633"/>
                    <a:pt x="3440" y="14625"/>
                    <a:pt x="3518" y="14625"/>
                  </a:cubicBezTo>
                  <a:cubicBezTo>
                    <a:pt x="4220" y="14625"/>
                    <a:pt x="4882" y="15289"/>
                    <a:pt x="5593" y="15289"/>
                  </a:cubicBezTo>
                  <a:cubicBezTo>
                    <a:pt x="6018" y="15289"/>
                    <a:pt x="6353" y="15107"/>
                    <a:pt x="6626" y="14833"/>
                  </a:cubicBezTo>
                  <a:cubicBezTo>
                    <a:pt x="6687" y="14773"/>
                    <a:pt x="6778" y="14651"/>
                    <a:pt x="6839" y="14560"/>
                  </a:cubicBezTo>
                  <a:cubicBezTo>
                    <a:pt x="6718" y="13222"/>
                    <a:pt x="6505" y="11855"/>
                    <a:pt x="6079" y="10548"/>
                  </a:cubicBezTo>
                  <a:cubicBezTo>
                    <a:pt x="5015" y="6627"/>
                    <a:pt x="2888" y="2949"/>
                    <a:pt x="0" y="0"/>
                  </a:cubicBezTo>
                  <a:close/>
                </a:path>
              </a:pathLst>
            </a:custGeom>
            <a:solidFill>
              <a:srgbClr val="FFA1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306;p32"/>
            <p:cNvSpPr/>
            <p:nvPr/>
          </p:nvSpPr>
          <p:spPr>
            <a:xfrm>
              <a:off x="919075" y="1499550"/>
              <a:ext cx="1309300" cy="1215375"/>
            </a:xfrm>
            <a:custGeom>
              <a:avLst/>
              <a:gdLst/>
              <a:ahLst/>
              <a:cxnLst/>
              <a:rect l="l" t="t" r="r" b="b"/>
              <a:pathLst>
                <a:path w="52372" h="48615" extrusionOk="0">
                  <a:moveTo>
                    <a:pt x="10152" y="15411"/>
                  </a:moveTo>
                  <a:cubicBezTo>
                    <a:pt x="13162" y="17843"/>
                    <a:pt x="16049" y="20396"/>
                    <a:pt x="18846" y="23010"/>
                  </a:cubicBezTo>
                  <a:cubicBezTo>
                    <a:pt x="22250" y="26201"/>
                    <a:pt x="25472" y="29606"/>
                    <a:pt x="28542" y="33101"/>
                  </a:cubicBezTo>
                  <a:cubicBezTo>
                    <a:pt x="28633" y="33162"/>
                    <a:pt x="28694" y="33284"/>
                    <a:pt x="28785" y="33405"/>
                  </a:cubicBezTo>
                  <a:cubicBezTo>
                    <a:pt x="28086" y="34165"/>
                    <a:pt x="26688" y="33770"/>
                    <a:pt x="25837" y="34378"/>
                  </a:cubicBezTo>
                  <a:cubicBezTo>
                    <a:pt x="25320" y="34803"/>
                    <a:pt x="25077" y="35533"/>
                    <a:pt x="24773" y="36171"/>
                  </a:cubicBezTo>
                  <a:cubicBezTo>
                    <a:pt x="22554" y="32676"/>
                    <a:pt x="20213" y="29211"/>
                    <a:pt x="17873" y="25837"/>
                  </a:cubicBezTo>
                  <a:cubicBezTo>
                    <a:pt x="16535" y="23922"/>
                    <a:pt x="15168" y="22037"/>
                    <a:pt x="13800" y="20183"/>
                  </a:cubicBezTo>
                  <a:cubicBezTo>
                    <a:pt x="12614" y="18572"/>
                    <a:pt x="11459" y="16931"/>
                    <a:pt x="10152" y="15411"/>
                  </a:cubicBezTo>
                  <a:close/>
                  <a:moveTo>
                    <a:pt x="11824" y="25350"/>
                  </a:moveTo>
                  <a:lnTo>
                    <a:pt x="11824" y="25350"/>
                  </a:lnTo>
                  <a:cubicBezTo>
                    <a:pt x="14712" y="28299"/>
                    <a:pt x="16839" y="31977"/>
                    <a:pt x="17903" y="35898"/>
                  </a:cubicBezTo>
                  <a:cubicBezTo>
                    <a:pt x="18298" y="37235"/>
                    <a:pt x="18511" y="38603"/>
                    <a:pt x="18633" y="39971"/>
                  </a:cubicBezTo>
                  <a:cubicBezTo>
                    <a:pt x="18602" y="40001"/>
                    <a:pt x="18511" y="40123"/>
                    <a:pt x="18450" y="40183"/>
                  </a:cubicBezTo>
                  <a:cubicBezTo>
                    <a:pt x="18177" y="40457"/>
                    <a:pt x="17842" y="40639"/>
                    <a:pt x="17417" y="40639"/>
                  </a:cubicBezTo>
                  <a:cubicBezTo>
                    <a:pt x="16706" y="40639"/>
                    <a:pt x="16044" y="39975"/>
                    <a:pt x="15342" y="39975"/>
                  </a:cubicBezTo>
                  <a:cubicBezTo>
                    <a:pt x="15264" y="39975"/>
                    <a:pt x="15186" y="39983"/>
                    <a:pt x="15107" y="40001"/>
                  </a:cubicBezTo>
                  <a:cubicBezTo>
                    <a:pt x="13648" y="36293"/>
                    <a:pt x="12675" y="32402"/>
                    <a:pt x="12128" y="28481"/>
                  </a:cubicBezTo>
                  <a:cubicBezTo>
                    <a:pt x="11976" y="27417"/>
                    <a:pt x="11915" y="26414"/>
                    <a:pt x="11824" y="25350"/>
                  </a:cubicBezTo>
                  <a:close/>
                  <a:moveTo>
                    <a:pt x="36293" y="0"/>
                  </a:moveTo>
                  <a:cubicBezTo>
                    <a:pt x="32615" y="0"/>
                    <a:pt x="28998" y="639"/>
                    <a:pt x="25472" y="1642"/>
                  </a:cubicBezTo>
                  <a:cubicBezTo>
                    <a:pt x="21976" y="2584"/>
                    <a:pt x="18542" y="3770"/>
                    <a:pt x="15107" y="4833"/>
                  </a:cubicBezTo>
                  <a:cubicBezTo>
                    <a:pt x="11642" y="5897"/>
                    <a:pt x="8146" y="6748"/>
                    <a:pt x="4529" y="7022"/>
                  </a:cubicBezTo>
                  <a:cubicBezTo>
                    <a:pt x="4529" y="6839"/>
                    <a:pt x="4499" y="6596"/>
                    <a:pt x="4499" y="6414"/>
                  </a:cubicBezTo>
                  <a:lnTo>
                    <a:pt x="4316" y="7022"/>
                  </a:lnTo>
                  <a:lnTo>
                    <a:pt x="4104" y="7630"/>
                  </a:lnTo>
                  <a:lnTo>
                    <a:pt x="3891" y="8481"/>
                  </a:lnTo>
                  <a:lnTo>
                    <a:pt x="3739" y="8998"/>
                  </a:lnTo>
                  <a:lnTo>
                    <a:pt x="3161" y="10943"/>
                  </a:lnTo>
                  <a:lnTo>
                    <a:pt x="3161" y="10973"/>
                  </a:lnTo>
                  <a:lnTo>
                    <a:pt x="3131" y="11125"/>
                  </a:lnTo>
                  <a:lnTo>
                    <a:pt x="3009" y="11460"/>
                  </a:lnTo>
                  <a:lnTo>
                    <a:pt x="0" y="21733"/>
                  </a:lnTo>
                  <a:lnTo>
                    <a:pt x="3283" y="13526"/>
                  </a:lnTo>
                  <a:cubicBezTo>
                    <a:pt x="3344" y="13952"/>
                    <a:pt x="3405" y="14347"/>
                    <a:pt x="3435" y="14742"/>
                  </a:cubicBezTo>
                  <a:cubicBezTo>
                    <a:pt x="3283" y="14803"/>
                    <a:pt x="3192" y="14955"/>
                    <a:pt x="3344" y="15137"/>
                  </a:cubicBezTo>
                  <a:cubicBezTo>
                    <a:pt x="3405" y="15229"/>
                    <a:pt x="3465" y="15289"/>
                    <a:pt x="3496" y="15381"/>
                  </a:cubicBezTo>
                  <a:cubicBezTo>
                    <a:pt x="4377" y="22980"/>
                    <a:pt x="4377" y="30609"/>
                    <a:pt x="3435" y="38086"/>
                  </a:cubicBezTo>
                  <a:cubicBezTo>
                    <a:pt x="3192" y="39910"/>
                    <a:pt x="2949" y="41703"/>
                    <a:pt x="2584" y="43497"/>
                  </a:cubicBezTo>
                  <a:cubicBezTo>
                    <a:pt x="2067" y="43527"/>
                    <a:pt x="1520" y="43649"/>
                    <a:pt x="1034" y="43861"/>
                  </a:cubicBezTo>
                  <a:cubicBezTo>
                    <a:pt x="1277" y="44986"/>
                    <a:pt x="1520" y="46080"/>
                    <a:pt x="1824" y="47114"/>
                  </a:cubicBezTo>
                  <a:cubicBezTo>
                    <a:pt x="2087" y="48035"/>
                    <a:pt x="2921" y="48615"/>
                    <a:pt x="3831" y="48615"/>
                  </a:cubicBezTo>
                  <a:cubicBezTo>
                    <a:pt x="3971" y="48615"/>
                    <a:pt x="4113" y="48601"/>
                    <a:pt x="4256" y="48573"/>
                  </a:cubicBezTo>
                  <a:cubicBezTo>
                    <a:pt x="16475" y="46232"/>
                    <a:pt x="26718" y="42767"/>
                    <a:pt x="30517" y="35472"/>
                  </a:cubicBezTo>
                  <a:cubicBezTo>
                    <a:pt x="30639" y="35290"/>
                    <a:pt x="30700" y="35107"/>
                    <a:pt x="30791" y="34895"/>
                  </a:cubicBezTo>
                  <a:cubicBezTo>
                    <a:pt x="31369" y="33679"/>
                    <a:pt x="31733" y="32372"/>
                    <a:pt x="31916" y="30943"/>
                  </a:cubicBezTo>
                  <a:cubicBezTo>
                    <a:pt x="31976" y="30730"/>
                    <a:pt x="31976" y="30487"/>
                    <a:pt x="32007" y="30244"/>
                  </a:cubicBezTo>
                  <a:lnTo>
                    <a:pt x="32007" y="30122"/>
                  </a:lnTo>
                  <a:cubicBezTo>
                    <a:pt x="32037" y="29667"/>
                    <a:pt x="32037" y="29211"/>
                    <a:pt x="32037" y="28724"/>
                  </a:cubicBezTo>
                  <a:cubicBezTo>
                    <a:pt x="32311" y="28785"/>
                    <a:pt x="32584" y="28876"/>
                    <a:pt x="32828" y="28907"/>
                  </a:cubicBezTo>
                  <a:cubicBezTo>
                    <a:pt x="32949" y="28922"/>
                    <a:pt x="33078" y="28929"/>
                    <a:pt x="33207" y="28929"/>
                  </a:cubicBezTo>
                  <a:cubicBezTo>
                    <a:pt x="33337" y="28929"/>
                    <a:pt x="33466" y="28922"/>
                    <a:pt x="33587" y="28907"/>
                  </a:cubicBezTo>
                  <a:cubicBezTo>
                    <a:pt x="32615" y="27660"/>
                    <a:pt x="31581" y="26445"/>
                    <a:pt x="30487" y="25259"/>
                  </a:cubicBezTo>
                  <a:cubicBezTo>
                    <a:pt x="28846" y="23496"/>
                    <a:pt x="27022" y="21976"/>
                    <a:pt x="25046" y="20669"/>
                  </a:cubicBezTo>
                  <a:cubicBezTo>
                    <a:pt x="23010" y="19332"/>
                    <a:pt x="20791" y="18177"/>
                    <a:pt x="18633" y="17083"/>
                  </a:cubicBezTo>
                  <a:cubicBezTo>
                    <a:pt x="16383" y="15958"/>
                    <a:pt x="14134" y="14803"/>
                    <a:pt x="11855" y="13618"/>
                  </a:cubicBezTo>
                  <a:cubicBezTo>
                    <a:pt x="9362" y="12371"/>
                    <a:pt x="6870" y="11095"/>
                    <a:pt x="4377" y="9818"/>
                  </a:cubicBezTo>
                  <a:cubicBezTo>
                    <a:pt x="4408" y="9636"/>
                    <a:pt x="4408" y="9453"/>
                    <a:pt x="4438" y="9271"/>
                  </a:cubicBezTo>
                  <a:cubicBezTo>
                    <a:pt x="6678" y="10034"/>
                    <a:pt x="8994" y="10288"/>
                    <a:pt x="11335" y="10288"/>
                  </a:cubicBezTo>
                  <a:cubicBezTo>
                    <a:pt x="14682" y="10288"/>
                    <a:pt x="18078" y="9770"/>
                    <a:pt x="21368" y="9484"/>
                  </a:cubicBezTo>
                  <a:cubicBezTo>
                    <a:pt x="23527" y="9289"/>
                    <a:pt x="25707" y="9170"/>
                    <a:pt x="27887" y="9170"/>
                  </a:cubicBezTo>
                  <a:cubicBezTo>
                    <a:pt x="32151" y="9170"/>
                    <a:pt x="36414" y="9625"/>
                    <a:pt x="40518" y="10852"/>
                  </a:cubicBezTo>
                  <a:cubicBezTo>
                    <a:pt x="41673" y="11186"/>
                    <a:pt x="42858" y="11672"/>
                    <a:pt x="44013" y="12159"/>
                  </a:cubicBezTo>
                  <a:cubicBezTo>
                    <a:pt x="43496" y="12098"/>
                    <a:pt x="42980" y="11916"/>
                    <a:pt x="42493" y="11764"/>
                  </a:cubicBezTo>
                  <a:cubicBezTo>
                    <a:pt x="42214" y="11677"/>
                    <a:pt x="41899" y="11627"/>
                    <a:pt x="41591" y="11627"/>
                  </a:cubicBezTo>
                  <a:cubicBezTo>
                    <a:pt x="40926" y="11627"/>
                    <a:pt x="40298" y="11860"/>
                    <a:pt x="40153" y="12463"/>
                  </a:cubicBezTo>
                  <a:cubicBezTo>
                    <a:pt x="39940" y="13526"/>
                    <a:pt x="41612" y="14469"/>
                    <a:pt x="41065" y="15472"/>
                  </a:cubicBezTo>
                  <a:cubicBezTo>
                    <a:pt x="40822" y="15989"/>
                    <a:pt x="40123" y="16019"/>
                    <a:pt x="39545" y="16232"/>
                  </a:cubicBezTo>
                  <a:cubicBezTo>
                    <a:pt x="38451" y="16566"/>
                    <a:pt x="37660" y="17630"/>
                    <a:pt x="37357" y="18755"/>
                  </a:cubicBezTo>
                  <a:cubicBezTo>
                    <a:pt x="37053" y="19910"/>
                    <a:pt x="37205" y="21095"/>
                    <a:pt x="37417" y="22220"/>
                  </a:cubicBezTo>
                  <a:cubicBezTo>
                    <a:pt x="37691" y="23466"/>
                    <a:pt x="38116" y="24682"/>
                    <a:pt x="38299" y="25958"/>
                  </a:cubicBezTo>
                  <a:cubicBezTo>
                    <a:pt x="40822" y="23253"/>
                    <a:pt x="43314" y="19150"/>
                    <a:pt x="45624" y="15381"/>
                  </a:cubicBezTo>
                  <a:cubicBezTo>
                    <a:pt x="46019" y="14742"/>
                    <a:pt x="46445" y="14134"/>
                    <a:pt x="46810" y="13526"/>
                  </a:cubicBezTo>
                  <a:cubicBezTo>
                    <a:pt x="46931" y="13375"/>
                    <a:pt x="47053" y="13192"/>
                    <a:pt x="47114" y="13040"/>
                  </a:cubicBezTo>
                  <a:cubicBezTo>
                    <a:pt x="48633" y="10639"/>
                    <a:pt x="50092" y="8572"/>
                    <a:pt x="51126" y="7174"/>
                  </a:cubicBezTo>
                  <a:cubicBezTo>
                    <a:pt x="51339" y="6839"/>
                    <a:pt x="51551" y="6566"/>
                    <a:pt x="51764" y="6292"/>
                  </a:cubicBezTo>
                  <a:cubicBezTo>
                    <a:pt x="52281" y="5654"/>
                    <a:pt x="52372" y="4773"/>
                    <a:pt x="51977" y="4013"/>
                  </a:cubicBezTo>
                  <a:cubicBezTo>
                    <a:pt x="51916" y="3861"/>
                    <a:pt x="51825" y="3709"/>
                    <a:pt x="51734" y="3618"/>
                  </a:cubicBezTo>
                  <a:cubicBezTo>
                    <a:pt x="51582" y="3405"/>
                    <a:pt x="51460" y="3253"/>
                    <a:pt x="51308" y="3070"/>
                  </a:cubicBezTo>
                  <a:cubicBezTo>
                    <a:pt x="46597" y="1034"/>
                    <a:pt x="41460" y="0"/>
                    <a:pt x="36293" y="0"/>
                  </a:cubicBezTo>
                  <a:close/>
                </a:path>
              </a:pathLst>
            </a:custGeom>
            <a:solidFill>
              <a:srgbClr val="FFEB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307;p32"/>
            <p:cNvSpPr/>
            <p:nvPr/>
          </p:nvSpPr>
          <p:spPr>
            <a:xfrm>
              <a:off x="1172875" y="1884825"/>
              <a:ext cx="465825" cy="519025"/>
            </a:xfrm>
            <a:custGeom>
              <a:avLst/>
              <a:gdLst/>
              <a:ahLst/>
              <a:cxnLst/>
              <a:rect l="l" t="t" r="r" b="b"/>
              <a:pathLst>
                <a:path w="18633" h="20761" extrusionOk="0">
                  <a:moveTo>
                    <a:pt x="0" y="0"/>
                  </a:moveTo>
                  <a:lnTo>
                    <a:pt x="0" y="0"/>
                  </a:lnTo>
                  <a:cubicBezTo>
                    <a:pt x="1307" y="1520"/>
                    <a:pt x="2462" y="3161"/>
                    <a:pt x="3648" y="4772"/>
                  </a:cubicBezTo>
                  <a:cubicBezTo>
                    <a:pt x="5016" y="6626"/>
                    <a:pt x="6383" y="8511"/>
                    <a:pt x="7721" y="10426"/>
                  </a:cubicBezTo>
                  <a:cubicBezTo>
                    <a:pt x="10061" y="13800"/>
                    <a:pt x="12402" y="17265"/>
                    <a:pt x="14621" y="20760"/>
                  </a:cubicBezTo>
                  <a:cubicBezTo>
                    <a:pt x="14925" y="20122"/>
                    <a:pt x="15168" y="19392"/>
                    <a:pt x="15685" y="18967"/>
                  </a:cubicBezTo>
                  <a:cubicBezTo>
                    <a:pt x="16536" y="18359"/>
                    <a:pt x="17934" y="18693"/>
                    <a:pt x="18633" y="17994"/>
                  </a:cubicBezTo>
                  <a:cubicBezTo>
                    <a:pt x="18542" y="17903"/>
                    <a:pt x="18481" y="17781"/>
                    <a:pt x="18390" y="17690"/>
                  </a:cubicBezTo>
                  <a:cubicBezTo>
                    <a:pt x="15320" y="14195"/>
                    <a:pt x="12098" y="10790"/>
                    <a:pt x="8694" y="7599"/>
                  </a:cubicBezTo>
                  <a:cubicBezTo>
                    <a:pt x="5897" y="4985"/>
                    <a:pt x="3010" y="2432"/>
                    <a:pt x="0" y="0"/>
                  </a:cubicBezTo>
                  <a:close/>
                </a:path>
              </a:pathLst>
            </a:custGeom>
            <a:solidFill>
              <a:srgbClr val="7B7FE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2308;p32"/>
            <p:cNvSpPr/>
            <p:nvPr/>
          </p:nvSpPr>
          <p:spPr>
            <a:xfrm>
              <a:off x="1031525" y="1449300"/>
              <a:ext cx="1170275" cy="225800"/>
            </a:xfrm>
            <a:custGeom>
              <a:avLst/>
              <a:gdLst/>
              <a:ahLst/>
              <a:cxnLst/>
              <a:rect l="l" t="t" r="r" b="b"/>
              <a:pathLst>
                <a:path w="46811" h="9032" extrusionOk="0">
                  <a:moveTo>
                    <a:pt x="32747" y="0"/>
                  </a:moveTo>
                  <a:cubicBezTo>
                    <a:pt x="27874" y="0"/>
                    <a:pt x="22950" y="1011"/>
                    <a:pt x="19363" y="1980"/>
                  </a:cubicBezTo>
                  <a:cubicBezTo>
                    <a:pt x="17022" y="2558"/>
                    <a:pt x="14743" y="3439"/>
                    <a:pt x="12493" y="4381"/>
                  </a:cubicBezTo>
                  <a:cubicBezTo>
                    <a:pt x="8268" y="6205"/>
                    <a:pt x="1" y="8424"/>
                    <a:pt x="1" y="8424"/>
                  </a:cubicBezTo>
                  <a:cubicBezTo>
                    <a:pt x="1" y="8606"/>
                    <a:pt x="31" y="8849"/>
                    <a:pt x="31" y="9032"/>
                  </a:cubicBezTo>
                  <a:cubicBezTo>
                    <a:pt x="3648" y="8758"/>
                    <a:pt x="7144" y="7907"/>
                    <a:pt x="10609" y="6843"/>
                  </a:cubicBezTo>
                  <a:cubicBezTo>
                    <a:pt x="14044" y="5780"/>
                    <a:pt x="17478" y="4594"/>
                    <a:pt x="20974" y="3652"/>
                  </a:cubicBezTo>
                  <a:cubicBezTo>
                    <a:pt x="24500" y="2649"/>
                    <a:pt x="28117" y="2010"/>
                    <a:pt x="31795" y="2010"/>
                  </a:cubicBezTo>
                  <a:cubicBezTo>
                    <a:pt x="36962" y="2010"/>
                    <a:pt x="42099" y="3044"/>
                    <a:pt x="46810" y="5080"/>
                  </a:cubicBezTo>
                  <a:cubicBezTo>
                    <a:pt x="43417" y="1226"/>
                    <a:pt x="38113" y="0"/>
                    <a:pt x="32747" y="0"/>
                  </a:cubicBezTo>
                  <a:close/>
                </a:path>
              </a:pathLst>
            </a:custGeom>
            <a:solidFill>
              <a:srgbClr val="FF3D8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2309;p32"/>
            <p:cNvSpPr/>
            <p:nvPr/>
          </p:nvSpPr>
          <p:spPr>
            <a:xfrm>
              <a:off x="1030775" y="1728775"/>
              <a:ext cx="990150" cy="493450"/>
            </a:xfrm>
            <a:custGeom>
              <a:avLst/>
              <a:gdLst/>
              <a:ahLst/>
              <a:cxnLst/>
              <a:rect l="l" t="t" r="r" b="b"/>
              <a:pathLst>
                <a:path w="39606" h="19738" extrusionOk="0">
                  <a:moveTo>
                    <a:pt x="23486" y="1"/>
                  </a:moveTo>
                  <a:cubicBezTo>
                    <a:pt x="21303" y="1"/>
                    <a:pt x="19120" y="120"/>
                    <a:pt x="16961" y="315"/>
                  </a:cubicBezTo>
                  <a:cubicBezTo>
                    <a:pt x="13688" y="601"/>
                    <a:pt x="10300" y="1119"/>
                    <a:pt x="6957" y="1119"/>
                  </a:cubicBezTo>
                  <a:cubicBezTo>
                    <a:pt x="4618" y="1119"/>
                    <a:pt x="2301" y="865"/>
                    <a:pt x="61" y="102"/>
                  </a:cubicBezTo>
                  <a:cubicBezTo>
                    <a:pt x="31" y="284"/>
                    <a:pt x="31" y="467"/>
                    <a:pt x="0" y="649"/>
                  </a:cubicBezTo>
                  <a:cubicBezTo>
                    <a:pt x="2493" y="1926"/>
                    <a:pt x="4955" y="3202"/>
                    <a:pt x="7478" y="4449"/>
                  </a:cubicBezTo>
                  <a:cubicBezTo>
                    <a:pt x="9757" y="5634"/>
                    <a:pt x="12007" y="6789"/>
                    <a:pt x="14226" y="7914"/>
                  </a:cubicBezTo>
                  <a:cubicBezTo>
                    <a:pt x="16414" y="9008"/>
                    <a:pt x="18603" y="10163"/>
                    <a:pt x="20669" y="11500"/>
                  </a:cubicBezTo>
                  <a:cubicBezTo>
                    <a:pt x="22645" y="12807"/>
                    <a:pt x="24469" y="14327"/>
                    <a:pt x="26080" y="16090"/>
                  </a:cubicBezTo>
                  <a:cubicBezTo>
                    <a:pt x="27205" y="17276"/>
                    <a:pt x="28208" y="18491"/>
                    <a:pt x="29211" y="19738"/>
                  </a:cubicBezTo>
                  <a:cubicBezTo>
                    <a:pt x="30761" y="19586"/>
                    <a:pt x="32372" y="18461"/>
                    <a:pt x="33922" y="16789"/>
                  </a:cubicBezTo>
                  <a:cubicBezTo>
                    <a:pt x="33679" y="15513"/>
                    <a:pt x="33314" y="14297"/>
                    <a:pt x="33040" y="13051"/>
                  </a:cubicBezTo>
                  <a:cubicBezTo>
                    <a:pt x="32797" y="11926"/>
                    <a:pt x="32645" y="10741"/>
                    <a:pt x="32980" y="9586"/>
                  </a:cubicBezTo>
                  <a:cubicBezTo>
                    <a:pt x="33284" y="8461"/>
                    <a:pt x="34074" y="7397"/>
                    <a:pt x="35168" y="7063"/>
                  </a:cubicBezTo>
                  <a:cubicBezTo>
                    <a:pt x="35746" y="6850"/>
                    <a:pt x="36414" y="6820"/>
                    <a:pt x="36688" y="6303"/>
                  </a:cubicBezTo>
                  <a:cubicBezTo>
                    <a:pt x="37235" y="5300"/>
                    <a:pt x="35563" y="4357"/>
                    <a:pt x="35776" y="3294"/>
                  </a:cubicBezTo>
                  <a:cubicBezTo>
                    <a:pt x="35901" y="2691"/>
                    <a:pt x="36522" y="2458"/>
                    <a:pt x="37185" y="2458"/>
                  </a:cubicBezTo>
                  <a:cubicBezTo>
                    <a:pt x="37492" y="2458"/>
                    <a:pt x="37807" y="2508"/>
                    <a:pt x="38086" y="2595"/>
                  </a:cubicBezTo>
                  <a:cubicBezTo>
                    <a:pt x="38603" y="2747"/>
                    <a:pt x="39120" y="2929"/>
                    <a:pt x="39606" y="2990"/>
                  </a:cubicBezTo>
                  <a:cubicBezTo>
                    <a:pt x="38481" y="2503"/>
                    <a:pt x="37296" y="2017"/>
                    <a:pt x="36110" y="1683"/>
                  </a:cubicBezTo>
                  <a:cubicBezTo>
                    <a:pt x="32027" y="456"/>
                    <a:pt x="27757" y="1"/>
                    <a:pt x="23486" y="1"/>
                  </a:cubicBezTo>
                  <a:close/>
                </a:path>
              </a:pathLst>
            </a:custGeom>
            <a:solidFill>
              <a:srgbClr val="7B7FE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2310;p32"/>
            <p:cNvSpPr/>
            <p:nvPr/>
          </p:nvSpPr>
          <p:spPr>
            <a:xfrm>
              <a:off x="909950" y="1837700"/>
              <a:ext cx="119325" cy="759150"/>
            </a:xfrm>
            <a:custGeom>
              <a:avLst/>
              <a:gdLst/>
              <a:ahLst/>
              <a:cxnLst/>
              <a:rect l="l" t="t" r="r" b="b"/>
              <a:pathLst>
                <a:path w="4773" h="30366" extrusionOk="0">
                  <a:moveTo>
                    <a:pt x="3678" y="0"/>
                  </a:moveTo>
                  <a:lnTo>
                    <a:pt x="426" y="8207"/>
                  </a:lnTo>
                  <a:cubicBezTo>
                    <a:pt x="0" y="16444"/>
                    <a:pt x="152" y="24013"/>
                    <a:pt x="1429" y="30366"/>
                  </a:cubicBezTo>
                  <a:cubicBezTo>
                    <a:pt x="1915" y="30123"/>
                    <a:pt x="2462" y="30001"/>
                    <a:pt x="3010" y="29971"/>
                  </a:cubicBezTo>
                  <a:cubicBezTo>
                    <a:pt x="3344" y="28177"/>
                    <a:pt x="3648" y="26384"/>
                    <a:pt x="3830" y="24591"/>
                  </a:cubicBezTo>
                  <a:cubicBezTo>
                    <a:pt x="4773" y="17083"/>
                    <a:pt x="4773" y="9454"/>
                    <a:pt x="3921" y="1855"/>
                  </a:cubicBezTo>
                  <a:cubicBezTo>
                    <a:pt x="3861" y="1794"/>
                    <a:pt x="3800" y="1703"/>
                    <a:pt x="3770" y="1642"/>
                  </a:cubicBezTo>
                  <a:cubicBezTo>
                    <a:pt x="3618" y="1429"/>
                    <a:pt x="3678" y="1277"/>
                    <a:pt x="3830" y="1216"/>
                  </a:cubicBezTo>
                  <a:cubicBezTo>
                    <a:pt x="3800" y="821"/>
                    <a:pt x="3770" y="426"/>
                    <a:pt x="3678" y="0"/>
                  </a:cubicBezTo>
                  <a:close/>
                </a:path>
              </a:pathLst>
            </a:custGeom>
            <a:solidFill>
              <a:srgbClr val="FF3D8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2311;p32"/>
            <p:cNvSpPr/>
            <p:nvPr/>
          </p:nvSpPr>
          <p:spPr>
            <a:xfrm>
              <a:off x="998850" y="1767700"/>
              <a:ext cx="721175" cy="684125"/>
            </a:xfrm>
            <a:custGeom>
              <a:avLst/>
              <a:gdLst/>
              <a:ahLst/>
              <a:cxnLst/>
              <a:rect l="l" t="t" r="r" b="b"/>
              <a:pathLst>
                <a:path w="28847" h="27365" extrusionOk="0">
                  <a:moveTo>
                    <a:pt x="801" y="0"/>
                  </a:moveTo>
                  <a:cubicBezTo>
                    <a:pt x="704" y="0"/>
                    <a:pt x="617" y="60"/>
                    <a:pt x="578" y="156"/>
                  </a:cubicBezTo>
                  <a:cubicBezTo>
                    <a:pt x="517" y="126"/>
                    <a:pt x="426" y="126"/>
                    <a:pt x="365" y="95"/>
                  </a:cubicBezTo>
                  <a:cubicBezTo>
                    <a:pt x="338" y="91"/>
                    <a:pt x="312" y="89"/>
                    <a:pt x="288" y="89"/>
                  </a:cubicBezTo>
                  <a:cubicBezTo>
                    <a:pt x="129" y="89"/>
                    <a:pt x="54" y="172"/>
                    <a:pt x="1" y="278"/>
                  </a:cubicBezTo>
                  <a:lnTo>
                    <a:pt x="1" y="308"/>
                  </a:lnTo>
                  <a:lnTo>
                    <a:pt x="1" y="460"/>
                  </a:lnTo>
                  <a:cubicBezTo>
                    <a:pt x="1" y="551"/>
                    <a:pt x="92" y="612"/>
                    <a:pt x="214" y="673"/>
                  </a:cubicBezTo>
                  <a:cubicBezTo>
                    <a:pt x="274" y="673"/>
                    <a:pt x="396" y="703"/>
                    <a:pt x="457" y="734"/>
                  </a:cubicBezTo>
                  <a:cubicBezTo>
                    <a:pt x="578" y="764"/>
                    <a:pt x="730" y="825"/>
                    <a:pt x="852" y="855"/>
                  </a:cubicBezTo>
                  <a:cubicBezTo>
                    <a:pt x="4834" y="2284"/>
                    <a:pt x="7417" y="6144"/>
                    <a:pt x="9849" y="9427"/>
                  </a:cubicBezTo>
                  <a:cubicBezTo>
                    <a:pt x="12554" y="13135"/>
                    <a:pt x="15199" y="16904"/>
                    <a:pt x="17752" y="20703"/>
                  </a:cubicBezTo>
                  <a:cubicBezTo>
                    <a:pt x="18937" y="22466"/>
                    <a:pt x="20092" y="24260"/>
                    <a:pt x="21247" y="26053"/>
                  </a:cubicBezTo>
                  <a:cubicBezTo>
                    <a:pt x="21521" y="26418"/>
                    <a:pt x="21734" y="26843"/>
                    <a:pt x="22007" y="27239"/>
                  </a:cubicBezTo>
                  <a:cubicBezTo>
                    <a:pt x="22061" y="27328"/>
                    <a:pt x="22140" y="27364"/>
                    <a:pt x="22221" y="27364"/>
                  </a:cubicBezTo>
                  <a:cubicBezTo>
                    <a:pt x="22417" y="27364"/>
                    <a:pt x="22623" y="27150"/>
                    <a:pt x="22494" y="26935"/>
                  </a:cubicBezTo>
                  <a:cubicBezTo>
                    <a:pt x="22190" y="26479"/>
                    <a:pt x="21855" y="25962"/>
                    <a:pt x="21551" y="25476"/>
                  </a:cubicBezTo>
                  <a:cubicBezTo>
                    <a:pt x="19302" y="21980"/>
                    <a:pt x="17022" y="18576"/>
                    <a:pt x="14651" y="15141"/>
                  </a:cubicBezTo>
                  <a:cubicBezTo>
                    <a:pt x="13284" y="13257"/>
                    <a:pt x="11946" y="11342"/>
                    <a:pt x="10578" y="9488"/>
                  </a:cubicBezTo>
                  <a:cubicBezTo>
                    <a:pt x="9393" y="7877"/>
                    <a:pt x="8268" y="6266"/>
                    <a:pt x="6931" y="4746"/>
                  </a:cubicBezTo>
                  <a:lnTo>
                    <a:pt x="6931" y="4746"/>
                  </a:lnTo>
                  <a:cubicBezTo>
                    <a:pt x="9940" y="7117"/>
                    <a:pt x="12828" y="9670"/>
                    <a:pt x="15624" y="12345"/>
                  </a:cubicBezTo>
                  <a:cubicBezTo>
                    <a:pt x="18998" y="15536"/>
                    <a:pt x="22250" y="18910"/>
                    <a:pt x="25320" y="22406"/>
                  </a:cubicBezTo>
                  <a:cubicBezTo>
                    <a:pt x="25381" y="22527"/>
                    <a:pt x="25472" y="22588"/>
                    <a:pt x="25533" y="22710"/>
                  </a:cubicBezTo>
                  <a:cubicBezTo>
                    <a:pt x="26141" y="23378"/>
                    <a:pt x="26749" y="24077"/>
                    <a:pt x="27326" y="24746"/>
                  </a:cubicBezTo>
                  <a:cubicBezTo>
                    <a:pt x="27448" y="24564"/>
                    <a:pt x="27570" y="24381"/>
                    <a:pt x="27630" y="24260"/>
                  </a:cubicBezTo>
                  <a:cubicBezTo>
                    <a:pt x="27023" y="23591"/>
                    <a:pt x="26445" y="22892"/>
                    <a:pt x="25837" y="22223"/>
                  </a:cubicBezTo>
                  <a:cubicBezTo>
                    <a:pt x="24500" y="20703"/>
                    <a:pt x="23132" y="19184"/>
                    <a:pt x="21734" y="17694"/>
                  </a:cubicBezTo>
                  <a:cubicBezTo>
                    <a:pt x="18512" y="14260"/>
                    <a:pt x="15077" y="11007"/>
                    <a:pt x="11551" y="7907"/>
                  </a:cubicBezTo>
                  <a:cubicBezTo>
                    <a:pt x="10457" y="6934"/>
                    <a:pt x="9302" y="6022"/>
                    <a:pt x="8177" y="5080"/>
                  </a:cubicBezTo>
                  <a:lnTo>
                    <a:pt x="8177" y="5080"/>
                  </a:lnTo>
                  <a:cubicBezTo>
                    <a:pt x="9879" y="6144"/>
                    <a:pt x="11551" y="7208"/>
                    <a:pt x="13223" y="8332"/>
                  </a:cubicBezTo>
                  <a:cubicBezTo>
                    <a:pt x="17326" y="11098"/>
                    <a:pt x="21278" y="14077"/>
                    <a:pt x="25108" y="17238"/>
                  </a:cubicBezTo>
                  <a:lnTo>
                    <a:pt x="26384" y="18272"/>
                  </a:lnTo>
                  <a:cubicBezTo>
                    <a:pt x="27174" y="18910"/>
                    <a:pt x="27965" y="19579"/>
                    <a:pt x="28755" y="20278"/>
                  </a:cubicBezTo>
                  <a:cubicBezTo>
                    <a:pt x="28816" y="20035"/>
                    <a:pt x="28846" y="19792"/>
                    <a:pt x="28846" y="19548"/>
                  </a:cubicBezTo>
                  <a:cubicBezTo>
                    <a:pt x="28390" y="19184"/>
                    <a:pt x="27934" y="18758"/>
                    <a:pt x="27478" y="18363"/>
                  </a:cubicBezTo>
                  <a:cubicBezTo>
                    <a:pt x="25168" y="16448"/>
                    <a:pt x="22798" y="14564"/>
                    <a:pt x="20396" y="12740"/>
                  </a:cubicBezTo>
                  <a:cubicBezTo>
                    <a:pt x="16475" y="9731"/>
                    <a:pt x="12372" y="6934"/>
                    <a:pt x="8177" y="4320"/>
                  </a:cubicBezTo>
                  <a:cubicBezTo>
                    <a:pt x="5806" y="2831"/>
                    <a:pt x="3435" y="1433"/>
                    <a:pt x="1034" y="95"/>
                  </a:cubicBezTo>
                  <a:lnTo>
                    <a:pt x="973" y="65"/>
                  </a:lnTo>
                  <a:cubicBezTo>
                    <a:pt x="918" y="20"/>
                    <a:pt x="858" y="0"/>
                    <a:pt x="801" y="0"/>
                  </a:cubicBezTo>
                  <a:close/>
                </a:path>
              </a:pathLst>
            </a:custGeom>
            <a:solidFill>
              <a:srgbClr val="FF3D8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2312;p32"/>
            <p:cNvSpPr/>
            <p:nvPr/>
          </p:nvSpPr>
          <p:spPr>
            <a:xfrm>
              <a:off x="975150" y="1774250"/>
              <a:ext cx="429500" cy="870375"/>
            </a:xfrm>
            <a:custGeom>
              <a:avLst/>
              <a:gdLst/>
              <a:ahLst/>
              <a:cxnLst/>
              <a:rect l="l" t="t" r="r" b="b"/>
              <a:pathLst>
                <a:path w="17180" h="34815" extrusionOk="0">
                  <a:moveTo>
                    <a:pt x="1089" y="0"/>
                  </a:moveTo>
                  <a:cubicBezTo>
                    <a:pt x="1053" y="0"/>
                    <a:pt x="1016" y="5"/>
                    <a:pt x="979" y="16"/>
                  </a:cubicBezTo>
                  <a:cubicBezTo>
                    <a:pt x="949" y="16"/>
                    <a:pt x="918" y="76"/>
                    <a:pt x="918" y="76"/>
                  </a:cubicBezTo>
                  <a:cubicBezTo>
                    <a:pt x="827" y="137"/>
                    <a:pt x="766" y="228"/>
                    <a:pt x="797" y="320"/>
                  </a:cubicBezTo>
                  <a:lnTo>
                    <a:pt x="797" y="411"/>
                  </a:lnTo>
                  <a:cubicBezTo>
                    <a:pt x="918" y="1080"/>
                    <a:pt x="1040" y="1779"/>
                    <a:pt x="1101" y="2447"/>
                  </a:cubicBezTo>
                  <a:cubicBezTo>
                    <a:pt x="1131" y="2873"/>
                    <a:pt x="1222" y="3238"/>
                    <a:pt x="1253" y="3663"/>
                  </a:cubicBezTo>
                  <a:cubicBezTo>
                    <a:pt x="1162" y="3754"/>
                    <a:pt x="1070" y="3937"/>
                    <a:pt x="1192" y="4089"/>
                  </a:cubicBezTo>
                  <a:cubicBezTo>
                    <a:pt x="1222" y="4180"/>
                    <a:pt x="1313" y="4241"/>
                    <a:pt x="1344" y="4332"/>
                  </a:cubicBezTo>
                  <a:cubicBezTo>
                    <a:pt x="2225" y="11931"/>
                    <a:pt x="2225" y="19560"/>
                    <a:pt x="1253" y="27037"/>
                  </a:cubicBezTo>
                  <a:cubicBezTo>
                    <a:pt x="1040" y="28861"/>
                    <a:pt x="766" y="30654"/>
                    <a:pt x="432" y="32448"/>
                  </a:cubicBezTo>
                  <a:cubicBezTo>
                    <a:pt x="310" y="33116"/>
                    <a:pt x="189" y="33755"/>
                    <a:pt x="37" y="34454"/>
                  </a:cubicBezTo>
                  <a:cubicBezTo>
                    <a:pt x="0" y="34673"/>
                    <a:pt x="216" y="34815"/>
                    <a:pt x="413" y="34815"/>
                  </a:cubicBezTo>
                  <a:cubicBezTo>
                    <a:pt x="545" y="34815"/>
                    <a:pt x="669" y="34752"/>
                    <a:pt x="706" y="34606"/>
                  </a:cubicBezTo>
                  <a:cubicBezTo>
                    <a:pt x="858" y="33876"/>
                    <a:pt x="1010" y="33116"/>
                    <a:pt x="1101" y="32387"/>
                  </a:cubicBezTo>
                  <a:cubicBezTo>
                    <a:pt x="2590" y="24363"/>
                    <a:pt x="3016" y="16125"/>
                    <a:pt x="2377" y="7888"/>
                  </a:cubicBezTo>
                  <a:cubicBezTo>
                    <a:pt x="2317" y="7037"/>
                    <a:pt x="2225" y="6247"/>
                    <a:pt x="2134" y="5426"/>
                  </a:cubicBezTo>
                  <a:lnTo>
                    <a:pt x="2134" y="5426"/>
                  </a:lnTo>
                  <a:cubicBezTo>
                    <a:pt x="6116" y="11809"/>
                    <a:pt x="6572" y="19469"/>
                    <a:pt x="6542" y="26642"/>
                  </a:cubicBezTo>
                  <a:cubicBezTo>
                    <a:pt x="6542" y="28679"/>
                    <a:pt x="6542" y="30685"/>
                    <a:pt x="6815" y="32691"/>
                  </a:cubicBezTo>
                  <a:cubicBezTo>
                    <a:pt x="6846" y="33116"/>
                    <a:pt x="6937" y="33542"/>
                    <a:pt x="6997" y="33937"/>
                  </a:cubicBezTo>
                  <a:cubicBezTo>
                    <a:pt x="7034" y="34108"/>
                    <a:pt x="7150" y="34181"/>
                    <a:pt x="7271" y="34181"/>
                  </a:cubicBezTo>
                  <a:cubicBezTo>
                    <a:pt x="7450" y="34181"/>
                    <a:pt x="7642" y="34021"/>
                    <a:pt x="7605" y="33785"/>
                  </a:cubicBezTo>
                  <a:cubicBezTo>
                    <a:pt x="7484" y="33147"/>
                    <a:pt x="7423" y="32539"/>
                    <a:pt x="7332" y="31901"/>
                  </a:cubicBezTo>
                  <a:cubicBezTo>
                    <a:pt x="7180" y="30259"/>
                    <a:pt x="7180" y="28679"/>
                    <a:pt x="7180" y="27068"/>
                  </a:cubicBezTo>
                  <a:cubicBezTo>
                    <a:pt x="7241" y="25062"/>
                    <a:pt x="7241" y="23056"/>
                    <a:pt x="7119" y="21019"/>
                  </a:cubicBezTo>
                  <a:cubicBezTo>
                    <a:pt x="6876" y="17584"/>
                    <a:pt x="6390" y="14028"/>
                    <a:pt x="5265" y="10654"/>
                  </a:cubicBezTo>
                  <a:lnTo>
                    <a:pt x="5265" y="10654"/>
                  </a:lnTo>
                  <a:cubicBezTo>
                    <a:pt x="6572" y="11505"/>
                    <a:pt x="7849" y="12478"/>
                    <a:pt x="8973" y="13602"/>
                  </a:cubicBezTo>
                  <a:cubicBezTo>
                    <a:pt x="9247" y="18253"/>
                    <a:pt x="10159" y="22934"/>
                    <a:pt x="11678" y="27402"/>
                  </a:cubicBezTo>
                  <a:cubicBezTo>
                    <a:pt x="11891" y="28071"/>
                    <a:pt x="12134" y="28679"/>
                    <a:pt x="12347" y="29287"/>
                  </a:cubicBezTo>
                  <a:lnTo>
                    <a:pt x="13168" y="31202"/>
                  </a:lnTo>
                  <a:cubicBezTo>
                    <a:pt x="13231" y="31365"/>
                    <a:pt x="13371" y="31435"/>
                    <a:pt x="13504" y="31435"/>
                  </a:cubicBezTo>
                  <a:cubicBezTo>
                    <a:pt x="13692" y="31435"/>
                    <a:pt x="13865" y="31294"/>
                    <a:pt x="13776" y="31080"/>
                  </a:cubicBezTo>
                  <a:cubicBezTo>
                    <a:pt x="13472" y="30381"/>
                    <a:pt x="13198" y="29651"/>
                    <a:pt x="12925" y="28983"/>
                  </a:cubicBezTo>
                  <a:cubicBezTo>
                    <a:pt x="11496" y="25244"/>
                    <a:pt x="10493" y="21384"/>
                    <a:pt x="9976" y="17463"/>
                  </a:cubicBezTo>
                  <a:cubicBezTo>
                    <a:pt x="9824" y="16399"/>
                    <a:pt x="9733" y="15365"/>
                    <a:pt x="9672" y="14302"/>
                  </a:cubicBezTo>
                  <a:lnTo>
                    <a:pt x="9672" y="14302"/>
                  </a:lnTo>
                  <a:cubicBezTo>
                    <a:pt x="12560" y="17280"/>
                    <a:pt x="14688" y="20958"/>
                    <a:pt x="15751" y="24879"/>
                  </a:cubicBezTo>
                  <a:cubicBezTo>
                    <a:pt x="16116" y="26217"/>
                    <a:pt x="16359" y="27584"/>
                    <a:pt x="16451" y="28952"/>
                  </a:cubicBezTo>
                  <a:cubicBezTo>
                    <a:pt x="16451" y="29317"/>
                    <a:pt x="16511" y="29651"/>
                    <a:pt x="16511" y="30016"/>
                  </a:cubicBezTo>
                  <a:cubicBezTo>
                    <a:pt x="16511" y="30183"/>
                    <a:pt x="16644" y="30273"/>
                    <a:pt x="16792" y="30273"/>
                  </a:cubicBezTo>
                  <a:cubicBezTo>
                    <a:pt x="16967" y="30273"/>
                    <a:pt x="17164" y="30145"/>
                    <a:pt x="17180" y="29864"/>
                  </a:cubicBezTo>
                  <a:cubicBezTo>
                    <a:pt x="17180" y="29165"/>
                    <a:pt x="17089" y="28496"/>
                    <a:pt x="17028" y="27797"/>
                  </a:cubicBezTo>
                  <a:cubicBezTo>
                    <a:pt x="16329" y="22296"/>
                    <a:pt x="13563" y="16976"/>
                    <a:pt x="9399" y="13025"/>
                  </a:cubicBezTo>
                  <a:cubicBezTo>
                    <a:pt x="8061" y="11779"/>
                    <a:pt x="6602" y="10654"/>
                    <a:pt x="5052" y="9742"/>
                  </a:cubicBezTo>
                  <a:cubicBezTo>
                    <a:pt x="5022" y="9712"/>
                    <a:pt x="4991" y="9712"/>
                    <a:pt x="4931" y="9712"/>
                  </a:cubicBezTo>
                  <a:cubicBezTo>
                    <a:pt x="4900" y="9651"/>
                    <a:pt x="4900" y="9560"/>
                    <a:pt x="4870" y="9499"/>
                  </a:cubicBezTo>
                  <a:cubicBezTo>
                    <a:pt x="4110" y="7584"/>
                    <a:pt x="3168" y="5760"/>
                    <a:pt x="1982" y="4089"/>
                  </a:cubicBezTo>
                  <a:cubicBezTo>
                    <a:pt x="1861" y="3146"/>
                    <a:pt x="1739" y="2143"/>
                    <a:pt x="1587" y="1201"/>
                  </a:cubicBezTo>
                  <a:cubicBezTo>
                    <a:pt x="1526" y="897"/>
                    <a:pt x="1496" y="593"/>
                    <a:pt x="1435" y="289"/>
                  </a:cubicBezTo>
                  <a:cubicBezTo>
                    <a:pt x="1410" y="114"/>
                    <a:pt x="1261" y="0"/>
                    <a:pt x="1089" y="0"/>
                  </a:cubicBezTo>
                  <a:close/>
                </a:path>
              </a:pathLst>
            </a:custGeom>
            <a:solidFill>
              <a:srgbClr val="7B7FE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2313;p32"/>
            <p:cNvSpPr/>
            <p:nvPr/>
          </p:nvSpPr>
          <p:spPr>
            <a:xfrm>
              <a:off x="944900" y="2221950"/>
              <a:ext cx="774350" cy="493500"/>
            </a:xfrm>
            <a:custGeom>
              <a:avLst/>
              <a:gdLst/>
              <a:ahLst/>
              <a:cxnLst/>
              <a:rect l="l" t="t" r="r" b="b"/>
              <a:pathLst>
                <a:path w="30974" h="19740" extrusionOk="0">
                  <a:moveTo>
                    <a:pt x="28727" y="0"/>
                  </a:moveTo>
                  <a:cubicBezTo>
                    <a:pt x="28645" y="0"/>
                    <a:pt x="28563" y="4"/>
                    <a:pt x="28481" y="11"/>
                  </a:cubicBezTo>
                  <a:cubicBezTo>
                    <a:pt x="28117" y="71"/>
                    <a:pt x="27782" y="284"/>
                    <a:pt x="27570" y="619"/>
                  </a:cubicBezTo>
                  <a:cubicBezTo>
                    <a:pt x="27053" y="1591"/>
                    <a:pt x="28147" y="2929"/>
                    <a:pt x="27965" y="3962"/>
                  </a:cubicBezTo>
                  <a:cubicBezTo>
                    <a:pt x="27965" y="4114"/>
                    <a:pt x="27874" y="4236"/>
                    <a:pt x="27813" y="4388"/>
                  </a:cubicBezTo>
                  <a:cubicBezTo>
                    <a:pt x="27782" y="4448"/>
                    <a:pt x="27722" y="4479"/>
                    <a:pt x="27691" y="4540"/>
                  </a:cubicBezTo>
                  <a:cubicBezTo>
                    <a:pt x="27022" y="5299"/>
                    <a:pt x="25594" y="4904"/>
                    <a:pt x="24773" y="5512"/>
                  </a:cubicBezTo>
                  <a:cubicBezTo>
                    <a:pt x="24226" y="5907"/>
                    <a:pt x="24013" y="6667"/>
                    <a:pt x="23709" y="7306"/>
                  </a:cubicBezTo>
                  <a:cubicBezTo>
                    <a:pt x="23618" y="7488"/>
                    <a:pt x="23527" y="7670"/>
                    <a:pt x="23405" y="7883"/>
                  </a:cubicBezTo>
                  <a:cubicBezTo>
                    <a:pt x="23223" y="8187"/>
                    <a:pt x="22949" y="8400"/>
                    <a:pt x="22554" y="8430"/>
                  </a:cubicBezTo>
                  <a:cubicBezTo>
                    <a:pt x="22505" y="8438"/>
                    <a:pt x="22455" y="8441"/>
                    <a:pt x="22406" y="8441"/>
                  </a:cubicBezTo>
                  <a:cubicBezTo>
                    <a:pt x="21648" y="8441"/>
                    <a:pt x="20985" y="7608"/>
                    <a:pt x="20214" y="7579"/>
                  </a:cubicBezTo>
                  <a:cubicBezTo>
                    <a:pt x="20176" y="7576"/>
                    <a:pt x="20139" y="7574"/>
                    <a:pt x="20102" y="7574"/>
                  </a:cubicBezTo>
                  <a:cubicBezTo>
                    <a:pt x="19138" y="7574"/>
                    <a:pt x="18591" y="8708"/>
                    <a:pt x="18268" y="9616"/>
                  </a:cubicBezTo>
                  <a:cubicBezTo>
                    <a:pt x="18208" y="9737"/>
                    <a:pt x="18147" y="9889"/>
                    <a:pt x="18116" y="10011"/>
                  </a:cubicBezTo>
                  <a:cubicBezTo>
                    <a:pt x="18056" y="10193"/>
                    <a:pt x="17965" y="10345"/>
                    <a:pt x="17904" y="10528"/>
                  </a:cubicBezTo>
                  <a:cubicBezTo>
                    <a:pt x="17813" y="10710"/>
                    <a:pt x="17691" y="10862"/>
                    <a:pt x="17600" y="11014"/>
                  </a:cubicBezTo>
                  <a:cubicBezTo>
                    <a:pt x="17509" y="11135"/>
                    <a:pt x="17448" y="11227"/>
                    <a:pt x="17357" y="11287"/>
                  </a:cubicBezTo>
                  <a:cubicBezTo>
                    <a:pt x="17083" y="11561"/>
                    <a:pt x="16749" y="11743"/>
                    <a:pt x="16323" y="11743"/>
                  </a:cubicBezTo>
                  <a:cubicBezTo>
                    <a:pt x="15574" y="11743"/>
                    <a:pt x="14927" y="11086"/>
                    <a:pt x="14219" y="11086"/>
                  </a:cubicBezTo>
                  <a:cubicBezTo>
                    <a:pt x="14151" y="11086"/>
                    <a:pt x="14082" y="11092"/>
                    <a:pt x="14013" y="11105"/>
                  </a:cubicBezTo>
                  <a:lnTo>
                    <a:pt x="13983" y="11105"/>
                  </a:lnTo>
                  <a:cubicBezTo>
                    <a:pt x="13952" y="11105"/>
                    <a:pt x="13952" y="11135"/>
                    <a:pt x="13891" y="11135"/>
                  </a:cubicBezTo>
                  <a:cubicBezTo>
                    <a:pt x="13709" y="11166"/>
                    <a:pt x="13557" y="11287"/>
                    <a:pt x="13436" y="11409"/>
                  </a:cubicBezTo>
                  <a:lnTo>
                    <a:pt x="13375" y="11500"/>
                  </a:lnTo>
                  <a:cubicBezTo>
                    <a:pt x="12858" y="12017"/>
                    <a:pt x="12554" y="12959"/>
                    <a:pt x="11794" y="13081"/>
                  </a:cubicBezTo>
                  <a:cubicBezTo>
                    <a:pt x="11730" y="13093"/>
                    <a:pt x="11667" y="13098"/>
                    <a:pt x="11605" y="13098"/>
                  </a:cubicBezTo>
                  <a:cubicBezTo>
                    <a:pt x="11046" y="13098"/>
                    <a:pt x="10545" y="12655"/>
                    <a:pt x="9970" y="12655"/>
                  </a:cubicBezTo>
                  <a:cubicBezTo>
                    <a:pt x="9454" y="12716"/>
                    <a:pt x="9119" y="12959"/>
                    <a:pt x="8846" y="13385"/>
                  </a:cubicBezTo>
                  <a:cubicBezTo>
                    <a:pt x="8694" y="13567"/>
                    <a:pt x="8603" y="13841"/>
                    <a:pt x="8451" y="14053"/>
                  </a:cubicBezTo>
                  <a:cubicBezTo>
                    <a:pt x="8390" y="14145"/>
                    <a:pt x="8359" y="14175"/>
                    <a:pt x="8329" y="14266"/>
                  </a:cubicBezTo>
                  <a:cubicBezTo>
                    <a:pt x="8207" y="14479"/>
                    <a:pt x="8056" y="14722"/>
                    <a:pt x="7904" y="14904"/>
                  </a:cubicBezTo>
                  <a:cubicBezTo>
                    <a:pt x="7782" y="15056"/>
                    <a:pt x="7630" y="15208"/>
                    <a:pt x="7448" y="15330"/>
                  </a:cubicBezTo>
                  <a:cubicBezTo>
                    <a:pt x="7131" y="15531"/>
                    <a:pt x="6790" y="15609"/>
                    <a:pt x="6438" y="15609"/>
                  </a:cubicBezTo>
                  <a:cubicBezTo>
                    <a:pt x="5673" y="15609"/>
                    <a:pt x="4853" y="15245"/>
                    <a:pt x="4104" y="14996"/>
                  </a:cubicBezTo>
                  <a:cubicBezTo>
                    <a:pt x="3831" y="14874"/>
                    <a:pt x="3557" y="14783"/>
                    <a:pt x="3314" y="14753"/>
                  </a:cubicBezTo>
                  <a:cubicBezTo>
                    <a:pt x="3131" y="14692"/>
                    <a:pt x="2919" y="14692"/>
                    <a:pt x="2736" y="14631"/>
                  </a:cubicBezTo>
                  <a:cubicBezTo>
                    <a:pt x="2584" y="14631"/>
                    <a:pt x="2402" y="14601"/>
                    <a:pt x="2220" y="14601"/>
                  </a:cubicBezTo>
                  <a:cubicBezTo>
                    <a:pt x="2113" y="14585"/>
                    <a:pt x="2007" y="14578"/>
                    <a:pt x="1897" y="14578"/>
                  </a:cubicBezTo>
                  <a:cubicBezTo>
                    <a:pt x="1786" y="14578"/>
                    <a:pt x="1672" y="14585"/>
                    <a:pt x="1551" y="14601"/>
                  </a:cubicBezTo>
                  <a:cubicBezTo>
                    <a:pt x="1034" y="14631"/>
                    <a:pt x="487" y="14753"/>
                    <a:pt x="1" y="14996"/>
                  </a:cubicBezTo>
                  <a:cubicBezTo>
                    <a:pt x="244" y="16090"/>
                    <a:pt x="487" y="17184"/>
                    <a:pt x="791" y="18218"/>
                  </a:cubicBezTo>
                  <a:cubicBezTo>
                    <a:pt x="1059" y="19156"/>
                    <a:pt x="1918" y="19739"/>
                    <a:pt x="2846" y="19739"/>
                  </a:cubicBezTo>
                  <a:cubicBezTo>
                    <a:pt x="2971" y="19739"/>
                    <a:pt x="3097" y="19729"/>
                    <a:pt x="3223" y="19707"/>
                  </a:cubicBezTo>
                  <a:cubicBezTo>
                    <a:pt x="15442" y="17367"/>
                    <a:pt x="25685" y="13871"/>
                    <a:pt x="29484" y="6576"/>
                  </a:cubicBezTo>
                  <a:cubicBezTo>
                    <a:pt x="29606" y="6394"/>
                    <a:pt x="29728" y="6211"/>
                    <a:pt x="29758" y="5999"/>
                  </a:cubicBezTo>
                  <a:cubicBezTo>
                    <a:pt x="30305" y="4844"/>
                    <a:pt x="30700" y="3506"/>
                    <a:pt x="30883" y="2047"/>
                  </a:cubicBezTo>
                  <a:cubicBezTo>
                    <a:pt x="30913" y="1834"/>
                    <a:pt x="30974" y="1561"/>
                    <a:pt x="30974" y="1348"/>
                  </a:cubicBezTo>
                  <a:lnTo>
                    <a:pt x="30974" y="1226"/>
                  </a:lnTo>
                  <a:lnTo>
                    <a:pt x="30396" y="649"/>
                  </a:lnTo>
                  <a:cubicBezTo>
                    <a:pt x="30153" y="436"/>
                    <a:pt x="29849" y="284"/>
                    <a:pt x="29545" y="163"/>
                  </a:cubicBezTo>
                  <a:cubicBezTo>
                    <a:pt x="29286" y="45"/>
                    <a:pt x="29009" y="0"/>
                    <a:pt x="28727" y="0"/>
                  </a:cubicBezTo>
                  <a:close/>
                </a:path>
              </a:pathLst>
            </a:custGeom>
            <a:solidFill>
              <a:srgbClr val="1800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2314;p32"/>
            <p:cNvSpPr/>
            <p:nvPr/>
          </p:nvSpPr>
          <p:spPr>
            <a:xfrm>
              <a:off x="1846125" y="1671000"/>
              <a:ext cx="351875" cy="478275"/>
            </a:xfrm>
            <a:custGeom>
              <a:avLst/>
              <a:gdLst/>
              <a:ahLst/>
              <a:cxnLst/>
              <a:rect l="l" t="t" r="r" b="b"/>
              <a:pathLst>
                <a:path w="14075" h="19131" extrusionOk="0">
                  <a:moveTo>
                    <a:pt x="12028" y="0"/>
                  </a:moveTo>
                  <a:cubicBezTo>
                    <a:pt x="11921" y="0"/>
                    <a:pt x="11812" y="4"/>
                    <a:pt x="11703" y="12"/>
                  </a:cubicBezTo>
                  <a:cubicBezTo>
                    <a:pt x="10457" y="133"/>
                    <a:pt x="9180" y="833"/>
                    <a:pt x="8816" y="2018"/>
                  </a:cubicBezTo>
                  <a:cubicBezTo>
                    <a:pt x="8573" y="3051"/>
                    <a:pt x="8907" y="4419"/>
                    <a:pt x="8056" y="5058"/>
                  </a:cubicBezTo>
                  <a:cubicBezTo>
                    <a:pt x="8025" y="5088"/>
                    <a:pt x="7995" y="5088"/>
                    <a:pt x="7965" y="5149"/>
                  </a:cubicBezTo>
                  <a:cubicBezTo>
                    <a:pt x="7726" y="5292"/>
                    <a:pt x="7450" y="5341"/>
                    <a:pt x="7181" y="5341"/>
                  </a:cubicBezTo>
                  <a:cubicBezTo>
                    <a:pt x="7107" y="5341"/>
                    <a:pt x="7034" y="5338"/>
                    <a:pt x="6962" y="5331"/>
                  </a:cubicBezTo>
                  <a:cubicBezTo>
                    <a:pt x="6475" y="5301"/>
                    <a:pt x="5928" y="5088"/>
                    <a:pt x="5442" y="4936"/>
                  </a:cubicBezTo>
                  <a:cubicBezTo>
                    <a:pt x="5154" y="4837"/>
                    <a:pt x="4826" y="4779"/>
                    <a:pt x="4510" y="4779"/>
                  </a:cubicBezTo>
                  <a:cubicBezTo>
                    <a:pt x="3859" y="4779"/>
                    <a:pt x="3254" y="5021"/>
                    <a:pt x="3132" y="5635"/>
                  </a:cubicBezTo>
                  <a:cubicBezTo>
                    <a:pt x="2889" y="6699"/>
                    <a:pt x="4530" y="7672"/>
                    <a:pt x="4044" y="8644"/>
                  </a:cubicBezTo>
                  <a:cubicBezTo>
                    <a:pt x="3770" y="9161"/>
                    <a:pt x="3101" y="9191"/>
                    <a:pt x="2524" y="9404"/>
                  </a:cubicBezTo>
                  <a:cubicBezTo>
                    <a:pt x="1369" y="9738"/>
                    <a:pt x="609" y="10802"/>
                    <a:pt x="305" y="11927"/>
                  </a:cubicBezTo>
                  <a:cubicBezTo>
                    <a:pt x="1" y="13052"/>
                    <a:pt x="153" y="14267"/>
                    <a:pt x="396" y="15392"/>
                  </a:cubicBezTo>
                  <a:cubicBezTo>
                    <a:pt x="670" y="16638"/>
                    <a:pt x="1034" y="17854"/>
                    <a:pt x="1278" y="19131"/>
                  </a:cubicBezTo>
                  <a:cubicBezTo>
                    <a:pt x="3800" y="16425"/>
                    <a:pt x="6293" y="12292"/>
                    <a:pt x="8603" y="8553"/>
                  </a:cubicBezTo>
                  <a:cubicBezTo>
                    <a:pt x="9028" y="7915"/>
                    <a:pt x="9393" y="7307"/>
                    <a:pt x="9788" y="6699"/>
                  </a:cubicBezTo>
                  <a:cubicBezTo>
                    <a:pt x="9849" y="6517"/>
                    <a:pt x="9971" y="6365"/>
                    <a:pt x="10092" y="6213"/>
                  </a:cubicBezTo>
                  <a:cubicBezTo>
                    <a:pt x="11643" y="3842"/>
                    <a:pt x="13041" y="1805"/>
                    <a:pt x="14074" y="346"/>
                  </a:cubicBezTo>
                  <a:cubicBezTo>
                    <a:pt x="13415" y="162"/>
                    <a:pt x="12733" y="0"/>
                    <a:pt x="12028" y="0"/>
                  </a:cubicBezTo>
                  <a:close/>
                </a:path>
              </a:pathLst>
            </a:custGeom>
            <a:solidFill>
              <a:srgbClr val="1800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2315;p32"/>
            <p:cNvSpPr/>
            <p:nvPr/>
          </p:nvSpPr>
          <p:spPr>
            <a:xfrm>
              <a:off x="1010600" y="1742000"/>
              <a:ext cx="749700" cy="480800"/>
            </a:xfrm>
            <a:custGeom>
              <a:avLst/>
              <a:gdLst/>
              <a:ahLst/>
              <a:cxnLst/>
              <a:rect l="l" t="t" r="r" b="b"/>
              <a:pathLst>
                <a:path w="29988" h="19232" extrusionOk="0">
                  <a:moveTo>
                    <a:pt x="445" y="0"/>
                  </a:moveTo>
                  <a:cubicBezTo>
                    <a:pt x="191" y="0"/>
                    <a:pt x="0" y="387"/>
                    <a:pt x="291" y="546"/>
                  </a:cubicBezTo>
                  <a:cubicBezTo>
                    <a:pt x="412" y="637"/>
                    <a:pt x="534" y="698"/>
                    <a:pt x="655" y="728"/>
                  </a:cubicBezTo>
                  <a:cubicBezTo>
                    <a:pt x="4972" y="2947"/>
                    <a:pt x="9257" y="5135"/>
                    <a:pt x="13604" y="7354"/>
                  </a:cubicBezTo>
                  <a:cubicBezTo>
                    <a:pt x="15762" y="8449"/>
                    <a:pt x="17981" y="9573"/>
                    <a:pt x="20048" y="10819"/>
                  </a:cubicBezTo>
                  <a:cubicBezTo>
                    <a:pt x="22115" y="12066"/>
                    <a:pt x="23969" y="13494"/>
                    <a:pt x="25671" y="15227"/>
                  </a:cubicBezTo>
                  <a:cubicBezTo>
                    <a:pt x="26948" y="16473"/>
                    <a:pt x="28103" y="17810"/>
                    <a:pt x="29227" y="19209"/>
                  </a:cubicBezTo>
                  <a:cubicBezTo>
                    <a:pt x="29349" y="19224"/>
                    <a:pt x="29471" y="19231"/>
                    <a:pt x="29596" y="19231"/>
                  </a:cubicBezTo>
                  <a:cubicBezTo>
                    <a:pt x="29721" y="19231"/>
                    <a:pt x="29850" y="19224"/>
                    <a:pt x="29987" y="19209"/>
                  </a:cubicBezTo>
                  <a:cubicBezTo>
                    <a:pt x="28984" y="17962"/>
                    <a:pt x="27951" y="16747"/>
                    <a:pt x="26856" y="15531"/>
                  </a:cubicBezTo>
                  <a:cubicBezTo>
                    <a:pt x="25215" y="13768"/>
                    <a:pt x="23452" y="12218"/>
                    <a:pt x="21416" y="10911"/>
                  </a:cubicBezTo>
                  <a:cubicBezTo>
                    <a:pt x="19379" y="9604"/>
                    <a:pt x="17221" y="8449"/>
                    <a:pt x="15002" y="7354"/>
                  </a:cubicBezTo>
                  <a:cubicBezTo>
                    <a:pt x="12722" y="6169"/>
                    <a:pt x="10473" y="5044"/>
                    <a:pt x="8224" y="3889"/>
                  </a:cubicBezTo>
                  <a:cubicBezTo>
                    <a:pt x="5731" y="2643"/>
                    <a:pt x="3269" y="1397"/>
                    <a:pt x="747" y="90"/>
                  </a:cubicBezTo>
                  <a:cubicBezTo>
                    <a:pt x="686" y="59"/>
                    <a:pt x="595" y="59"/>
                    <a:pt x="564" y="29"/>
                  </a:cubicBezTo>
                  <a:cubicBezTo>
                    <a:pt x="524" y="9"/>
                    <a:pt x="484" y="0"/>
                    <a:pt x="445" y="0"/>
                  </a:cubicBezTo>
                  <a:close/>
                </a:path>
              </a:pathLst>
            </a:custGeom>
            <a:solidFill>
              <a:srgbClr val="FFA1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2316;p32"/>
            <p:cNvSpPr/>
            <p:nvPr/>
          </p:nvSpPr>
          <p:spPr>
            <a:xfrm>
              <a:off x="1007975" y="1712325"/>
              <a:ext cx="1091225" cy="126150"/>
            </a:xfrm>
            <a:custGeom>
              <a:avLst/>
              <a:gdLst/>
              <a:ahLst/>
              <a:cxnLst/>
              <a:rect l="l" t="t" r="r" b="b"/>
              <a:pathLst>
                <a:path w="43649" h="5046" extrusionOk="0">
                  <a:moveTo>
                    <a:pt x="396" y="0"/>
                  </a:moveTo>
                  <a:cubicBezTo>
                    <a:pt x="122" y="0"/>
                    <a:pt x="0" y="426"/>
                    <a:pt x="244" y="517"/>
                  </a:cubicBezTo>
                  <a:cubicBezTo>
                    <a:pt x="487" y="639"/>
                    <a:pt x="760" y="730"/>
                    <a:pt x="973" y="791"/>
                  </a:cubicBezTo>
                  <a:cubicBezTo>
                    <a:pt x="3240" y="1563"/>
                    <a:pt x="5586" y="1818"/>
                    <a:pt x="7953" y="1818"/>
                  </a:cubicBezTo>
                  <a:cubicBezTo>
                    <a:pt x="11269" y="1818"/>
                    <a:pt x="14628" y="1317"/>
                    <a:pt x="17873" y="1034"/>
                  </a:cubicBezTo>
                  <a:cubicBezTo>
                    <a:pt x="20084" y="836"/>
                    <a:pt x="22305" y="713"/>
                    <a:pt x="24519" y="713"/>
                  </a:cubicBezTo>
                  <a:cubicBezTo>
                    <a:pt x="28758" y="713"/>
                    <a:pt x="32969" y="1163"/>
                    <a:pt x="37022" y="2401"/>
                  </a:cubicBezTo>
                  <a:cubicBezTo>
                    <a:pt x="38208" y="2766"/>
                    <a:pt x="39393" y="3192"/>
                    <a:pt x="40518" y="3678"/>
                  </a:cubicBezTo>
                  <a:cubicBezTo>
                    <a:pt x="41491" y="4073"/>
                    <a:pt x="42433" y="4529"/>
                    <a:pt x="43345" y="5046"/>
                  </a:cubicBezTo>
                  <a:cubicBezTo>
                    <a:pt x="43406" y="4864"/>
                    <a:pt x="43527" y="4712"/>
                    <a:pt x="43649" y="4560"/>
                  </a:cubicBezTo>
                  <a:cubicBezTo>
                    <a:pt x="42919" y="4164"/>
                    <a:pt x="42251" y="3800"/>
                    <a:pt x="41551" y="3526"/>
                  </a:cubicBezTo>
                  <a:cubicBezTo>
                    <a:pt x="37722" y="1733"/>
                    <a:pt x="33527" y="760"/>
                    <a:pt x="29332" y="365"/>
                  </a:cubicBezTo>
                  <a:cubicBezTo>
                    <a:pt x="27783" y="217"/>
                    <a:pt x="26220" y="156"/>
                    <a:pt x="24652" y="156"/>
                  </a:cubicBezTo>
                  <a:cubicBezTo>
                    <a:pt x="22991" y="156"/>
                    <a:pt x="21325" y="225"/>
                    <a:pt x="19667" y="335"/>
                  </a:cubicBezTo>
                  <a:cubicBezTo>
                    <a:pt x="16627" y="517"/>
                    <a:pt x="13587" y="973"/>
                    <a:pt x="10548" y="1186"/>
                  </a:cubicBezTo>
                  <a:cubicBezTo>
                    <a:pt x="9743" y="1232"/>
                    <a:pt x="8935" y="1260"/>
                    <a:pt x="8127" y="1260"/>
                  </a:cubicBezTo>
                  <a:cubicBezTo>
                    <a:pt x="5730" y="1260"/>
                    <a:pt x="3338" y="1009"/>
                    <a:pt x="1064" y="213"/>
                  </a:cubicBezTo>
                  <a:cubicBezTo>
                    <a:pt x="912" y="152"/>
                    <a:pt x="700" y="122"/>
                    <a:pt x="548" y="31"/>
                  </a:cubicBezTo>
                  <a:cubicBezTo>
                    <a:pt x="487" y="0"/>
                    <a:pt x="456" y="0"/>
                    <a:pt x="396" y="0"/>
                  </a:cubicBezTo>
                  <a:close/>
                </a:path>
              </a:pathLst>
            </a:custGeom>
            <a:solidFill>
              <a:srgbClr val="FFA1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 name="Google Shape;2317;p32"/>
            <p:cNvSpPr/>
            <p:nvPr/>
          </p:nvSpPr>
          <p:spPr>
            <a:xfrm>
              <a:off x="992775" y="1499525"/>
              <a:ext cx="1225725" cy="191550"/>
            </a:xfrm>
            <a:custGeom>
              <a:avLst/>
              <a:gdLst/>
              <a:ahLst/>
              <a:cxnLst/>
              <a:rect l="l" t="t" r="r" b="b"/>
              <a:pathLst>
                <a:path w="49029" h="7662" extrusionOk="0">
                  <a:moveTo>
                    <a:pt x="33589" y="1"/>
                  </a:moveTo>
                  <a:cubicBezTo>
                    <a:pt x="33518" y="1"/>
                    <a:pt x="33446" y="1"/>
                    <a:pt x="33375" y="1"/>
                  </a:cubicBezTo>
                  <a:cubicBezTo>
                    <a:pt x="29697" y="32"/>
                    <a:pt x="26080" y="670"/>
                    <a:pt x="22554" y="1643"/>
                  </a:cubicBezTo>
                  <a:cubicBezTo>
                    <a:pt x="19059" y="2585"/>
                    <a:pt x="15654" y="3771"/>
                    <a:pt x="12189" y="4834"/>
                  </a:cubicBezTo>
                  <a:cubicBezTo>
                    <a:pt x="8724" y="5837"/>
                    <a:pt x="5229" y="6749"/>
                    <a:pt x="1612" y="7023"/>
                  </a:cubicBezTo>
                  <a:lnTo>
                    <a:pt x="1399" y="7023"/>
                  </a:lnTo>
                  <a:cubicBezTo>
                    <a:pt x="1064" y="7053"/>
                    <a:pt x="700" y="7114"/>
                    <a:pt x="365" y="7114"/>
                  </a:cubicBezTo>
                  <a:cubicBezTo>
                    <a:pt x="1" y="7114"/>
                    <a:pt x="1" y="7661"/>
                    <a:pt x="365" y="7661"/>
                  </a:cubicBezTo>
                  <a:cubicBezTo>
                    <a:pt x="639" y="7661"/>
                    <a:pt x="943" y="7661"/>
                    <a:pt x="1216" y="7631"/>
                  </a:cubicBezTo>
                  <a:cubicBezTo>
                    <a:pt x="1308" y="7631"/>
                    <a:pt x="1460" y="7600"/>
                    <a:pt x="1612" y="7600"/>
                  </a:cubicBezTo>
                  <a:cubicBezTo>
                    <a:pt x="8299" y="7053"/>
                    <a:pt x="14621" y="4470"/>
                    <a:pt x="21034" y="2615"/>
                  </a:cubicBezTo>
                  <a:cubicBezTo>
                    <a:pt x="24500" y="1582"/>
                    <a:pt x="28056" y="792"/>
                    <a:pt x="31673" y="609"/>
                  </a:cubicBezTo>
                  <a:cubicBezTo>
                    <a:pt x="32268" y="581"/>
                    <a:pt x="32863" y="566"/>
                    <a:pt x="33458" y="566"/>
                  </a:cubicBezTo>
                  <a:cubicBezTo>
                    <a:pt x="36629" y="566"/>
                    <a:pt x="39787" y="976"/>
                    <a:pt x="42859" y="1795"/>
                  </a:cubicBezTo>
                  <a:cubicBezTo>
                    <a:pt x="44986" y="2342"/>
                    <a:pt x="47023" y="3102"/>
                    <a:pt x="49029" y="4014"/>
                  </a:cubicBezTo>
                  <a:cubicBezTo>
                    <a:pt x="48968" y="3862"/>
                    <a:pt x="48877" y="3771"/>
                    <a:pt x="48816" y="3619"/>
                  </a:cubicBezTo>
                  <a:cubicBezTo>
                    <a:pt x="48694" y="3406"/>
                    <a:pt x="48543" y="3254"/>
                    <a:pt x="48391" y="3071"/>
                  </a:cubicBezTo>
                  <a:cubicBezTo>
                    <a:pt x="43745" y="1063"/>
                    <a:pt x="38655" y="1"/>
                    <a:pt x="33589" y="1"/>
                  </a:cubicBezTo>
                  <a:close/>
                </a:path>
              </a:pathLst>
            </a:custGeom>
            <a:solidFill>
              <a:srgbClr val="FFA1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 name="Google Shape;2318;p32"/>
            <p:cNvSpPr/>
            <p:nvPr/>
          </p:nvSpPr>
          <p:spPr>
            <a:xfrm>
              <a:off x="1678200" y="1578825"/>
              <a:ext cx="120850" cy="106250"/>
            </a:xfrm>
            <a:custGeom>
              <a:avLst/>
              <a:gdLst/>
              <a:ahLst/>
              <a:cxnLst/>
              <a:rect l="l" t="t" r="r" b="b"/>
              <a:pathLst>
                <a:path w="4834" h="4250" extrusionOk="0">
                  <a:moveTo>
                    <a:pt x="2445" y="1"/>
                  </a:moveTo>
                  <a:cubicBezTo>
                    <a:pt x="1677" y="1"/>
                    <a:pt x="928" y="396"/>
                    <a:pt x="548" y="1115"/>
                  </a:cubicBezTo>
                  <a:cubicBezTo>
                    <a:pt x="0" y="2149"/>
                    <a:pt x="396" y="3425"/>
                    <a:pt x="1399" y="4003"/>
                  </a:cubicBezTo>
                  <a:cubicBezTo>
                    <a:pt x="1714" y="4170"/>
                    <a:pt x="2055" y="4249"/>
                    <a:pt x="2393" y="4249"/>
                  </a:cubicBezTo>
                  <a:cubicBezTo>
                    <a:pt x="3160" y="4249"/>
                    <a:pt x="3906" y="3839"/>
                    <a:pt x="4286" y="3121"/>
                  </a:cubicBezTo>
                  <a:cubicBezTo>
                    <a:pt x="4833" y="2118"/>
                    <a:pt x="4438" y="811"/>
                    <a:pt x="3435" y="234"/>
                  </a:cubicBezTo>
                  <a:cubicBezTo>
                    <a:pt x="3121" y="77"/>
                    <a:pt x="2781" y="1"/>
                    <a:pt x="2445" y="1"/>
                  </a:cubicBezTo>
                  <a:close/>
                </a:path>
              </a:pathLst>
            </a:custGeom>
            <a:solidFill>
              <a:srgbClr val="FFA1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2319;p32"/>
            <p:cNvSpPr/>
            <p:nvPr/>
          </p:nvSpPr>
          <p:spPr>
            <a:xfrm>
              <a:off x="1492775" y="1617150"/>
              <a:ext cx="56275" cy="48825"/>
            </a:xfrm>
            <a:custGeom>
              <a:avLst/>
              <a:gdLst/>
              <a:ahLst/>
              <a:cxnLst/>
              <a:rect l="l" t="t" r="r" b="b"/>
              <a:pathLst>
                <a:path w="2251" h="1953" extrusionOk="0">
                  <a:moveTo>
                    <a:pt x="1129" y="1"/>
                  </a:moveTo>
                  <a:cubicBezTo>
                    <a:pt x="787" y="1"/>
                    <a:pt x="460" y="184"/>
                    <a:pt x="275" y="494"/>
                  </a:cubicBezTo>
                  <a:cubicBezTo>
                    <a:pt x="1" y="980"/>
                    <a:pt x="214" y="1558"/>
                    <a:pt x="670" y="1832"/>
                  </a:cubicBezTo>
                  <a:cubicBezTo>
                    <a:pt x="818" y="1915"/>
                    <a:pt x="974" y="1953"/>
                    <a:pt x="1127" y="1953"/>
                  </a:cubicBezTo>
                  <a:cubicBezTo>
                    <a:pt x="1477" y="1953"/>
                    <a:pt x="1808" y="1754"/>
                    <a:pt x="1977" y="1436"/>
                  </a:cubicBezTo>
                  <a:cubicBezTo>
                    <a:pt x="2250" y="950"/>
                    <a:pt x="2098" y="373"/>
                    <a:pt x="1612" y="129"/>
                  </a:cubicBezTo>
                  <a:cubicBezTo>
                    <a:pt x="1456" y="42"/>
                    <a:pt x="1291" y="1"/>
                    <a:pt x="1129" y="1"/>
                  </a:cubicBezTo>
                  <a:close/>
                </a:path>
              </a:pathLst>
            </a:custGeom>
            <a:solidFill>
              <a:srgbClr val="FF3D8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2320;p32"/>
            <p:cNvSpPr/>
            <p:nvPr/>
          </p:nvSpPr>
          <p:spPr>
            <a:xfrm>
              <a:off x="1925175" y="1682525"/>
              <a:ext cx="53975" cy="48625"/>
            </a:xfrm>
            <a:custGeom>
              <a:avLst/>
              <a:gdLst/>
              <a:ahLst/>
              <a:cxnLst/>
              <a:rect l="l" t="t" r="r" b="b"/>
              <a:pathLst>
                <a:path w="2159" h="1945" extrusionOk="0">
                  <a:moveTo>
                    <a:pt x="1098" y="1"/>
                  </a:moveTo>
                  <a:cubicBezTo>
                    <a:pt x="920" y="1"/>
                    <a:pt x="739" y="51"/>
                    <a:pt x="578" y="159"/>
                  </a:cubicBezTo>
                  <a:cubicBezTo>
                    <a:pt x="122" y="432"/>
                    <a:pt x="0" y="1040"/>
                    <a:pt x="274" y="1496"/>
                  </a:cubicBezTo>
                  <a:cubicBezTo>
                    <a:pt x="430" y="1790"/>
                    <a:pt x="738" y="1945"/>
                    <a:pt x="1059" y="1945"/>
                  </a:cubicBezTo>
                  <a:cubicBezTo>
                    <a:pt x="1237" y="1945"/>
                    <a:pt x="1418" y="1897"/>
                    <a:pt x="1581" y="1800"/>
                  </a:cubicBezTo>
                  <a:cubicBezTo>
                    <a:pt x="2067" y="1527"/>
                    <a:pt x="2158" y="919"/>
                    <a:pt x="1915" y="463"/>
                  </a:cubicBezTo>
                  <a:cubicBezTo>
                    <a:pt x="1738" y="168"/>
                    <a:pt x="1422" y="1"/>
                    <a:pt x="1098" y="1"/>
                  </a:cubicBezTo>
                  <a:close/>
                </a:path>
              </a:pathLst>
            </a:custGeom>
            <a:solidFill>
              <a:srgbClr val="FFA1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 name="Google Shape;2321;p32"/>
            <p:cNvSpPr/>
            <p:nvPr/>
          </p:nvSpPr>
          <p:spPr>
            <a:xfrm>
              <a:off x="2031550" y="1594950"/>
              <a:ext cx="53975" cy="48825"/>
            </a:xfrm>
            <a:custGeom>
              <a:avLst/>
              <a:gdLst/>
              <a:ahLst/>
              <a:cxnLst/>
              <a:rect l="l" t="t" r="r" b="b"/>
              <a:pathLst>
                <a:path w="2159" h="1953" extrusionOk="0">
                  <a:moveTo>
                    <a:pt x="1096" y="1"/>
                  </a:moveTo>
                  <a:cubicBezTo>
                    <a:pt x="915" y="1"/>
                    <a:pt x="734" y="55"/>
                    <a:pt x="578" y="166"/>
                  </a:cubicBezTo>
                  <a:cubicBezTo>
                    <a:pt x="122" y="440"/>
                    <a:pt x="0" y="1048"/>
                    <a:pt x="274" y="1504"/>
                  </a:cubicBezTo>
                  <a:cubicBezTo>
                    <a:pt x="450" y="1797"/>
                    <a:pt x="765" y="1952"/>
                    <a:pt x="1089" y="1952"/>
                  </a:cubicBezTo>
                  <a:cubicBezTo>
                    <a:pt x="1268" y="1952"/>
                    <a:pt x="1449" y="1905"/>
                    <a:pt x="1611" y="1808"/>
                  </a:cubicBezTo>
                  <a:cubicBezTo>
                    <a:pt x="2067" y="1534"/>
                    <a:pt x="2159" y="926"/>
                    <a:pt x="1915" y="470"/>
                  </a:cubicBezTo>
                  <a:cubicBezTo>
                    <a:pt x="1723" y="162"/>
                    <a:pt x="1409" y="1"/>
                    <a:pt x="1096" y="1"/>
                  </a:cubicBezTo>
                  <a:close/>
                </a:path>
              </a:pathLst>
            </a:custGeom>
            <a:solidFill>
              <a:srgbClr val="FFA1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2322;p32"/>
            <p:cNvSpPr/>
            <p:nvPr/>
          </p:nvSpPr>
          <p:spPr>
            <a:xfrm>
              <a:off x="1885650" y="1573750"/>
              <a:ext cx="89700" cy="78850"/>
            </a:xfrm>
            <a:custGeom>
              <a:avLst/>
              <a:gdLst/>
              <a:ahLst/>
              <a:cxnLst/>
              <a:rect l="l" t="t" r="r" b="b"/>
              <a:pathLst>
                <a:path w="3588" h="3154" extrusionOk="0">
                  <a:moveTo>
                    <a:pt x="1786" y="0"/>
                  </a:moveTo>
                  <a:cubicBezTo>
                    <a:pt x="1229" y="0"/>
                    <a:pt x="689" y="307"/>
                    <a:pt x="396" y="832"/>
                  </a:cubicBezTo>
                  <a:cubicBezTo>
                    <a:pt x="1" y="1592"/>
                    <a:pt x="304" y="2534"/>
                    <a:pt x="1064" y="2960"/>
                  </a:cubicBezTo>
                  <a:cubicBezTo>
                    <a:pt x="1300" y="3091"/>
                    <a:pt x="1552" y="3153"/>
                    <a:pt x="1802" y="3153"/>
                  </a:cubicBezTo>
                  <a:cubicBezTo>
                    <a:pt x="2358" y="3153"/>
                    <a:pt x="2898" y="2846"/>
                    <a:pt x="3192" y="2321"/>
                  </a:cubicBezTo>
                  <a:cubicBezTo>
                    <a:pt x="3587" y="1561"/>
                    <a:pt x="3283" y="589"/>
                    <a:pt x="2523" y="194"/>
                  </a:cubicBezTo>
                  <a:cubicBezTo>
                    <a:pt x="2288" y="62"/>
                    <a:pt x="2035" y="0"/>
                    <a:pt x="1786" y="0"/>
                  </a:cubicBezTo>
                  <a:close/>
                </a:path>
              </a:pathLst>
            </a:custGeom>
            <a:solidFill>
              <a:srgbClr val="7B7FE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 name="Google Shape;2323;p32"/>
            <p:cNvSpPr/>
            <p:nvPr/>
          </p:nvSpPr>
          <p:spPr>
            <a:xfrm>
              <a:off x="210100" y="2013225"/>
              <a:ext cx="303975" cy="304750"/>
            </a:xfrm>
            <a:custGeom>
              <a:avLst/>
              <a:gdLst/>
              <a:ahLst/>
              <a:cxnLst/>
              <a:rect l="l" t="t" r="r" b="b"/>
              <a:pathLst>
                <a:path w="12159" h="12190" extrusionOk="0">
                  <a:moveTo>
                    <a:pt x="12158" y="1"/>
                  </a:moveTo>
                  <a:lnTo>
                    <a:pt x="12158" y="1"/>
                  </a:lnTo>
                  <a:cubicBezTo>
                    <a:pt x="8359" y="1460"/>
                    <a:pt x="4955" y="3892"/>
                    <a:pt x="2340" y="7022"/>
                  </a:cubicBezTo>
                  <a:cubicBezTo>
                    <a:pt x="1429" y="8086"/>
                    <a:pt x="669" y="9241"/>
                    <a:pt x="0" y="10457"/>
                  </a:cubicBezTo>
                  <a:cubicBezTo>
                    <a:pt x="30" y="10639"/>
                    <a:pt x="61" y="10852"/>
                    <a:pt x="152" y="11065"/>
                  </a:cubicBezTo>
                  <a:cubicBezTo>
                    <a:pt x="243" y="11430"/>
                    <a:pt x="486" y="11734"/>
                    <a:pt x="851" y="11916"/>
                  </a:cubicBezTo>
                  <a:cubicBezTo>
                    <a:pt x="1140" y="12047"/>
                    <a:pt x="1457" y="12065"/>
                    <a:pt x="1775" y="12065"/>
                  </a:cubicBezTo>
                  <a:cubicBezTo>
                    <a:pt x="1895" y="12065"/>
                    <a:pt x="2015" y="12063"/>
                    <a:pt x="2133" y="12063"/>
                  </a:cubicBezTo>
                  <a:cubicBezTo>
                    <a:pt x="2430" y="12063"/>
                    <a:pt x="2720" y="12078"/>
                    <a:pt x="2979" y="12189"/>
                  </a:cubicBezTo>
                  <a:cubicBezTo>
                    <a:pt x="5866" y="9332"/>
                    <a:pt x="8420" y="6202"/>
                    <a:pt x="10547" y="2767"/>
                  </a:cubicBezTo>
                  <a:cubicBezTo>
                    <a:pt x="11125" y="1855"/>
                    <a:pt x="11642" y="943"/>
                    <a:pt x="12158" y="1"/>
                  </a:cubicBezTo>
                  <a:close/>
                </a:path>
              </a:pathLst>
            </a:custGeom>
            <a:solidFill>
              <a:srgbClr val="FFA1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2324;p32"/>
            <p:cNvSpPr/>
            <p:nvPr/>
          </p:nvSpPr>
          <p:spPr>
            <a:xfrm>
              <a:off x="-172150" y="1098325"/>
              <a:ext cx="1066925" cy="1547500"/>
            </a:xfrm>
            <a:custGeom>
              <a:avLst/>
              <a:gdLst/>
              <a:ahLst/>
              <a:cxnLst/>
              <a:rect l="l" t="t" r="r" b="b"/>
              <a:pathLst>
                <a:path w="42677" h="61900" extrusionOk="0">
                  <a:moveTo>
                    <a:pt x="33679" y="28968"/>
                  </a:moveTo>
                  <a:lnTo>
                    <a:pt x="33679" y="28968"/>
                  </a:lnTo>
                  <a:cubicBezTo>
                    <a:pt x="31856" y="29758"/>
                    <a:pt x="30062" y="30700"/>
                    <a:pt x="28299" y="31673"/>
                  </a:cubicBezTo>
                  <a:cubicBezTo>
                    <a:pt x="26263" y="32767"/>
                    <a:pt x="24257" y="33861"/>
                    <a:pt x="22220" y="35016"/>
                  </a:cubicBezTo>
                  <a:cubicBezTo>
                    <a:pt x="18634" y="37053"/>
                    <a:pt x="15047" y="39150"/>
                    <a:pt x="11521" y="41308"/>
                  </a:cubicBezTo>
                  <a:cubicBezTo>
                    <a:pt x="11491" y="40579"/>
                    <a:pt x="11582" y="39819"/>
                    <a:pt x="11278" y="39211"/>
                  </a:cubicBezTo>
                  <a:cubicBezTo>
                    <a:pt x="10791" y="38299"/>
                    <a:pt x="9363" y="38056"/>
                    <a:pt x="9089" y="37053"/>
                  </a:cubicBezTo>
                  <a:cubicBezTo>
                    <a:pt x="9211" y="37022"/>
                    <a:pt x="9302" y="36931"/>
                    <a:pt x="9424" y="36901"/>
                  </a:cubicBezTo>
                  <a:cubicBezTo>
                    <a:pt x="13709" y="35077"/>
                    <a:pt x="18086" y="33436"/>
                    <a:pt x="22524" y="32038"/>
                  </a:cubicBezTo>
                  <a:cubicBezTo>
                    <a:pt x="26202" y="30852"/>
                    <a:pt x="29941" y="29849"/>
                    <a:pt x="33679" y="28968"/>
                  </a:cubicBezTo>
                  <a:close/>
                  <a:moveTo>
                    <a:pt x="27387" y="36627"/>
                  </a:moveTo>
                  <a:lnTo>
                    <a:pt x="27387" y="36627"/>
                  </a:lnTo>
                  <a:cubicBezTo>
                    <a:pt x="26901" y="37600"/>
                    <a:pt x="26384" y="38481"/>
                    <a:pt x="25807" y="39393"/>
                  </a:cubicBezTo>
                  <a:cubicBezTo>
                    <a:pt x="23679" y="42828"/>
                    <a:pt x="21126" y="45989"/>
                    <a:pt x="18238" y="48816"/>
                  </a:cubicBezTo>
                  <a:cubicBezTo>
                    <a:pt x="18011" y="48729"/>
                    <a:pt x="17757" y="48712"/>
                    <a:pt x="17495" y="48712"/>
                  </a:cubicBezTo>
                  <a:cubicBezTo>
                    <a:pt x="17322" y="48712"/>
                    <a:pt x="17145" y="48720"/>
                    <a:pt x="16971" y="48720"/>
                  </a:cubicBezTo>
                  <a:cubicBezTo>
                    <a:pt x="16668" y="48720"/>
                    <a:pt x="16372" y="48697"/>
                    <a:pt x="16111" y="48573"/>
                  </a:cubicBezTo>
                  <a:cubicBezTo>
                    <a:pt x="15776" y="48330"/>
                    <a:pt x="15594" y="47995"/>
                    <a:pt x="15442" y="47661"/>
                  </a:cubicBezTo>
                  <a:cubicBezTo>
                    <a:pt x="15351" y="47478"/>
                    <a:pt x="15320" y="47235"/>
                    <a:pt x="15290" y="47053"/>
                  </a:cubicBezTo>
                  <a:cubicBezTo>
                    <a:pt x="15959" y="45837"/>
                    <a:pt x="16719" y="44682"/>
                    <a:pt x="17630" y="43618"/>
                  </a:cubicBezTo>
                  <a:cubicBezTo>
                    <a:pt x="20214" y="40518"/>
                    <a:pt x="23649" y="38086"/>
                    <a:pt x="27387" y="36627"/>
                  </a:cubicBezTo>
                  <a:close/>
                  <a:moveTo>
                    <a:pt x="1977" y="1"/>
                  </a:moveTo>
                  <a:cubicBezTo>
                    <a:pt x="1794" y="122"/>
                    <a:pt x="1551" y="213"/>
                    <a:pt x="1369" y="305"/>
                  </a:cubicBezTo>
                  <a:cubicBezTo>
                    <a:pt x="1217" y="396"/>
                    <a:pt x="1065" y="457"/>
                    <a:pt x="943" y="578"/>
                  </a:cubicBezTo>
                  <a:cubicBezTo>
                    <a:pt x="335" y="1064"/>
                    <a:pt x="1" y="1916"/>
                    <a:pt x="153" y="2736"/>
                  </a:cubicBezTo>
                  <a:cubicBezTo>
                    <a:pt x="183" y="3040"/>
                    <a:pt x="275" y="3435"/>
                    <a:pt x="335" y="3800"/>
                  </a:cubicBezTo>
                  <a:cubicBezTo>
                    <a:pt x="639" y="5563"/>
                    <a:pt x="1034" y="7995"/>
                    <a:pt x="1369" y="10791"/>
                  </a:cubicBezTo>
                  <a:cubicBezTo>
                    <a:pt x="1399" y="11004"/>
                    <a:pt x="1399" y="11186"/>
                    <a:pt x="1460" y="11369"/>
                  </a:cubicBezTo>
                  <a:cubicBezTo>
                    <a:pt x="1521" y="12098"/>
                    <a:pt x="1612" y="12828"/>
                    <a:pt x="1703" y="13527"/>
                  </a:cubicBezTo>
                  <a:cubicBezTo>
                    <a:pt x="2159" y="17904"/>
                    <a:pt x="2615" y="22706"/>
                    <a:pt x="3740" y="26232"/>
                  </a:cubicBezTo>
                  <a:cubicBezTo>
                    <a:pt x="4439" y="25199"/>
                    <a:pt x="5351" y="24256"/>
                    <a:pt x="6110" y="23253"/>
                  </a:cubicBezTo>
                  <a:cubicBezTo>
                    <a:pt x="6840" y="22341"/>
                    <a:pt x="7478" y="21308"/>
                    <a:pt x="7721" y="20183"/>
                  </a:cubicBezTo>
                  <a:cubicBezTo>
                    <a:pt x="7934" y="19028"/>
                    <a:pt x="7691" y="17752"/>
                    <a:pt x="6840" y="16961"/>
                  </a:cubicBezTo>
                  <a:cubicBezTo>
                    <a:pt x="6414" y="16566"/>
                    <a:pt x="5807" y="16201"/>
                    <a:pt x="5776" y="15624"/>
                  </a:cubicBezTo>
                  <a:cubicBezTo>
                    <a:pt x="5746" y="14530"/>
                    <a:pt x="7630" y="14378"/>
                    <a:pt x="7904" y="13344"/>
                  </a:cubicBezTo>
                  <a:cubicBezTo>
                    <a:pt x="8147" y="12432"/>
                    <a:pt x="7022" y="11824"/>
                    <a:pt x="6110" y="11703"/>
                  </a:cubicBezTo>
                  <a:cubicBezTo>
                    <a:pt x="5624" y="11642"/>
                    <a:pt x="5047" y="11581"/>
                    <a:pt x="4560" y="11399"/>
                  </a:cubicBezTo>
                  <a:lnTo>
                    <a:pt x="4560" y="11399"/>
                  </a:lnTo>
                  <a:cubicBezTo>
                    <a:pt x="5807" y="11429"/>
                    <a:pt x="7022" y="11581"/>
                    <a:pt x="8299" y="11794"/>
                  </a:cubicBezTo>
                  <a:cubicBezTo>
                    <a:pt x="14682" y="12797"/>
                    <a:pt x="20609" y="15533"/>
                    <a:pt x="26141" y="18846"/>
                  </a:cubicBezTo>
                  <a:cubicBezTo>
                    <a:pt x="30640" y="21521"/>
                    <a:pt x="35108" y="24803"/>
                    <a:pt x="40306" y="25806"/>
                  </a:cubicBezTo>
                  <a:cubicBezTo>
                    <a:pt x="40275" y="26019"/>
                    <a:pt x="40275" y="26293"/>
                    <a:pt x="40275" y="26536"/>
                  </a:cubicBezTo>
                  <a:cubicBezTo>
                    <a:pt x="37813" y="26566"/>
                    <a:pt x="35382" y="26627"/>
                    <a:pt x="32950" y="26688"/>
                  </a:cubicBezTo>
                  <a:cubicBezTo>
                    <a:pt x="30427" y="26749"/>
                    <a:pt x="27904" y="26779"/>
                    <a:pt x="25381" y="26870"/>
                  </a:cubicBezTo>
                  <a:cubicBezTo>
                    <a:pt x="22919" y="26901"/>
                    <a:pt x="20488" y="26992"/>
                    <a:pt x="18056" y="27296"/>
                  </a:cubicBezTo>
                  <a:cubicBezTo>
                    <a:pt x="15685" y="27600"/>
                    <a:pt x="13375" y="28208"/>
                    <a:pt x="11126" y="29059"/>
                  </a:cubicBezTo>
                  <a:cubicBezTo>
                    <a:pt x="9667" y="29636"/>
                    <a:pt x="8208" y="30335"/>
                    <a:pt x="6779" y="31004"/>
                  </a:cubicBezTo>
                  <a:cubicBezTo>
                    <a:pt x="6962" y="31126"/>
                    <a:pt x="7235" y="31247"/>
                    <a:pt x="7448" y="31308"/>
                  </a:cubicBezTo>
                  <a:cubicBezTo>
                    <a:pt x="7721" y="31399"/>
                    <a:pt x="7995" y="31460"/>
                    <a:pt x="8238" y="31490"/>
                  </a:cubicBezTo>
                  <a:cubicBezTo>
                    <a:pt x="8056" y="31916"/>
                    <a:pt x="7873" y="32372"/>
                    <a:pt x="7721" y="32797"/>
                  </a:cubicBezTo>
                  <a:cubicBezTo>
                    <a:pt x="7691" y="32828"/>
                    <a:pt x="7691" y="32858"/>
                    <a:pt x="7691" y="32919"/>
                  </a:cubicBezTo>
                  <a:cubicBezTo>
                    <a:pt x="7600" y="33132"/>
                    <a:pt x="7539" y="33375"/>
                    <a:pt x="7448" y="33557"/>
                  </a:cubicBezTo>
                  <a:cubicBezTo>
                    <a:pt x="6992" y="34925"/>
                    <a:pt x="6779" y="36293"/>
                    <a:pt x="6779" y="37630"/>
                  </a:cubicBezTo>
                  <a:lnTo>
                    <a:pt x="6779" y="38269"/>
                  </a:lnTo>
                  <a:cubicBezTo>
                    <a:pt x="7022" y="46475"/>
                    <a:pt x="14743" y="54074"/>
                    <a:pt x="24743" y="61491"/>
                  </a:cubicBezTo>
                  <a:cubicBezTo>
                    <a:pt x="25123" y="61766"/>
                    <a:pt x="25571" y="61900"/>
                    <a:pt x="26016" y="61900"/>
                  </a:cubicBezTo>
                  <a:cubicBezTo>
                    <a:pt x="26603" y="61900"/>
                    <a:pt x="27185" y="61667"/>
                    <a:pt x="27600" y="61217"/>
                  </a:cubicBezTo>
                  <a:cubicBezTo>
                    <a:pt x="28299" y="60427"/>
                    <a:pt x="28998" y="59546"/>
                    <a:pt x="29667" y="58634"/>
                  </a:cubicBezTo>
                  <a:cubicBezTo>
                    <a:pt x="29272" y="58147"/>
                    <a:pt x="28725" y="57722"/>
                    <a:pt x="28117" y="57418"/>
                  </a:cubicBezTo>
                  <a:cubicBezTo>
                    <a:pt x="28391" y="55564"/>
                    <a:pt x="28877" y="53862"/>
                    <a:pt x="29454" y="52099"/>
                  </a:cubicBezTo>
                  <a:cubicBezTo>
                    <a:pt x="31764" y="44773"/>
                    <a:pt x="34956" y="37752"/>
                    <a:pt x="38938" y="31156"/>
                  </a:cubicBezTo>
                  <a:cubicBezTo>
                    <a:pt x="39029" y="31126"/>
                    <a:pt x="39090" y="31095"/>
                    <a:pt x="39181" y="31004"/>
                  </a:cubicBezTo>
                  <a:cubicBezTo>
                    <a:pt x="39363" y="30913"/>
                    <a:pt x="39363" y="30761"/>
                    <a:pt x="39303" y="30609"/>
                  </a:cubicBezTo>
                  <a:cubicBezTo>
                    <a:pt x="39607" y="30092"/>
                    <a:pt x="39850" y="29636"/>
                    <a:pt x="40154" y="29150"/>
                  </a:cubicBezTo>
                  <a:lnTo>
                    <a:pt x="40154" y="29150"/>
                  </a:lnTo>
                  <a:lnTo>
                    <a:pt x="40002" y="37904"/>
                  </a:lnTo>
                  <a:cubicBezTo>
                    <a:pt x="40002" y="38451"/>
                    <a:pt x="39911" y="39029"/>
                    <a:pt x="39698" y="39606"/>
                  </a:cubicBezTo>
                  <a:cubicBezTo>
                    <a:pt x="39637" y="39819"/>
                    <a:pt x="39546" y="40092"/>
                    <a:pt x="39455" y="40427"/>
                  </a:cubicBezTo>
                  <a:cubicBezTo>
                    <a:pt x="39637" y="39971"/>
                    <a:pt x="39850" y="39484"/>
                    <a:pt x="40062" y="39029"/>
                  </a:cubicBezTo>
                  <a:lnTo>
                    <a:pt x="41886" y="27965"/>
                  </a:lnTo>
                  <a:lnTo>
                    <a:pt x="41886" y="27934"/>
                  </a:lnTo>
                  <a:lnTo>
                    <a:pt x="42221" y="25958"/>
                  </a:lnTo>
                  <a:lnTo>
                    <a:pt x="42281" y="25442"/>
                  </a:lnTo>
                  <a:lnTo>
                    <a:pt x="42433" y="24560"/>
                  </a:lnTo>
                  <a:lnTo>
                    <a:pt x="42555" y="23952"/>
                  </a:lnTo>
                  <a:lnTo>
                    <a:pt x="42677" y="23314"/>
                  </a:lnTo>
                  <a:lnTo>
                    <a:pt x="41157" y="21977"/>
                  </a:lnTo>
                  <a:cubicBezTo>
                    <a:pt x="41035" y="22281"/>
                    <a:pt x="40914" y="22585"/>
                    <a:pt x="40853" y="22888"/>
                  </a:cubicBezTo>
                  <a:cubicBezTo>
                    <a:pt x="38330" y="21247"/>
                    <a:pt x="36020" y="19271"/>
                    <a:pt x="33831" y="17265"/>
                  </a:cubicBezTo>
                  <a:cubicBezTo>
                    <a:pt x="31157" y="14834"/>
                    <a:pt x="28603" y="12250"/>
                    <a:pt x="25868" y="9879"/>
                  </a:cubicBezTo>
                  <a:cubicBezTo>
                    <a:pt x="23102" y="7508"/>
                    <a:pt x="20153" y="5320"/>
                    <a:pt x="16840" y="3739"/>
                  </a:cubicBezTo>
                  <a:cubicBezTo>
                    <a:pt x="12190" y="1490"/>
                    <a:pt x="7114" y="213"/>
                    <a:pt x="1977" y="1"/>
                  </a:cubicBezTo>
                  <a:close/>
                </a:path>
              </a:pathLst>
            </a:custGeom>
            <a:solidFill>
              <a:srgbClr val="FFEB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 name="Google Shape;2325;p32"/>
            <p:cNvSpPr/>
            <p:nvPr/>
          </p:nvSpPr>
          <p:spPr>
            <a:xfrm>
              <a:off x="55825" y="1822500"/>
              <a:ext cx="614025" cy="308550"/>
            </a:xfrm>
            <a:custGeom>
              <a:avLst/>
              <a:gdLst/>
              <a:ahLst/>
              <a:cxnLst/>
              <a:rect l="l" t="t" r="r" b="b"/>
              <a:pathLst>
                <a:path w="24561" h="12342" extrusionOk="0">
                  <a:moveTo>
                    <a:pt x="24560" y="1"/>
                  </a:moveTo>
                  <a:lnTo>
                    <a:pt x="24560" y="1"/>
                  </a:lnTo>
                  <a:cubicBezTo>
                    <a:pt x="20791" y="882"/>
                    <a:pt x="17053" y="1885"/>
                    <a:pt x="13466" y="3071"/>
                  </a:cubicBezTo>
                  <a:cubicBezTo>
                    <a:pt x="8998" y="4469"/>
                    <a:pt x="4651" y="6110"/>
                    <a:pt x="335" y="7934"/>
                  </a:cubicBezTo>
                  <a:cubicBezTo>
                    <a:pt x="244" y="7964"/>
                    <a:pt x="122" y="8055"/>
                    <a:pt x="1" y="8086"/>
                  </a:cubicBezTo>
                  <a:cubicBezTo>
                    <a:pt x="274" y="9058"/>
                    <a:pt x="1703" y="9332"/>
                    <a:pt x="2220" y="10244"/>
                  </a:cubicBezTo>
                  <a:cubicBezTo>
                    <a:pt x="2524" y="10852"/>
                    <a:pt x="2402" y="11612"/>
                    <a:pt x="2402" y="12341"/>
                  </a:cubicBezTo>
                  <a:cubicBezTo>
                    <a:pt x="5928" y="10183"/>
                    <a:pt x="9515" y="8086"/>
                    <a:pt x="13101" y="6019"/>
                  </a:cubicBezTo>
                  <a:cubicBezTo>
                    <a:pt x="15138" y="4894"/>
                    <a:pt x="17144" y="3800"/>
                    <a:pt x="19180" y="2675"/>
                  </a:cubicBezTo>
                  <a:cubicBezTo>
                    <a:pt x="20943" y="1733"/>
                    <a:pt x="22737" y="791"/>
                    <a:pt x="24560" y="1"/>
                  </a:cubicBezTo>
                  <a:close/>
                </a:path>
              </a:pathLst>
            </a:custGeom>
            <a:solidFill>
              <a:srgbClr val="7B7FE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 name="Google Shape;2326;p32"/>
            <p:cNvSpPr/>
            <p:nvPr/>
          </p:nvSpPr>
          <p:spPr>
            <a:xfrm>
              <a:off x="-123500" y="1072175"/>
              <a:ext cx="980275" cy="597625"/>
            </a:xfrm>
            <a:custGeom>
              <a:avLst/>
              <a:gdLst/>
              <a:ahLst/>
              <a:cxnLst/>
              <a:rect l="l" t="t" r="r" b="b"/>
              <a:pathLst>
                <a:path w="39211" h="23905" extrusionOk="0">
                  <a:moveTo>
                    <a:pt x="5166" y="0"/>
                  </a:moveTo>
                  <a:cubicBezTo>
                    <a:pt x="3401" y="0"/>
                    <a:pt x="1663" y="308"/>
                    <a:pt x="0" y="1016"/>
                  </a:cubicBezTo>
                  <a:cubicBezTo>
                    <a:pt x="5137" y="1199"/>
                    <a:pt x="10213" y="2506"/>
                    <a:pt x="14864" y="4755"/>
                  </a:cubicBezTo>
                  <a:cubicBezTo>
                    <a:pt x="18147" y="6335"/>
                    <a:pt x="21125" y="8494"/>
                    <a:pt x="23891" y="10895"/>
                  </a:cubicBezTo>
                  <a:cubicBezTo>
                    <a:pt x="26627" y="13266"/>
                    <a:pt x="29180" y="15849"/>
                    <a:pt x="31825" y="18281"/>
                  </a:cubicBezTo>
                  <a:cubicBezTo>
                    <a:pt x="34043" y="20287"/>
                    <a:pt x="36354" y="22263"/>
                    <a:pt x="38876" y="23904"/>
                  </a:cubicBezTo>
                  <a:cubicBezTo>
                    <a:pt x="38968" y="23600"/>
                    <a:pt x="39059" y="23296"/>
                    <a:pt x="39211" y="22992"/>
                  </a:cubicBezTo>
                  <a:cubicBezTo>
                    <a:pt x="37083" y="21168"/>
                    <a:pt x="33284" y="17703"/>
                    <a:pt x="31186" y="15272"/>
                  </a:cubicBezTo>
                  <a:cubicBezTo>
                    <a:pt x="29606" y="13448"/>
                    <a:pt x="27934" y="11685"/>
                    <a:pt x="26049" y="10104"/>
                  </a:cubicBezTo>
                  <a:cubicBezTo>
                    <a:pt x="21267" y="5991"/>
                    <a:pt x="12951" y="0"/>
                    <a:pt x="5166" y="0"/>
                  </a:cubicBezTo>
                  <a:close/>
                </a:path>
              </a:pathLst>
            </a:custGeom>
            <a:solidFill>
              <a:srgbClr val="FF3D8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 name="Google Shape;2327;p32"/>
            <p:cNvSpPr/>
            <p:nvPr/>
          </p:nvSpPr>
          <p:spPr>
            <a:xfrm>
              <a:off x="-79425" y="1382525"/>
              <a:ext cx="914925" cy="488625"/>
            </a:xfrm>
            <a:custGeom>
              <a:avLst/>
              <a:gdLst/>
              <a:ahLst/>
              <a:cxnLst/>
              <a:rect l="l" t="t" r="r" b="b"/>
              <a:pathLst>
                <a:path w="36597" h="19545" extrusionOk="0">
                  <a:moveTo>
                    <a:pt x="851" y="1"/>
                  </a:moveTo>
                  <a:cubicBezTo>
                    <a:pt x="1338" y="183"/>
                    <a:pt x="1915" y="244"/>
                    <a:pt x="2401" y="304"/>
                  </a:cubicBezTo>
                  <a:cubicBezTo>
                    <a:pt x="3313" y="426"/>
                    <a:pt x="4408" y="1034"/>
                    <a:pt x="4195" y="1946"/>
                  </a:cubicBezTo>
                  <a:cubicBezTo>
                    <a:pt x="3921" y="2979"/>
                    <a:pt x="2037" y="3131"/>
                    <a:pt x="2067" y="4226"/>
                  </a:cubicBezTo>
                  <a:cubicBezTo>
                    <a:pt x="2098" y="4803"/>
                    <a:pt x="2705" y="5168"/>
                    <a:pt x="3131" y="5563"/>
                  </a:cubicBezTo>
                  <a:cubicBezTo>
                    <a:pt x="3952" y="6353"/>
                    <a:pt x="4225" y="7630"/>
                    <a:pt x="4012" y="8785"/>
                  </a:cubicBezTo>
                  <a:cubicBezTo>
                    <a:pt x="3769" y="9909"/>
                    <a:pt x="3131" y="10943"/>
                    <a:pt x="2401" y="11855"/>
                  </a:cubicBezTo>
                  <a:cubicBezTo>
                    <a:pt x="1642" y="12858"/>
                    <a:pt x="730" y="13800"/>
                    <a:pt x="0" y="14834"/>
                  </a:cubicBezTo>
                  <a:cubicBezTo>
                    <a:pt x="699" y="17022"/>
                    <a:pt x="1611" y="18724"/>
                    <a:pt x="2979" y="19545"/>
                  </a:cubicBezTo>
                  <a:cubicBezTo>
                    <a:pt x="4438" y="18846"/>
                    <a:pt x="5867" y="18177"/>
                    <a:pt x="7356" y="17600"/>
                  </a:cubicBezTo>
                  <a:cubicBezTo>
                    <a:pt x="9575" y="16718"/>
                    <a:pt x="11915" y="16110"/>
                    <a:pt x="14256" y="15806"/>
                  </a:cubicBezTo>
                  <a:cubicBezTo>
                    <a:pt x="16687" y="15502"/>
                    <a:pt x="19119" y="15441"/>
                    <a:pt x="21581" y="15381"/>
                  </a:cubicBezTo>
                  <a:cubicBezTo>
                    <a:pt x="24104" y="15320"/>
                    <a:pt x="26657" y="15290"/>
                    <a:pt x="29150" y="15198"/>
                  </a:cubicBezTo>
                  <a:cubicBezTo>
                    <a:pt x="31581" y="15168"/>
                    <a:pt x="34013" y="15077"/>
                    <a:pt x="36505" y="15046"/>
                  </a:cubicBezTo>
                  <a:cubicBezTo>
                    <a:pt x="36505" y="14773"/>
                    <a:pt x="36505" y="14560"/>
                    <a:pt x="36597" y="14408"/>
                  </a:cubicBezTo>
                  <a:cubicBezTo>
                    <a:pt x="31399" y="13405"/>
                    <a:pt x="26900" y="10122"/>
                    <a:pt x="22432" y="7447"/>
                  </a:cubicBezTo>
                  <a:cubicBezTo>
                    <a:pt x="16870" y="4134"/>
                    <a:pt x="10943" y="1399"/>
                    <a:pt x="4560" y="396"/>
                  </a:cubicBezTo>
                  <a:cubicBezTo>
                    <a:pt x="3313" y="183"/>
                    <a:pt x="2098" y="31"/>
                    <a:pt x="851" y="1"/>
                  </a:cubicBezTo>
                  <a:close/>
                </a:path>
              </a:pathLst>
            </a:custGeom>
            <a:solidFill>
              <a:srgbClr val="7B7FE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2328;p32"/>
            <p:cNvSpPr/>
            <p:nvPr/>
          </p:nvSpPr>
          <p:spPr>
            <a:xfrm>
              <a:off x="526200" y="1827050"/>
              <a:ext cx="304750" cy="734100"/>
            </a:xfrm>
            <a:custGeom>
              <a:avLst/>
              <a:gdLst/>
              <a:ahLst/>
              <a:cxnLst/>
              <a:rect l="l" t="t" r="r" b="b"/>
              <a:pathLst>
                <a:path w="12190" h="29364" extrusionOk="0">
                  <a:moveTo>
                    <a:pt x="12189" y="1"/>
                  </a:moveTo>
                  <a:lnTo>
                    <a:pt x="12189" y="1"/>
                  </a:lnTo>
                  <a:cubicBezTo>
                    <a:pt x="11885" y="487"/>
                    <a:pt x="11612" y="943"/>
                    <a:pt x="11308" y="1430"/>
                  </a:cubicBezTo>
                  <a:cubicBezTo>
                    <a:pt x="11399" y="1582"/>
                    <a:pt x="11399" y="1733"/>
                    <a:pt x="11217" y="1855"/>
                  </a:cubicBezTo>
                  <a:cubicBezTo>
                    <a:pt x="11125" y="1946"/>
                    <a:pt x="11065" y="1977"/>
                    <a:pt x="10973" y="2007"/>
                  </a:cubicBezTo>
                  <a:cubicBezTo>
                    <a:pt x="6992" y="8573"/>
                    <a:pt x="3800" y="15624"/>
                    <a:pt x="1490" y="22950"/>
                  </a:cubicBezTo>
                  <a:cubicBezTo>
                    <a:pt x="943" y="24652"/>
                    <a:pt x="457" y="26415"/>
                    <a:pt x="1" y="28147"/>
                  </a:cubicBezTo>
                  <a:cubicBezTo>
                    <a:pt x="609" y="28451"/>
                    <a:pt x="1125" y="28877"/>
                    <a:pt x="1551" y="29363"/>
                  </a:cubicBezTo>
                  <a:cubicBezTo>
                    <a:pt x="5229" y="24530"/>
                    <a:pt x="8481" y="18360"/>
                    <a:pt x="11460" y="11308"/>
                  </a:cubicBezTo>
                  <a:lnTo>
                    <a:pt x="11460" y="11278"/>
                  </a:lnTo>
                  <a:cubicBezTo>
                    <a:pt x="11581" y="10943"/>
                    <a:pt x="11673" y="10670"/>
                    <a:pt x="11733" y="10457"/>
                  </a:cubicBezTo>
                  <a:cubicBezTo>
                    <a:pt x="11916" y="9880"/>
                    <a:pt x="12037" y="9302"/>
                    <a:pt x="12037" y="8724"/>
                  </a:cubicBezTo>
                  <a:lnTo>
                    <a:pt x="12189" y="1"/>
                  </a:lnTo>
                  <a:close/>
                </a:path>
              </a:pathLst>
            </a:custGeom>
            <a:solidFill>
              <a:srgbClr val="FF3D8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2329;p32"/>
            <p:cNvSpPr/>
            <p:nvPr/>
          </p:nvSpPr>
          <p:spPr>
            <a:xfrm>
              <a:off x="-8750" y="1779200"/>
              <a:ext cx="881475" cy="387100"/>
            </a:xfrm>
            <a:custGeom>
              <a:avLst/>
              <a:gdLst/>
              <a:ahLst/>
              <a:cxnLst/>
              <a:rect l="l" t="t" r="r" b="b"/>
              <a:pathLst>
                <a:path w="35259" h="15484" extrusionOk="0">
                  <a:moveTo>
                    <a:pt x="34469" y="0"/>
                  </a:moveTo>
                  <a:cubicBezTo>
                    <a:pt x="34378" y="61"/>
                    <a:pt x="34256" y="61"/>
                    <a:pt x="34195" y="61"/>
                  </a:cubicBezTo>
                  <a:lnTo>
                    <a:pt x="34074" y="61"/>
                  </a:lnTo>
                  <a:cubicBezTo>
                    <a:pt x="33891" y="61"/>
                    <a:pt x="33739" y="91"/>
                    <a:pt x="33557" y="91"/>
                  </a:cubicBezTo>
                  <a:cubicBezTo>
                    <a:pt x="31064" y="243"/>
                    <a:pt x="28602" y="486"/>
                    <a:pt x="26140" y="730"/>
                  </a:cubicBezTo>
                  <a:cubicBezTo>
                    <a:pt x="21247" y="1277"/>
                    <a:pt x="16323" y="2037"/>
                    <a:pt x="11459" y="3009"/>
                  </a:cubicBezTo>
                  <a:cubicBezTo>
                    <a:pt x="8511" y="3587"/>
                    <a:pt x="5593" y="4286"/>
                    <a:pt x="2644" y="5046"/>
                  </a:cubicBezTo>
                  <a:cubicBezTo>
                    <a:pt x="2097" y="5198"/>
                    <a:pt x="1489" y="5350"/>
                    <a:pt x="912" y="5502"/>
                  </a:cubicBezTo>
                  <a:cubicBezTo>
                    <a:pt x="821" y="5684"/>
                    <a:pt x="760" y="5897"/>
                    <a:pt x="669" y="6140"/>
                  </a:cubicBezTo>
                  <a:cubicBezTo>
                    <a:pt x="1672" y="5866"/>
                    <a:pt x="2705" y="5593"/>
                    <a:pt x="3678" y="5350"/>
                  </a:cubicBezTo>
                  <a:cubicBezTo>
                    <a:pt x="4225" y="5228"/>
                    <a:pt x="4742" y="5076"/>
                    <a:pt x="5289" y="4955"/>
                  </a:cubicBezTo>
                  <a:cubicBezTo>
                    <a:pt x="10061" y="3769"/>
                    <a:pt x="14924" y="2827"/>
                    <a:pt x="19818" y="2097"/>
                  </a:cubicBezTo>
                  <a:cubicBezTo>
                    <a:pt x="21794" y="1793"/>
                    <a:pt x="23769" y="1581"/>
                    <a:pt x="25806" y="1337"/>
                  </a:cubicBezTo>
                  <a:lnTo>
                    <a:pt x="25806" y="1337"/>
                  </a:lnTo>
                  <a:cubicBezTo>
                    <a:pt x="24377" y="1702"/>
                    <a:pt x="22949" y="2067"/>
                    <a:pt x="21551" y="2462"/>
                  </a:cubicBezTo>
                  <a:cubicBezTo>
                    <a:pt x="17022" y="3708"/>
                    <a:pt x="12523" y="5198"/>
                    <a:pt x="8116" y="6869"/>
                  </a:cubicBezTo>
                  <a:cubicBezTo>
                    <a:pt x="6231" y="7569"/>
                    <a:pt x="4316" y="8328"/>
                    <a:pt x="2462" y="9149"/>
                  </a:cubicBezTo>
                  <a:cubicBezTo>
                    <a:pt x="1672" y="9514"/>
                    <a:pt x="821" y="9848"/>
                    <a:pt x="0" y="10243"/>
                  </a:cubicBezTo>
                  <a:lnTo>
                    <a:pt x="0" y="10882"/>
                  </a:lnTo>
                  <a:cubicBezTo>
                    <a:pt x="821" y="10517"/>
                    <a:pt x="1672" y="10122"/>
                    <a:pt x="2492" y="9787"/>
                  </a:cubicBezTo>
                  <a:cubicBezTo>
                    <a:pt x="2614" y="9757"/>
                    <a:pt x="2736" y="9666"/>
                    <a:pt x="2857" y="9635"/>
                  </a:cubicBezTo>
                  <a:cubicBezTo>
                    <a:pt x="7143" y="7812"/>
                    <a:pt x="11520" y="6170"/>
                    <a:pt x="15958" y="4772"/>
                  </a:cubicBezTo>
                  <a:cubicBezTo>
                    <a:pt x="19605" y="3587"/>
                    <a:pt x="23314" y="2553"/>
                    <a:pt x="27083" y="1702"/>
                  </a:cubicBezTo>
                  <a:lnTo>
                    <a:pt x="27083" y="1702"/>
                  </a:lnTo>
                  <a:cubicBezTo>
                    <a:pt x="25259" y="2492"/>
                    <a:pt x="23466" y="3435"/>
                    <a:pt x="21733" y="4377"/>
                  </a:cubicBezTo>
                  <a:cubicBezTo>
                    <a:pt x="19727" y="5502"/>
                    <a:pt x="17660" y="6596"/>
                    <a:pt x="15654" y="7721"/>
                  </a:cubicBezTo>
                  <a:cubicBezTo>
                    <a:pt x="12037" y="9757"/>
                    <a:pt x="8480" y="11885"/>
                    <a:pt x="4924" y="14043"/>
                  </a:cubicBezTo>
                  <a:lnTo>
                    <a:pt x="3465" y="14955"/>
                  </a:lnTo>
                  <a:cubicBezTo>
                    <a:pt x="3210" y="15133"/>
                    <a:pt x="3383" y="15483"/>
                    <a:pt x="3643" y="15483"/>
                  </a:cubicBezTo>
                  <a:cubicBezTo>
                    <a:pt x="3693" y="15483"/>
                    <a:pt x="3746" y="15470"/>
                    <a:pt x="3800" y="15441"/>
                  </a:cubicBezTo>
                  <a:cubicBezTo>
                    <a:pt x="4164" y="15228"/>
                    <a:pt x="4559" y="14955"/>
                    <a:pt x="4985" y="14711"/>
                  </a:cubicBezTo>
                  <a:cubicBezTo>
                    <a:pt x="6748" y="13617"/>
                    <a:pt x="8632" y="12523"/>
                    <a:pt x="10456" y="11429"/>
                  </a:cubicBezTo>
                  <a:cubicBezTo>
                    <a:pt x="14408" y="9088"/>
                    <a:pt x="18389" y="6869"/>
                    <a:pt x="22462" y="4681"/>
                  </a:cubicBezTo>
                  <a:cubicBezTo>
                    <a:pt x="25777" y="2965"/>
                    <a:pt x="29437" y="816"/>
                    <a:pt x="33275" y="816"/>
                  </a:cubicBezTo>
                  <a:cubicBezTo>
                    <a:pt x="33379" y="816"/>
                    <a:pt x="33483" y="818"/>
                    <a:pt x="33587" y="821"/>
                  </a:cubicBezTo>
                  <a:lnTo>
                    <a:pt x="33618" y="821"/>
                  </a:lnTo>
                  <a:cubicBezTo>
                    <a:pt x="33861" y="821"/>
                    <a:pt x="34074" y="821"/>
                    <a:pt x="34317" y="851"/>
                  </a:cubicBezTo>
                  <a:cubicBezTo>
                    <a:pt x="34530" y="851"/>
                    <a:pt x="34773" y="882"/>
                    <a:pt x="34985" y="942"/>
                  </a:cubicBezTo>
                  <a:cubicBezTo>
                    <a:pt x="35012" y="953"/>
                    <a:pt x="35038" y="958"/>
                    <a:pt x="35063" y="958"/>
                  </a:cubicBezTo>
                  <a:cubicBezTo>
                    <a:pt x="35177" y="958"/>
                    <a:pt x="35259" y="849"/>
                    <a:pt x="35259" y="699"/>
                  </a:cubicBezTo>
                  <a:lnTo>
                    <a:pt x="35259" y="669"/>
                  </a:lnTo>
                  <a:cubicBezTo>
                    <a:pt x="35259" y="517"/>
                    <a:pt x="35229" y="395"/>
                    <a:pt x="35016" y="365"/>
                  </a:cubicBezTo>
                  <a:cubicBezTo>
                    <a:pt x="34955" y="304"/>
                    <a:pt x="34834" y="304"/>
                    <a:pt x="34773" y="304"/>
                  </a:cubicBezTo>
                  <a:cubicBezTo>
                    <a:pt x="34773" y="122"/>
                    <a:pt x="34651" y="0"/>
                    <a:pt x="34469" y="0"/>
                  </a:cubicBezTo>
                  <a:close/>
                </a:path>
              </a:pathLst>
            </a:custGeom>
            <a:solidFill>
              <a:srgbClr val="FF3D8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2330;p32"/>
            <p:cNvSpPr/>
            <p:nvPr/>
          </p:nvSpPr>
          <p:spPr>
            <a:xfrm>
              <a:off x="184700" y="1782225"/>
              <a:ext cx="675125" cy="809575"/>
            </a:xfrm>
            <a:custGeom>
              <a:avLst/>
              <a:gdLst/>
              <a:ahLst/>
              <a:cxnLst/>
              <a:rect l="l" t="t" r="r" b="b"/>
              <a:pathLst>
                <a:path w="27005" h="32383" extrusionOk="0">
                  <a:moveTo>
                    <a:pt x="26488" y="1"/>
                  </a:moveTo>
                  <a:cubicBezTo>
                    <a:pt x="26427" y="31"/>
                    <a:pt x="26336" y="92"/>
                    <a:pt x="26305" y="153"/>
                  </a:cubicBezTo>
                  <a:cubicBezTo>
                    <a:pt x="26184" y="335"/>
                    <a:pt x="26092" y="487"/>
                    <a:pt x="25971" y="700"/>
                  </a:cubicBezTo>
                  <a:lnTo>
                    <a:pt x="25940" y="730"/>
                  </a:lnTo>
                  <a:cubicBezTo>
                    <a:pt x="25363" y="1612"/>
                    <a:pt x="24785" y="2463"/>
                    <a:pt x="24269" y="3375"/>
                  </a:cubicBezTo>
                  <a:cubicBezTo>
                    <a:pt x="22506" y="4408"/>
                    <a:pt x="20925" y="5654"/>
                    <a:pt x="19466" y="7083"/>
                  </a:cubicBezTo>
                  <a:lnTo>
                    <a:pt x="19314" y="7235"/>
                  </a:lnTo>
                  <a:lnTo>
                    <a:pt x="19193" y="7235"/>
                  </a:lnTo>
                  <a:cubicBezTo>
                    <a:pt x="17460" y="7387"/>
                    <a:pt x="15697" y="7721"/>
                    <a:pt x="14025" y="8299"/>
                  </a:cubicBezTo>
                  <a:cubicBezTo>
                    <a:pt x="8767" y="10031"/>
                    <a:pt x="4116" y="13648"/>
                    <a:pt x="1198" y="18360"/>
                  </a:cubicBezTo>
                  <a:cubicBezTo>
                    <a:pt x="773" y="18998"/>
                    <a:pt x="438" y="19636"/>
                    <a:pt x="104" y="20335"/>
                  </a:cubicBezTo>
                  <a:cubicBezTo>
                    <a:pt x="1" y="20584"/>
                    <a:pt x="207" y="20804"/>
                    <a:pt x="407" y="20804"/>
                  </a:cubicBezTo>
                  <a:cubicBezTo>
                    <a:pt x="501" y="20804"/>
                    <a:pt x="593" y="20756"/>
                    <a:pt x="651" y="20639"/>
                  </a:cubicBezTo>
                  <a:cubicBezTo>
                    <a:pt x="803" y="20305"/>
                    <a:pt x="1016" y="20001"/>
                    <a:pt x="1168" y="19697"/>
                  </a:cubicBezTo>
                  <a:cubicBezTo>
                    <a:pt x="1837" y="18481"/>
                    <a:pt x="2627" y="17326"/>
                    <a:pt x="3508" y="16262"/>
                  </a:cubicBezTo>
                  <a:cubicBezTo>
                    <a:pt x="6092" y="13162"/>
                    <a:pt x="9466" y="10730"/>
                    <a:pt x="13265" y="9271"/>
                  </a:cubicBezTo>
                  <a:lnTo>
                    <a:pt x="13265" y="9271"/>
                  </a:lnTo>
                  <a:cubicBezTo>
                    <a:pt x="12779" y="10214"/>
                    <a:pt x="12262" y="11125"/>
                    <a:pt x="11685" y="12037"/>
                  </a:cubicBezTo>
                  <a:cubicBezTo>
                    <a:pt x="9557" y="15472"/>
                    <a:pt x="7004" y="18663"/>
                    <a:pt x="4116" y="21460"/>
                  </a:cubicBezTo>
                  <a:cubicBezTo>
                    <a:pt x="3630" y="21916"/>
                    <a:pt x="3083" y="22433"/>
                    <a:pt x="2597" y="22888"/>
                  </a:cubicBezTo>
                  <a:cubicBezTo>
                    <a:pt x="2362" y="23076"/>
                    <a:pt x="2580" y="23372"/>
                    <a:pt x="2831" y="23372"/>
                  </a:cubicBezTo>
                  <a:cubicBezTo>
                    <a:pt x="2906" y="23372"/>
                    <a:pt x="2983" y="23346"/>
                    <a:pt x="3053" y="23284"/>
                  </a:cubicBezTo>
                  <a:cubicBezTo>
                    <a:pt x="3600" y="22828"/>
                    <a:pt x="4086" y="22341"/>
                    <a:pt x="4572" y="21855"/>
                  </a:cubicBezTo>
                  <a:cubicBezTo>
                    <a:pt x="5028" y="21399"/>
                    <a:pt x="5484" y="20943"/>
                    <a:pt x="5940" y="20457"/>
                  </a:cubicBezTo>
                  <a:cubicBezTo>
                    <a:pt x="9223" y="16992"/>
                    <a:pt x="11958" y="13101"/>
                    <a:pt x="14147" y="8937"/>
                  </a:cubicBezTo>
                  <a:cubicBezTo>
                    <a:pt x="15636" y="8451"/>
                    <a:pt x="17156" y="8086"/>
                    <a:pt x="18676" y="7903"/>
                  </a:cubicBezTo>
                  <a:lnTo>
                    <a:pt x="18676" y="7903"/>
                  </a:lnTo>
                  <a:cubicBezTo>
                    <a:pt x="16244" y="10487"/>
                    <a:pt x="14299" y="13527"/>
                    <a:pt x="12658" y="16657"/>
                  </a:cubicBezTo>
                  <a:cubicBezTo>
                    <a:pt x="11715" y="18481"/>
                    <a:pt x="10895" y="20335"/>
                    <a:pt x="10044" y="22189"/>
                  </a:cubicBezTo>
                  <a:cubicBezTo>
                    <a:pt x="9436" y="23557"/>
                    <a:pt x="8797" y="24925"/>
                    <a:pt x="8037" y="26262"/>
                  </a:cubicBezTo>
                  <a:cubicBezTo>
                    <a:pt x="7642" y="26901"/>
                    <a:pt x="7247" y="27539"/>
                    <a:pt x="6822" y="28147"/>
                  </a:cubicBezTo>
                  <a:cubicBezTo>
                    <a:pt x="6641" y="28395"/>
                    <a:pt x="6846" y="28694"/>
                    <a:pt x="7063" y="28694"/>
                  </a:cubicBezTo>
                  <a:cubicBezTo>
                    <a:pt x="7138" y="28694"/>
                    <a:pt x="7215" y="28658"/>
                    <a:pt x="7278" y="28572"/>
                  </a:cubicBezTo>
                  <a:cubicBezTo>
                    <a:pt x="7581" y="28147"/>
                    <a:pt x="7855" y="27752"/>
                    <a:pt x="8098" y="27296"/>
                  </a:cubicBezTo>
                  <a:cubicBezTo>
                    <a:pt x="9101" y="25624"/>
                    <a:pt x="9922" y="23861"/>
                    <a:pt x="10743" y="22068"/>
                  </a:cubicBezTo>
                  <a:cubicBezTo>
                    <a:pt x="13691" y="15442"/>
                    <a:pt x="17308" y="8572"/>
                    <a:pt x="23539" y="4499"/>
                  </a:cubicBezTo>
                  <a:lnTo>
                    <a:pt x="23539" y="4499"/>
                  </a:lnTo>
                  <a:lnTo>
                    <a:pt x="22293" y="6657"/>
                  </a:lnTo>
                  <a:cubicBezTo>
                    <a:pt x="18250" y="13922"/>
                    <a:pt x="15180" y="21703"/>
                    <a:pt x="13083" y="29727"/>
                  </a:cubicBezTo>
                  <a:lnTo>
                    <a:pt x="12506" y="32007"/>
                  </a:lnTo>
                  <a:cubicBezTo>
                    <a:pt x="12448" y="32237"/>
                    <a:pt x="12680" y="32382"/>
                    <a:pt x="12890" y="32382"/>
                  </a:cubicBezTo>
                  <a:cubicBezTo>
                    <a:pt x="13014" y="32382"/>
                    <a:pt x="13129" y="32332"/>
                    <a:pt x="13174" y="32220"/>
                  </a:cubicBezTo>
                  <a:cubicBezTo>
                    <a:pt x="13326" y="31490"/>
                    <a:pt x="13509" y="30791"/>
                    <a:pt x="13691" y="30062"/>
                  </a:cubicBezTo>
                  <a:cubicBezTo>
                    <a:pt x="14117" y="28299"/>
                    <a:pt x="14633" y="26566"/>
                    <a:pt x="15180" y="24864"/>
                  </a:cubicBezTo>
                  <a:cubicBezTo>
                    <a:pt x="17490" y="17569"/>
                    <a:pt x="20712" y="10487"/>
                    <a:pt x="24664" y="3922"/>
                  </a:cubicBezTo>
                  <a:cubicBezTo>
                    <a:pt x="24755" y="3830"/>
                    <a:pt x="24816" y="3800"/>
                    <a:pt x="24907" y="3770"/>
                  </a:cubicBezTo>
                  <a:cubicBezTo>
                    <a:pt x="25089" y="3648"/>
                    <a:pt x="25089" y="3466"/>
                    <a:pt x="25029" y="3344"/>
                  </a:cubicBezTo>
                  <a:cubicBezTo>
                    <a:pt x="25272" y="2858"/>
                    <a:pt x="25576" y="2402"/>
                    <a:pt x="25880" y="1916"/>
                  </a:cubicBezTo>
                  <a:cubicBezTo>
                    <a:pt x="26123" y="1520"/>
                    <a:pt x="26396" y="1186"/>
                    <a:pt x="26609" y="791"/>
                  </a:cubicBezTo>
                  <a:lnTo>
                    <a:pt x="26852" y="457"/>
                  </a:lnTo>
                  <a:cubicBezTo>
                    <a:pt x="27004" y="244"/>
                    <a:pt x="26792" y="61"/>
                    <a:pt x="26609" y="1"/>
                  </a:cubicBezTo>
                  <a:close/>
                </a:path>
              </a:pathLst>
            </a:custGeom>
            <a:solidFill>
              <a:srgbClr val="7B7FE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 name="Google Shape;2331;p32"/>
            <p:cNvSpPr/>
            <p:nvPr/>
          </p:nvSpPr>
          <p:spPr>
            <a:xfrm>
              <a:off x="-8000" y="1906550"/>
              <a:ext cx="572975" cy="736500"/>
            </a:xfrm>
            <a:custGeom>
              <a:avLst/>
              <a:gdLst/>
              <a:ahLst/>
              <a:cxnLst/>
              <a:rect l="l" t="t" r="r" b="b"/>
              <a:pathLst>
                <a:path w="22919" h="29460" extrusionOk="0">
                  <a:moveTo>
                    <a:pt x="2426" y="1"/>
                  </a:moveTo>
                  <a:cubicBezTo>
                    <a:pt x="2194" y="1"/>
                    <a:pt x="1956" y="29"/>
                    <a:pt x="1733" y="73"/>
                  </a:cubicBezTo>
                  <a:cubicBezTo>
                    <a:pt x="1459" y="164"/>
                    <a:pt x="1186" y="225"/>
                    <a:pt x="973" y="347"/>
                  </a:cubicBezTo>
                  <a:cubicBezTo>
                    <a:pt x="973" y="377"/>
                    <a:pt x="912" y="438"/>
                    <a:pt x="912" y="468"/>
                  </a:cubicBezTo>
                  <a:cubicBezTo>
                    <a:pt x="852" y="651"/>
                    <a:pt x="760" y="894"/>
                    <a:pt x="700" y="1107"/>
                  </a:cubicBezTo>
                  <a:cubicBezTo>
                    <a:pt x="244" y="2475"/>
                    <a:pt x="0" y="3842"/>
                    <a:pt x="0" y="5180"/>
                  </a:cubicBezTo>
                  <a:lnTo>
                    <a:pt x="0" y="5818"/>
                  </a:lnTo>
                  <a:cubicBezTo>
                    <a:pt x="274" y="14025"/>
                    <a:pt x="7995" y="21624"/>
                    <a:pt x="17995" y="29040"/>
                  </a:cubicBezTo>
                  <a:cubicBezTo>
                    <a:pt x="18394" y="29320"/>
                    <a:pt x="18851" y="29459"/>
                    <a:pt x="19297" y="29459"/>
                  </a:cubicBezTo>
                  <a:cubicBezTo>
                    <a:pt x="19872" y="29459"/>
                    <a:pt x="20428" y="29228"/>
                    <a:pt x="20821" y="28767"/>
                  </a:cubicBezTo>
                  <a:cubicBezTo>
                    <a:pt x="21551" y="27946"/>
                    <a:pt x="22250" y="27095"/>
                    <a:pt x="22919" y="26183"/>
                  </a:cubicBezTo>
                  <a:cubicBezTo>
                    <a:pt x="22493" y="25697"/>
                    <a:pt x="21977" y="25271"/>
                    <a:pt x="21369" y="25119"/>
                  </a:cubicBezTo>
                  <a:cubicBezTo>
                    <a:pt x="21186" y="25028"/>
                    <a:pt x="20943" y="24937"/>
                    <a:pt x="20761" y="24876"/>
                  </a:cubicBezTo>
                  <a:cubicBezTo>
                    <a:pt x="20730" y="24815"/>
                    <a:pt x="20639" y="24815"/>
                    <a:pt x="20578" y="24785"/>
                  </a:cubicBezTo>
                  <a:cubicBezTo>
                    <a:pt x="20366" y="24724"/>
                    <a:pt x="20183" y="24663"/>
                    <a:pt x="20001" y="24633"/>
                  </a:cubicBezTo>
                  <a:cubicBezTo>
                    <a:pt x="19727" y="24572"/>
                    <a:pt x="19454" y="24511"/>
                    <a:pt x="19211" y="24481"/>
                  </a:cubicBezTo>
                  <a:cubicBezTo>
                    <a:pt x="18055" y="24329"/>
                    <a:pt x="16657" y="24329"/>
                    <a:pt x="16049" y="23356"/>
                  </a:cubicBezTo>
                  <a:cubicBezTo>
                    <a:pt x="15867" y="23083"/>
                    <a:pt x="15776" y="22779"/>
                    <a:pt x="15745" y="22444"/>
                  </a:cubicBezTo>
                  <a:cubicBezTo>
                    <a:pt x="15745" y="22323"/>
                    <a:pt x="15715" y="22171"/>
                    <a:pt x="15715" y="22019"/>
                  </a:cubicBezTo>
                  <a:cubicBezTo>
                    <a:pt x="15654" y="21837"/>
                    <a:pt x="15654" y="21593"/>
                    <a:pt x="15624" y="21411"/>
                  </a:cubicBezTo>
                  <a:cubicBezTo>
                    <a:pt x="15624" y="21259"/>
                    <a:pt x="15624" y="21107"/>
                    <a:pt x="15593" y="20985"/>
                  </a:cubicBezTo>
                  <a:cubicBezTo>
                    <a:pt x="15502" y="20499"/>
                    <a:pt x="15350" y="20074"/>
                    <a:pt x="14894" y="19830"/>
                  </a:cubicBezTo>
                  <a:cubicBezTo>
                    <a:pt x="14347" y="19587"/>
                    <a:pt x="13618" y="19800"/>
                    <a:pt x="13071" y="19435"/>
                  </a:cubicBezTo>
                  <a:cubicBezTo>
                    <a:pt x="12432" y="18979"/>
                    <a:pt x="12584" y="18007"/>
                    <a:pt x="12311" y="17308"/>
                  </a:cubicBezTo>
                  <a:cubicBezTo>
                    <a:pt x="12280" y="17156"/>
                    <a:pt x="12250" y="17064"/>
                    <a:pt x="12159" y="16943"/>
                  </a:cubicBezTo>
                  <a:cubicBezTo>
                    <a:pt x="12128" y="16882"/>
                    <a:pt x="12098" y="16791"/>
                    <a:pt x="12007" y="16760"/>
                  </a:cubicBezTo>
                  <a:cubicBezTo>
                    <a:pt x="11976" y="16730"/>
                    <a:pt x="11976" y="16700"/>
                    <a:pt x="11946" y="16700"/>
                  </a:cubicBezTo>
                  <a:cubicBezTo>
                    <a:pt x="11855" y="16608"/>
                    <a:pt x="11764" y="16578"/>
                    <a:pt x="11672" y="16548"/>
                  </a:cubicBezTo>
                  <a:cubicBezTo>
                    <a:pt x="11413" y="16437"/>
                    <a:pt x="11119" y="16421"/>
                    <a:pt x="10818" y="16421"/>
                  </a:cubicBezTo>
                  <a:cubicBezTo>
                    <a:pt x="10698" y="16421"/>
                    <a:pt x="10577" y="16423"/>
                    <a:pt x="10456" y="16423"/>
                  </a:cubicBezTo>
                  <a:cubicBezTo>
                    <a:pt x="10136" y="16423"/>
                    <a:pt x="9820" y="16405"/>
                    <a:pt x="9545" y="16274"/>
                  </a:cubicBezTo>
                  <a:cubicBezTo>
                    <a:pt x="9180" y="16092"/>
                    <a:pt x="8937" y="15788"/>
                    <a:pt x="8815" y="15393"/>
                  </a:cubicBezTo>
                  <a:cubicBezTo>
                    <a:pt x="8754" y="15210"/>
                    <a:pt x="8724" y="15028"/>
                    <a:pt x="8663" y="14785"/>
                  </a:cubicBezTo>
                  <a:lnTo>
                    <a:pt x="8663" y="14511"/>
                  </a:lnTo>
                  <a:cubicBezTo>
                    <a:pt x="8663" y="14177"/>
                    <a:pt x="8724" y="13842"/>
                    <a:pt x="8754" y="13539"/>
                  </a:cubicBezTo>
                  <a:lnTo>
                    <a:pt x="8754" y="13447"/>
                  </a:lnTo>
                  <a:cubicBezTo>
                    <a:pt x="8876" y="12475"/>
                    <a:pt x="8815" y="11228"/>
                    <a:pt x="7903" y="10833"/>
                  </a:cubicBezTo>
                  <a:cubicBezTo>
                    <a:pt x="7711" y="10760"/>
                    <a:pt x="7509" y="10736"/>
                    <a:pt x="7302" y="10736"/>
                  </a:cubicBezTo>
                  <a:cubicBezTo>
                    <a:pt x="6932" y="10736"/>
                    <a:pt x="6548" y="10811"/>
                    <a:pt x="6184" y="10811"/>
                  </a:cubicBezTo>
                  <a:cubicBezTo>
                    <a:pt x="5910" y="10811"/>
                    <a:pt x="5648" y="10769"/>
                    <a:pt x="5411" y="10621"/>
                  </a:cubicBezTo>
                  <a:cubicBezTo>
                    <a:pt x="5107" y="10408"/>
                    <a:pt x="4955" y="10073"/>
                    <a:pt x="4925" y="9739"/>
                  </a:cubicBezTo>
                  <a:cubicBezTo>
                    <a:pt x="4864" y="9496"/>
                    <a:pt x="4864" y="9283"/>
                    <a:pt x="4864" y="9040"/>
                  </a:cubicBezTo>
                  <a:cubicBezTo>
                    <a:pt x="4864" y="8341"/>
                    <a:pt x="4985" y="7581"/>
                    <a:pt x="4681" y="6973"/>
                  </a:cubicBezTo>
                  <a:cubicBezTo>
                    <a:pt x="4195" y="6000"/>
                    <a:pt x="2736" y="5757"/>
                    <a:pt x="2493" y="4785"/>
                  </a:cubicBezTo>
                  <a:cubicBezTo>
                    <a:pt x="2493" y="4724"/>
                    <a:pt x="2432" y="4693"/>
                    <a:pt x="2432" y="4602"/>
                  </a:cubicBezTo>
                  <a:cubicBezTo>
                    <a:pt x="2432" y="4450"/>
                    <a:pt x="2432" y="4298"/>
                    <a:pt x="2493" y="4146"/>
                  </a:cubicBezTo>
                  <a:cubicBezTo>
                    <a:pt x="2736" y="3113"/>
                    <a:pt x="4286" y="2444"/>
                    <a:pt x="4256" y="1289"/>
                  </a:cubicBezTo>
                  <a:cubicBezTo>
                    <a:pt x="4225" y="894"/>
                    <a:pt x="4043" y="590"/>
                    <a:pt x="3678" y="347"/>
                  </a:cubicBezTo>
                  <a:cubicBezTo>
                    <a:pt x="3405" y="164"/>
                    <a:pt x="3040" y="43"/>
                    <a:pt x="2675" y="12"/>
                  </a:cubicBezTo>
                  <a:cubicBezTo>
                    <a:pt x="2594" y="4"/>
                    <a:pt x="2510" y="1"/>
                    <a:pt x="2426" y="1"/>
                  </a:cubicBezTo>
                  <a:close/>
                </a:path>
              </a:pathLst>
            </a:custGeom>
            <a:solidFill>
              <a:srgbClr val="1800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2332;p32"/>
            <p:cNvSpPr/>
            <p:nvPr/>
          </p:nvSpPr>
          <p:spPr>
            <a:xfrm>
              <a:off x="-165300" y="1192550"/>
              <a:ext cx="196825" cy="560825"/>
            </a:xfrm>
            <a:custGeom>
              <a:avLst/>
              <a:gdLst/>
              <a:ahLst/>
              <a:cxnLst/>
              <a:rect l="l" t="t" r="r" b="b"/>
              <a:pathLst>
                <a:path w="7873" h="22433" extrusionOk="0">
                  <a:moveTo>
                    <a:pt x="1" y="1"/>
                  </a:moveTo>
                  <a:lnTo>
                    <a:pt x="1" y="1"/>
                  </a:lnTo>
                  <a:cubicBezTo>
                    <a:pt x="304" y="1703"/>
                    <a:pt x="669" y="4195"/>
                    <a:pt x="1034" y="6992"/>
                  </a:cubicBezTo>
                  <a:cubicBezTo>
                    <a:pt x="1064" y="7174"/>
                    <a:pt x="1064" y="7387"/>
                    <a:pt x="1095" y="7569"/>
                  </a:cubicBezTo>
                  <a:cubicBezTo>
                    <a:pt x="1216" y="8238"/>
                    <a:pt x="1277" y="8967"/>
                    <a:pt x="1368" y="9727"/>
                  </a:cubicBezTo>
                  <a:cubicBezTo>
                    <a:pt x="1824" y="14104"/>
                    <a:pt x="2280" y="18876"/>
                    <a:pt x="3374" y="22433"/>
                  </a:cubicBezTo>
                  <a:cubicBezTo>
                    <a:pt x="4104" y="21399"/>
                    <a:pt x="4985" y="20457"/>
                    <a:pt x="5776" y="19454"/>
                  </a:cubicBezTo>
                  <a:cubicBezTo>
                    <a:pt x="6505" y="18542"/>
                    <a:pt x="7144" y="17508"/>
                    <a:pt x="7447" y="16353"/>
                  </a:cubicBezTo>
                  <a:cubicBezTo>
                    <a:pt x="7660" y="15198"/>
                    <a:pt x="7417" y="13922"/>
                    <a:pt x="6566" y="13101"/>
                  </a:cubicBezTo>
                  <a:cubicBezTo>
                    <a:pt x="6110" y="12736"/>
                    <a:pt x="5502" y="12341"/>
                    <a:pt x="5502" y="11794"/>
                  </a:cubicBezTo>
                  <a:cubicBezTo>
                    <a:pt x="5472" y="10730"/>
                    <a:pt x="7356" y="10578"/>
                    <a:pt x="7630" y="9514"/>
                  </a:cubicBezTo>
                  <a:cubicBezTo>
                    <a:pt x="7873" y="8633"/>
                    <a:pt x="6748" y="7995"/>
                    <a:pt x="5836" y="7873"/>
                  </a:cubicBezTo>
                  <a:cubicBezTo>
                    <a:pt x="5320" y="7782"/>
                    <a:pt x="4742" y="7752"/>
                    <a:pt x="4286" y="7569"/>
                  </a:cubicBezTo>
                  <a:cubicBezTo>
                    <a:pt x="3922" y="7448"/>
                    <a:pt x="3648" y="7265"/>
                    <a:pt x="3466" y="6961"/>
                  </a:cubicBezTo>
                  <a:cubicBezTo>
                    <a:pt x="3405" y="6931"/>
                    <a:pt x="3405" y="6870"/>
                    <a:pt x="3374" y="6840"/>
                  </a:cubicBezTo>
                  <a:cubicBezTo>
                    <a:pt x="2888" y="5897"/>
                    <a:pt x="3800" y="4834"/>
                    <a:pt x="3982" y="3770"/>
                  </a:cubicBezTo>
                  <a:cubicBezTo>
                    <a:pt x="4226" y="2554"/>
                    <a:pt x="3374" y="1338"/>
                    <a:pt x="2280" y="730"/>
                  </a:cubicBezTo>
                  <a:cubicBezTo>
                    <a:pt x="1551" y="335"/>
                    <a:pt x="791" y="122"/>
                    <a:pt x="1" y="1"/>
                  </a:cubicBezTo>
                  <a:close/>
                </a:path>
              </a:pathLst>
            </a:custGeom>
            <a:solidFill>
              <a:srgbClr val="1800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2333;p32"/>
            <p:cNvSpPr/>
            <p:nvPr/>
          </p:nvSpPr>
          <p:spPr>
            <a:xfrm>
              <a:off x="-7250" y="1757900"/>
              <a:ext cx="880750" cy="120850"/>
            </a:xfrm>
            <a:custGeom>
              <a:avLst/>
              <a:gdLst/>
              <a:ahLst/>
              <a:cxnLst/>
              <a:rect l="l" t="t" r="r" b="b"/>
              <a:pathLst>
                <a:path w="35230" h="4834" extrusionOk="0">
                  <a:moveTo>
                    <a:pt x="34774" y="1"/>
                  </a:moveTo>
                  <a:cubicBezTo>
                    <a:pt x="34348" y="31"/>
                    <a:pt x="33953" y="31"/>
                    <a:pt x="33527" y="31"/>
                  </a:cubicBezTo>
                  <a:cubicBezTo>
                    <a:pt x="31096" y="62"/>
                    <a:pt x="28634" y="153"/>
                    <a:pt x="26202" y="183"/>
                  </a:cubicBezTo>
                  <a:cubicBezTo>
                    <a:pt x="23679" y="275"/>
                    <a:pt x="21126" y="335"/>
                    <a:pt x="18633" y="366"/>
                  </a:cubicBezTo>
                  <a:cubicBezTo>
                    <a:pt x="16202" y="426"/>
                    <a:pt x="13740" y="487"/>
                    <a:pt x="11308" y="791"/>
                  </a:cubicBezTo>
                  <a:cubicBezTo>
                    <a:pt x="8907" y="1095"/>
                    <a:pt x="6627" y="1703"/>
                    <a:pt x="4378" y="2585"/>
                  </a:cubicBezTo>
                  <a:cubicBezTo>
                    <a:pt x="2888" y="3162"/>
                    <a:pt x="1460" y="3831"/>
                    <a:pt x="1" y="4530"/>
                  </a:cubicBezTo>
                  <a:cubicBezTo>
                    <a:pt x="244" y="4621"/>
                    <a:pt x="457" y="4743"/>
                    <a:pt x="700" y="4834"/>
                  </a:cubicBezTo>
                  <a:cubicBezTo>
                    <a:pt x="2311" y="4074"/>
                    <a:pt x="3922" y="3344"/>
                    <a:pt x="5594" y="2737"/>
                  </a:cubicBezTo>
                  <a:cubicBezTo>
                    <a:pt x="7873" y="1946"/>
                    <a:pt x="10183" y="1430"/>
                    <a:pt x="12585" y="1217"/>
                  </a:cubicBezTo>
                  <a:cubicBezTo>
                    <a:pt x="15016" y="974"/>
                    <a:pt x="17509" y="943"/>
                    <a:pt x="19940" y="913"/>
                  </a:cubicBezTo>
                  <a:cubicBezTo>
                    <a:pt x="24500" y="791"/>
                    <a:pt x="28998" y="730"/>
                    <a:pt x="33558" y="609"/>
                  </a:cubicBezTo>
                  <a:cubicBezTo>
                    <a:pt x="33983" y="578"/>
                    <a:pt x="34439" y="578"/>
                    <a:pt x="34865" y="578"/>
                  </a:cubicBezTo>
                  <a:cubicBezTo>
                    <a:pt x="35229" y="578"/>
                    <a:pt x="35199" y="1"/>
                    <a:pt x="34774" y="1"/>
                  </a:cubicBezTo>
                  <a:close/>
                </a:path>
              </a:pathLst>
            </a:custGeom>
            <a:solidFill>
              <a:srgbClr val="FFA1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2334;p32"/>
            <p:cNvSpPr/>
            <p:nvPr/>
          </p:nvSpPr>
          <p:spPr>
            <a:xfrm>
              <a:off x="-140975" y="1364300"/>
              <a:ext cx="1031950" cy="382250"/>
            </a:xfrm>
            <a:custGeom>
              <a:avLst/>
              <a:gdLst/>
              <a:ahLst/>
              <a:cxnLst/>
              <a:rect l="l" t="t" r="r" b="b"/>
              <a:pathLst>
                <a:path w="41278" h="15290" extrusionOk="0">
                  <a:moveTo>
                    <a:pt x="2401" y="0"/>
                  </a:moveTo>
                  <a:cubicBezTo>
                    <a:pt x="1611" y="0"/>
                    <a:pt x="821" y="0"/>
                    <a:pt x="0" y="91"/>
                  </a:cubicBezTo>
                  <a:cubicBezTo>
                    <a:pt x="61" y="274"/>
                    <a:pt x="61" y="456"/>
                    <a:pt x="91" y="669"/>
                  </a:cubicBezTo>
                  <a:cubicBezTo>
                    <a:pt x="766" y="611"/>
                    <a:pt x="1416" y="590"/>
                    <a:pt x="2080" y="590"/>
                  </a:cubicBezTo>
                  <a:cubicBezTo>
                    <a:pt x="2464" y="590"/>
                    <a:pt x="2852" y="597"/>
                    <a:pt x="3253" y="608"/>
                  </a:cubicBezTo>
                  <a:cubicBezTo>
                    <a:pt x="4499" y="669"/>
                    <a:pt x="5745" y="821"/>
                    <a:pt x="6961" y="1003"/>
                  </a:cubicBezTo>
                  <a:cubicBezTo>
                    <a:pt x="13344" y="2037"/>
                    <a:pt x="19301" y="4803"/>
                    <a:pt x="24833" y="8055"/>
                  </a:cubicBezTo>
                  <a:cubicBezTo>
                    <a:pt x="29302" y="10730"/>
                    <a:pt x="33800" y="14043"/>
                    <a:pt x="38998" y="15015"/>
                  </a:cubicBezTo>
                  <a:cubicBezTo>
                    <a:pt x="39636" y="15167"/>
                    <a:pt x="40274" y="15259"/>
                    <a:pt x="40974" y="15289"/>
                  </a:cubicBezTo>
                  <a:cubicBezTo>
                    <a:pt x="41278" y="15289"/>
                    <a:pt x="41278" y="14863"/>
                    <a:pt x="41004" y="14681"/>
                  </a:cubicBezTo>
                  <a:cubicBezTo>
                    <a:pt x="40974" y="14681"/>
                    <a:pt x="40913" y="14651"/>
                    <a:pt x="40882" y="14651"/>
                  </a:cubicBezTo>
                  <a:cubicBezTo>
                    <a:pt x="40244" y="14590"/>
                    <a:pt x="39636" y="14529"/>
                    <a:pt x="39028" y="14408"/>
                  </a:cubicBezTo>
                  <a:cubicBezTo>
                    <a:pt x="36293" y="13860"/>
                    <a:pt x="33739" y="12705"/>
                    <a:pt x="31369" y="11338"/>
                  </a:cubicBezTo>
                  <a:cubicBezTo>
                    <a:pt x="28694" y="9818"/>
                    <a:pt x="26201" y="8146"/>
                    <a:pt x="23526" y="6626"/>
                  </a:cubicBezTo>
                  <a:cubicBezTo>
                    <a:pt x="20730" y="5015"/>
                    <a:pt x="17842" y="3587"/>
                    <a:pt x="14803" y="2492"/>
                  </a:cubicBezTo>
                  <a:cubicBezTo>
                    <a:pt x="10851" y="1003"/>
                    <a:pt x="6626" y="91"/>
                    <a:pt x="2401" y="0"/>
                  </a:cubicBezTo>
                  <a:close/>
                </a:path>
              </a:pathLst>
            </a:custGeom>
            <a:solidFill>
              <a:srgbClr val="FFA1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2335;p32"/>
            <p:cNvSpPr/>
            <p:nvPr/>
          </p:nvSpPr>
          <p:spPr>
            <a:xfrm>
              <a:off x="-150100" y="1096050"/>
              <a:ext cx="1070850" cy="626125"/>
            </a:xfrm>
            <a:custGeom>
              <a:avLst/>
              <a:gdLst/>
              <a:ahLst/>
              <a:cxnLst/>
              <a:rect l="l" t="t" r="r" b="b"/>
              <a:pathLst>
                <a:path w="42834" h="25045" extrusionOk="0">
                  <a:moveTo>
                    <a:pt x="1003" y="0"/>
                  </a:moveTo>
                  <a:cubicBezTo>
                    <a:pt x="821" y="92"/>
                    <a:pt x="608" y="183"/>
                    <a:pt x="426" y="304"/>
                  </a:cubicBezTo>
                  <a:cubicBezTo>
                    <a:pt x="244" y="365"/>
                    <a:pt x="152" y="456"/>
                    <a:pt x="0" y="548"/>
                  </a:cubicBezTo>
                  <a:cubicBezTo>
                    <a:pt x="2189" y="608"/>
                    <a:pt x="4408" y="821"/>
                    <a:pt x="6566" y="1247"/>
                  </a:cubicBezTo>
                  <a:cubicBezTo>
                    <a:pt x="10244" y="1976"/>
                    <a:pt x="13830" y="3253"/>
                    <a:pt x="17144" y="5046"/>
                  </a:cubicBezTo>
                  <a:cubicBezTo>
                    <a:pt x="20274" y="6779"/>
                    <a:pt x="23132" y="9028"/>
                    <a:pt x="25837" y="11460"/>
                  </a:cubicBezTo>
                  <a:cubicBezTo>
                    <a:pt x="30396" y="15563"/>
                    <a:pt x="34621" y="20153"/>
                    <a:pt x="39788" y="23496"/>
                  </a:cubicBezTo>
                  <a:cubicBezTo>
                    <a:pt x="40336" y="23891"/>
                    <a:pt x="40943" y="24256"/>
                    <a:pt x="41551" y="24621"/>
                  </a:cubicBezTo>
                  <a:cubicBezTo>
                    <a:pt x="41795" y="24773"/>
                    <a:pt x="42068" y="24925"/>
                    <a:pt x="42281" y="25016"/>
                  </a:cubicBezTo>
                  <a:cubicBezTo>
                    <a:pt x="42320" y="25036"/>
                    <a:pt x="42360" y="25045"/>
                    <a:pt x="42398" y="25045"/>
                  </a:cubicBezTo>
                  <a:cubicBezTo>
                    <a:pt x="42652" y="25045"/>
                    <a:pt x="42833" y="24646"/>
                    <a:pt x="42463" y="24408"/>
                  </a:cubicBezTo>
                  <a:cubicBezTo>
                    <a:pt x="42220" y="24256"/>
                    <a:pt x="41916" y="24104"/>
                    <a:pt x="41612" y="23922"/>
                  </a:cubicBezTo>
                  <a:cubicBezTo>
                    <a:pt x="41035" y="23587"/>
                    <a:pt x="40457" y="23253"/>
                    <a:pt x="39880" y="22858"/>
                  </a:cubicBezTo>
                  <a:cubicBezTo>
                    <a:pt x="37387" y="21217"/>
                    <a:pt x="35077" y="19302"/>
                    <a:pt x="32858" y="17235"/>
                  </a:cubicBezTo>
                  <a:cubicBezTo>
                    <a:pt x="30214" y="14773"/>
                    <a:pt x="27661" y="12219"/>
                    <a:pt x="24925" y="9879"/>
                  </a:cubicBezTo>
                  <a:cubicBezTo>
                    <a:pt x="22129" y="7478"/>
                    <a:pt x="19180" y="5320"/>
                    <a:pt x="15867" y="3709"/>
                  </a:cubicBezTo>
                  <a:cubicBezTo>
                    <a:pt x="11247" y="1459"/>
                    <a:pt x="6140" y="183"/>
                    <a:pt x="1003" y="0"/>
                  </a:cubicBezTo>
                  <a:close/>
                </a:path>
              </a:pathLst>
            </a:custGeom>
            <a:solidFill>
              <a:srgbClr val="FFA1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2336;p32"/>
            <p:cNvSpPr/>
            <p:nvPr/>
          </p:nvSpPr>
          <p:spPr>
            <a:xfrm>
              <a:off x="215400" y="1294225"/>
              <a:ext cx="109450" cy="106625"/>
            </a:xfrm>
            <a:custGeom>
              <a:avLst/>
              <a:gdLst/>
              <a:ahLst/>
              <a:cxnLst/>
              <a:rect l="l" t="t" r="r" b="b"/>
              <a:pathLst>
                <a:path w="4378" h="4265" extrusionOk="0">
                  <a:moveTo>
                    <a:pt x="2227" y="0"/>
                  </a:moveTo>
                  <a:cubicBezTo>
                    <a:pt x="2174" y="0"/>
                    <a:pt x="2121" y="2"/>
                    <a:pt x="2068" y="7"/>
                  </a:cubicBezTo>
                  <a:cubicBezTo>
                    <a:pt x="882" y="67"/>
                    <a:pt x="1" y="1070"/>
                    <a:pt x="31" y="2256"/>
                  </a:cubicBezTo>
                  <a:cubicBezTo>
                    <a:pt x="90" y="3374"/>
                    <a:pt x="1033" y="4265"/>
                    <a:pt x="2169" y="4265"/>
                  </a:cubicBezTo>
                  <a:cubicBezTo>
                    <a:pt x="2206" y="4265"/>
                    <a:pt x="2243" y="4264"/>
                    <a:pt x="2280" y="4262"/>
                  </a:cubicBezTo>
                  <a:cubicBezTo>
                    <a:pt x="3466" y="4232"/>
                    <a:pt x="4378" y="3198"/>
                    <a:pt x="4287" y="2013"/>
                  </a:cubicBezTo>
                  <a:cubicBezTo>
                    <a:pt x="4258" y="882"/>
                    <a:pt x="3316" y="0"/>
                    <a:pt x="2227" y="0"/>
                  </a:cubicBezTo>
                  <a:close/>
                </a:path>
              </a:pathLst>
            </a:custGeom>
            <a:solidFill>
              <a:srgbClr val="FFA1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2337;p32"/>
            <p:cNvSpPr/>
            <p:nvPr/>
          </p:nvSpPr>
          <p:spPr>
            <a:xfrm>
              <a:off x="435775" y="1426450"/>
              <a:ext cx="50175" cy="48200"/>
            </a:xfrm>
            <a:custGeom>
              <a:avLst/>
              <a:gdLst/>
              <a:ahLst/>
              <a:cxnLst/>
              <a:rect l="l" t="t" r="r" b="b"/>
              <a:pathLst>
                <a:path w="2007" h="1928" extrusionOk="0">
                  <a:moveTo>
                    <a:pt x="1047" y="1"/>
                  </a:moveTo>
                  <a:cubicBezTo>
                    <a:pt x="1012" y="1"/>
                    <a:pt x="978" y="3"/>
                    <a:pt x="943" y="6"/>
                  </a:cubicBezTo>
                  <a:cubicBezTo>
                    <a:pt x="426" y="37"/>
                    <a:pt x="1" y="493"/>
                    <a:pt x="31" y="1010"/>
                  </a:cubicBezTo>
                  <a:cubicBezTo>
                    <a:pt x="88" y="1522"/>
                    <a:pt x="491" y="1927"/>
                    <a:pt x="966" y="1927"/>
                  </a:cubicBezTo>
                  <a:cubicBezTo>
                    <a:pt x="998" y="1927"/>
                    <a:pt x="1031" y="1925"/>
                    <a:pt x="1064" y="1921"/>
                  </a:cubicBezTo>
                  <a:cubicBezTo>
                    <a:pt x="1611" y="1891"/>
                    <a:pt x="2007" y="1435"/>
                    <a:pt x="1976" y="918"/>
                  </a:cubicBezTo>
                  <a:cubicBezTo>
                    <a:pt x="1948" y="406"/>
                    <a:pt x="1547" y="1"/>
                    <a:pt x="1047" y="1"/>
                  </a:cubicBezTo>
                  <a:close/>
                </a:path>
              </a:pathLst>
            </a:custGeom>
            <a:solidFill>
              <a:srgbClr val="FF3D8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 name="Google Shape;2338;p32"/>
            <p:cNvSpPr/>
            <p:nvPr/>
          </p:nvSpPr>
          <p:spPr>
            <a:xfrm>
              <a:off x="17075" y="1298775"/>
              <a:ext cx="53975" cy="48650"/>
            </a:xfrm>
            <a:custGeom>
              <a:avLst/>
              <a:gdLst/>
              <a:ahLst/>
              <a:cxnLst/>
              <a:rect l="l" t="t" r="r" b="b"/>
              <a:pathLst>
                <a:path w="2159" h="1946" extrusionOk="0">
                  <a:moveTo>
                    <a:pt x="1097" y="1"/>
                  </a:moveTo>
                  <a:cubicBezTo>
                    <a:pt x="920" y="1"/>
                    <a:pt x="740" y="51"/>
                    <a:pt x="578" y="159"/>
                  </a:cubicBezTo>
                  <a:cubicBezTo>
                    <a:pt x="122" y="463"/>
                    <a:pt x="0" y="1071"/>
                    <a:pt x="274" y="1496"/>
                  </a:cubicBezTo>
                  <a:cubicBezTo>
                    <a:pt x="470" y="1790"/>
                    <a:pt x="792" y="1945"/>
                    <a:pt x="1102" y="1945"/>
                  </a:cubicBezTo>
                  <a:cubicBezTo>
                    <a:pt x="1273" y="1945"/>
                    <a:pt x="1440" y="1898"/>
                    <a:pt x="1581" y="1800"/>
                  </a:cubicBezTo>
                  <a:cubicBezTo>
                    <a:pt x="2037" y="1496"/>
                    <a:pt x="2159" y="888"/>
                    <a:pt x="1885" y="463"/>
                  </a:cubicBezTo>
                  <a:cubicBezTo>
                    <a:pt x="1728" y="169"/>
                    <a:pt x="1419" y="1"/>
                    <a:pt x="1097" y="1"/>
                  </a:cubicBezTo>
                  <a:close/>
                </a:path>
              </a:pathLst>
            </a:custGeom>
            <a:solidFill>
              <a:srgbClr val="FFA1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2339;p32"/>
            <p:cNvSpPr/>
            <p:nvPr/>
          </p:nvSpPr>
          <p:spPr>
            <a:xfrm>
              <a:off x="-39925" y="1173750"/>
              <a:ext cx="53975" cy="48100"/>
            </a:xfrm>
            <a:custGeom>
              <a:avLst/>
              <a:gdLst/>
              <a:ahLst/>
              <a:cxnLst/>
              <a:rect l="l" t="t" r="r" b="b"/>
              <a:pathLst>
                <a:path w="2159" h="1924" extrusionOk="0">
                  <a:moveTo>
                    <a:pt x="1085" y="0"/>
                  </a:moveTo>
                  <a:cubicBezTo>
                    <a:pt x="914" y="0"/>
                    <a:pt x="741" y="47"/>
                    <a:pt x="578" y="145"/>
                  </a:cubicBezTo>
                  <a:cubicBezTo>
                    <a:pt x="122" y="449"/>
                    <a:pt x="1" y="1057"/>
                    <a:pt x="274" y="1482"/>
                  </a:cubicBezTo>
                  <a:cubicBezTo>
                    <a:pt x="434" y="1762"/>
                    <a:pt x="778" y="1924"/>
                    <a:pt x="1107" y="1924"/>
                  </a:cubicBezTo>
                  <a:cubicBezTo>
                    <a:pt x="1279" y="1924"/>
                    <a:pt x="1446" y="1880"/>
                    <a:pt x="1581" y="1786"/>
                  </a:cubicBezTo>
                  <a:cubicBezTo>
                    <a:pt x="2037" y="1482"/>
                    <a:pt x="2159" y="874"/>
                    <a:pt x="1885" y="449"/>
                  </a:cubicBezTo>
                  <a:cubicBezTo>
                    <a:pt x="1690" y="155"/>
                    <a:pt x="1393" y="0"/>
                    <a:pt x="1085" y="0"/>
                  </a:cubicBezTo>
                  <a:close/>
                </a:path>
              </a:pathLst>
            </a:custGeom>
            <a:solidFill>
              <a:srgbClr val="FFA1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2340;p32"/>
            <p:cNvSpPr/>
            <p:nvPr/>
          </p:nvSpPr>
          <p:spPr>
            <a:xfrm>
              <a:off x="64200" y="1208475"/>
              <a:ext cx="79800" cy="78350"/>
            </a:xfrm>
            <a:custGeom>
              <a:avLst/>
              <a:gdLst/>
              <a:ahLst/>
              <a:cxnLst/>
              <a:rect l="l" t="t" r="r" b="b"/>
              <a:pathLst>
                <a:path w="3192" h="3134" extrusionOk="0">
                  <a:moveTo>
                    <a:pt x="1580" y="1"/>
                  </a:moveTo>
                  <a:cubicBezTo>
                    <a:pt x="1560" y="1"/>
                    <a:pt x="1540" y="1"/>
                    <a:pt x="1520" y="2"/>
                  </a:cubicBezTo>
                  <a:cubicBezTo>
                    <a:pt x="699" y="2"/>
                    <a:pt x="0" y="762"/>
                    <a:pt x="61" y="1643"/>
                  </a:cubicBezTo>
                  <a:cubicBezTo>
                    <a:pt x="91" y="2505"/>
                    <a:pt x="788" y="3134"/>
                    <a:pt x="1614" y="3134"/>
                  </a:cubicBezTo>
                  <a:cubicBezTo>
                    <a:pt x="1633" y="3134"/>
                    <a:pt x="1652" y="3133"/>
                    <a:pt x="1672" y="3133"/>
                  </a:cubicBezTo>
                  <a:cubicBezTo>
                    <a:pt x="2553" y="3072"/>
                    <a:pt x="3192" y="2373"/>
                    <a:pt x="3161" y="1491"/>
                  </a:cubicBezTo>
                  <a:cubicBezTo>
                    <a:pt x="3131" y="630"/>
                    <a:pt x="2434" y="1"/>
                    <a:pt x="1580" y="1"/>
                  </a:cubicBezTo>
                  <a:close/>
                </a:path>
              </a:pathLst>
            </a:custGeom>
            <a:solidFill>
              <a:srgbClr val="7B7FE8"/>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2341;p32"/>
            <p:cNvSpPr/>
            <p:nvPr/>
          </p:nvSpPr>
          <p:spPr>
            <a:xfrm>
              <a:off x="770900" y="1497275"/>
              <a:ext cx="278900" cy="867175"/>
            </a:xfrm>
            <a:custGeom>
              <a:avLst/>
              <a:gdLst/>
              <a:ahLst/>
              <a:cxnLst/>
              <a:rect l="l" t="t" r="r" b="b"/>
              <a:pathLst>
                <a:path w="11156" h="34687" extrusionOk="0">
                  <a:moveTo>
                    <a:pt x="6687" y="0"/>
                  </a:moveTo>
                  <a:cubicBezTo>
                    <a:pt x="6505" y="31"/>
                    <a:pt x="6322" y="31"/>
                    <a:pt x="6140" y="91"/>
                  </a:cubicBezTo>
                  <a:cubicBezTo>
                    <a:pt x="5015" y="274"/>
                    <a:pt x="3951" y="1003"/>
                    <a:pt x="4772" y="3192"/>
                  </a:cubicBezTo>
                  <a:lnTo>
                    <a:pt x="4043" y="4529"/>
                  </a:lnTo>
                  <a:cubicBezTo>
                    <a:pt x="3769" y="5016"/>
                    <a:pt x="3556" y="5502"/>
                    <a:pt x="3344" y="6019"/>
                  </a:cubicBezTo>
                  <a:cubicBezTo>
                    <a:pt x="3252" y="6323"/>
                    <a:pt x="3131" y="6627"/>
                    <a:pt x="3040" y="6930"/>
                  </a:cubicBezTo>
                  <a:cubicBezTo>
                    <a:pt x="2979" y="7113"/>
                    <a:pt x="2888" y="7295"/>
                    <a:pt x="2857" y="7478"/>
                  </a:cubicBezTo>
                  <a:cubicBezTo>
                    <a:pt x="2705" y="8055"/>
                    <a:pt x="2584" y="8602"/>
                    <a:pt x="2523" y="9149"/>
                  </a:cubicBezTo>
                  <a:cubicBezTo>
                    <a:pt x="2492" y="9362"/>
                    <a:pt x="2432" y="9544"/>
                    <a:pt x="2432" y="9727"/>
                  </a:cubicBezTo>
                  <a:cubicBezTo>
                    <a:pt x="2401" y="9970"/>
                    <a:pt x="2401" y="10213"/>
                    <a:pt x="2401" y="10456"/>
                  </a:cubicBezTo>
                  <a:lnTo>
                    <a:pt x="2401" y="10791"/>
                  </a:lnTo>
                  <a:lnTo>
                    <a:pt x="2401" y="11064"/>
                  </a:lnTo>
                  <a:lnTo>
                    <a:pt x="2401" y="11429"/>
                  </a:lnTo>
                  <a:lnTo>
                    <a:pt x="2401" y="12037"/>
                  </a:lnTo>
                  <a:lnTo>
                    <a:pt x="2401" y="12098"/>
                  </a:lnTo>
                  <a:lnTo>
                    <a:pt x="2401" y="13222"/>
                  </a:lnTo>
                  <a:lnTo>
                    <a:pt x="2249" y="21976"/>
                  </a:lnTo>
                  <a:cubicBezTo>
                    <a:pt x="2249" y="22584"/>
                    <a:pt x="2128" y="23131"/>
                    <a:pt x="1945" y="23678"/>
                  </a:cubicBezTo>
                  <a:cubicBezTo>
                    <a:pt x="1885" y="23891"/>
                    <a:pt x="1793" y="24195"/>
                    <a:pt x="1672" y="24499"/>
                  </a:cubicBezTo>
                  <a:lnTo>
                    <a:pt x="1672" y="24560"/>
                  </a:lnTo>
                  <a:cubicBezTo>
                    <a:pt x="973" y="26900"/>
                    <a:pt x="0" y="31308"/>
                    <a:pt x="1520" y="34438"/>
                  </a:cubicBezTo>
                  <a:cubicBezTo>
                    <a:pt x="1602" y="34602"/>
                    <a:pt x="1763" y="34687"/>
                    <a:pt x="1923" y="34687"/>
                  </a:cubicBezTo>
                  <a:cubicBezTo>
                    <a:pt x="2060" y="34687"/>
                    <a:pt x="2196" y="34625"/>
                    <a:pt x="2280" y="34499"/>
                  </a:cubicBezTo>
                  <a:cubicBezTo>
                    <a:pt x="3283" y="33101"/>
                    <a:pt x="5623" y="29241"/>
                    <a:pt x="5562" y="23861"/>
                  </a:cubicBezTo>
                  <a:cubicBezTo>
                    <a:pt x="5562" y="23192"/>
                    <a:pt x="5684" y="22493"/>
                    <a:pt x="5927" y="21855"/>
                  </a:cubicBezTo>
                  <a:lnTo>
                    <a:pt x="9210" y="13648"/>
                  </a:lnTo>
                  <a:lnTo>
                    <a:pt x="9483" y="12979"/>
                  </a:lnTo>
                  <a:cubicBezTo>
                    <a:pt x="9544" y="12827"/>
                    <a:pt x="9575" y="12675"/>
                    <a:pt x="9666" y="12462"/>
                  </a:cubicBezTo>
                  <a:cubicBezTo>
                    <a:pt x="9727" y="12250"/>
                    <a:pt x="9818" y="11976"/>
                    <a:pt x="9879" y="11703"/>
                  </a:cubicBezTo>
                  <a:cubicBezTo>
                    <a:pt x="9970" y="11459"/>
                    <a:pt x="10031" y="11186"/>
                    <a:pt x="10091" y="10912"/>
                  </a:cubicBezTo>
                  <a:cubicBezTo>
                    <a:pt x="10122" y="10791"/>
                    <a:pt x="10122" y="10700"/>
                    <a:pt x="10152" y="10578"/>
                  </a:cubicBezTo>
                  <a:cubicBezTo>
                    <a:pt x="10183" y="10396"/>
                    <a:pt x="10243" y="10152"/>
                    <a:pt x="10274" y="9970"/>
                  </a:cubicBezTo>
                  <a:cubicBezTo>
                    <a:pt x="10304" y="9788"/>
                    <a:pt x="10335" y="9575"/>
                    <a:pt x="10335" y="9393"/>
                  </a:cubicBezTo>
                  <a:cubicBezTo>
                    <a:pt x="10335" y="9180"/>
                    <a:pt x="10365" y="8967"/>
                    <a:pt x="10365" y="8785"/>
                  </a:cubicBezTo>
                  <a:cubicBezTo>
                    <a:pt x="10426" y="8450"/>
                    <a:pt x="10426" y="8085"/>
                    <a:pt x="10426" y="7721"/>
                  </a:cubicBezTo>
                  <a:cubicBezTo>
                    <a:pt x="10365" y="7538"/>
                    <a:pt x="10365" y="7326"/>
                    <a:pt x="10365" y="7143"/>
                  </a:cubicBezTo>
                  <a:cubicBezTo>
                    <a:pt x="10365" y="6961"/>
                    <a:pt x="10365" y="6718"/>
                    <a:pt x="10335" y="6535"/>
                  </a:cubicBezTo>
                  <a:cubicBezTo>
                    <a:pt x="10304" y="5806"/>
                    <a:pt x="10152" y="5107"/>
                    <a:pt x="9970" y="4377"/>
                  </a:cubicBezTo>
                  <a:cubicBezTo>
                    <a:pt x="9970" y="4377"/>
                    <a:pt x="10395" y="4043"/>
                    <a:pt x="10639" y="3496"/>
                  </a:cubicBezTo>
                  <a:cubicBezTo>
                    <a:pt x="11003" y="2857"/>
                    <a:pt x="11155" y="1976"/>
                    <a:pt x="10183" y="1186"/>
                  </a:cubicBezTo>
                  <a:cubicBezTo>
                    <a:pt x="10091" y="1064"/>
                    <a:pt x="9970" y="1003"/>
                    <a:pt x="9848" y="912"/>
                  </a:cubicBezTo>
                  <a:cubicBezTo>
                    <a:pt x="9635" y="760"/>
                    <a:pt x="9362" y="608"/>
                    <a:pt x="9028" y="456"/>
                  </a:cubicBezTo>
                  <a:cubicBezTo>
                    <a:pt x="8328" y="152"/>
                    <a:pt x="7538" y="0"/>
                    <a:pt x="6778" y="0"/>
                  </a:cubicBezTo>
                  <a:close/>
                </a:path>
              </a:pathLst>
            </a:custGeom>
            <a:solidFill>
              <a:srgbClr val="1800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4" name="Google Shape;2342;p32"/>
            <p:cNvSpPr/>
            <p:nvPr/>
          </p:nvSpPr>
          <p:spPr>
            <a:xfrm>
              <a:off x="1017800" y="1069375"/>
              <a:ext cx="348350" cy="456050"/>
            </a:xfrm>
            <a:custGeom>
              <a:avLst/>
              <a:gdLst/>
              <a:ahLst/>
              <a:cxnLst/>
              <a:rect l="l" t="t" r="r" b="b"/>
              <a:pathLst>
                <a:path w="13934" h="18242" extrusionOk="0">
                  <a:moveTo>
                    <a:pt x="13460" y="0"/>
                  </a:moveTo>
                  <a:cubicBezTo>
                    <a:pt x="13398" y="0"/>
                    <a:pt x="13337" y="19"/>
                    <a:pt x="13286" y="64"/>
                  </a:cubicBezTo>
                  <a:cubicBezTo>
                    <a:pt x="8817" y="3742"/>
                    <a:pt x="5535" y="8606"/>
                    <a:pt x="2586" y="13530"/>
                  </a:cubicBezTo>
                  <a:cubicBezTo>
                    <a:pt x="1766" y="14928"/>
                    <a:pt x="915" y="16356"/>
                    <a:pt x="124" y="17815"/>
                  </a:cubicBezTo>
                  <a:cubicBezTo>
                    <a:pt x="0" y="18042"/>
                    <a:pt x="199" y="18241"/>
                    <a:pt x="405" y="18241"/>
                  </a:cubicBezTo>
                  <a:cubicBezTo>
                    <a:pt x="503" y="18241"/>
                    <a:pt x="603" y="18196"/>
                    <a:pt x="671" y="18089"/>
                  </a:cubicBezTo>
                  <a:cubicBezTo>
                    <a:pt x="3468" y="13104"/>
                    <a:pt x="6355" y="8058"/>
                    <a:pt x="10246" y="3803"/>
                  </a:cubicBezTo>
                  <a:cubicBezTo>
                    <a:pt x="11340" y="2618"/>
                    <a:pt x="12465" y="1463"/>
                    <a:pt x="13741" y="459"/>
                  </a:cubicBezTo>
                  <a:cubicBezTo>
                    <a:pt x="13933" y="268"/>
                    <a:pt x="13690" y="0"/>
                    <a:pt x="13460" y="0"/>
                  </a:cubicBezTo>
                  <a:close/>
                </a:path>
              </a:pathLst>
            </a:custGeom>
            <a:solidFill>
              <a:srgbClr val="1800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2343;p32"/>
            <p:cNvSpPr/>
            <p:nvPr/>
          </p:nvSpPr>
          <p:spPr>
            <a:xfrm>
              <a:off x="672125" y="974375"/>
              <a:ext cx="269150" cy="529675"/>
            </a:xfrm>
            <a:custGeom>
              <a:avLst/>
              <a:gdLst/>
              <a:ahLst/>
              <a:cxnLst/>
              <a:rect l="l" t="t" r="r" b="b"/>
              <a:pathLst>
                <a:path w="10766" h="21187" extrusionOk="0">
                  <a:moveTo>
                    <a:pt x="432" y="1"/>
                  </a:moveTo>
                  <a:cubicBezTo>
                    <a:pt x="217" y="1"/>
                    <a:pt x="0" y="223"/>
                    <a:pt x="152" y="460"/>
                  </a:cubicBezTo>
                  <a:cubicBezTo>
                    <a:pt x="3465" y="5506"/>
                    <a:pt x="6808" y="10582"/>
                    <a:pt x="8875" y="16296"/>
                  </a:cubicBezTo>
                  <a:cubicBezTo>
                    <a:pt x="9392" y="17816"/>
                    <a:pt x="9848" y="19366"/>
                    <a:pt x="10182" y="20977"/>
                  </a:cubicBezTo>
                  <a:cubicBezTo>
                    <a:pt x="10206" y="21123"/>
                    <a:pt x="10309" y="21186"/>
                    <a:pt x="10419" y="21186"/>
                  </a:cubicBezTo>
                  <a:cubicBezTo>
                    <a:pt x="10583" y="21186"/>
                    <a:pt x="10766" y="21044"/>
                    <a:pt x="10729" y="20825"/>
                  </a:cubicBezTo>
                  <a:cubicBezTo>
                    <a:pt x="9513" y="14959"/>
                    <a:pt x="6656" y="9640"/>
                    <a:pt x="3556" y="4624"/>
                  </a:cubicBezTo>
                  <a:cubicBezTo>
                    <a:pt x="2583" y="3104"/>
                    <a:pt x="1611" y="1615"/>
                    <a:pt x="668" y="126"/>
                  </a:cubicBezTo>
                  <a:cubicBezTo>
                    <a:pt x="607" y="38"/>
                    <a:pt x="519" y="1"/>
                    <a:pt x="432" y="1"/>
                  </a:cubicBezTo>
                  <a:close/>
                </a:path>
              </a:pathLst>
            </a:custGeom>
            <a:solidFill>
              <a:srgbClr val="18004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67" name="Picture 66">
            <a:extLst>
              <a:ext uri="{FF2B5EF4-FFF2-40B4-BE49-F238E27FC236}">
                <a16:creationId xmlns:a16="http://schemas.microsoft.com/office/drawing/2014/main" id="{6CCC7611-61F7-4C5E-95B3-1A0D178689CB}"/>
              </a:ext>
            </a:extLst>
          </p:cNvPr>
          <p:cNvPicPr>
            <a:picLocks noChangeAspect="1"/>
          </p:cNvPicPr>
          <p:nvPr/>
        </p:nvPicPr>
        <p:blipFill>
          <a:blip r:embed="rId6" cstate="print"/>
          <a:stretch>
            <a:fillRect/>
          </a:stretch>
        </p:blipFill>
        <p:spPr>
          <a:xfrm>
            <a:off x="8815319" y="5743634"/>
            <a:ext cx="987638" cy="1114366"/>
          </a:xfrm>
          <a:prstGeom prst="rect">
            <a:avLst/>
          </a:prstGeom>
        </p:spPr>
      </p:pic>
      <p:pic>
        <p:nvPicPr>
          <p:cNvPr id="71" name="Picture 70">
            <a:extLst>
              <a:ext uri="{FF2B5EF4-FFF2-40B4-BE49-F238E27FC236}">
                <a16:creationId xmlns:a16="http://schemas.microsoft.com/office/drawing/2014/main" id="{713FE676-14B8-4F64-873C-CC6ABA3D4D47}"/>
              </a:ext>
            </a:extLst>
          </p:cNvPr>
          <p:cNvPicPr>
            <a:picLocks noChangeAspect="1"/>
          </p:cNvPicPr>
          <p:nvPr/>
        </p:nvPicPr>
        <p:blipFill>
          <a:blip r:embed="rId7" cstate="print"/>
          <a:stretch>
            <a:fillRect/>
          </a:stretch>
        </p:blipFill>
        <p:spPr>
          <a:xfrm rot="20219765">
            <a:off x="8004779" y="5980596"/>
            <a:ext cx="835224" cy="743776"/>
          </a:xfrm>
          <a:prstGeom prst="rect">
            <a:avLst/>
          </a:prstGeom>
        </p:spPr>
      </p:pic>
      <p:sp>
        <p:nvSpPr>
          <p:cNvPr id="66" name="Left-Right Arrow 65"/>
          <p:cNvSpPr/>
          <p:nvPr/>
        </p:nvSpPr>
        <p:spPr>
          <a:xfrm>
            <a:off x="2910178" y="0"/>
            <a:ext cx="3355450" cy="898497"/>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solidFill>
                  <a:schemeClr val="accent2"/>
                </a:solidFill>
              </a:rPr>
              <a:t>Annotated  Bibliography </a:t>
            </a:r>
            <a:endParaRPr lang="en-US" sz="2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6E7CA236AE83B4C8AACB9AE9F32993B" ma:contentTypeVersion="7" ma:contentTypeDescription="Create a new document." ma:contentTypeScope="" ma:versionID="ac30102ca6d4d2cafc8728ed2f10846f">
  <xsd:schema xmlns:xsd="http://www.w3.org/2001/XMLSchema" xmlns:xs="http://www.w3.org/2001/XMLSchema" xmlns:p="http://schemas.microsoft.com/office/2006/metadata/properties" xmlns:ns3="9902240c-f584-4322-946e-7b0be23bca91" xmlns:ns4="d2ec016d-25cf-4c07-aa6b-c53e267faa6f" targetNamespace="http://schemas.microsoft.com/office/2006/metadata/properties" ma:root="true" ma:fieldsID="b4895632a30eeeef7afd6346e06ebbbf" ns3:_="" ns4:_="">
    <xsd:import namespace="9902240c-f584-4322-946e-7b0be23bca91"/>
    <xsd:import namespace="d2ec016d-25cf-4c07-aa6b-c53e267faa6f"/>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902240c-f584-4322-946e-7b0be23bca9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2ec016d-25cf-4c07-aa6b-c53e267faa6f"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BB37340-4DC9-44F7-8599-88A64549F875}">
  <ds:schemaRefs>
    <ds:schemaRef ds:uri="http://schemas.openxmlformats.org/package/2006/metadata/core-properties"/>
    <ds:schemaRef ds:uri="http://schemas.microsoft.com/office/2006/metadata/properties"/>
    <ds:schemaRef ds:uri="http://purl.org/dc/terms/"/>
    <ds:schemaRef ds:uri="http://schemas.microsoft.com/office/2006/documentManagement/types"/>
    <ds:schemaRef ds:uri="d2ec016d-25cf-4c07-aa6b-c53e267faa6f"/>
    <ds:schemaRef ds:uri="http://schemas.microsoft.com/office/infopath/2007/PartnerControls"/>
    <ds:schemaRef ds:uri="http://purl.org/dc/elements/1.1/"/>
    <ds:schemaRef ds:uri="http://purl.org/dc/dcmitype/"/>
    <ds:schemaRef ds:uri="http://www.w3.org/XML/1998/namespace"/>
    <ds:schemaRef ds:uri="9902240c-f584-4322-946e-7b0be23bca91"/>
  </ds:schemaRefs>
</ds:datastoreItem>
</file>

<file path=customXml/itemProps2.xml><?xml version="1.0" encoding="utf-8"?>
<ds:datastoreItem xmlns:ds="http://schemas.openxmlformats.org/officeDocument/2006/customXml" ds:itemID="{6B2BD607-6C10-4256-B115-77FCA12BF448}">
  <ds:schemaRefs>
    <ds:schemaRef ds:uri="http://schemas.microsoft.com/sharepoint/v3/contenttype/forms"/>
  </ds:schemaRefs>
</ds:datastoreItem>
</file>

<file path=customXml/itemProps3.xml><?xml version="1.0" encoding="utf-8"?>
<ds:datastoreItem xmlns:ds="http://schemas.openxmlformats.org/officeDocument/2006/customXml" ds:itemID="{47C0818D-C144-4D1C-93E2-144140A57AE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902240c-f584-4322-946e-7b0be23bca91"/>
    <ds:schemaRef ds:uri="d2ec016d-25cf-4c07-aa6b-c53e267faa6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7463</TotalTime>
  <Words>2563</Words>
  <Application>Microsoft Office PowerPoint</Application>
  <PresentationFormat>Widescreen</PresentationFormat>
  <Paragraphs>107</Paragraphs>
  <Slides>2</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 child’s experience between the ages of 0 – 5 years will affect the rest of their lives</dc:title>
  <dc:creator>Lerisha Tamieka Ottey (1918349)</dc:creator>
  <cp:lastModifiedBy>Lerisha Tamieka Ottey (1918349)</cp:lastModifiedBy>
  <cp:revision>31</cp:revision>
  <dcterms:created xsi:type="dcterms:W3CDTF">2021-02-26T14:49:42Z</dcterms:created>
  <dcterms:modified xsi:type="dcterms:W3CDTF">2021-03-12T23:40:05Z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0x01010056E7CA236AE83B4C8AACB9AE9F32993B</vt:lpwstr>
  </property>
</Properties>
</file>