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15AFC8-508B-F75B-EB60-6962ACC1EA36}" v="1013" dt="2025-11-03T03:22:55.087"/>
    <p1510:client id="{8C4045A4-17BB-82F0-9755-33E961B6EBCE}" v="6" dt="2025-11-04T23:22:36.127"/>
    <p1510:client id="{EA9F05E3-86C1-857B-E7E3-CDCD39CC2085}" v="126" dt="2025-11-05T00:37:22.428"/>
    <p1510:client id="{FFD22E29-7868-8A43-19D7-24621F7D8F89}" v="49" dt="2025-11-03T01:49:34.7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wish Asghar (2323663)" userId="S::2323663@student.uwtsd.ac.uk::db4efadc-87f9-44c6-a8e1-838b1a205f2f" providerId="AD" clId="Web-{FFD22E29-7868-8A43-19D7-24621F7D8F89}"/>
    <pc:docChg chg="modSld">
      <pc:chgData name="Mahwish Asghar (2323663)" userId="S::2323663@student.uwtsd.ac.uk::db4efadc-87f9-44c6-a8e1-838b1a205f2f" providerId="AD" clId="Web-{FFD22E29-7868-8A43-19D7-24621F7D8F89}" dt="2025-11-03T01:49:34.774" v="44" actId="20577"/>
      <pc:docMkLst>
        <pc:docMk/>
      </pc:docMkLst>
      <pc:sldChg chg="modSp">
        <pc:chgData name="Mahwish Asghar (2323663)" userId="S::2323663@student.uwtsd.ac.uk::db4efadc-87f9-44c6-a8e1-838b1a205f2f" providerId="AD" clId="Web-{FFD22E29-7868-8A43-19D7-24621F7D8F89}" dt="2025-11-03T01:47:23.631" v="26" actId="20577"/>
        <pc:sldMkLst>
          <pc:docMk/>
          <pc:sldMk cId="109857222" sldId="256"/>
        </pc:sldMkLst>
        <pc:spChg chg="mod">
          <ac:chgData name="Mahwish Asghar (2323663)" userId="S::2323663@student.uwtsd.ac.uk::db4efadc-87f9-44c6-a8e1-838b1a205f2f" providerId="AD" clId="Web-{FFD22E29-7868-8A43-19D7-24621F7D8F89}" dt="2025-11-03T01:47:23.631" v="2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ahwish Asghar (2323663)" userId="S::2323663@student.uwtsd.ac.uk::db4efadc-87f9-44c6-a8e1-838b1a205f2f" providerId="AD" clId="Web-{FFD22E29-7868-8A43-19D7-24621F7D8F89}" dt="2025-11-03T01:49:34.774" v="44" actId="20577"/>
        <pc:sldMkLst>
          <pc:docMk/>
          <pc:sldMk cId="2472891450" sldId="257"/>
        </pc:sldMkLst>
        <pc:spChg chg="mod">
          <ac:chgData name="Mahwish Asghar (2323663)" userId="S::2323663@student.uwtsd.ac.uk::db4efadc-87f9-44c6-a8e1-838b1a205f2f" providerId="AD" clId="Web-{FFD22E29-7868-8A43-19D7-24621F7D8F89}" dt="2025-11-03T01:49:34.774" v="44" actId="20577"/>
          <ac:spMkLst>
            <pc:docMk/>
            <pc:sldMk cId="2472891450" sldId="257"/>
            <ac:spMk id="3" creationId="{BD5264BF-0464-8009-E150-CA643A5AB0AE}"/>
          </ac:spMkLst>
        </pc:spChg>
      </pc:sldChg>
    </pc:docChg>
  </pc:docChgLst>
  <pc:docChgLst>
    <pc:chgData name="Mahwish Asghar (2323663)" userId="S::2323663@student.uwtsd.ac.uk::db4efadc-87f9-44c6-a8e1-838b1a205f2f" providerId="AD" clId="Web-{8C4045A4-17BB-82F0-9755-33E961B6EBCE}"/>
    <pc:docChg chg="modSld">
      <pc:chgData name="Mahwish Asghar (2323663)" userId="S::2323663@student.uwtsd.ac.uk::db4efadc-87f9-44c6-a8e1-838b1a205f2f" providerId="AD" clId="Web-{8C4045A4-17BB-82F0-9755-33E961B6EBCE}" dt="2025-11-04T23:22:36.127" v="5" actId="20577"/>
      <pc:docMkLst>
        <pc:docMk/>
      </pc:docMkLst>
      <pc:sldChg chg="modSp">
        <pc:chgData name="Mahwish Asghar (2323663)" userId="S::2323663@student.uwtsd.ac.uk::db4efadc-87f9-44c6-a8e1-838b1a205f2f" providerId="AD" clId="Web-{8C4045A4-17BB-82F0-9755-33E961B6EBCE}" dt="2025-11-04T23:22:36.127" v="5" actId="20577"/>
        <pc:sldMkLst>
          <pc:docMk/>
          <pc:sldMk cId="2472891450" sldId="257"/>
        </pc:sldMkLst>
        <pc:spChg chg="mod">
          <ac:chgData name="Mahwish Asghar (2323663)" userId="S::2323663@student.uwtsd.ac.uk::db4efadc-87f9-44c6-a8e1-838b1a205f2f" providerId="AD" clId="Web-{8C4045A4-17BB-82F0-9755-33E961B6EBCE}" dt="2025-11-04T23:22:36.127" v="5" actId="20577"/>
          <ac:spMkLst>
            <pc:docMk/>
            <pc:sldMk cId="2472891450" sldId="257"/>
            <ac:spMk id="3" creationId="{BD5264BF-0464-8009-E150-CA643A5AB0AE}"/>
          </ac:spMkLst>
        </pc:spChg>
      </pc:sldChg>
      <pc:sldChg chg="modSp">
        <pc:chgData name="Mahwish Asghar (2323663)" userId="S::2323663@student.uwtsd.ac.uk::db4efadc-87f9-44c6-a8e1-838b1a205f2f" providerId="AD" clId="Web-{8C4045A4-17BB-82F0-9755-33E961B6EBCE}" dt="2025-11-04T23:21:54.861" v="1" actId="1076"/>
        <pc:sldMkLst>
          <pc:docMk/>
          <pc:sldMk cId="732918397" sldId="259"/>
        </pc:sldMkLst>
        <pc:spChg chg="mod">
          <ac:chgData name="Mahwish Asghar (2323663)" userId="S::2323663@student.uwtsd.ac.uk::db4efadc-87f9-44c6-a8e1-838b1a205f2f" providerId="AD" clId="Web-{8C4045A4-17BB-82F0-9755-33E961B6EBCE}" dt="2025-11-04T23:21:54.861" v="1" actId="1076"/>
          <ac:spMkLst>
            <pc:docMk/>
            <pc:sldMk cId="732918397" sldId="259"/>
            <ac:spMk id="3" creationId="{3433373F-9126-4C15-21CC-FDD5CA53DDB2}"/>
          </ac:spMkLst>
        </pc:spChg>
      </pc:sldChg>
    </pc:docChg>
  </pc:docChgLst>
  <pc:docChgLst>
    <pc:chgData name="Mahwish Asghar (2323663)" userId="S::2323663@student.uwtsd.ac.uk::db4efadc-87f9-44c6-a8e1-838b1a205f2f" providerId="AD" clId="Web-{EA9F05E3-86C1-857B-E7E3-CDCD39CC2085}"/>
    <pc:docChg chg="modSld">
      <pc:chgData name="Mahwish Asghar (2323663)" userId="S::2323663@student.uwtsd.ac.uk::db4efadc-87f9-44c6-a8e1-838b1a205f2f" providerId="AD" clId="Web-{EA9F05E3-86C1-857B-E7E3-CDCD39CC2085}" dt="2025-11-05T00:36:46.443" v="122" actId="1076"/>
      <pc:docMkLst>
        <pc:docMk/>
      </pc:docMkLst>
      <pc:sldChg chg="addSp delSp modSp modMedia addAnim delAnim">
        <pc:chgData name="Mahwish Asghar (2323663)" userId="S::2323663@student.uwtsd.ac.uk::db4efadc-87f9-44c6-a8e1-838b1a205f2f" providerId="AD" clId="Web-{EA9F05E3-86C1-857B-E7E3-CDCD39CC2085}" dt="2025-11-04T23:45:41.794" v="7"/>
        <pc:sldMkLst>
          <pc:docMk/>
          <pc:sldMk cId="109857222" sldId="256"/>
        </pc:sldMkLst>
        <pc:picChg chg="add del mod">
          <ac:chgData name="Mahwish Asghar (2323663)" userId="S::2323663@student.uwtsd.ac.uk::db4efadc-87f9-44c6-a8e1-838b1a205f2f" providerId="AD" clId="Web-{EA9F05E3-86C1-857B-E7E3-CDCD39CC2085}" dt="2025-11-04T23:40:52.994" v="2"/>
          <ac:picMkLst>
            <pc:docMk/>
            <pc:sldMk cId="109857222" sldId="256"/>
            <ac:picMk id="4" creationId="{DABF648D-43E1-DFDF-2325-688C5D79EA50}"/>
          </ac:picMkLst>
        </pc:picChg>
        <pc:picChg chg="add mod">
          <ac:chgData name="Mahwish Asghar (2323663)" userId="S::2323663@student.uwtsd.ac.uk::db4efadc-87f9-44c6-a8e1-838b1a205f2f" providerId="AD" clId="Web-{EA9F05E3-86C1-857B-E7E3-CDCD39CC2085}" dt="2025-11-04T23:45:41.794" v="7"/>
          <ac:picMkLst>
            <pc:docMk/>
            <pc:sldMk cId="109857222" sldId="256"/>
            <ac:picMk id="6" creationId="{4A728DD7-2672-CAF1-D90A-38C52639DFF7}"/>
          </ac:picMkLst>
        </pc:picChg>
      </pc:sldChg>
      <pc:sldChg chg="addSp modSp">
        <pc:chgData name="Mahwish Asghar (2323663)" userId="S::2323663@student.uwtsd.ac.uk::db4efadc-87f9-44c6-a8e1-838b1a205f2f" providerId="AD" clId="Web-{EA9F05E3-86C1-857B-E7E3-CDCD39CC2085}" dt="2025-11-04T23:41:15.232" v="5" actId="1076"/>
        <pc:sldMkLst>
          <pc:docMk/>
          <pc:sldMk cId="2472891450" sldId="257"/>
        </pc:sldMkLst>
        <pc:picChg chg="add mod">
          <ac:chgData name="Mahwish Asghar (2323663)" userId="S::2323663@student.uwtsd.ac.uk::db4efadc-87f9-44c6-a8e1-838b1a205f2f" providerId="AD" clId="Web-{EA9F05E3-86C1-857B-E7E3-CDCD39CC2085}" dt="2025-11-04T23:41:15.232" v="5" actId="1076"/>
          <ac:picMkLst>
            <pc:docMk/>
            <pc:sldMk cId="2472891450" sldId="257"/>
            <ac:picMk id="4" creationId="{DABF648D-43E1-DFDF-2325-688C5D79EA50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4T23:49:05.797" v="30"/>
        <pc:sldMkLst>
          <pc:docMk/>
          <pc:sldMk cId="2437458871" sldId="258"/>
        </pc:sldMkLst>
        <pc:spChg chg="mod">
          <ac:chgData name="Mahwish Asghar (2323663)" userId="S::2323663@student.uwtsd.ac.uk::db4efadc-87f9-44c6-a8e1-838b1a205f2f" providerId="AD" clId="Web-{EA9F05E3-86C1-857B-E7E3-CDCD39CC2085}" dt="2025-11-04T23:46:28.404" v="25" actId="20577"/>
          <ac:spMkLst>
            <pc:docMk/>
            <pc:sldMk cId="2437458871" sldId="258"/>
            <ac:spMk id="68" creationId="{4FC99B86-2E0D-4D5A-2514-DD025542BE60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4T23:49:05.797" v="30"/>
          <ac:picMkLst>
            <pc:docMk/>
            <pc:sldMk cId="2437458871" sldId="258"/>
            <ac:picMk id="3" creationId="{032260C7-E620-0820-CB79-316686E8DFE2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4T23:52:51.300" v="49" actId="1076"/>
        <pc:sldMkLst>
          <pc:docMk/>
          <pc:sldMk cId="732918397" sldId="259"/>
        </pc:sldMkLst>
        <pc:spChg chg="mod">
          <ac:chgData name="Mahwish Asghar (2323663)" userId="S::2323663@student.uwtsd.ac.uk::db4efadc-87f9-44c6-a8e1-838b1a205f2f" providerId="AD" clId="Web-{EA9F05E3-86C1-857B-E7E3-CDCD39CC2085}" dt="2025-11-04T23:49:53.204" v="47" actId="20577"/>
          <ac:spMkLst>
            <pc:docMk/>
            <pc:sldMk cId="732918397" sldId="259"/>
            <ac:spMk id="3" creationId="{3433373F-9126-4C15-21CC-FDD5CA53DDB2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4T23:52:51.300" v="49" actId="1076"/>
          <ac:picMkLst>
            <pc:docMk/>
            <pc:sldMk cId="732918397" sldId="259"/>
            <ac:picMk id="4" creationId="{411F0AE3-2300-A476-F189-7EEDC1669207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4T23:55:25.723" v="53" actId="1076"/>
        <pc:sldMkLst>
          <pc:docMk/>
          <pc:sldMk cId="4050328347" sldId="260"/>
        </pc:sldMkLst>
        <pc:spChg chg="mod">
          <ac:chgData name="Mahwish Asghar (2323663)" userId="S::2323663@student.uwtsd.ac.uk::db4efadc-87f9-44c6-a8e1-838b1a205f2f" providerId="AD" clId="Web-{EA9F05E3-86C1-857B-E7E3-CDCD39CC2085}" dt="2025-11-04T23:53:08.488" v="51" actId="14100"/>
          <ac:spMkLst>
            <pc:docMk/>
            <pc:sldMk cId="4050328347" sldId="260"/>
            <ac:spMk id="3" creationId="{EFE31B98-8852-1501-BB35-98585E165067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4T23:55:25.723" v="53" actId="1076"/>
          <ac:picMkLst>
            <pc:docMk/>
            <pc:sldMk cId="4050328347" sldId="260"/>
            <ac:picMk id="4" creationId="{D1AD4EAB-5BB5-92E4-917A-C777A9B95DCA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4T23:58:57.025" v="71" actId="1076"/>
        <pc:sldMkLst>
          <pc:docMk/>
          <pc:sldMk cId="4622976" sldId="261"/>
        </pc:sldMkLst>
        <pc:spChg chg="mod">
          <ac:chgData name="Mahwish Asghar (2323663)" userId="S::2323663@student.uwtsd.ac.uk::db4efadc-87f9-44c6-a8e1-838b1a205f2f" providerId="AD" clId="Web-{EA9F05E3-86C1-857B-E7E3-CDCD39CC2085}" dt="2025-11-04T23:56:34.411" v="69" actId="20577"/>
          <ac:spMkLst>
            <pc:docMk/>
            <pc:sldMk cId="4622976" sldId="261"/>
            <ac:spMk id="3" creationId="{8CC48D84-8EA5-C1ED-32D4-9E5F76187673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4T23:58:57.025" v="71" actId="1076"/>
          <ac:picMkLst>
            <pc:docMk/>
            <pc:sldMk cId="4622976" sldId="261"/>
            <ac:picMk id="4" creationId="{88327794-B7C4-ADB3-E001-C81FA3E6A4CF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02:40.777" v="85" actId="1076"/>
        <pc:sldMkLst>
          <pc:docMk/>
          <pc:sldMk cId="2683235828" sldId="262"/>
        </pc:sldMkLst>
        <pc:spChg chg="mod">
          <ac:chgData name="Mahwish Asghar (2323663)" userId="S::2323663@student.uwtsd.ac.uk::db4efadc-87f9-44c6-a8e1-838b1a205f2f" providerId="AD" clId="Web-{EA9F05E3-86C1-857B-E7E3-CDCD39CC2085}" dt="2025-11-04T23:59:49.472" v="83" actId="20577"/>
          <ac:spMkLst>
            <pc:docMk/>
            <pc:sldMk cId="2683235828" sldId="262"/>
            <ac:spMk id="3" creationId="{50809B36-3A49-7F40-D276-1F608C4E8B4D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02:40.777" v="85" actId="1076"/>
          <ac:picMkLst>
            <pc:docMk/>
            <pc:sldMk cId="2683235828" sldId="262"/>
            <ac:picMk id="4" creationId="{BF6A6264-E8ED-4F0D-D586-57A08E52E5D0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06:06.562" v="95" actId="1076"/>
        <pc:sldMkLst>
          <pc:docMk/>
          <pc:sldMk cId="2774000406" sldId="263"/>
        </pc:sldMkLst>
        <pc:spChg chg="mod">
          <ac:chgData name="Mahwish Asghar (2323663)" userId="S::2323663@student.uwtsd.ac.uk::db4efadc-87f9-44c6-a8e1-838b1a205f2f" providerId="AD" clId="Web-{EA9F05E3-86C1-857B-E7E3-CDCD39CC2085}" dt="2025-11-05T00:03:09.855" v="93" actId="20577"/>
          <ac:spMkLst>
            <pc:docMk/>
            <pc:sldMk cId="2774000406" sldId="263"/>
            <ac:spMk id="3" creationId="{B9209B52-D9FD-9C02-6279-80AE3CC36B5A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06:06.562" v="95" actId="1076"/>
          <ac:picMkLst>
            <pc:docMk/>
            <pc:sldMk cId="2774000406" sldId="263"/>
            <ac:picMk id="4" creationId="{9FD11515-D618-1F41-0070-29FFA74A9B08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08:50.159" v="96"/>
        <pc:sldMkLst>
          <pc:docMk/>
          <pc:sldMk cId="718486798" sldId="264"/>
        </pc:sldMkLst>
        <pc:picChg chg="add mod">
          <ac:chgData name="Mahwish Asghar (2323663)" userId="S::2323663@student.uwtsd.ac.uk::db4efadc-87f9-44c6-a8e1-838b1a205f2f" providerId="AD" clId="Web-{EA9F05E3-86C1-857B-E7E3-CDCD39CC2085}" dt="2025-11-05T00:08:50.159" v="96"/>
          <ac:picMkLst>
            <pc:docMk/>
            <pc:sldMk cId="718486798" sldId="264"/>
            <ac:picMk id="4" creationId="{B24C8B90-E443-0AD1-7017-8FE5F8B3756B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14:05.716" v="103" actId="20577"/>
        <pc:sldMkLst>
          <pc:docMk/>
          <pc:sldMk cId="620358063" sldId="265"/>
        </pc:sldMkLst>
        <pc:spChg chg="mod">
          <ac:chgData name="Mahwish Asghar (2323663)" userId="S::2323663@student.uwtsd.ac.uk::db4efadc-87f9-44c6-a8e1-838b1a205f2f" providerId="AD" clId="Web-{EA9F05E3-86C1-857B-E7E3-CDCD39CC2085}" dt="2025-11-05T00:14:05.716" v="103" actId="20577"/>
          <ac:spMkLst>
            <pc:docMk/>
            <pc:sldMk cId="620358063" sldId="265"/>
            <ac:spMk id="3" creationId="{C9719D78-85D0-72DB-F5EA-5DE9283654D6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13:39.058" v="98" actId="1076"/>
          <ac:picMkLst>
            <pc:docMk/>
            <pc:sldMk cId="620358063" sldId="265"/>
            <ac:picMk id="4" creationId="{DEB14450-299D-BBCF-1EC1-07308E9E1498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17:41.088" v="105" actId="1076"/>
        <pc:sldMkLst>
          <pc:docMk/>
          <pc:sldMk cId="591206053" sldId="266"/>
        </pc:sldMkLst>
        <pc:picChg chg="add mod">
          <ac:chgData name="Mahwish Asghar (2323663)" userId="S::2323663@student.uwtsd.ac.uk::db4efadc-87f9-44c6-a8e1-838b1a205f2f" providerId="AD" clId="Web-{EA9F05E3-86C1-857B-E7E3-CDCD39CC2085}" dt="2025-11-05T00:17:41.088" v="105" actId="1076"/>
          <ac:picMkLst>
            <pc:docMk/>
            <pc:sldMk cId="591206053" sldId="266"/>
            <ac:picMk id="3" creationId="{3E1A612A-717E-FC53-41B8-5517B89677CF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21:45.594" v="112" actId="20577"/>
        <pc:sldMkLst>
          <pc:docMk/>
          <pc:sldMk cId="705173232" sldId="268"/>
        </pc:sldMkLst>
        <pc:spChg chg="mod">
          <ac:chgData name="Mahwish Asghar (2323663)" userId="S::2323663@student.uwtsd.ac.uk::db4efadc-87f9-44c6-a8e1-838b1a205f2f" providerId="AD" clId="Web-{EA9F05E3-86C1-857B-E7E3-CDCD39CC2085}" dt="2025-11-05T00:21:45.594" v="112" actId="20577"/>
          <ac:spMkLst>
            <pc:docMk/>
            <pc:sldMk cId="705173232" sldId="268"/>
            <ac:spMk id="3" creationId="{7B428EB4-A459-1F42-06C7-EE430D03AE68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21:14.828" v="107" actId="1076"/>
          <ac:picMkLst>
            <pc:docMk/>
            <pc:sldMk cId="705173232" sldId="268"/>
            <ac:picMk id="4" creationId="{962555D2-2350-3D1C-3194-F9D38A88CCAA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25:09.884" v="114" actId="1076"/>
        <pc:sldMkLst>
          <pc:docMk/>
          <pc:sldMk cId="1281378431" sldId="269"/>
        </pc:sldMkLst>
        <pc:picChg chg="add mod">
          <ac:chgData name="Mahwish Asghar (2323663)" userId="S::2323663@student.uwtsd.ac.uk::db4efadc-87f9-44c6-a8e1-838b1a205f2f" providerId="AD" clId="Web-{EA9F05E3-86C1-857B-E7E3-CDCD39CC2085}" dt="2025-11-05T00:25:09.884" v="114" actId="1076"/>
          <ac:picMkLst>
            <pc:docMk/>
            <pc:sldMk cId="1281378431" sldId="269"/>
            <ac:picMk id="4" creationId="{434589B0-B4A1-A0B5-4E20-E45BB35CF80D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28:49.299" v="116" actId="1076"/>
        <pc:sldMkLst>
          <pc:docMk/>
          <pc:sldMk cId="2423855939" sldId="270"/>
        </pc:sldMkLst>
        <pc:picChg chg="add mod">
          <ac:chgData name="Mahwish Asghar (2323663)" userId="S::2323663@student.uwtsd.ac.uk::db4efadc-87f9-44c6-a8e1-838b1a205f2f" providerId="AD" clId="Web-{EA9F05E3-86C1-857B-E7E3-CDCD39CC2085}" dt="2025-11-05T00:28:49.299" v="116" actId="1076"/>
          <ac:picMkLst>
            <pc:docMk/>
            <pc:sldMk cId="2423855939" sldId="270"/>
            <ac:picMk id="4" creationId="{F8214E28-2448-5D34-2AE3-AA76BBB96342}"/>
          </ac:picMkLst>
        </pc:picChg>
      </pc:sldChg>
      <pc:sldChg chg="addSp modSp modMedia addAnim">
        <pc:chgData name="Mahwish Asghar (2323663)" userId="S::2323663@student.uwtsd.ac.uk::db4efadc-87f9-44c6-a8e1-838b1a205f2f" providerId="AD" clId="Web-{EA9F05E3-86C1-857B-E7E3-CDCD39CC2085}" dt="2025-11-05T00:36:46.443" v="122" actId="1076"/>
        <pc:sldMkLst>
          <pc:docMk/>
          <pc:sldMk cId="2705524316" sldId="271"/>
        </pc:sldMkLst>
        <pc:spChg chg="mod">
          <ac:chgData name="Mahwish Asghar (2323663)" userId="S::2323663@student.uwtsd.ac.uk::db4efadc-87f9-44c6-a8e1-838b1a205f2f" providerId="AD" clId="Web-{EA9F05E3-86C1-857B-E7E3-CDCD39CC2085}" dt="2025-11-05T00:36:09.427" v="120" actId="20577"/>
          <ac:spMkLst>
            <pc:docMk/>
            <pc:sldMk cId="2705524316" sldId="271"/>
            <ac:spMk id="3" creationId="{EE40AAD6-557E-80AA-370E-BF5FDCF57909}"/>
          </ac:spMkLst>
        </pc:spChg>
        <pc:picChg chg="add mod">
          <ac:chgData name="Mahwish Asghar (2323663)" userId="S::2323663@student.uwtsd.ac.uk::db4efadc-87f9-44c6-a8e1-838b1a205f2f" providerId="AD" clId="Web-{EA9F05E3-86C1-857B-E7E3-CDCD39CC2085}" dt="2025-11-05T00:36:46.443" v="122" actId="1076"/>
          <ac:picMkLst>
            <pc:docMk/>
            <pc:sldMk cId="2705524316" sldId="271"/>
            <ac:picMk id="4" creationId="{875157C0-6280-A663-0933-E2C1F72CA662}"/>
          </ac:picMkLst>
        </pc:picChg>
      </pc:sldChg>
    </pc:docChg>
  </pc:docChgLst>
  <pc:docChgLst>
    <pc:chgData name="Mahwish Asghar (2323663)" userId="S::2323663@student.uwtsd.ac.uk::db4efadc-87f9-44c6-a8e1-838b1a205f2f" providerId="AD" clId="Web-{3C15AFC8-508B-F75B-EB60-6962ACC1EA36}"/>
    <pc:docChg chg="modSld">
      <pc:chgData name="Mahwish Asghar (2323663)" userId="S::2323663@student.uwtsd.ac.uk::db4efadc-87f9-44c6-a8e1-838b1a205f2f" providerId="AD" clId="Web-{3C15AFC8-508B-F75B-EB60-6962ACC1EA36}" dt="2025-11-03T03:22:55.087" v="872" actId="20577"/>
      <pc:docMkLst>
        <pc:docMk/>
      </pc:docMkLst>
      <pc:sldChg chg="modSp">
        <pc:chgData name="Mahwish Asghar (2323663)" userId="S::2323663@student.uwtsd.ac.uk::db4efadc-87f9-44c6-a8e1-838b1a205f2f" providerId="AD" clId="Web-{3C15AFC8-508B-F75B-EB60-6962ACC1EA36}" dt="2025-11-03T03:02:59.178" v="640" actId="20577"/>
        <pc:sldMkLst>
          <pc:docMk/>
          <pc:sldMk cId="2472891450" sldId="257"/>
        </pc:sldMkLst>
        <pc:spChg chg="mod">
          <ac:chgData name="Mahwish Asghar (2323663)" userId="S::2323663@student.uwtsd.ac.uk::db4efadc-87f9-44c6-a8e1-838b1a205f2f" providerId="AD" clId="Web-{3C15AFC8-508B-F75B-EB60-6962ACC1EA36}" dt="2025-11-03T02:11:04.724" v="97" actId="20577"/>
          <ac:spMkLst>
            <pc:docMk/>
            <pc:sldMk cId="2472891450" sldId="257"/>
            <ac:spMk id="2" creationId="{A64B8BD7-5ABD-F4FA-9219-EEEA5D41C4E9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2:59.178" v="640" actId="20577"/>
          <ac:spMkLst>
            <pc:docMk/>
            <pc:sldMk cId="2472891450" sldId="257"/>
            <ac:spMk id="3" creationId="{BD5264BF-0464-8009-E150-CA643A5AB0AE}"/>
          </ac:spMkLst>
        </pc:spChg>
      </pc:sldChg>
      <pc:sldChg chg="addSp delSp modSp">
        <pc:chgData name="Mahwish Asghar (2323663)" userId="S::2323663@student.uwtsd.ac.uk::db4efadc-87f9-44c6-a8e1-838b1a205f2f" providerId="AD" clId="Web-{3C15AFC8-508B-F75B-EB60-6962ACC1EA36}" dt="2025-11-03T03:03:05.553" v="641" actId="20577"/>
        <pc:sldMkLst>
          <pc:docMk/>
          <pc:sldMk cId="2437458871" sldId="258"/>
        </pc:sldMkLst>
        <pc:spChg chg="mod">
          <ac:chgData name="Mahwish Asghar (2323663)" userId="S::2323663@student.uwtsd.ac.uk::db4efadc-87f9-44c6-a8e1-838b1a205f2f" providerId="AD" clId="Web-{3C15AFC8-508B-F75B-EB60-6962ACC1EA36}" dt="2025-11-03T02:14:43.230" v="114" actId="20577"/>
          <ac:spMkLst>
            <pc:docMk/>
            <pc:sldMk cId="2437458871" sldId="258"/>
            <ac:spMk id="2" creationId="{DA818440-3A78-E933-307E-00CDC3D66E6D}"/>
          </ac:spMkLst>
        </pc:spChg>
        <pc:spChg chg="add mod">
          <ac:chgData name="Mahwish Asghar (2323663)" userId="S::2323663@student.uwtsd.ac.uk::db4efadc-87f9-44c6-a8e1-838b1a205f2f" providerId="AD" clId="Web-{3C15AFC8-508B-F75B-EB60-6962ACC1EA36}" dt="2025-11-03T03:03:05.553" v="641" actId="20577"/>
          <ac:spMkLst>
            <pc:docMk/>
            <pc:sldMk cId="2437458871" sldId="258"/>
            <ac:spMk id="68" creationId="{4FC99B86-2E0D-4D5A-2514-DD025542BE60}"/>
          </ac:spMkLst>
        </pc:spChg>
        <pc:graphicFrameChg chg="del mod modGraphic">
          <ac:chgData name="Mahwish Asghar (2323663)" userId="S::2323663@student.uwtsd.ac.uk::db4efadc-87f9-44c6-a8e1-838b1a205f2f" providerId="AD" clId="Web-{3C15AFC8-508B-F75B-EB60-6962ACC1EA36}" dt="2025-11-03T01:58:04.700" v="16"/>
          <ac:graphicFrameMkLst>
            <pc:docMk/>
            <pc:sldMk cId="2437458871" sldId="258"/>
            <ac:graphicFrameMk id="19" creationId="{CB7B1F7F-3BFC-1AEA-5E7C-335935D301A5}"/>
          </ac:graphicFrameMkLst>
        </pc:graphicFrameChg>
      </pc:sldChg>
      <pc:sldChg chg="modSp">
        <pc:chgData name="Mahwish Asghar (2323663)" userId="S::2323663@student.uwtsd.ac.uk::db4efadc-87f9-44c6-a8e1-838b1a205f2f" providerId="AD" clId="Web-{3C15AFC8-508B-F75B-EB60-6962ACC1EA36}" dt="2025-11-03T03:22:55.087" v="872" actId="20577"/>
        <pc:sldMkLst>
          <pc:docMk/>
          <pc:sldMk cId="732918397" sldId="259"/>
        </pc:sldMkLst>
        <pc:spChg chg="mod">
          <ac:chgData name="Mahwish Asghar (2323663)" userId="S::2323663@student.uwtsd.ac.uk::db4efadc-87f9-44c6-a8e1-838b1a205f2f" providerId="AD" clId="Web-{3C15AFC8-508B-F75B-EB60-6962ACC1EA36}" dt="2025-11-03T03:22:55.087" v="872" actId="20577"/>
          <ac:spMkLst>
            <pc:docMk/>
            <pc:sldMk cId="732918397" sldId="259"/>
            <ac:spMk id="2" creationId="{26743590-64D5-DE9E-E2DD-A49EC91AFBAF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22:36.618" v="870" actId="20577"/>
          <ac:spMkLst>
            <pc:docMk/>
            <pc:sldMk cId="732918397" sldId="259"/>
            <ac:spMk id="3" creationId="{3433373F-9126-4C15-21CC-FDD5CA53DDB2}"/>
          </ac:spMkLst>
        </pc:spChg>
      </pc:sldChg>
      <pc:sldChg chg="addSp modSp">
        <pc:chgData name="Mahwish Asghar (2323663)" userId="S::2323663@student.uwtsd.ac.uk::db4efadc-87f9-44c6-a8e1-838b1a205f2f" providerId="AD" clId="Web-{3C15AFC8-508B-F75B-EB60-6962ACC1EA36}" dt="2025-11-03T03:02:47.193" v="639" actId="20577"/>
        <pc:sldMkLst>
          <pc:docMk/>
          <pc:sldMk cId="4050328347" sldId="260"/>
        </pc:sldMkLst>
        <pc:spChg chg="add mod">
          <ac:chgData name="Mahwish Asghar (2323663)" userId="S::2323663@student.uwtsd.ac.uk::db4efadc-87f9-44c6-a8e1-838b1a205f2f" providerId="AD" clId="Web-{3C15AFC8-508B-F75B-EB60-6962ACC1EA36}" dt="2025-11-03T02:23:55.793" v="234" actId="14100"/>
          <ac:spMkLst>
            <pc:docMk/>
            <pc:sldMk cId="4050328347" sldId="260"/>
            <ac:spMk id="2" creationId="{6B9049F6-617E-6485-95B6-82776CC2AB34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2:47.193" v="639" actId="20577"/>
          <ac:spMkLst>
            <pc:docMk/>
            <pc:sldMk cId="4050328347" sldId="260"/>
            <ac:spMk id="3" creationId="{EFE31B98-8852-1501-BB35-98585E165067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04:16.960" v="650" actId="20577"/>
        <pc:sldMkLst>
          <pc:docMk/>
          <pc:sldMk cId="4622976" sldId="261"/>
        </pc:sldMkLst>
        <pc:spChg chg="mod">
          <ac:chgData name="Mahwish Asghar (2323663)" userId="S::2323663@student.uwtsd.ac.uk::db4efadc-87f9-44c6-a8e1-838b1a205f2f" providerId="AD" clId="Web-{3C15AFC8-508B-F75B-EB60-6962ACC1EA36}" dt="2025-11-03T02:19:59.936" v="181" actId="20577"/>
          <ac:spMkLst>
            <pc:docMk/>
            <pc:sldMk cId="4622976" sldId="261"/>
            <ac:spMk id="2" creationId="{8D2F12A6-BC79-1593-1B60-B4C7B1F4ADD9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4:16.960" v="650" actId="20577"/>
          <ac:spMkLst>
            <pc:docMk/>
            <pc:sldMk cId="4622976" sldId="261"/>
            <ac:spMk id="3" creationId="{8CC48D84-8EA5-C1ED-32D4-9E5F76187673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05:15.680" v="658" actId="20577"/>
        <pc:sldMkLst>
          <pc:docMk/>
          <pc:sldMk cId="2683235828" sldId="262"/>
        </pc:sldMkLst>
        <pc:spChg chg="mod">
          <ac:chgData name="Mahwish Asghar (2323663)" userId="S::2323663@student.uwtsd.ac.uk::db4efadc-87f9-44c6-a8e1-838b1a205f2f" providerId="AD" clId="Web-{3C15AFC8-508B-F75B-EB60-6962ACC1EA36}" dt="2025-11-03T02:21:38.475" v="207" actId="20577"/>
          <ac:spMkLst>
            <pc:docMk/>
            <pc:sldMk cId="2683235828" sldId="262"/>
            <ac:spMk id="2" creationId="{635D85CB-8EA0-223A-E820-D555ECE0ADC8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5:15.680" v="658" actId="20577"/>
          <ac:spMkLst>
            <pc:docMk/>
            <pc:sldMk cId="2683235828" sldId="262"/>
            <ac:spMk id="3" creationId="{50809B36-3A49-7F40-D276-1F608C4E8B4D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06:21.368" v="667" actId="20577"/>
        <pc:sldMkLst>
          <pc:docMk/>
          <pc:sldMk cId="2774000406" sldId="263"/>
        </pc:sldMkLst>
        <pc:spChg chg="mod">
          <ac:chgData name="Mahwish Asghar (2323663)" userId="S::2323663@student.uwtsd.ac.uk::db4efadc-87f9-44c6-a8e1-838b1a205f2f" providerId="AD" clId="Web-{3C15AFC8-508B-F75B-EB60-6962ACC1EA36}" dt="2025-11-03T02:24:36.388" v="239" actId="20577"/>
          <ac:spMkLst>
            <pc:docMk/>
            <pc:sldMk cId="2774000406" sldId="263"/>
            <ac:spMk id="2" creationId="{55559DB3-2934-5F01-E341-D066431AC8E7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06:21.368" v="667" actId="20577"/>
          <ac:spMkLst>
            <pc:docMk/>
            <pc:sldMk cId="2774000406" sldId="263"/>
            <ac:spMk id="3" creationId="{B9209B52-D9FD-9C02-6279-80AE3CC36B5A}"/>
          </ac:spMkLst>
        </pc:spChg>
      </pc:sldChg>
      <pc:sldChg chg="delSp modSp">
        <pc:chgData name="Mahwish Asghar (2323663)" userId="S::2323663@student.uwtsd.ac.uk::db4efadc-87f9-44c6-a8e1-838b1a205f2f" providerId="AD" clId="Web-{3C15AFC8-508B-F75B-EB60-6962ACC1EA36}" dt="2025-11-03T03:13:01.220" v="777" actId="20577"/>
        <pc:sldMkLst>
          <pc:docMk/>
          <pc:sldMk cId="718486798" sldId="264"/>
        </pc:sldMkLst>
        <pc:spChg chg="mod">
          <ac:chgData name="Mahwish Asghar (2323663)" userId="S::2323663@student.uwtsd.ac.uk::db4efadc-87f9-44c6-a8e1-838b1a205f2f" providerId="AD" clId="Web-{3C15AFC8-508B-F75B-EB60-6962ACC1EA36}" dt="2025-11-03T02:26:25.484" v="270" actId="20577"/>
          <ac:spMkLst>
            <pc:docMk/>
            <pc:sldMk cId="718486798" sldId="264"/>
            <ac:spMk id="2" creationId="{28E24659-360B-E5FD-F486-988580F233DF}"/>
          </ac:spMkLst>
        </pc:spChg>
        <pc:spChg chg="del">
          <ac:chgData name="Mahwish Asghar (2323663)" userId="S::2323663@student.uwtsd.ac.uk::db4efadc-87f9-44c6-a8e1-838b1a205f2f" providerId="AD" clId="Web-{3C15AFC8-508B-F75B-EB60-6962ACC1EA36}" dt="2025-11-03T02:28:37.679" v="306"/>
          <ac:spMkLst>
            <pc:docMk/>
            <pc:sldMk cId="718486798" sldId="264"/>
            <ac:spMk id="7" creationId="{2ACA48D3-D6D7-89B5-A2EE-ED834D50204B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2:37.078" v="770" actId="20577"/>
          <ac:spMkLst>
            <pc:docMk/>
            <pc:sldMk cId="718486798" sldId="264"/>
            <ac:spMk id="19" creationId="{8BBAC261-D05A-5431-5F25-5CC0E3DD019C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2:40.531" v="771" actId="20577"/>
          <ac:spMkLst>
            <pc:docMk/>
            <pc:sldMk cId="718486798" sldId="264"/>
            <ac:spMk id="20" creationId="{3F73B67C-6D8B-0EFC-4DEA-96B7187E3C18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3:01.220" v="777" actId="20577"/>
          <ac:spMkLst>
            <pc:docMk/>
            <pc:sldMk cId="718486798" sldId="264"/>
            <ac:spMk id="21" creationId="{590C4004-3C74-09C4-10D5-47107CA6D41D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2:29.218" v="768" actId="20577"/>
          <ac:spMkLst>
            <pc:docMk/>
            <pc:sldMk cId="718486798" sldId="264"/>
            <ac:spMk id="22" creationId="{C9F2B629-8B71-0C3F-2ABB-D1EC0AEE3611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14:42.789" v="799" actId="20577"/>
        <pc:sldMkLst>
          <pc:docMk/>
          <pc:sldMk cId="620358063" sldId="265"/>
        </pc:sldMkLst>
        <pc:spChg chg="mod">
          <ac:chgData name="Mahwish Asghar (2323663)" userId="S::2323663@student.uwtsd.ac.uk::db4efadc-87f9-44c6-a8e1-838b1a205f2f" providerId="AD" clId="Web-{3C15AFC8-508B-F75B-EB60-6962ACC1EA36}" dt="2025-11-03T02:30:36.993" v="330" actId="20577"/>
          <ac:spMkLst>
            <pc:docMk/>
            <pc:sldMk cId="620358063" sldId="265"/>
            <ac:spMk id="2" creationId="{FAC65418-BA6A-9E19-EF6F-8F59D6D8E6C2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4:42.789" v="799" actId="20577"/>
          <ac:spMkLst>
            <pc:docMk/>
            <pc:sldMk cId="620358063" sldId="265"/>
            <ac:spMk id="3" creationId="{C9719D78-85D0-72DB-F5EA-5DE9283654D6}"/>
          </ac:spMkLst>
        </pc:spChg>
      </pc:sldChg>
      <pc:sldChg chg="addSp delSp modSp">
        <pc:chgData name="Mahwish Asghar (2323663)" userId="S::2323663@student.uwtsd.ac.uk::db4efadc-87f9-44c6-a8e1-838b1a205f2f" providerId="AD" clId="Web-{3C15AFC8-508B-F75B-EB60-6962ACC1EA36}" dt="2025-11-03T03:15:23.603" v="805" actId="20577"/>
        <pc:sldMkLst>
          <pc:docMk/>
          <pc:sldMk cId="591206053" sldId="266"/>
        </pc:sldMkLst>
        <pc:spChg chg="mod">
          <ac:chgData name="Mahwish Asghar (2323663)" userId="S::2323663@student.uwtsd.ac.uk::db4efadc-87f9-44c6-a8e1-838b1a205f2f" providerId="AD" clId="Web-{3C15AFC8-508B-F75B-EB60-6962ACC1EA36}" dt="2025-11-03T02:33:00.698" v="367" actId="20577"/>
          <ac:spMkLst>
            <pc:docMk/>
            <pc:sldMk cId="591206053" sldId="266"/>
            <ac:spMk id="2" creationId="{A381FCB8-BE55-057B-96A0-E864CF08733D}"/>
          </ac:spMkLst>
        </pc:spChg>
        <pc:spChg chg="del mod">
          <ac:chgData name="Mahwish Asghar (2323663)" userId="S::2323663@student.uwtsd.ac.uk::db4efadc-87f9-44c6-a8e1-838b1a205f2f" providerId="AD" clId="Web-{3C15AFC8-508B-F75B-EB60-6962ACC1EA36}" dt="2025-11-03T02:33:22.401" v="371"/>
          <ac:spMkLst>
            <pc:docMk/>
            <pc:sldMk cId="591206053" sldId="266"/>
            <ac:spMk id="3" creationId="{628AF8EF-C4E5-251A-6956-7CC25E90551E}"/>
          </ac:spMkLst>
        </pc:spChg>
        <pc:spChg chg="del mod">
          <ac:chgData name="Mahwish Asghar (2323663)" userId="S::2323663@student.uwtsd.ac.uk::db4efadc-87f9-44c6-a8e1-838b1a205f2f" providerId="AD" clId="Web-{3C15AFC8-508B-F75B-EB60-6962ACC1EA36}" dt="2025-11-03T02:33:54.362" v="377"/>
          <ac:spMkLst>
            <pc:docMk/>
            <pc:sldMk cId="591206053" sldId="266"/>
            <ac:spMk id="5" creationId="{D582DEE4-3EE8-9CCF-3B81-A89E4E3E3A71}"/>
          </ac:spMkLst>
        </pc:spChg>
        <pc:spChg chg="add mod">
          <ac:chgData name="Mahwish Asghar (2323663)" userId="S::2323663@student.uwtsd.ac.uk::db4efadc-87f9-44c6-a8e1-838b1a205f2f" providerId="AD" clId="Web-{3C15AFC8-508B-F75B-EB60-6962ACC1EA36}" dt="2025-11-03T03:15:23.603" v="805" actId="20577"/>
          <ac:spMkLst>
            <pc:docMk/>
            <pc:sldMk cId="591206053" sldId="266"/>
            <ac:spMk id="6" creationId="{8E49132D-97CD-89DF-2CAD-E26E1D17ADFF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22:05.289" v="867" actId="14100"/>
        <pc:sldMkLst>
          <pc:docMk/>
          <pc:sldMk cId="705173232" sldId="268"/>
        </pc:sldMkLst>
        <pc:spChg chg="mod">
          <ac:chgData name="Mahwish Asghar (2323663)" userId="S::2323663@student.uwtsd.ac.uk::db4efadc-87f9-44c6-a8e1-838b1a205f2f" providerId="AD" clId="Web-{3C15AFC8-508B-F75B-EB60-6962ACC1EA36}" dt="2025-11-03T02:35:22.878" v="398" actId="20577"/>
          <ac:spMkLst>
            <pc:docMk/>
            <pc:sldMk cId="705173232" sldId="268"/>
            <ac:spMk id="2" creationId="{C8A81B3F-2C4A-EEED-6714-AEDCDB54BEE0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22:05.289" v="867" actId="14100"/>
          <ac:spMkLst>
            <pc:docMk/>
            <pc:sldMk cId="705173232" sldId="268"/>
            <ac:spMk id="3" creationId="{7B428EB4-A459-1F42-06C7-EE430D03AE68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18:33.425" v="843" actId="20577"/>
        <pc:sldMkLst>
          <pc:docMk/>
          <pc:sldMk cId="1281378431" sldId="269"/>
        </pc:sldMkLst>
        <pc:spChg chg="mod">
          <ac:chgData name="Mahwish Asghar (2323663)" userId="S::2323663@student.uwtsd.ac.uk::db4efadc-87f9-44c6-a8e1-838b1a205f2f" providerId="AD" clId="Web-{3C15AFC8-508B-F75B-EB60-6962ACC1EA36}" dt="2025-11-03T02:38:13.401" v="450" actId="20577"/>
          <ac:spMkLst>
            <pc:docMk/>
            <pc:sldMk cId="1281378431" sldId="269"/>
            <ac:spMk id="2" creationId="{0FB7ECD5-181A-D152-16B8-5011EB7FC7C2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3:18:33.425" v="843" actId="20577"/>
          <ac:spMkLst>
            <pc:docMk/>
            <pc:sldMk cId="1281378431" sldId="269"/>
            <ac:spMk id="3" creationId="{0270751D-660B-C6C6-7391-E25AE371B417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3:20:02.520" v="866" actId="20577"/>
        <pc:sldMkLst>
          <pc:docMk/>
          <pc:sldMk cId="2423855939" sldId="270"/>
        </pc:sldMkLst>
        <pc:spChg chg="mod">
          <ac:chgData name="Mahwish Asghar (2323663)" userId="S::2323663@student.uwtsd.ac.uk::db4efadc-87f9-44c6-a8e1-838b1a205f2f" providerId="AD" clId="Web-{3C15AFC8-508B-F75B-EB60-6962ACC1EA36}" dt="2025-11-03T03:20:02.520" v="866" actId="20577"/>
          <ac:spMkLst>
            <pc:docMk/>
            <pc:sldMk cId="2423855939" sldId="270"/>
            <ac:spMk id="3" creationId="{E40F7DEA-761D-7298-06C9-97F55C052570}"/>
          </ac:spMkLst>
        </pc:spChg>
      </pc:sldChg>
      <pc:sldChg chg="modSp">
        <pc:chgData name="Mahwish Asghar (2323663)" userId="S::2323663@student.uwtsd.ac.uk::db4efadc-87f9-44c6-a8e1-838b1a205f2f" providerId="AD" clId="Web-{3C15AFC8-508B-F75B-EB60-6962ACC1EA36}" dt="2025-11-03T02:44:12.713" v="518" actId="20577"/>
        <pc:sldMkLst>
          <pc:docMk/>
          <pc:sldMk cId="2705524316" sldId="271"/>
        </pc:sldMkLst>
        <pc:spChg chg="mod">
          <ac:chgData name="Mahwish Asghar (2323663)" userId="S::2323663@student.uwtsd.ac.uk::db4efadc-87f9-44c6-a8e1-838b1a205f2f" providerId="AD" clId="Web-{3C15AFC8-508B-F75B-EB60-6962ACC1EA36}" dt="2025-11-03T02:43:49.384" v="515" actId="14100"/>
          <ac:spMkLst>
            <pc:docMk/>
            <pc:sldMk cId="2705524316" sldId="271"/>
            <ac:spMk id="2" creationId="{4143964E-6563-A87C-BAFF-201CDABCDD21}"/>
          </ac:spMkLst>
        </pc:spChg>
        <pc:spChg chg="mod">
          <ac:chgData name="Mahwish Asghar (2323663)" userId="S::2323663@student.uwtsd.ac.uk::db4efadc-87f9-44c6-a8e1-838b1a205f2f" providerId="AD" clId="Web-{3C15AFC8-508B-F75B-EB60-6962ACC1EA36}" dt="2025-11-03T02:44:12.713" v="518" actId="20577"/>
          <ac:spMkLst>
            <pc:docMk/>
            <pc:sldMk cId="2705524316" sldId="271"/>
            <ac:spMk id="3" creationId="{EE40AAD6-557E-80AA-370E-BF5FDCF5790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48952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751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2360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614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960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270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4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971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4212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425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996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531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22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hs.uk/conditions/lung-cancer/treatment/" TargetMode="Externa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6" Type="http://schemas.openxmlformats.org/officeDocument/2006/relationships/hyperlink" Target="https://gettingitrightfirsttime.co.uk" TargetMode="External"/><Relationship Id="rId5" Type="http://schemas.openxmlformats.org/officeDocument/2006/relationships/hyperlink" Target="https://www.cancerresearchuk.org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s://www.blf.org.uk" TargetMode="External"/><Relationship Id="rId9" Type="http://schemas.openxmlformats.org/officeDocument/2006/relationships/hyperlink" Target="https://www.gov.uk/government/publica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5AA36A-D7CC-493C-A0EE-F8AC3564D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66050" y="395289"/>
            <a:ext cx="3886200" cy="1594290"/>
          </a:xfrm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1" kern="1200" cap="none" spc="0" baseline="0">
                <a:latin typeface="+mj-lt"/>
                <a:ea typeface="+mj-ea"/>
                <a:cs typeface="+mj-cs"/>
              </a:rPr>
              <a:t>Comprehensive Understanding of Cancer: </a:t>
            </a:r>
            <a:endParaRPr lang="en-US" sz="1800" kern="1200" cap="none" spc="0" baseline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US" sz="1800" b="1" kern="1200" cap="none" spc="0" baseline="0">
                <a:latin typeface="+mj-lt"/>
                <a:ea typeface="+mj-ea"/>
                <a:cs typeface="+mj-cs"/>
              </a:rPr>
              <a:t>Integrating Anatomical, Physiological and Care Planning Perspectives</a:t>
            </a:r>
            <a:endParaRPr lang="en-US" sz="1800" kern="1200" cap="none" spc="0" baseline="0">
              <a:latin typeface="+mj-lt"/>
              <a:ea typeface="+mj-ea"/>
              <a:cs typeface="+mj-cs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0E8F587-F1D1-40D0-3FA4-434D104E47A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4944" b="4"/>
          <a:stretch>
            <a:fillRect/>
          </a:stretch>
        </p:blipFill>
        <p:spPr>
          <a:xfrm>
            <a:off x="20" y="10"/>
            <a:ext cx="7211993" cy="685799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1C2E33F-4B1D-4F8B-B721-96313EA29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915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72006" y="2877018"/>
            <a:ext cx="3060000" cy="293856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lnSpc>
                <a:spcPct val="140000"/>
              </a:lnSpc>
            </a:pPr>
            <a:r>
              <a:rPr lang="en-US" sz="1400">
                <a:solidFill>
                  <a:schemeClr val="tx1"/>
                </a:solidFill>
              </a:rPr>
              <a:t>Health &amp; Social Care: A Critical Review.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Name: Mahwish Asghar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ID: 2323663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Module: Introduction to Physiology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Module code: BMHP5023</a:t>
            </a:r>
          </a:p>
          <a:p>
            <a:pPr marL="285750" indent="-285750" algn="l">
              <a:lnSpc>
                <a:spcPct val="140000"/>
              </a:lnSpc>
              <a:buFont typeface="Arial,Sans-Serif"/>
              <a:buChar char="•"/>
            </a:pPr>
            <a:r>
              <a:rPr lang="en-US" sz="1400">
                <a:solidFill>
                  <a:schemeClr val="tx1"/>
                </a:solidFill>
              </a:rPr>
              <a:t>Lecturer: Gillian Weaver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C1D92E-A2AC-6BFC-432A-1F00823420B3}"/>
              </a:ext>
            </a:extLst>
          </p:cNvPr>
          <p:cNvSpPr txBox="1"/>
          <p:nvPr/>
        </p:nvSpPr>
        <p:spPr>
          <a:xfrm>
            <a:off x="4155195" y="6275941"/>
            <a:ext cx="306452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1"/>
              <a:t>Component 2: Presentation</a:t>
            </a:r>
            <a:r>
              <a:rPr lang="en-US" sz="1600" b="1"/>
              <a:t>​</a:t>
            </a:r>
            <a:r>
              <a:rPr lang="en-GB" sz="1600"/>
              <a:t>​</a:t>
            </a:r>
            <a:br>
              <a:rPr lang="en-GB" sz="1600"/>
            </a:br>
            <a:r>
              <a:rPr lang="en-US" sz="1600" b="1" i="1"/>
              <a:t>(PowerPoint with voice-over)</a:t>
            </a:r>
            <a:endParaRPr lang="en-GB"/>
          </a:p>
        </p:txBody>
      </p:sp>
      <p:pic>
        <p:nvPicPr>
          <p:cNvPr id="6" name="Slide2">
            <a:hlinkClick r:id="" action="ppaction://media"/>
            <a:extLst>
              <a:ext uri="{FF2B5EF4-FFF2-40B4-BE49-F238E27FC236}">
                <a16:creationId xmlns:a16="http://schemas.microsoft.com/office/drawing/2014/main" id="{4A728DD7-2672-CAF1-D90A-38C52639DF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2D76E3-BBAC-4D3C-9314-D3076FA9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4B8BD7-5ABD-F4FA-9219-EEEA5D41C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5"/>
            <a:ext cx="4078800" cy="145300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cap="all">
                <a:ea typeface="+mj-lt"/>
                <a:cs typeface="+mj-lt"/>
              </a:rPr>
              <a:t>Introduction</a:t>
            </a:r>
            <a:endParaRPr lang="en-US">
              <a:ea typeface="+mj-lt"/>
              <a:cs typeface="+mj-lt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C945D9-C3DE-4D90-9F29-7BE223A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D338B3-6DA4-45F7-91E3-7D8C28D0B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0" name="Freeform 64">
                <a:extLst>
                  <a:ext uri="{FF2B5EF4-FFF2-40B4-BE49-F238E27FC236}">
                    <a16:creationId xmlns:a16="http://schemas.microsoft.com/office/drawing/2014/main" id="{6185FD3E-487C-45A4-AD94-24F4F7BAC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1" name="Freeform 81">
                <a:extLst>
                  <a:ext uri="{FF2B5EF4-FFF2-40B4-BE49-F238E27FC236}">
                    <a16:creationId xmlns:a16="http://schemas.microsoft.com/office/drawing/2014/main" id="{DABEF2EB-1FA6-476D-ADEC-ACC991D1E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61">
                <a:extLst>
                  <a:ext uri="{FF2B5EF4-FFF2-40B4-BE49-F238E27FC236}">
                    <a16:creationId xmlns:a16="http://schemas.microsoft.com/office/drawing/2014/main" id="{702C2E5D-FD1A-49AB-9CF7-7F656660A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78">
                <a:extLst>
                  <a:ext uri="{FF2B5EF4-FFF2-40B4-BE49-F238E27FC236}">
                    <a16:creationId xmlns:a16="http://schemas.microsoft.com/office/drawing/2014/main" id="{FE338B6A-36C1-4245-B24F-94D4DE5F7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84">
                <a:extLst>
                  <a:ext uri="{FF2B5EF4-FFF2-40B4-BE49-F238E27FC236}">
                    <a16:creationId xmlns:a16="http://schemas.microsoft.com/office/drawing/2014/main" id="{6CDA6293-4165-4383-9C97-2A66792280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7">
                <a:extLst>
                  <a:ext uri="{FF2B5EF4-FFF2-40B4-BE49-F238E27FC236}">
                    <a16:creationId xmlns:a16="http://schemas.microsoft.com/office/drawing/2014/main" id="{CACA95C4-6FB3-44B0-981E-06BBAE8F0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60">
                <a:extLst>
                  <a:ext uri="{FF2B5EF4-FFF2-40B4-BE49-F238E27FC236}">
                    <a16:creationId xmlns:a16="http://schemas.microsoft.com/office/drawing/2014/main" id="{87433F39-33A6-4FCE-9B83-3D9A47A7C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59">
                <a:extLst>
                  <a:ext uri="{FF2B5EF4-FFF2-40B4-BE49-F238E27FC236}">
                    <a16:creationId xmlns:a16="http://schemas.microsoft.com/office/drawing/2014/main" id="{09C092FC-35CB-41D8-8B13-9A238EE30C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2">
                <a:extLst>
                  <a:ext uri="{FF2B5EF4-FFF2-40B4-BE49-F238E27FC236}">
                    <a16:creationId xmlns:a16="http://schemas.microsoft.com/office/drawing/2014/main" id="{A0DF137B-3079-4986-913B-939546E64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65">
                <a:extLst>
                  <a:ext uri="{FF2B5EF4-FFF2-40B4-BE49-F238E27FC236}">
                    <a16:creationId xmlns:a16="http://schemas.microsoft.com/office/drawing/2014/main" id="{D660B18D-F0F5-419B-B3F1-B039757C9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9">
                <a:extLst>
                  <a:ext uri="{FF2B5EF4-FFF2-40B4-BE49-F238E27FC236}">
                    <a16:creationId xmlns:a16="http://schemas.microsoft.com/office/drawing/2014/main" id="{80FAC823-69BF-42B9-BA6A-E365E721EB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2">
                <a:extLst>
                  <a:ext uri="{FF2B5EF4-FFF2-40B4-BE49-F238E27FC236}">
                    <a16:creationId xmlns:a16="http://schemas.microsoft.com/office/drawing/2014/main" id="{5B5DFB3A-61ED-4206-9B53-3E8A8CE9FF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5">
                <a:extLst>
                  <a:ext uri="{FF2B5EF4-FFF2-40B4-BE49-F238E27FC236}">
                    <a16:creationId xmlns:a16="http://schemas.microsoft.com/office/drawing/2014/main" id="{C72D0A40-CAB7-45AB-B832-628D138C6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8">
                <a:extLst>
                  <a:ext uri="{FF2B5EF4-FFF2-40B4-BE49-F238E27FC236}">
                    <a16:creationId xmlns:a16="http://schemas.microsoft.com/office/drawing/2014/main" id="{A1757DD3-2A1D-4CED-A678-ECE520A1B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2918845-1F95-46C2-8F59-32EB33C4A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5" name="Line 63">
                  <a:extLst>
                    <a:ext uri="{FF2B5EF4-FFF2-40B4-BE49-F238E27FC236}">
                      <a16:creationId xmlns:a16="http://schemas.microsoft.com/office/drawing/2014/main" id="{E7391FC0-5104-4751-BB86-0D12BFFBE3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6" name="Line 66">
                  <a:extLst>
                    <a:ext uri="{FF2B5EF4-FFF2-40B4-BE49-F238E27FC236}">
                      <a16:creationId xmlns:a16="http://schemas.microsoft.com/office/drawing/2014/main" id="{094BBC13-5B24-4DFD-A5AD-892345304C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7">
                  <a:extLst>
                    <a:ext uri="{FF2B5EF4-FFF2-40B4-BE49-F238E27FC236}">
                      <a16:creationId xmlns:a16="http://schemas.microsoft.com/office/drawing/2014/main" id="{5D6BCBF6-E4C8-49C4-BCE6-A57F7EB6CAC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80">
                  <a:extLst>
                    <a:ext uri="{FF2B5EF4-FFF2-40B4-BE49-F238E27FC236}">
                      <a16:creationId xmlns:a16="http://schemas.microsoft.com/office/drawing/2014/main" id="{4A5F536F-42F0-4F01-9893-075DD5BCCE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3">
                  <a:extLst>
                    <a:ext uri="{FF2B5EF4-FFF2-40B4-BE49-F238E27FC236}">
                      <a16:creationId xmlns:a16="http://schemas.microsoft.com/office/drawing/2014/main" id="{60BE5073-8B4E-47B4-AC5B-31D8FD99D2C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6">
                  <a:extLst>
                    <a:ext uri="{FF2B5EF4-FFF2-40B4-BE49-F238E27FC236}">
                      <a16:creationId xmlns:a16="http://schemas.microsoft.com/office/drawing/2014/main" id="{B210067F-EA9E-4248-B2D2-39D656B3AF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9">
                  <a:extLst>
                    <a:ext uri="{FF2B5EF4-FFF2-40B4-BE49-F238E27FC236}">
                      <a16:creationId xmlns:a16="http://schemas.microsoft.com/office/drawing/2014/main" id="{B5121029-6739-4142-9E53-48DCA4F8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776FFF-7CFE-4739-9104-473DA368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739C6C41-5DF4-4A11-89B7-BAB3F63B58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6F0F36F-7ABB-4F4C-9CC5-443B1936F48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4F2DB5F0-FD30-4907-86AB-7DA7CA3E31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Rectangle 30">
                  <a:extLst>
                    <a:ext uri="{FF2B5EF4-FFF2-40B4-BE49-F238E27FC236}">
                      <a16:creationId xmlns:a16="http://schemas.microsoft.com/office/drawing/2014/main" id="{0A419F00-E825-4E5E-92EA-DDF22BB2FB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Rectangle 30">
                  <a:extLst>
                    <a:ext uri="{FF2B5EF4-FFF2-40B4-BE49-F238E27FC236}">
                      <a16:creationId xmlns:a16="http://schemas.microsoft.com/office/drawing/2014/main" id="{D7C5E6F1-BF29-4F80-A5F4-81345C290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2CEDE34-3360-4BFF-8F28-053990E69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98E96F4-030D-444B-B62F-0DA02833774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5D902ED-F254-4B06-9B62-AF188FF41A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EBB14B7-5333-4EA3-A883-B3D949DA5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F2F0B6D-3339-445E-AE6F-EA80BB952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1FD745BE-AAE8-4FD8-B107-4730C82F8C7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55D7086E-72EA-4FBD-8B82-D3ECF7D5137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246D59ED-9B4E-4F44-B189-00E3B8D72D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26404C-494E-4C74-9581-BE06BE0D27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C61F0CD3-7875-46CD-A844-0B022BEF27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D83F2F78-08A8-49BE-AF85-1C3DD28602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93069262-0DE6-4BA7-9773-656AF1E6CF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2725E2D-27B9-4A2E-B161-230C61B0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264BF-0464-8009-E150-CA643A5AB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819" y="3419056"/>
            <a:ext cx="10168259" cy="28806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Lung cancer is the second most common cancer in the UK and the top cause of cancer deaths (Cancer Research UK, 2023).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It mostly affects older people and is closely linked to smoking and exposure to harmful substances (Public Health England, 2023).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This presentation looks at lung cancer by focusing on the body’s structure, how it works, and a care plan for a made-up patient.</a:t>
            </a:r>
            <a:endParaRPr lang="en-GB">
              <a:solidFill>
                <a:schemeClr val="tx1"/>
              </a:solidFill>
              <a:latin typeface="Century Schoolbook"/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800">
              <a:solidFill>
                <a:srgbClr val="000000">
                  <a:alpha val="60000"/>
                </a:srgbClr>
              </a:solidFill>
              <a:latin typeface="Century Schoolbook"/>
              <a:ea typeface="+mn-lt"/>
              <a:cs typeface="+mn-lt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5C23123-3C5C-4A8B-AD1C-138D7B73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DC1AC98-A945-45DC-A533-43311AB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75" name="Freeform 64">
                <a:extLst>
                  <a:ext uri="{FF2B5EF4-FFF2-40B4-BE49-F238E27FC236}">
                    <a16:creationId xmlns:a16="http://schemas.microsoft.com/office/drawing/2014/main" id="{525BFDD7-7DC7-4933-95CA-274FF3A12B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6" name="Freeform 81">
                <a:extLst>
                  <a:ext uri="{FF2B5EF4-FFF2-40B4-BE49-F238E27FC236}">
                    <a16:creationId xmlns:a16="http://schemas.microsoft.com/office/drawing/2014/main" id="{56EAE20D-E363-445F-AAA9-8923C7A41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7" name="Freeform 61">
                <a:extLst>
                  <a:ext uri="{FF2B5EF4-FFF2-40B4-BE49-F238E27FC236}">
                    <a16:creationId xmlns:a16="http://schemas.microsoft.com/office/drawing/2014/main" id="{63DF7269-8701-4F88-89A3-EA45D9DF5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8" name="Freeform 78">
                <a:extLst>
                  <a:ext uri="{FF2B5EF4-FFF2-40B4-BE49-F238E27FC236}">
                    <a16:creationId xmlns:a16="http://schemas.microsoft.com/office/drawing/2014/main" id="{2DDEEFE7-743E-40D3-AB86-C074CADC93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9" name="Freeform 84">
                <a:extLst>
                  <a:ext uri="{FF2B5EF4-FFF2-40B4-BE49-F238E27FC236}">
                    <a16:creationId xmlns:a16="http://schemas.microsoft.com/office/drawing/2014/main" id="{6DC0260D-7AA3-4733-B3CB-6389FCCAB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0" name="Freeform 87">
                <a:extLst>
                  <a:ext uri="{FF2B5EF4-FFF2-40B4-BE49-F238E27FC236}">
                    <a16:creationId xmlns:a16="http://schemas.microsoft.com/office/drawing/2014/main" id="{E9487A85-3305-4BD8-A4FB-7939820DE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1" name="Freeform 60">
                <a:extLst>
                  <a:ext uri="{FF2B5EF4-FFF2-40B4-BE49-F238E27FC236}">
                    <a16:creationId xmlns:a16="http://schemas.microsoft.com/office/drawing/2014/main" id="{9A56408A-8D1F-4308-888A-C10250ED4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2" name="Freeform 59">
                <a:extLst>
                  <a:ext uri="{FF2B5EF4-FFF2-40B4-BE49-F238E27FC236}">
                    <a16:creationId xmlns:a16="http://schemas.microsoft.com/office/drawing/2014/main" id="{B8EA7519-3D12-4CBF-9CF9-2DBF5379C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62">
                <a:extLst>
                  <a:ext uri="{FF2B5EF4-FFF2-40B4-BE49-F238E27FC236}">
                    <a16:creationId xmlns:a16="http://schemas.microsoft.com/office/drawing/2014/main" id="{CBCFA958-AB70-45BC-86FB-95916AC882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65">
                <a:extLst>
                  <a:ext uri="{FF2B5EF4-FFF2-40B4-BE49-F238E27FC236}">
                    <a16:creationId xmlns:a16="http://schemas.microsoft.com/office/drawing/2014/main" id="{EC7CC8AD-3574-4368-9084-30AA269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9">
                <a:extLst>
                  <a:ext uri="{FF2B5EF4-FFF2-40B4-BE49-F238E27FC236}">
                    <a16:creationId xmlns:a16="http://schemas.microsoft.com/office/drawing/2014/main" id="{AAF385D0-C8F4-4D2E-A604-55B0C4A37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2">
                <a:extLst>
                  <a:ext uri="{FF2B5EF4-FFF2-40B4-BE49-F238E27FC236}">
                    <a16:creationId xmlns:a16="http://schemas.microsoft.com/office/drawing/2014/main" id="{5807D27C-D4CF-4DD8-95BF-BE0E82099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5">
                <a:extLst>
                  <a:ext uri="{FF2B5EF4-FFF2-40B4-BE49-F238E27FC236}">
                    <a16:creationId xmlns:a16="http://schemas.microsoft.com/office/drawing/2014/main" id="{AF358179-B76F-48FB-9D1E-25F2B422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8">
                <a:extLst>
                  <a:ext uri="{FF2B5EF4-FFF2-40B4-BE49-F238E27FC236}">
                    <a16:creationId xmlns:a16="http://schemas.microsoft.com/office/drawing/2014/main" id="{4F860F54-6F02-429D-84F9-216C593FD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AF2CD1C6-D2DC-4C27-A7A3-0D6ECCB7B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0" name="Line 63">
                  <a:extLst>
                    <a:ext uri="{FF2B5EF4-FFF2-40B4-BE49-F238E27FC236}">
                      <a16:creationId xmlns:a16="http://schemas.microsoft.com/office/drawing/2014/main" id="{17251CE3-FBBE-4B37-B229-DF726C4AE5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1" name="Line 66">
                  <a:extLst>
                    <a:ext uri="{FF2B5EF4-FFF2-40B4-BE49-F238E27FC236}">
                      <a16:creationId xmlns:a16="http://schemas.microsoft.com/office/drawing/2014/main" id="{14522961-6FA8-43A3-894B-20435789E3A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2" name="Line 67">
                  <a:extLst>
                    <a:ext uri="{FF2B5EF4-FFF2-40B4-BE49-F238E27FC236}">
                      <a16:creationId xmlns:a16="http://schemas.microsoft.com/office/drawing/2014/main" id="{54230A9C-2E62-416C-A910-A26CB0BB74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3" name="Line 80">
                  <a:extLst>
                    <a:ext uri="{FF2B5EF4-FFF2-40B4-BE49-F238E27FC236}">
                      <a16:creationId xmlns:a16="http://schemas.microsoft.com/office/drawing/2014/main" id="{EDC7B8CE-339C-4B31-9A1E-1E6F3F20E5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4" name="Line 83">
                  <a:extLst>
                    <a:ext uri="{FF2B5EF4-FFF2-40B4-BE49-F238E27FC236}">
                      <a16:creationId xmlns:a16="http://schemas.microsoft.com/office/drawing/2014/main" id="{D5900B3C-A349-4C11-8871-F0C656F06A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5" name="Line 86">
                  <a:extLst>
                    <a:ext uri="{FF2B5EF4-FFF2-40B4-BE49-F238E27FC236}">
                      <a16:creationId xmlns:a16="http://schemas.microsoft.com/office/drawing/2014/main" id="{B836DF39-5332-440E-BD43-94EF14B9F7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6" name="Line 89">
                  <a:extLst>
                    <a:ext uri="{FF2B5EF4-FFF2-40B4-BE49-F238E27FC236}">
                      <a16:creationId xmlns:a16="http://schemas.microsoft.com/office/drawing/2014/main" id="{25596AFB-7112-451F-A40E-C4D365BC05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467B87DF-BE21-4275-A328-36294B5E8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DF7768E-3A7E-48EA-AE6B-544137E017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0C7E39C2-9BBA-4C6E-B352-FADF72FF84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55FF2688-1869-4A97-A594-AD2F8C720AD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3" name="Rectangle 30">
                  <a:extLst>
                    <a:ext uri="{FF2B5EF4-FFF2-40B4-BE49-F238E27FC236}">
                      <a16:creationId xmlns:a16="http://schemas.microsoft.com/office/drawing/2014/main" id="{035F350E-CDEC-47D7-B1F6-BB33F7263D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4" name="Rectangle 30">
                  <a:extLst>
                    <a:ext uri="{FF2B5EF4-FFF2-40B4-BE49-F238E27FC236}">
                      <a16:creationId xmlns:a16="http://schemas.microsoft.com/office/drawing/2014/main" id="{32757671-5219-4448-9D74-96978B78FB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A62FFE05-1BB5-478B-ACB7-0201D6E0B8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08CF1D90-5BE7-4777-9D00-4B898D6A5D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D066325E-CB67-49CD-9A41-2CFD6BCC90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7405EB12-3265-4FD8-AE15-B453CFF08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BCD1DA60-1F78-4286-AD75-48457E4E4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64" name="Freeform 68">
                  <a:extLst>
                    <a:ext uri="{FF2B5EF4-FFF2-40B4-BE49-F238E27FC236}">
                      <a16:creationId xmlns:a16="http://schemas.microsoft.com/office/drawing/2014/main" id="{F2434CC9-D9BE-4CC5-A618-AC659C5CBD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5" name="Freeform 69">
                  <a:extLst>
                    <a:ext uri="{FF2B5EF4-FFF2-40B4-BE49-F238E27FC236}">
                      <a16:creationId xmlns:a16="http://schemas.microsoft.com/office/drawing/2014/main" id="{B9A88CD6-DA9C-42B2-A37B-5A0E1BED75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6" name="Line 70">
                  <a:extLst>
                    <a:ext uri="{FF2B5EF4-FFF2-40B4-BE49-F238E27FC236}">
                      <a16:creationId xmlns:a16="http://schemas.microsoft.com/office/drawing/2014/main" id="{4A018333-A419-44AE-9CF5-57D5319073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4C9BB730-80E2-4F3A-882B-7ED9186AB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1" name="Freeform 68">
                  <a:extLst>
                    <a:ext uri="{FF2B5EF4-FFF2-40B4-BE49-F238E27FC236}">
                      <a16:creationId xmlns:a16="http://schemas.microsoft.com/office/drawing/2014/main" id="{D48E4E69-835A-40C7-A548-8947A81DC1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2" name="Freeform 69">
                  <a:extLst>
                    <a:ext uri="{FF2B5EF4-FFF2-40B4-BE49-F238E27FC236}">
                      <a16:creationId xmlns:a16="http://schemas.microsoft.com/office/drawing/2014/main" id="{E4F80DAC-11B8-4A6F-9CAA-8C62C6A2E6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3" name="Line 70">
                  <a:extLst>
                    <a:ext uri="{FF2B5EF4-FFF2-40B4-BE49-F238E27FC236}">
                      <a16:creationId xmlns:a16="http://schemas.microsoft.com/office/drawing/2014/main" id="{FF491AF2-6D67-4650-B34C-5BB5F11284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pic>
        <p:nvPicPr>
          <p:cNvPr id="4" name="Slide1">
            <a:hlinkClick r:id="" action="ppaction://media"/>
            <a:extLst>
              <a:ext uri="{FF2B5EF4-FFF2-40B4-BE49-F238E27FC236}">
                <a16:creationId xmlns:a16="http://schemas.microsoft.com/office/drawing/2014/main" id="{DABF648D-43E1-DFDF-2325-688C5D79E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655" y="53248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891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818440-3A78-E933-307E-00CDC3D66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18" y="273759"/>
            <a:ext cx="3528000" cy="2303213"/>
          </a:xfrm>
        </p:spPr>
        <p:txBody>
          <a:bodyPr anchor="ctr">
            <a:normAutofit/>
          </a:bodyPr>
          <a:lstStyle/>
          <a:p>
            <a:pPr algn="ctr"/>
            <a:r>
              <a:rPr lang="en-GB" b="1"/>
              <a:t>Fictional Patient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9" descr="A dna structure with dots&#10;&#10;AI-generated content may be incorrect.">
            <a:extLst>
              <a:ext uri="{FF2B5EF4-FFF2-40B4-BE49-F238E27FC236}">
                <a16:creationId xmlns:a16="http://schemas.microsoft.com/office/drawing/2014/main" id="{FC065E20-9E18-0D3E-E8A1-0B30776353F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904" b="24221"/>
          <a:stretch>
            <a:fillRect/>
          </a:stretch>
        </p:blipFill>
        <p:spPr>
          <a:xfrm>
            <a:off x="20" y="3429000"/>
            <a:ext cx="12191977" cy="3429000"/>
          </a:xfrm>
          <a:prstGeom prst="rect">
            <a:avLst/>
          </a:prstGeom>
        </p:spPr>
      </p:pic>
      <p:sp>
        <p:nvSpPr>
          <p:cNvPr id="68" name="Content Placeholder 67">
            <a:extLst>
              <a:ext uri="{FF2B5EF4-FFF2-40B4-BE49-F238E27FC236}">
                <a16:creationId xmlns:a16="http://schemas.microsoft.com/office/drawing/2014/main" id="{4FC99B86-2E0D-4D5A-2514-DD025542B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6098" y="-3328"/>
            <a:ext cx="7918020" cy="34342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 b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Mr. A. Khan is a 62-year-old South Asian man who used to work in a factory and is now retired.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He has smoked heavily for many years and lives alone with little physical activity.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He was recently diagnosed with stage II non-small-cell lung cancer (NSCLC).</a:t>
            </a:r>
            <a:endParaRPr lang="en-GB">
              <a:solidFill>
                <a:schemeClr val="tx1"/>
              </a:solidFill>
              <a:latin typeface="Century Schoolbook"/>
            </a:endParaRPr>
          </a:p>
          <a:p>
            <a:pPr marL="359410" indent="-359410"/>
            <a:endParaRPr lang="en-GB" sz="1800" b="1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3" name="Slide3">
            <a:hlinkClick r:id="" action="ppaction://media"/>
            <a:extLst>
              <a:ext uri="{FF2B5EF4-FFF2-40B4-BE49-F238E27FC236}">
                <a16:creationId xmlns:a16="http://schemas.microsoft.com/office/drawing/2014/main" id="{032260C7-E620-0820-CB79-316686E8DF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2638" y="19660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458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DCFBD7-5612-480F-BED3-7820176A5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43590-64D5-DE9E-E2DD-A49EC91AF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25" y="1508125"/>
            <a:ext cx="3899982" cy="3838576"/>
          </a:xfrm>
        </p:spPr>
        <p:txBody>
          <a:bodyPr anchor="ctr">
            <a:normAutofit/>
          </a:bodyPr>
          <a:lstStyle/>
          <a:p>
            <a:pPr algn="ctr"/>
            <a:r>
              <a:rPr lang="en-GB" b="1"/>
              <a:t>Risk </a:t>
            </a:r>
            <a:r>
              <a:rPr lang="en-GB" sz="3600" b="1"/>
              <a:t>Factors</a:t>
            </a:r>
            <a:endParaRPr lang="en-US" sz="36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3093493-446B-45A4-9D25-97A096BDF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H="1">
            <a:off x="554357" y="402322"/>
            <a:ext cx="641183" cy="1069728"/>
            <a:chOff x="6484112" y="2967038"/>
            <a:chExt cx="641183" cy="1069728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290F66-CF0B-44A8-98F9-67989433E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6" name="Freeform 68">
                <a:extLst>
                  <a:ext uri="{FF2B5EF4-FFF2-40B4-BE49-F238E27FC236}">
                    <a16:creationId xmlns:a16="http://schemas.microsoft.com/office/drawing/2014/main" id="{B1EC4FC7-CA30-496A-A81F-23F077FC31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" name="Freeform 69">
                <a:extLst>
                  <a:ext uri="{FF2B5EF4-FFF2-40B4-BE49-F238E27FC236}">
                    <a16:creationId xmlns:a16="http://schemas.microsoft.com/office/drawing/2014/main" id="{5D6D0395-600E-4B20-8F30-0AEE77B5E7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" name="Line 70">
                <a:extLst>
                  <a:ext uri="{FF2B5EF4-FFF2-40B4-BE49-F238E27FC236}">
                    <a16:creationId xmlns:a16="http://schemas.microsoft.com/office/drawing/2014/main" id="{FF4B76F2-9796-41F3-B9E3-83F7B60DD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ACEC35DC-9637-4964-84AC-F26B998A5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6484112" y="3104366"/>
              <a:ext cx="317159" cy="932400"/>
              <a:chOff x="6808136" y="2967038"/>
              <a:chExt cx="317159" cy="932400"/>
            </a:xfrm>
          </p:grpSpPr>
          <p:sp>
            <p:nvSpPr>
              <p:cNvPr id="13" name="Freeform 68">
                <a:extLst>
                  <a:ext uri="{FF2B5EF4-FFF2-40B4-BE49-F238E27FC236}">
                    <a16:creationId xmlns:a16="http://schemas.microsoft.com/office/drawing/2014/main" id="{DBDE4896-1B60-4B58-9194-5253D8C352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" name="Freeform 69">
                <a:extLst>
                  <a:ext uri="{FF2B5EF4-FFF2-40B4-BE49-F238E27FC236}">
                    <a16:creationId xmlns:a16="http://schemas.microsoft.com/office/drawing/2014/main" id="{59C17307-B18A-4106-97D9-D516369BA6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Line 70">
                <a:extLst>
                  <a:ext uri="{FF2B5EF4-FFF2-40B4-BE49-F238E27FC236}">
                    <a16:creationId xmlns:a16="http://schemas.microsoft.com/office/drawing/2014/main" id="{141D9497-DF71-477C-BFC8-AE0D408BA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9F703F4-243C-4517-80DA-7AC36B7D9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159000"/>
            <a:ext cx="0" cy="540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3373F-9126-4C15-21CC-FDD5CA53D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5330" y="-113995"/>
            <a:ext cx="8454145" cy="56075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Smoking especially over many years is the biggest risk factor for lung cancer (NHS, 2024).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Working around asbestos or harmful chemicals also raises the risk (Public Health England, 2023).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Other factors like age, ethnicity, poor diet and lack of exercise can play a role too (British Lung Foundation, 2023).</a:t>
            </a:r>
          </a:p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Living alone might make it harder to get care and emotional support.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55013FF-CA42-4E11-9C84-9B450958B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>
            <a:off x="4900460" y="5368081"/>
            <a:ext cx="641183" cy="1069728"/>
            <a:chOff x="6484112" y="2967038"/>
            <a:chExt cx="641183" cy="1069728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922AE2C0-471F-463F-81AD-036775172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28" name="Freeform 68">
                <a:extLst>
                  <a:ext uri="{FF2B5EF4-FFF2-40B4-BE49-F238E27FC236}">
                    <a16:creationId xmlns:a16="http://schemas.microsoft.com/office/drawing/2014/main" id="{86AC4227-904F-4DAA-8EB3-AA15045E61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9" name="Freeform 69">
                <a:extLst>
                  <a:ext uri="{FF2B5EF4-FFF2-40B4-BE49-F238E27FC236}">
                    <a16:creationId xmlns:a16="http://schemas.microsoft.com/office/drawing/2014/main" id="{A9C558C0-0AE1-4345-9661-C1F771AF8C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0" name="Line 70">
                <a:extLst>
                  <a:ext uri="{FF2B5EF4-FFF2-40B4-BE49-F238E27FC236}">
                    <a16:creationId xmlns:a16="http://schemas.microsoft.com/office/drawing/2014/main" id="{70FD5E86-918D-4F6B-A6B2-DB8A113D46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B11235B7-14E2-4FFE-92E8-58F11DE11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6484112" y="3104366"/>
              <a:ext cx="317159" cy="932400"/>
              <a:chOff x="6808136" y="2967038"/>
              <a:chExt cx="317159" cy="932400"/>
            </a:xfrm>
          </p:grpSpPr>
          <p:sp>
            <p:nvSpPr>
              <p:cNvPr id="25" name="Freeform 68">
                <a:extLst>
                  <a:ext uri="{FF2B5EF4-FFF2-40B4-BE49-F238E27FC236}">
                    <a16:creationId xmlns:a16="http://schemas.microsoft.com/office/drawing/2014/main" id="{8520057A-9BA7-4A16-B939-D2BD2EEB3A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6" name="Freeform 69">
                <a:extLst>
                  <a:ext uri="{FF2B5EF4-FFF2-40B4-BE49-F238E27FC236}">
                    <a16:creationId xmlns:a16="http://schemas.microsoft.com/office/drawing/2014/main" id="{9541235C-1F48-4100-872C-24CECB3B96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7" name="Line 70">
                <a:extLst>
                  <a:ext uri="{FF2B5EF4-FFF2-40B4-BE49-F238E27FC236}">
                    <a16:creationId xmlns:a16="http://schemas.microsoft.com/office/drawing/2014/main" id="{24D640F2-8B18-48D4-9845-20F0A8CA5C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411F0AE3-2300-A476-F189-7EEDC16692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75485" y="438123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918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79C8A1-C4E4-4DE9-934E-91221AC99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st tubes with samples on a test tube rack">
            <a:extLst>
              <a:ext uri="{FF2B5EF4-FFF2-40B4-BE49-F238E27FC236}">
                <a16:creationId xmlns:a16="http://schemas.microsoft.com/office/drawing/2014/main" id="{8BE063EB-1195-4C91-F3DE-F4C52E00781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959" r="28487" b="-3"/>
          <a:stretch>
            <a:fillRect/>
          </a:stretch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C7ED5D-77C4-4564-8B1A-E55609CF4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57986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31B98-8852-1501-BB35-98585E165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8986" y="2029725"/>
            <a:ext cx="6318000" cy="39333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>
              <a:buFont typeface="Wingdings"/>
              <a:buChar char=""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The lungs are part of the breathing system and sit in the chest.</a:t>
            </a:r>
          </a:p>
          <a:p>
            <a:pPr marL="359410" indent="-359410">
              <a:buFont typeface="Wingdings"/>
              <a:buChar char=""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Important parts include the bronchi, bronchioles, alveoli, pleura and diaphragm.</a:t>
            </a:r>
          </a:p>
          <a:p>
            <a:pPr marL="359410" indent="-359410">
              <a:buFont typeface="Wingdings"/>
              <a:buChar char=""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Alveoli are small air sacs where oxygen and carbon dioxide are swapped.</a:t>
            </a:r>
          </a:p>
          <a:p>
            <a:pPr marL="359410" indent="-359410">
              <a:buFont typeface="Wingdings"/>
              <a:buChar char=""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The pleura is a thin layer that protects and cushions the lungs.</a:t>
            </a:r>
            <a:endParaRPr lang="en-GB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  <a:buFont typeface="Wingdings" panose="05000000000000000000" pitchFamily="2" charset="2"/>
              <a:buChar char=""/>
            </a:pPr>
            <a:endParaRPr lang="en-GB" sz="1600">
              <a:solidFill>
                <a:schemeClr val="tx1"/>
              </a:solidFill>
              <a:latin typeface="Avenir Next LT Pro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9049F6-617E-6485-95B6-82776CC2AB34}"/>
              </a:ext>
            </a:extLst>
          </p:cNvPr>
          <p:cNvSpPr txBox="1"/>
          <p:nvPr/>
        </p:nvSpPr>
        <p:spPr>
          <a:xfrm>
            <a:off x="6096000" y="885940"/>
            <a:ext cx="3369325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baseline="0">
                <a:latin typeface="Century Schoolbook"/>
              </a:rPr>
              <a:t>Anatomy of the Lungs</a:t>
            </a:r>
            <a:r>
              <a:rPr sz="2000">
                <a:latin typeface="Century Schoolbook"/>
                <a:ea typeface="Century Schoolbook"/>
                <a:cs typeface="Century Schoolbook"/>
              </a:rPr>
              <a:t>​</a:t>
            </a:r>
            <a:endParaRPr lang="en-GB" sz="2000">
              <a:latin typeface="Century Schoolbook"/>
            </a:endParaRPr>
          </a:p>
          <a:p>
            <a:pPr algn="ctr"/>
            <a:endParaRPr lang="en-GB"/>
          </a:p>
        </p:txBody>
      </p:sp>
      <p:pic>
        <p:nvPicPr>
          <p:cNvPr id="4" name="Slide5">
            <a:hlinkClick r:id="" action="ppaction://media"/>
            <a:extLst>
              <a:ext uri="{FF2B5EF4-FFF2-40B4-BE49-F238E27FC236}">
                <a16:creationId xmlns:a16="http://schemas.microsoft.com/office/drawing/2014/main" id="{D1AD4EAB-5BB5-92E4-917A-C777A9B95D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01756" y="575024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328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F12A6-BC79-1593-1B60-B4C7B1F4A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Physiology of Breathing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48D84-8EA5-C1ED-32D4-9E5F76187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Breathing means taking air in and pushing it out, controlled by the diaphragm and brainstem.</a:t>
            </a:r>
            <a:endParaRPr lang="en-GB">
              <a:solidFill>
                <a:schemeClr val="tx1"/>
              </a:solidFill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Oxygen moves into tiny air sacs in the lungs and passes into the blood while carbon dioxide is breathed out.</a:t>
            </a:r>
          </a:p>
          <a:p>
            <a:pPr marL="359410" indent="-359410"/>
            <a:r>
              <a:rPr lang="en-GB" sz="1800" err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Hemoglobin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in red blood cells carries oxygen to the body’s tissues.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Good airflow and blood flow are both needed for effective gas exchange.</a:t>
            </a:r>
            <a:endParaRPr lang="en-GB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</p:txBody>
      </p:sp>
      <p:pic>
        <p:nvPicPr>
          <p:cNvPr id="4" name="slide6">
            <a:hlinkClick r:id="" action="ppaction://media"/>
            <a:extLst>
              <a:ext uri="{FF2B5EF4-FFF2-40B4-BE49-F238E27FC236}">
                <a16:creationId xmlns:a16="http://schemas.microsoft.com/office/drawing/2014/main" id="{88327794-B7C4-ADB3-E001-C81FA3E6A4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21689" y="394211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2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D85CB-8EA0-223A-E820-D555ECE0A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2954" y="-2772"/>
            <a:ext cx="6317998" cy="1120439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/>
              <a:t>How Lung Cancer Affects the Body</a:t>
            </a:r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6C132CB-661F-4A80-B2A5-D78FF18C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8998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09B36-3A49-7F40-D276-1F608C4E8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953" y="1897010"/>
            <a:ext cx="6318000" cy="48373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Tumours can block the airways making it harder to breathe and reducing oxygen levels (Kumar et al., 2022).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Cancer cells damage healthy lung tissue and can spread to nearby areas.</a:t>
            </a:r>
            <a:endParaRPr lang="en-GB" sz="1800">
              <a:solidFill>
                <a:schemeClr val="tx1"/>
              </a:solidFill>
              <a:latin typeface="Century Schoolbook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In later stages the cancer may spread to other parts of the body like the brain, bones or liver (Cancer Research UK, 2023).</a:t>
            </a:r>
            <a:endParaRPr lang="en-GB" sz="1800">
              <a:solidFill>
                <a:schemeClr val="tx1"/>
              </a:solidFill>
              <a:latin typeface="Century Schoolbook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As lung function gets worse symptoms become more severe.</a:t>
            </a:r>
            <a:endParaRPr lang="en-GB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CB11B63-4BD6-B7AC-7779-372C26528D2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374" r="44860" b="6250"/>
          <a:stretch>
            <a:fillRect/>
          </a:stretch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  <p:pic>
        <p:nvPicPr>
          <p:cNvPr id="4" name="Slide7">
            <a:hlinkClick r:id="" action="ppaction://media"/>
            <a:extLst>
              <a:ext uri="{FF2B5EF4-FFF2-40B4-BE49-F238E27FC236}">
                <a16:creationId xmlns:a16="http://schemas.microsoft.com/office/drawing/2014/main" id="{BF6A6264-E8ED-4F0D-D586-57A08E52E5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875" y="116533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2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59DB3-2934-5F01-E341-D066431AC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Symptoms and Diagnosis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09B52-D9FD-9C02-6279-80AE3CC36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2209226"/>
            <a:ext cx="10213200" cy="40401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Common signs of lung cancer include a long lasting cough, coughing up blood, chest pain, shortness of breath and weight loss.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Tests like chest X-rays, CT scans, PET scans and biopsies help diagnose the disease.</a:t>
            </a:r>
            <a:endParaRPr lang="en-GB" sz="1800">
              <a:solidFill>
                <a:schemeClr val="tx1"/>
              </a:solidFill>
              <a:latin typeface="Century Schoolbook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Finding lung cancer early can lead to better treatment and higher chances of survival.</a:t>
            </a:r>
            <a:endParaRPr lang="en-GB" sz="1800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4" name="Slide8">
            <a:hlinkClick r:id="" action="ppaction://media"/>
            <a:extLst>
              <a:ext uri="{FF2B5EF4-FFF2-40B4-BE49-F238E27FC236}">
                <a16:creationId xmlns:a16="http://schemas.microsoft.com/office/drawing/2014/main" id="{9FD11515-D618-1F41-0070-29FFA74A9B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50061" y="492367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00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24659-360B-E5FD-F486-988580F23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-1369"/>
            <a:ext cx="10213200" cy="1112836"/>
          </a:xfrm>
        </p:spPr>
        <p:txBody>
          <a:bodyPr/>
          <a:lstStyle/>
          <a:p>
            <a:pPr algn="ctr"/>
            <a:r>
              <a:rPr lang="en-GB" b="1"/>
              <a:t>Staging and Prognosis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FFF6A-0751-AA54-0E29-73BA57C4F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endParaRPr lang="en-GB" b="1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endParaRPr lang="en-GB">
              <a:solidFill>
                <a:srgbClr val="000000">
                  <a:alpha val="60000"/>
                </a:srgb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BBAC261-D05A-5431-5F25-5CC0E3DD019C}"/>
              </a:ext>
            </a:extLst>
          </p:cNvPr>
          <p:cNvSpPr txBox="1"/>
          <p:nvPr/>
        </p:nvSpPr>
        <p:spPr>
          <a:xfrm>
            <a:off x="2378560" y="4594762"/>
            <a:ext cx="2954054" cy="156966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Century Schoolbook"/>
                <a:ea typeface="+mn-lt"/>
                <a:cs typeface="+mn-lt"/>
              </a:rPr>
              <a:t>The outlook for lung cancer depends on how advanced it is, the person’s overall health, and how well they respond to treatment.</a:t>
            </a:r>
            <a:endParaRPr lang="en-US" sz="1600">
              <a:latin typeface="Century Schoolbook"/>
              <a:ea typeface="+mn-lt"/>
              <a:cs typeface="+mn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F73B67C-6D8B-0EFC-4DEA-96B7187E3C18}"/>
              </a:ext>
            </a:extLst>
          </p:cNvPr>
          <p:cNvSpPr txBox="1"/>
          <p:nvPr/>
        </p:nvSpPr>
        <p:spPr>
          <a:xfrm>
            <a:off x="7077204" y="2505205"/>
            <a:ext cx="2954054" cy="132343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Century Schoolbook"/>
                <a:ea typeface="+mn-lt"/>
                <a:cs typeface="+mn-lt"/>
              </a:rPr>
              <a:t>Non-small-cell lung cancer (NSCLC) is more common and grows more slowly than small-cell lung cancer (SCLC).</a:t>
            </a:r>
            <a:endParaRPr lang="en-US" sz="1600">
              <a:latin typeface="Century Schoolbook"/>
              <a:ea typeface="+mn-lt"/>
              <a:cs typeface="+mn-l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90C4004-3C74-09C4-10D5-47107CA6D41D}"/>
              </a:ext>
            </a:extLst>
          </p:cNvPr>
          <p:cNvSpPr txBox="1"/>
          <p:nvPr/>
        </p:nvSpPr>
        <p:spPr>
          <a:xfrm>
            <a:off x="7672190" y="4394545"/>
            <a:ext cx="2954054" cy="132343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Century Schoolbook"/>
                <a:ea typeface="+mn-lt"/>
                <a:cs typeface="+mn-lt"/>
              </a:rPr>
              <a:t>With proper treatment, stage II non-small-cell lung cancer (NSCLC) offers a moderate chance of survival.</a:t>
            </a:r>
            <a:endParaRPr lang="en-US" sz="1600">
              <a:latin typeface="Century Schoolbook"/>
              <a:ea typeface="+mn-lt"/>
              <a:cs typeface="+mn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9F2B629-8B71-0C3F-2ABB-D1EC0AEE3611}"/>
              </a:ext>
            </a:extLst>
          </p:cNvPr>
          <p:cNvSpPr txBox="1"/>
          <p:nvPr/>
        </p:nvSpPr>
        <p:spPr>
          <a:xfrm>
            <a:off x="808656" y="1113757"/>
            <a:ext cx="2954054" cy="2800767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Century Schoolbook"/>
                <a:ea typeface="+mn-lt"/>
                <a:cs typeface="+mn-lt"/>
              </a:rPr>
              <a:t>Lung cancer is staged using the TNM system, which looks at: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entury Schoolbook"/>
                <a:ea typeface="+mn-lt"/>
                <a:cs typeface="+mn-lt"/>
              </a:rPr>
              <a:t>T (Tumour): How big the   tumour is</a:t>
            </a:r>
            <a:endParaRPr lang="en-US" sz="1600">
              <a:latin typeface="Century Schoolbook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entury Schoolbook"/>
                <a:ea typeface="+mn-lt"/>
                <a:cs typeface="+mn-lt"/>
              </a:rPr>
              <a:t>N (Nodes): Whether   cancer has spread to   nearby lymph nodes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entury Schoolbook"/>
                <a:ea typeface="+mn-lt"/>
                <a:cs typeface="+mn-lt"/>
              </a:rPr>
              <a:t>M (Metastasis): Whether   it has spread to other   parts of the body.</a:t>
            </a:r>
            <a:endParaRPr lang="en-GB" sz="1600">
              <a:latin typeface="Century Schoolbook"/>
            </a:endParaRPr>
          </a:p>
        </p:txBody>
      </p:sp>
      <p:pic>
        <p:nvPicPr>
          <p:cNvPr id="4" name="Slide9">
            <a:hlinkClick r:id="" action="ppaction://media"/>
            <a:extLst>
              <a:ext uri="{FF2B5EF4-FFF2-40B4-BE49-F238E27FC236}">
                <a16:creationId xmlns:a16="http://schemas.microsoft.com/office/drawing/2014/main" id="{B24C8B90-E443-0AD1-7017-8FE5F8B375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48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65418-BA6A-9E19-EF6F-8F59D6D8E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Care Plan Goals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19D78-85D0-72DB-F5EA-5DE928365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2124336"/>
            <a:ext cx="11213898" cy="40401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🩺 Manage physical symptoms like pain, breathlessness and tiredness.</a:t>
            </a: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👩 Support emotional wellbeing to ease anxiety and low mood.</a:t>
            </a: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💬 Promote treatment follow-up and sticking to care plans.</a:t>
            </a: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🥗 Boost quality of life with whole-person holistic care.</a:t>
            </a:r>
            <a:endParaRPr lang="en-GB" sz="1800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4" name="Slide10">
            <a:hlinkClick r:id="" action="ppaction://media"/>
            <a:extLst>
              <a:ext uri="{FF2B5EF4-FFF2-40B4-BE49-F238E27FC236}">
                <a16:creationId xmlns:a16="http://schemas.microsoft.com/office/drawing/2014/main" id="{DEB14450-299D-BBCF-1EC1-07308E9E14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60061" y="377421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358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1FCB8-BE55-057B-96A0-E864CF087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Treatment Options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49132D-97CD-89DF-2CAD-E26E1D17A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713467"/>
            <a:ext cx="11213898" cy="40126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Surgery may be an option if the </a:t>
            </a:r>
            <a:r>
              <a:rPr lang="en-GB" sz="1800" err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tumor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is small and can be safely removed.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Chemotherapy and radiotherapy are common treatments for non-small-cell lung cancer (NSCLC) (NICE, 2024).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Targeted drugs like EGFR inhibitors may be used if certain genetic markers are found (NHS, 2024).</a:t>
            </a: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All treatment should follow NICE guidelines and be personalized to suit the patient’s needs.</a:t>
            </a:r>
            <a:endParaRPr lang="en-GB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</p:txBody>
      </p:sp>
      <p:pic>
        <p:nvPicPr>
          <p:cNvPr id="3" name="Slide11">
            <a:hlinkClick r:id="" action="ppaction://media"/>
            <a:extLst>
              <a:ext uri="{FF2B5EF4-FFF2-40B4-BE49-F238E27FC236}">
                <a16:creationId xmlns:a16="http://schemas.microsoft.com/office/drawing/2014/main" id="{3E1A612A-717E-FC53-41B8-5517B8967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34570" y="514323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206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81B3F-2C4A-EEED-6714-AEDCDB54B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Monitoring and Follow-Up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28EB4-A459-1F42-06C7-EE430D03A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2097171"/>
            <a:ext cx="11213898" cy="40401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📈 </a:t>
            </a:r>
            <a:r>
              <a:rPr lang="en-GB" sz="1800" b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Use regular scans and blood tests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to check how the cancer is progressing.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🔬 </a:t>
            </a:r>
            <a:r>
              <a:rPr lang="en-GB" sz="1800" b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Watch for symptoms and treatment side effects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to adjust care as needed. 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🚨 </a:t>
            </a:r>
            <a:r>
              <a:rPr lang="en-GB" sz="1800" b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Add palliative care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to manage discomfort and improve quality of life. 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💻 </a:t>
            </a:r>
            <a:r>
              <a:rPr lang="en-GB" sz="1800" b="1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Work with a multidisciplinary team</a:t>
            </a: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 to provide well coordinated personalised support.</a:t>
            </a:r>
            <a:endParaRPr lang="en-US">
              <a:solidFill>
                <a:schemeClr val="tx1"/>
              </a:solidFill>
              <a:latin typeface="Century Schoolbook"/>
            </a:endParaRPr>
          </a:p>
        </p:txBody>
      </p:sp>
      <p:pic>
        <p:nvPicPr>
          <p:cNvPr id="4" name="Slide12">
            <a:hlinkClick r:id="" action="ppaction://media"/>
            <a:extLst>
              <a:ext uri="{FF2B5EF4-FFF2-40B4-BE49-F238E27FC236}">
                <a16:creationId xmlns:a16="http://schemas.microsoft.com/office/drawing/2014/main" id="{962555D2-2350-3D1C-3194-F9D38A88CC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70773" y="40066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173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7ECD5-181A-D152-16B8-5011EB7FC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Communication and Ethics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0751D-660B-C6C6-7391-E25AE371B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713467"/>
            <a:ext cx="11204718" cy="40126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>
              <a:buFont typeface="Wingdings"/>
              <a:buChar char=""/>
            </a:pPr>
            <a:endParaRPr lang="en-GB" sz="1800" b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>
              <a:buFont typeface="Wingdings"/>
              <a:buChar char=""/>
            </a:pPr>
            <a:endParaRPr lang="en-GB" sz="1800" b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Get informed consent before any treatment or procedure (Jones and Smith, 2021)</a:t>
            </a:r>
            <a:endParaRPr lang="en-US" sz="1800" i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Respect cultural values and offer language support when needed.</a:t>
            </a:r>
            <a:endParaRPr lang="en-US" sz="1800" i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Font typeface="Wingdings"/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Protect patient privacy and keep all information confidential (NICE, 2024) </a:t>
            </a:r>
            <a:endParaRPr lang="en-US" sz="1800" i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Encourage shared decisions between the patient and healthcare team.</a:t>
            </a:r>
            <a:endParaRPr lang="en-US" sz="1800" i="1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</p:txBody>
      </p:sp>
      <p:pic>
        <p:nvPicPr>
          <p:cNvPr id="4" name="Slide13">
            <a:hlinkClick r:id="" action="ppaction://media"/>
            <a:extLst>
              <a:ext uri="{FF2B5EF4-FFF2-40B4-BE49-F238E27FC236}">
                <a16:creationId xmlns:a16="http://schemas.microsoft.com/office/drawing/2014/main" id="{434589B0-B4A1-A0B5-4E20-E45BB35CF8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184984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37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F0649-52B1-ED20-133E-D48D10885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Conclusion: 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F7DEA-761D-7298-06C9-97F55C052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Help patients quit smoking with counselling and medication.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Promote a healthy, balanced diet to aid recovery.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Suggest gentle exercise to boost lung function and mood.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  <a:p>
            <a:pPr marL="359410" indent="-359410"/>
            <a:r>
              <a:rPr lang="en-GB" sz="1800">
                <a:solidFill>
                  <a:schemeClr val="tx1"/>
                </a:solidFill>
                <a:latin typeface="Century Schoolbook"/>
                <a:ea typeface="+mn-lt"/>
                <a:cs typeface="+mn-lt"/>
              </a:rPr>
              <a:t> Offer mental health support and connect with community groups.</a:t>
            </a:r>
            <a:endParaRPr lang="en-US" sz="1800">
              <a:solidFill>
                <a:schemeClr val="tx1"/>
              </a:solidFill>
              <a:latin typeface="Century Schoolbook"/>
              <a:ea typeface="+mn-lt"/>
              <a:cs typeface="+mn-lt"/>
            </a:endParaRPr>
          </a:p>
        </p:txBody>
      </p:sp>
      <p:pic>
        <p:nvPicPr>
          <p:cNvPr id="4" name="Slide 14">
            <a:hlinkClick r:id="" action="ppaction://media"/>
            <a:extLst>
              <a:ext uri="{FF2B5EF4-FFF2-40B4-BE49-F238E27FC236}">
                <a16:creationId xmlns:a16="http://schemas.microsoft.com/office/drawing/2014/main" id="{F8214E28-2448-5D34-2AE3-AA76BBB963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75519" y="432957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85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3964E-6563-A87C-BAFF-201CDABCD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518"/>
            <a:ext cx="10213200" cy="699704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GB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0AAD6-557E-80AA-370E-BF5FDCF57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694407"/>
            <a:ext cx="10213200" cy="511215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British Lung Foundation (2023)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Living with lung cancer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https://www.blf.org.uk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  <a:endParaRPr lang="en-US" sz="1200">
              <a:solidFill>
                <a:schemeClr val="tx1"/>
              </a:solidFill>
              <a:latin typeface="Century Schoolbook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Cancer Research UK (2023)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Lung cancer statistics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https://www.cancerresearchuk.org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Getting It Right First Time (2022)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Lung Cancer Best Practice Guidance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https://gettingitrightfirsttime.co.uk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Jones, M. and Smith, L. (2021) ‘Ethical considerations in cancer care’,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British Journal of Nursing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, 30(5), pp. 250–256.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Kumar, V., Abbas, A.K., Aster, J.C. and Fausto, N. (2022)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Robbins and </a:t>
            </a:r>
            <a:r>
              <a:rPr lang="en-GB" sz="1200" i="1" err="1">
                <a:solidFill>
                  <a:schemeClr val="tx1"/>
                </a:solidFill>
                <a:latin typeface="Century Schoolbook"/>
              </a:rPr>
              <a:t>Cotran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 Pathologic Basis of Disease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10th </a:t>
            </a:r>
            <a:r>
              <a:rPr lang="en-GB" sz="1200" err="1">
                <a:solidFill>
                  <a:schemeClr val="tx1"/>
                </a:solidFill>
                <a:latin typeface="Century Schoolbook"/>
              </a:rPr>
              <a:t>edn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Philadelphia: Elsevier.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NHS (2024)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Lung cancer – Treatment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https://www.nhs.uk/conditions/lung-cancer/treatment/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NICE (2024)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Lung cancer: diagnosis and management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https://www.nice.org.uk/guidance/ng122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  <a:p>
            <a:pPr marL="0" indent="0">
              <a:buNone/>
            </a:pPr>
            <a:r>
              <a:rPr lang="en-GB" sz="1200">
                <a:solidFill>
                  <a:schemeClr val="tx1"/>
                </a:solidFill>
                <a:latin typeface="Century Schoolbook"/>
              </a:rPr>
              <a:t>Public Health England (2023) </a:t>
            </a:r>
            <a:r>
              <a:rPr lang="en-GB" sz="1200" i="1">
                <a:solidFill>
                  <a:schemeClr val="tx1"/>
                </a:solidFill>
                <a:latin typeface="Century Schoolbook"/>
              </a:rPr>
              <a:t>Cancer risk factors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. Available at: </a:t>
            </a:r>
            <a:r>
              <a:rPr lang="en-GB" sz="1200">
                <a:solidFill>
                  <a:schemeClr val="tx1"/>
                </a:solidFill>
                <a:latin typeface="Century Schoolbook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</a:t>
            </a:r>
            <a:r>
              <a:rPr lang="en-GB" sz="1200">
                <a:solidFill>
                  <a:schemeClr val="tx1"/>
                </a:solidFill>
                <a:latin typeface="Century Schoolbook"/>
              </a:rPr>
              <a:t> (Accessed: 2 November 2025).</a:t>
            </a:r>
          </a:p>
        </p:txBody>
      </p:sp>
      <p:pic>
        <p:nvPicPr>
          <p:cNvPr id="4" name="Slide15">
            <a:hlinkClick r:id="" action="ppaction://media"/>
            <a:extLst>
              <a:ext uri="{FF2B5EF4-FFF2-40B4-BE49-F238E27FC236}">
                <a16:creationId xmlns:a16="http://schemas.microsoft.com/office/drawing/2014/main" id="{875157C0-6280-A663-0933-E2C1F72CA6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369248" y="544028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52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FrostyVTI</vt:lpstr>
      <vt:lpstr>Comprehensive Understanding of Cancer:  Integrating Anatomical, Physiological and Care Planning Perspectives</vt:lpstr>
      <vt:lpstr>Introduction</vt:lpstr>
      <vt:lpstr>Fictional Patient</vt:lpstr>
      <vt:lpstr>Risk Factors</vt:lpstr>
      <vt:lpstr>PowerPoint Presentation</vt:lpstr>
      <vt:lpstr>Physiology of Breathing</vt:lpstr>
      <vt:lpstr>How Lung Cancer Affects the Body</vt:lpstr>
      <vt:lpstr>Symptoms and Diagnosis</vt:lpstr>
      <vt:lpstr>Staging and Prognosis</vt:lpstr>
      <vt:lpstr>Care Plan Goals</vt:lpstr>
      <vt:lpstr>Treatment Options</vt:lpstr>
      <vt:lpstr>Monitoring and Follow-Up</vt:lpstr>
      <vt:lpstr>Communication and Ethics</vt:lpstr>
      <vt:lpstr>Conclusion: 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2025-07-21T13:52:39Z</dcterms:created>
  <dcterms:modified xsi:type="dcterms:W3CDTF">2025-11-05T00:37:57Z</dcterms:modified>
</cp:coreProperties>
</file>