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8B0167-00D1-A026-743A-7A7CDBA35691}" v="238" dt="2026-03-22T12:45:08.540"/>
    <p1510:client id="{DAAB6694-2F8A-DFB6-3BC4-906C2A4A4745}" v="45" dt="2026-03-22T11:32:39.6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rian Francisco Mendez Roa (2524349)" userId="S::2524349@student.uwtsd.ac.uk::02e7c8e0-307b-4cf5-9c3e-d70734d3d18b" providerId="AD" clId="Web-{128B0167-00D1-A026-743A-7A7CDBA35691}"/>
    <pc:docChg chg="mod modSld addMainMaster delMainMaster modMainMaster setSldSz">
      <pc:chgData name="Derian Francisco Mendez Roa (2524349)" userId="S::2524349@student.uwtsd.ac.uk::02e7c8e0-307b-4cf5-9c3e-d70734d3d18b" providerId="AD" clId="Web-{128B0167-00D1-A026-743A-7A7CDBA35691}" dt="2026-03-22T12:45:08.540" v="442" actId="1076"/>
      <pc:docMkLst>
        <pc:docMk/>
      </pc:docMkLst>
      <pc:sldChg chg="addSp delSp modSp mod setBg modClrScheme chgLayout">
        <pc:chgData name="Derian Francisco Mendez Roa (2524349)" userId="S::2524349@student.uwtsd.ac.uk::02e7c8e0-307b-4cf5-9c3e-d70734d3d18b" providerId="AD" clId="Web-{128B0167-00D1-A026-743A-7A7CDBA35691}" dt="2026-03-22T12:45:08.540" v="442" actId="1076"/>
        <pc:sldMkLst>
          <pc:docMk/>
          <pc:sldMk cId="109857222" sldId="256"/>
        </pc:sldMkLst>
        <pc:spChg chg="add del">
          <ac:chgData name="Derian Francisco Mendez Roa (2524349)" userId="S::2524349@student.uwtsd.ac.uk::02e7c8e0-307b-4cf5-9c3e-d70734d3d18b" providerId="AD" clId="Web-{128B0167-00D1-A026-743A-7A7CDBA35691}" dt="2026-03-22T11:33:41.408" v="1"/>
          <ac:spMkLst>
            <pc:docMk/>
            <pc:sldMk cId="109857222" sldId="256"/>
            <ac:spMk id="2" creationId="{389DAE2A-8E1C-ACCF-272F-A488328B3B97}"/>
          </ac:spMkLst>
        </pc:spChg>
        <pc:spChg chg="add mod">
          <ac:chgData name="Derian Francisco Mendez Roa (2524349)" userId="S::2524349@student.uwtsd.ac.uk::02e7c8e0-307b-4cf5-9c3e-d70734d3d18b" providerId="AD" clId="Web-{128B0167-00D1-A026-743A-7A7CDBA35691}" dt="2026-03-22T12:43:55.459" v="440"/>
          <ac:spMkLst>
            <pc:docMk/>
            <pc:sldMk cId="109857222" sldId="256"/>
            <ac:spMk id="3" creationId="{75222D43-E58E-98B6-74E3-1D7A768A028B}"/>
          </ac:spMkLst>
        </pc:spChg>
        <pc:spChg chg="add del mod">
          <ac:chgData name="Derian Francisco Mendez Roa (2524349)" userId="S::2524349@student.uwtsd.ac.uk::02e7c8e0-307b-4cf5-9c3e-d70734d3d18b" providerId="AD" clId="Web-{128B0167-00D1-A026-743A-7A7CDBA35691}" dt="2026-03-22T11:52:08.974" v="96"/>
          <ac:spMkLst>
            <pc:docMk/>
            <pc:sldMk cId="109857222" sldId="256"/>
            <ac:spMk id="7" creationId="{EE248298-CACA-41E6-21DE-6A3F52956587}"/>
          </ac:spMkLst>
        </pc:spChg>
        <pc:spChg chg="add del">
          <ac:chgData name="Derian Francisco Mendez Roa (2524349)" userId="S::2524349@student.uwtsd.ac.uk::02e7c8e0-307b-4cf5-9c3e-d70734d3d18b" providerId="AD" clId="Web-{128B0167-00D1-A026-743A-7A7CDBA35691}" dt="2026-03-22T11:50:16.921" v="86"/>
          <ac:spMkLst>
            <pc:docMk/>
            <pc:sldMk cId="109857222" sldId="256"/>
            <ac:spMk id="8" creationId="{A2679492-7988-4050-9056-542444452411}"/>
          </ac:spMkLst>
        </pc:spChg>
        <pc:spChg chg="add del">
          <ac:chgData name="Derian Francisco Mendez Roa (2524349)" userId="S::2524349@student.uwtsd.ac.uk::02e7c8e0-307b-4cf5-9c3e-d70734d3d18b" providerId="AD" clId="Web-{128B0167-00D1-A026-743A-7A7CDBA35691}" dt="2026-03-22T11:50:06.357" v="84"/>
          <ac:spMkLst>
            <pc:docMk/>
            <pc:sldMk cId="109857222" sldId="256"/>
            <ac:spMk id="9" creationId="{04812C46-200A-4DEB-A05E-3ED6C68C2387}"/>
          </ac:spMkLst>
        </pc:spChg>
        <pc:spChg chg="add del">
          <ac:chgData name="Derian Francisco Mendez Roa (2524349)" userId="S::2524349@student.uwtsd.ac.uk::02e7c8e0-307b-4cf5-9c3e-d70734d3d18b" providerId="AD" clId="Web-{128B0167-00D1-A026-743A-7A7CDBA35691}" dt="2026-03-22T11:50:16.921" v="86"/>
          <ac:spMkLst>
            <pc:docMk/>
            <pc:sldMk cId="109857222" sldId="256"/>
            <ac:spMk id="10" creationId="{B091B163-7D61-4891-ABCF-5C13D9C418D0}"/>
          </ac:spMkLst>
        </pc:spChg>
        <pc:spChg chg="add del">
          <ac:chgData name="Derian Francisco Mendez Roa (2524349)" userId="S::2524349@student.uwtsd.ac.uk::02e7c8e0-307b-4cf5-9c3e-d70734d3d18b" providerId="AD" clId="Web-{128B0167-00D1-A026-743A-7A7CDBA35691}" dt="2026-03-22T11:50:06.357" v="84"/>
          <ac:spMkLst>
            <pc:docMk/>
            <pc:sldMk cId="109857222" sldId="256"/>
            <ac:spMk id="11" creationId="{D1EA859B-E555-4109-94F3-6700E046E008}"/>
          </ac:spMkLst>
        </pc:spChg>
        <pc:grpChg chg="add del">
          <ac:chgData name="Derian Francisco Mendez Roa (2524349)" userId="S::2524349@student.uwtsd.ac.uk::02e7c8e0-307b-4cf5-9c3e-d70734d3d18b" providerId="AD" clId="Web-{128B0167-00D1-A026-743A-7A7CDBA35691}" dt="2026-03-22T11:50:16.921" v="86"/>
          <ac:grpSpMkLst>
            <pc:docMk/>
            <pc:sldMk cId="109857222" sldId="256"/>
            <ac:grpSpMk id="12" creationId="{0474DF76-993E-44DE-AFB0-C416182ACECF}"/>
          </ac:grpSpMkLst>
        </pc:grpChg>
        <pc:graphicFrameChg chg="del mod modGraphic">
          <ac:chgData name="Derian Francisco Mendez Roa (2524349)" userId="S::2524349@student.uwtsd.ac.uk::02e7c8e0-307b-4cf5-9c3e-d70734d3d18b" providerId="AD" clId="Web-{128B0167-00D1-A026-743A-7A7CDBA35691}" dt="2026-03-22T11:37:15.294" v="46"/>
          <ac:graphicFrameMkLst>
            <pc:docMk/>
            <pc:sldMk cId="109857222" sldId="256"/>
            <ac:graphicFrameMk id="4" creationId="{B5365539-FE5D-11B7-C7C8-D4AC37D06DF4}"/>
          </ac:graphicFrameMkLst>
        </pc:graphicFrameChg>
        <pc:graphicFrameChg chg="add del mod modGraphic">
          <ac:chgData name="Derian Francisco Mendez Roa (2524349)" userId="S::2524349@student.uwtsd.ac.uk::02e7c8e0-307b-4cf5-9c3e-d70734d3d18b" providerId="AD" clId="Web-{128B0167-00D1-A026-743A-7A7CDBA35691}" dt="2026-03-22T12:14:14.129" v="154"/>
          <ac:graphicFrameMkLst>
            <pc:docMk/>
            <pc:sldMk cId="109857222" sldId="256"/>
            <ac:graphicFrameMk id="18" creationId="{58FDD480-1F2A-ADC4-918F-75E8F36BE904}"/>
          </ac:graphicFrameMkLst>
        </pc:graphicFrameChg>
        <pc:graphicFrameChg chg="add mod modGraphic">
          <ac:chgData name="Derian Francisco Mendez Roa (2524349)" userId="S::2524349@student.uwtsd.ac.uk::02e7c8e0-307b-4cf5-9c3e-d70734d3d18b" providerId="AD" clId="Web-{128B0167-00D1-A026-743A-7A7CDBA35691}" dt="2026-03-22T12:43:12.160" v="437" actId="1076"/>
          <ac:graphicFrameMkLst>
            <pc:docMk/>
            <pc:sldMk cId="109857222" sldId="256"/>
            <ac:graphicFrameMk id="855" creationId="{EFD0FC51-EB5E-02A4-16E9-C63220D21814}"/>
          </ac:graphicFrameMkLst>
        </pc:graphicFrameChg>
        <pc:graphicFrameChg chg="add del">
          <ac:chgData name="Derian Francisco Mendez Roa (2524349)" userId="S::2524349@student.uwtsd.ac.uk::02e7c8e0-307b-4cf5-9c3e-d70734d3d18b" providerId="AD" clId="Web-{128B0167-00D1-A026-743A-7A7CDBA35691}" dt="2026-03-22T12:16:34.008" v="172"/>
          <ac:graphicFrameMkLst>
            <pc:docMk/>
            <pc:sldMk cId="109857222" sldId="256"/>
            <ac:graphicFrameMk id="886" creationId="{58FDD480-1F2A-ADC4-918F-75E8F36BE904}"/>
          </ac:graphicFrameMkLst>
        </pc:graphicFrameChg>
        <pc:picChg chg="add del">
          <ac:chgData name="Derian Francisco Mendez Roa (2524349)" userId="S::2524349@student.uwtsd.ac.uk::02e7c8e0-307b-4cf5-9c3e-d70734d3d18b" providerId="AD" clId="Web-{128B0167-00D1-A026-743A-7A7CDBA35691}" dt="2026-03-22T11:50:06.357" v="84"/>
          <ac:picMkLst>
            <pc:docMk/>
            <pc:sldMk cId="109857222" sldId="256"/>
            <ac:picMk id="5" creationId="{56348E78-2339-4C63-7A9C-BC8ECE39B5D0}"/>
          </ac:picMkLst>
        </pc:picChg>
        <pc:picChg chg="add mod">
          <ac:chgData name="Derian Francisco Mendez Roa (2524349)" userId="S::2524349@student.uwtsd.ac.uk::02e7c8e0-307b-4cf5-9c3e-d70734d3d18b" providerId="AD" clId="Web-{128B0167-00D1-A026-743A-7A7CDBA35691}" dt="2026-03-22T12:40:33.056" v="417" actId="1076"/>
          <ac:picMkLst>
            <pc:docMk/>
            <pc:sldMk cId="109857222" sldId="256"/>
            <ac:picMk id="6" creationId="{7E757AD0-F5B8-9D16-F6F3-924FD9182819}"/>
          </ac:picMkLst>
        </pc:picChg>
        <pc:picChg chg="add mod">
          <ac:chgData name="Derian Francisco Mendez Roa (2524349)" userId="S::2524349@student.uwtsd.ac.uk::02e7c8e0-307b-4cf5-9c3e-d70734d3d18b" providerId="AD" clId="Web-{128B0167-00D1-A026-743A-7A7CDBA35691}" dt="2026-03-22T12:45:08.540" v="442" actId="1076"/>
          <ac:picMkLst>
            <pc:docMk/>
            <pc:sldMk cId="109857222" sldId="256"/>
            <ac:picMk id="2450" creationId="{6E4FCBC3-547E-1AAF-F45C-5B381FCCA7EC}"/>
          </ac:picMkLst>
        </pc:picChg>
        <pc:cxnChg chg="add del">
          <ac:chgData name="Derian Francisco Mendez Roa (2524349)" userId="S::2524349@student.uwtsd.ac.uk::02e7c8e0-307b-4cf5-9c3e-d70734d3d18b" providerId="AD" clId="Web-{128B0167-00D1-A026-743A-7A7CDBA35691}" dt="2026-03-22T11:50:16.921" v="86"/>
          <ac:cxnSpMkLst>
            <pc:docMk/>
            <pc:sldMk cId="109857222" sldId="256"/>
            <ac:cxnSpMk id="17" creationId="{C49DA8F6-BCC1-4447-B54C-57856834B94B}"/>
          </ac:cxnSpMkLst>
        </pc:cxnChg>
      </pc:sldChg>
      <pc:sldMasterChg chg="del delSldLayout">
        <pc:chgData name="Derian Francisco Mendez Roa (2524349)" userId="S::2524349@student.uwtsd.ac.uk::02e7c8e0-307b-4cf5-9c3e-d70734d3d18b" providerId="AD" clId="Web-{128B0167-00D1-A026-743A-7A7CDBA35691}" dt="2026-03-22T12:14:25.567" v="155"/>
        <pc:sldMasterMkLst>
          <pc:docMk/>
          <pc:sldMasterMk cId="2460954070" sldId="2147483660"/>
        </pc:sldMasterMkLst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erian Francisco Mendez Roa (2524349)" userId="S::2524349@student.uwtsd.ac.uk::02e7c8e0-307b-4cf5-9c3e-d70734d3d18b" providerId="AD" clId="Web-{128B0167-00D1-A026-743A-7A7CDBA35691}" dt="2026-03-22T12:14:25.567" v="15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erian Francisco Mendez Roa (2524349)" userId="S::2524349@student.uwtsd.ac.uk::02e7c8e0-307b-4cf5-9c3e-d70734d3d18b" providerId="AD" clId="Web-{128B0167-00D1-A026-743A-7A7CDBA35691}" dt="2026-03-22T12:14:37.864" v="156"/>
        <pc:sldMasterMkLst>
          <pc:docMk/>
          <pc:sldMasterMk cId="4019689519" sldId="2147483672"/>
        </pc:sldMasterMkLst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206401872" sldId="2147483673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162962157" sldId="2147483674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408804950" sldId="2147483675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293079975" sldId="2147483676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3049166361" sldId="2147483677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1233159205" sldId="2147483678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42128503" sldId="2147483679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1864960893" sldId="2147483680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4212991988" sldId="2147483681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207177987" sldId="2147483682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37.864" v="156"/>
          <pc:sldLayoutMkLst>
            <pc:docMk/>
            <pc:sldMasterMk cId="4019689519" sldId="2147483672"/>
            <pc:sldLayoutMk cId="2890376602" sldId="2147483683"/>
          </pc:sldLayoutMkLst>
        </pc:sldLayoutChg>
      </pc:sldMasterChg>
      <pc:sldMasterChg chg="add del addSldLayout delSldLayout modSldLayout">
        <pc:chgData name="Derian Francisco Mendez Roa (2524349)" userId="S::2524349@student.uwtsd.ac.uk::02e7c8e0-307b-4cf5-9c3e-d70734d3d18b" providerId="AD" clId="Web-{128B0167-00D1-A026-743A-7A7CDBA35691}" dt="2026-03-22T12:14:43.723" v="157"/>
        <pc:sldMasterMkLst>
          <pc:docMk/>
          <pc:sldMasterMk cId="1870509117" sldId="2147483684"/>
        </pc:sldMasterMkLst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1290629407" sldId="2147483685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2620036968" sldId="2147483686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534842166" sldId="2147483687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3896755143" sldId="2147483688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1587719613" sldId="2147483689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1298428956" sldId="2147483690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2374934628" sldId="2147483691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1356309891" sldId="2147483692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2441340240" sldId="2147483693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3357624325" sldId="2147483694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1927250939" sldId="2147483695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609683357" sldId="2147483696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3399436634" sldId="2147483697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3600526964" sldId="2147483698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2286391043" sldId="2147483699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2850376647" sldId="2147483700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14:43.723" v="157"/>
          <pc:sldLayoutMkLst>
            <pc:docMk/>
            <pc:sldMasterMk cId="1870509117" sldId="2147483684"/>
            <pc:sldLayoutMk cId="1970683895" sldId="2147483701"/>
          </pc:sldLayoutMkLst>
        </pc:sldLayoutChg>
      </pc:sldMasterChg>
      <pc:sldMasterChg chg="modSp add del addSldLayout delSldLayout modSldLayout">
        <pc:chgData name="Derian Francisco Mendez Roa (2524349)" userId="S::2524349@student.uwtsd.ac.uk::02e7c8e0-307b-4cf5-9c3e-d70734d3d18b" providerId="AD" clId="Web-{128B0167-00D1-A026-743A-7A7CDBA35691}" dt="2026-03-22T12:34:16.336" v="376"/>
        <pc:sldMasterMkLst>
          <pc:docMk/>
          <pc:sldMasterMk cId="3909594559" sldId="2147483702"/>
        </pc:sldMasterMkLst>
        <pc:spChg chg="mod">
          <ac:chgData name="Derian Francisco Mendez Roa (2524349)" userId="S::2524349@student.uwtsd.ac.uk::02e7c8e0-307b-4cf5-9c3e-d70734d3d18b" providerId="AD" clId="Web-{128B0167-00D1-A026-743A-7A7CDBA35691}" dt="2026-03-22T12:34:16.102" v="375"/>
          <ac:spMkLst>
            <pc:docMk/>
            <pc:sldMasterMk cId="3909594559" sldId="2147483702"/>
            <ac:spMk id="2" creationId="{00000000-0000-0000-0000-000000000000}"/>
          </ac:spMkLst>
        </pc:spChg>
        <pc:spChg chg="mod">
          <ac:chgData name="Derian Francisco Mendez Roa (2524349)" userId="S::2524349@student.uwtsd.ac.uk::02e7c8e0-307b-4cf5-9c3e-d70734d3d18b" providerId="AD" clId="Web-{128B0167-00D1-A026-743A-7A7CDBA35691}" dt="2026-03-22T12:34:16.102" v="375"/>
          <ac:spMkLst>
            <pc:docMk/>
            <pc:sldMasterMk cId="3909594559" sldId="2147483702"/>
            <ac:spMk id="3" creationId="{00000000-0000-0000-0000-000000000000}"/>
          </ac:spMkLst>
        </pc:spChg>
        <pc:spChg chg="mod">
          <ac:chgData name="Derian Francisco Mendez Roa (2524349)" userId="S::2524349@student.uwtsd.ac.uk::02e7c8e0-307b-4cf5-9c3e-d70734d3d18b" providerId="AD" clId="Web-{128B0167-00D1-A026-743A-7A7CDBA35691}" dt="2026-03-22T12:34:16.102" v="375"/>
          <ac:spMkLst>
            <pc:docMk/>
            <pc:sldMasterMk cId="3909594559" sldId="2147483702"/>
            <ac:spMk id="4" creationId="{00000000-0000-0000-0000-000000000000}"/>
          </ac:spMkLst>
        </pc:spChg>
        <pc:spChg chg="mod">
          <ac:chgData name="Derian Francisco Mendez Roa (2524349)" userId="S::2524349@student.uwtsd.ac.uk::02e7c8e0-307b-4cf5-9c3e-d70734d3d18b" providerId="AD" clId="Web-{128B0167-00D1-A026-743A-7A7CDBA35691}" dt="2026-03-22T12:34:16.102" v="375"/>
          <ac:spMkLst>
            <pc:docMk/>
            <pc:sldMasterMk cId="3909594559" sldId="2147483702"/>
            <ac:spMk id="5" creationId="{00000000-0000-0000-0000-000000000000}"/>
          </ac:spMkLst>
        </pc:spChg>
        <pc:spChg chg="mod">
          <ac:chgData name="Derian Francisco Mendez Roa (2524349)" userId="S::2524349@student.uwtsd.ac.uk::02e7c8e0-307b-4cf5-9c3e-d70734d3d18b" providerId="AD" clId="Web-{128B0167-00D1-A026-743A-7A7CDBA35691}" dt="2026-03-22T12:34:16.102" v="375"/>
          <ac:spMkLst>
            <pc:docMk/>
            <pc:sldMasterMk cId="3909594559" sldId="2147483702"/>
            <ac:spMk id="6" creationId="{00000000-0000-0000-0000-000000000000}"/>
          </ac:spMkLst>
        </pc:spChg>
        <pc:grpChg chg="mod">
          <ac:chgData name="Derian Francisco Mendez Roa (2524349)" userId="S::2524349@student.uwtsd.ac.uk::02e7c8e0-307b-4cf5-9c3e-d70734d3d18b" providerId="AD" clId="Web-{128B0167-00D1-A026-743A-7A7CDBA35691}" dt="2026-03-22T12:34:16.102" v="375"/>
          <ac:grpSpMkLst>
            <pc:docMk/>
            <pc:sldMasterMk cId="3909594559" sldId="2147483702"/>
            <ac:grpSpMk id="7" creationId="{00000000-0000-0000-0000-000000000000}"/>
          </ac:grpSpMkLst>
        </pc:grp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689761744" sldId="2147483703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689761744" sldId="2147483703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689761744" sldId="2147483703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689761744" sldId="2147483703"/>
              <ac:spMk id="5" creationId="{00000000-0000-0000-0000-000000000000}"/>
            </ac:spMkLst>
          </pc:spChg>
          <pc:gr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grpSpMkLst>
              <pc:docMk/>
              <pc:sldMasterMk cId="3909594559" sldId="2147483702"/>
              <pc:sldLayoutMk cId="689761744" sldId="2147483703"/>
              <ac:grpSpMk id="19" creationId="{00000000-0000-0000-0000-000000000000}"/>
            </ac:grpSpMkLst>
          </pc:gr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837146423" sldId="2147483704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837146423" sldId="2147483704"/>
              <ac:spMk id="6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974451161" sldId="2147483705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974451161" sldId="2147483705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974451161" sldId="2147483705"/>
              <ac:spMk id="3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848104810" sldId="2147483706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848104810" sldId="2147483706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848104810" sldId="2147483706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848104810" sldId="2147483706"/>
              <ac:spMk id="4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956364249" sldId="2147483707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956364249" sldId="2147483707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956364249" sldId="2147483707"/>
              <ac:spMk id="4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956364249" sldId="2147483707"/>
              <ac:spMk id="5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956364249" sldId="2147483707"/>
              <ac:spMk id="6" creationId="{00000000-0000-0000-0000-000000000000}"/>
            </ac:spMkLst>
          </pc:spChg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4100936949" sldId="2147483708"/>
          </pc:sldLayoutMkLst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243027222" sldId="2147483709"/>
          </pc:sldLayoutMkLst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851662968" sldId="2147483710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851662968" sldId="2147483710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851662968" sldId="2147483710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851662968" sldId="2147483710"/>
              <ac:spMk id="4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4070264683" sldId="2147483711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4070264683" sldId="2147483711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4070264683" sldId="2147483711"/>
              <ac:spMk id="4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4070264683" sldId="2147483711"/>
              <ac:spMk id="14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738402966" sldId="2147483712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738402966" sldId="2147483712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738402966" sldId="2147483712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1738402966" sldId="2147483712"/>
              <ac:spMk id="4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3494100916" sldId="2147483713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3494100916" sldId="2147483713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3494100916" sldId="2147483713"/>
              <ac:spMk id="3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2676641683" sldId="2147483714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2676641683" sldId="2147483714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2676641683" sldId="2147483714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2676641683" sldId="2147483714"/>
              <ac:spMk id="10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2676641683" sldId="2147483714"/>
              <ac:spMk id="14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2676641683" sldId="2147483714"/>
              <ac:spMk id="15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766225299" sldId="2147483715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766225299" sldId="2147483715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766225299" sldId="2147483715"/>
              <ac:spMk id="3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592897236" sldId="2147483716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592897236" sldId="2147483716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592897236" sldId="2147483716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592897236" sldId="2147483716"/>
              <ac:spMk id="10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592897236" sldId="2147483716"/>
              <ac:spMk id="14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592897236" sldId="2147483716"/>
              <ac:spMk id="15" creationId="{00000000-0000-0000-0000-000000000000}"/>
            </ac:spMkLst>
          </pc:spChg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4058399794" sldId="2147483717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4058399794" sldId="2147483717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4058399794" sldId="2147483717"/>
              <ac:spMk id="3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4058399794" sldId="2147483717"/>
              <ac:spMk id="10" creationId="{00000000-0000-0000-0000-000000000000}"/>
            </ac:spMkLst>
          </pc:spChg>
        </pc:sldLayoutChg>
        <pc:sldLayoutChg chg="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1600280425" sldId="2147483718"/>
          </pc:sldLayoutMkLst>
        </pc:sldLayoutChg>
        <pc:sldLayoutChg chg="modSp add del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3909594559" sldId="2147483702"/>
            <pc:sldLayoutMk cId="3583457190" sldId="2147483719"/>
          </pc:sldLayoutMkLst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3583457190" sldId="2147483719"/>
              <ac:spMk id="2" creationId="{00000000-0000-0000-0000-000000000000}"/>
            </ac:spMkLst>
          </pc:spChg>
          <pc:spChg chg="mod">
            <ac:chgData name="Derian Francisco Mendez Roa (2524349)" userId="S::2524349@student.uwtsd.ac.uk::02e7c8e0-307b-4cf5-9c3e-d70734d3d18b" providerId="AD" clId="Web-{128B0167-00D1-A026-743A-7A7CDBA35691}" dt="2026-03-22T12:34:16.102" v="375"/>
            <ac:spMkLst>
              <pc:docMk/>
              <pc:sldMasterMk cId="3909594559" sldId="2147483702"/>
              <pc:sldLayoutMk cId="3583457190" sldId="2147483719"/>
              <ac:spMk id="3" creationId="{00000000-0000-0000-0000-000000000000}"/>
            </ac:spMkLst>
          </pc:spChg>
        </pc:sldLayoutChg>
      </pc:sldMasterChg>
      <pc:sldMasterChg chg="add addSldLayout modSldLayout">
        <pc:chgData name="Derian Francisco Mendez Roa (2524349)" userId="S::2524349@student.uwtsd.ac.uk::02e7c8e0-307b-4cf5-9c3e-d70734d3d18b" providerId="AD" clId="Web-{128B0167-00D1-A026-743A-7A7CDBA35691}" dt="2026-03-22T12:34:16.336" v="376"/>
        <pc:sldMasterMkLst>
          <pc:docMk/>
          <pc:sldMasterMk cId="434271771" sldId="2147483720"/>
        </pc:sldMasterMkLst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574931253" sldId="2147483721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41105860" sldId="2147483722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442252199" sldId="2147483723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485473491" sldId="2147483724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2957730089" sldId="2147483725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452689932" sldId="2147483726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83783235" sldId="2147483727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3862919367" sldId="2147483728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938532888" sldId="2147483729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786036189" sldId="2147483730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2594626635" sldId="2147483731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763919496" sldId="2147483732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478506436" sldId="2147483733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2416488615" sldId="2147483734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2096823" sldId="2147483735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23707191" sldId="2147483736"/>
          </pc:sldLayoutMkLst>
        </pc:sldLayoutChg>
        <pc:sldLayoutChg chg="add mod replId">
          <pc:chgData name="Derian Francisco Mendez Roa (2524349)" userId="S::2524349@student.uwtsd.ac.uk::02e7c8e0-307b-4cf5-9c3e-d70734d3d18b" providerId="AD" clId="Web-{128B0167-00D1-A026-743A-7A7CDBA35691}" dt="2026-03-22T12:34:16.336" v="376"/>
          <pc:sldLayoutMkLst>
            <pc:docMk/>
            <pc:sldMasterMk cId="434271771" sldId="2147483720"/>
            <pc:sldLayoutMk cId="1925268515" sldId="2147483737"/>
          </pc:sldLayoutMkLst>
        </pc:sldLayoutChg>
      </pc:sldMasterChg>
    </pc:docChg>
  </pc:docChgLst>
  <pc:docChgLst>
    <pc:chgData name="Derian Francisco Mendez Roa (2524349)" userId="S::2524349@student.uwtsd.ac.uk::02e7c8e0-307b-4cf5-9c3e-d70734d3d18b" providerId="AD" clId="Web-{DAAB6694-2F8A-DFB6-3BC4-906C2A4A4745}"/>
    <pc:docChg chg="modSld">
      <pc:chgData name="Derian Francisco Mendez Roa (2524349)" userId="S::2524349@student.uwtsd.ac.uk::02e7c8e0-307b-4cf5-9c3e-d70734d3d18b" providerId="AD" clId="Web-{DAAB6694-2F8A-DFB6-3BC4-906C2A4A4745}" dt="2026-03-22T11:32:39.603" v="40" actId="1076"/>
      <pc:docMkLst>
        <pc:docMk/>
      </pc:docMkLst>
      <pc:sldChg chg="addSp delSp modSp mod modClrScheme chgLayout">
        <pc:chgData name="Derian Francisco Mendez Roa (2524349)" userId="S::2524349@student.uwtsd.ac.uk::02e7c8e0-307b-4cf5-9c3e-d70734d3d18b" providerId="AD" clId="Web-{DAAB6694-2F8A-DFB6-3BC4-906C2A4A4745}" dt="2026-03-22T11:32:39.603" v="40" actId="1076"/>
        <pc:sldMkLst>
          <pc:docMk/>
          <pc:sldMk cId="109857222" sldId="256"/>
        </pc:sldMkLst>
        <pc:spChg chg="del">
          <ac:chgData name="Derian Francisco Mendez Roa (2524349)" userId="S::2524349@student.uwtsd.ac.uk::02e7c8e0-307b-4cf5-9c3e-d70734d3d18b" providerId="AD" clId="Web-{DAAB6694-2F8A-DFB6-3BC4-906C2A4A4745}" dt="2026-03-22T11:26:43.967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Derian Francisco Mendez Roa (2524349)" userId="S::2524349@student.uwtsd.ac.uk::02e7c8e0-307b-4cf5-9c3e-d70734d3d18b" providerId="AD" clId="Web-{DAAB6694-2F8A-DFB6-3BC4-906C2A4A4745}" dt="2026-03-22T11:26:43.967" v="0"/>
          <ac:spMkLst>
            <pc:docMk/>
            <pc:sldMk cId="109857222" sldId="256"/>
            <ac:spMk id="3" creationId="{00000000-0000-0000-0000-000000000000}"/>
          </ac:spMkLst>
        </pc:spChg>
        <pc:graphicFrameChg chg="add mod modGraphic">
          <ac:chgData name="Derian Francisco Mendez Roa (2524349)" userId="S::2524349@student.uwtsd.ac.uk::02e7c8e0-307b-4cf5-9c3e-d70734d3d18b" providerId="AD" clId="Web-{DAAB6694-2F8A-DFB6-3BC4-906C2A4A4745}" dt="2026-03-22T11:32:39.603" v="40" actId="1076"/>
          <ac:graphicFrameMkLst>
            <pc:docMk/>
            <pc:sldMk cId="109857222" sldId="256"/>
            <ac:graphicFrameMk id="4" creationId="{B5365539-FE5D-11B7-C7C8-D4AC37D06DF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47877E-9B20-46E8-AF1B-7396F862CA8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833B00C0-E846-4C36-A0DA-950A321505EC}">
      <dgm:prSet phldrT="[Text]" phldr="0"/>
      <dgm:spPr/>
      <dgm:t>
        <a:bodyPr/>
        <a:lstStyle/>
        <a:p>
          <a:pPr algn="ctr" rtl="0">
            <a:lnSpc>
              <a:spcPct val="90000"/>
            </a:lnSpc>
          </a:pPr>
          <a:r>
            <a:rPr lang="en-US" sz="1500" dirty="0">
              <a:latin typeface="Calibri"/>
              <a:ea typeface="Calibri"/>
              <a:cs typeface="Calibri"/>
            </a:rPr>
            <a:t>Step 1: Go to PowerPoint home</a:t>
          </a:r>
          <a:endParaRPr lang="en-US" sz="1500" dirty="0">
            <a:latin typeface="Corbel" panose="020B0503020204020204"/>
            <a:ea typeface="+mn-ea"/>
            <a:cs typeface="+mn-cs"/>
          </a:endParaRPr>
        </a:p>
      </dgm:t>
    </dgm:pt>
    <dgm:pt modelId="{71A9085F-4188-435F-8797-33789FB05CB1}" type="parTrans" cxnId="{E60D9A17-CC28-4099-A4E0-CD924BE4D593}">
      <dgm:prSet/>
      <dgm:spPr/>
      <dgm:t>
        <a:bodyPr/>
        <a:lstStyle/>
        <a:p>
          <a:endParaRPr lang="en-US"/>
        </a:p>
      </dgm:t>
    </dgm:pt>
    <dgm:pt modelId="{FC97467F-2F73-49B2-B667-B7F775EF02F7}" type="sibTrans" cxnId="{E60D9A17-CC28-4099-A4E0-CD924BE4D593}">
      <dgm:prSet/>
      <dgm:spPr/>
      <dgm:t>
        <a:bodyPr/>
        <a:lstStyle/>
        <a:p>
          <a:endParaRPr lang="en-US"/>
        </a:p>
      </dgm:t>
    </dgm:pt>
    <dgm:pt modelId="{8E7CB696-9385-47EC-BA03-29AAC11A2C18}">
      <dgm:prSet phldrT="[Text]" phldr="0"/>
      <dgm:spPr/>
      <dgm:t>
        <a:bodyPr/>
        <a:lstStyle/>
        <a:p>
          <a:pPr algn="ctr" rtl="0">
            <a:lnSpc>
              <a:spcPct val="90000"/>
            </a:lnSpc>
          </a:pPr>
          <a:r>
            <a:rPr lang="en-US" sz="1500" dirty="0">
              <a:solidFill>
                <a:srgbClr val="0A0A0A"/>
              </a:solidFill>
              <a:latin typeface="Corbel" panose="020B0503020204020204"/>
              <a:ea typeface="+mn-ea"/>
              <a:cs typeface="+mn-cs"/>
            </a:rPr>
            <a:t>Step 4: In</a:t>
          </a:r>
          <a:r>
            <a:rPr lang="en-US" sz="1500" dirty="0">
              <a:solidFill>
                <a:srgbClr val="0A0A0A"/>
              </a:solidFill>
              <a:ea typeface="+mn-ea"/>
              <a:cs typeface="+mn-cs"/>
            </a:rPr>
            <a:t> the "Insert Hyperlink" dialog box, choose where to link: </a:t>
          </a:r>
          <a:br>
            <a:rPr lang="en-US" sz="1500" dirty="0">
              <a:ea typeface="+mn-ea"/>
              <a:cs typeface="+mn-cs"/>
            </a:rPr>
          </a:br>
          <a:endParaRPr lang="en-US" sz="1500" dirty="0">
            <a:ea typeface="+mn-ea"/>
            <a:cs typeface="+mn-cs"/>
          </a:endParaRPr>
        </a:p>
      </dgm:t>
    </dgm:pt>
    <dgm:pt modelId="{4C9D6C19-B2AC-448D-A9EB-77AE30FEDF38}" type="parTrans" cxnId="{A04FB36B-5DC4-4944-AC40-ACD1D9F0FC52}">
      <dgm:prSet/>
      <dgm:spPr/>
      <dgm:t>
        <a:bodyPr/>
        <a:lstStyle/>
        <a:p>
          <a:endParaRPr lang="en-US"/>
        </a:p>
      </dgm:t>
    </dgm:pt>
    <dgm:pt modelId="{D60AB8BA-7D33-45B2-B45C-F8FAF2B47A15}" type="sibTrans" cxnId="{A04FB36B-5DC4-4944-AC40-ACD1D9F0FC52}">
      <dgm:prSet/>
      <dgm:spPr/>
      <dgm:t>
        <a:bodyPr/>
        <a:lstStyle/>
        <a:p>
          <a:endParaRPr lang="en-US"/>
        </a:p>
      </dgm:t>
    </dgm:pt>
    <dgm:pt modelId="{23D43617-DF4F-453E-A4D0-38B3A31E4C0A}">
      <dgm:prSet phldr="0"/>
      <dgm:spPr/>
      <dgm:t>
        <a:bodyPr/>
        <a:lstStyle/>
        <a:p>
          <a:pPr algn="ctr" rtl="0">
            <a:lnSpc>
              <a:spcPct val="90000"/>
            </a:lnSpc>
          </a:pPr>
          <a:r>
            <a:rPr lang="en-US" sz="1500" dirty="0">
              <a:latin typeface="Corbel" panose="020B0503020204020204"/>
              <a:ea typeface="+mn-ea"/>
              <a:cs typeface="+mn-cs"/>
            </a:rPr>
            <a:t>Step 2: </a:t>
          </a:r>
          <a:r>
            <a:rPr lang="en-US" sz="1500" dirty="0">
              <a:solidFill>
                <a:srgbClr val="0A0A0A"/>
              </a:solidFill>
              <a:ea typeface="+mn-ea"/>
              <a:cs typeface="+mn-cs"/>
            </a:rPr>
            <a:t> Go to the </a:t>
          </a:r>
          <a:r>
            <a:rPr lang="en-US" sz="1500" b="1" dirty="0">
              <a:solidFill>
                <a:srgbClr val="0A0A0A"/>
              </a:solidFill>
              <a:ea typeface="+mn-ea"/>
              <a:cs typeface="+mn-cs"/>
            </a:rPr>
            <a:t>Insert</a:t>
          </a:r>
          <a:r>
            <a:rPr lang="en-US" sz="1500" dirty="0">
              <a:solidFill>
                <a:srgbClr val="0A0A0A"/>
              </a:solidFill>
              <a:ea typeface="+mn-ea"/>
              <a:cs typeface="+mn-cs"/>
            </a:rPr>
            <a:t> tab and click </a:t>
          </a:r>
          <a:r>
            <a:rPr lang="en-US" sz="1500" b="1" dirty="0">
              <a:solidFill>
                <a:srgbClr val="0A0A0A"/>
              </a:solidFill>
              <a:ea typeface="+mn-ea"/>
              <a:cs typeface="+mn-cs"/>
            </a:rPr>
            <a:t>Link</a:t>
          </a:r>
          <a:r>
            <a:rPr lang="en-US" sz="1500" dirty="0">
              <a:solidFill>
                <a:srgbClr val="0A0A0A"/>
              </a:solidFill>
              <a:ea typeface="+mn-ea"/>
              <a:cs typeface="+mn-cs"/>
            </a:rPr>
            <a:t> (or </a:t>
          </a:r>
          <a:r>
            <a:rPr lang="en-US" sz="1500" b="1" dirty="0">
              <a:solidFill>
                <a:srgbClr val="0A0A0A"/>
              </a:solidFill>
              <a:ea typeface="+mn-ea"/>
              <a:cs typeface="+mn-cs"/>
            </a:rPr>
            <a:t>Hyperlink</a:t>
          </a:r>
          <a:r>
            <a:rPr lang="en-US" sz="1500" dirty="0">
              <a:solidFill>
                <a:srgbClr val="0A0A0A"/>
              </a:solidFill>
              <a:ea typeface="+mn-ea"/>
              <a:cs typeface="+mn-cs"/>
            </a:rPr>
            <a:t>).</a:t>
          </a:r>
        </a:p>
      </dgm:t>
    </dgm:pt>
    <dgm:pt modelId="{B7A17A92-4536-4ED6-A22E-B9AC20978DFF}" type="parTrans" cxnId="{FDFAFAD4-B263-4657-99E6-AD5098370F21}">
      <dgm:prSet/>
      <dgm:spPr/>
      <dgm:t>
        <a:bodyPr/>
        <a:lstStyle/>
        <a:p>
          <a:endParaRPr lang="en-US"/>
        </a:p>
      </dgm:t>
    </dgm:pt>
    <dgm:pt modelId="{79A4423B-B07C-473E-AD07-B1A30B43A665}" type="sibTrans" cxnId="{FDFAFAD4-B263-4657-99E6-AD5098370F21}">
      <dgm:prSet/>
      <dgm:spPr/>
    </dgm:pt>
    <dgm:pt modelId="{62D30A1D-1789-4234-8919-9F995BFBC3DA}">
      <dgm:prSet phldr="0"/>
      <dgm:spPr/>
      <dgm:t>
        <a:bodyPr/>
        <a:lstStyle/>
        <a:p>
          <a:pPr algn="ctr" rtl="0">
            <a:lnSpc>
              <a:spcPct val="90000"/>
            </a:lnSpc>
          </a:pPr>
          <a:r>
            <a:rPr lang="en-US" sz="1500" dirty="0">
              <a:solidFill>
                <a:srgbClr val="0A0A0A"/>
              </a:solidFill>
              <a:latin typeface="Corbel" panose="020B0503020204020204"/>
              <a:ea typeface="+mn-ea"/>
              <a:cs typeface="+mn-cs"/>
            </a:rPr>
            <a:t>Step 3:</a:t>
          </a:r>
          <a:r>
            <a:rPr lang="en-US" sz="1500" dirty="0">
              <a:solidFill>
                <a:srgbClr val="0A0A0A"/>
              </a:solidFill>
              <a:ea typeface="+mn-ea"/>
              <a:cs typeface="+mn-cs"/>
            </a:rPr>
            <a:t> Right-click the selected text/object and choose </a:t>
          </a:r>
          <a:r>
            <a:rPr lang="en-US" sz="1500" b="1" dirty="0">
              <a:solidFill>
                <a:srgbClr val="0A0A0A"/>
              </a:solidFill>
              <a:ea typeface="+mn-ea"/>
              <a:cs typeface="+mn-cs"/>
            </a:rPr>
            <a:t>Link</a:t>
          </a:r>
          <a:r>
            <a:rPr lang="en-US" sz="1500" b="1" dirty="0">
              <a:solidFill>
                <a:srgbClr val="0A0A0A"/>
              </a:solidFill>
              <a:latin typeface="Corbel" panose="020B0503020204020204"/>
              <a:ea typeface="+mn-ea"/>
              <a:cs typeface="+mn-cs"/>
            </a:rPr>
            <a:t>.</a:t>
          </a:r>
          <a:endParaRPr lang="en-US" sz="1500" dirty="0">
            <a:latin typeface="Corbel" panose="020B0503020204020204"/>
            <a:ea typeface="+mn-ea"/>
            <a:cs typeface="+mn-cs"/>
          </a:endParaRPr>
        </a:p>
      </dgm:t>
    </dgm:pt>
    <dgm:pt modelId="{AD0B7245-524C-469B-88BF-D475CD271400}" type="parTrans" cxnId="{BEFA0D49-D3AD-4760-9C28-5821A16329E7}">
      <dgm:prSet/>
      <dgm:spPr/>
      <dgm:t>
        <a:bodyPr/>
        <a:lstStyle/>
        <a:p>
          <a:endParaRPr lang="en-US"/>
        </a:p>
      </dgm:t>
    </dgm:pt>
    <dgm:pt modelId="{BCD0FE2F-2832-499E-A777-0D211FA103F8}" type="sibTrans" cxnId="{BEFA0D49-D3AD-4760-9C28-5821A16329E7}">
      <dgm:prSet/>
      <dgm:spPr/>
    </dgm:pt>
    <dgm:pt modelId="{0DA8588A-09F9-4DE8-9723-C1595887E594}" type="pres">
      <dgm:prSet presAssocID="{5D47877E-9B20-46E8-AF1B-7396F862CA8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B1CDFB2E-38CC-4A06-9E99-C3096C99087E}" type="pres">
      <dgm:prSet presAssocID="{833B00C0-E846-4C36-A0DA-950A321505EC}" presName="root1" presStyleCnt="0"/>
      <dgm:spPr/>
    </dgm:pt>
    <dgm:pt modelId="{ED8452EF-C9DD-46D4-A8B6-D8E45F23FCB8}" type="pres">
      <dgm:prSet presAssocID="{833B00C0-E846-4C36-A0DA-950A321505EC}" presName="LevelOneTextNode" presStyleLbl="node0" presStyleIdx="0" presStyleCnt="1">
        <dgm:presLayoutVars>
          <dgm:chPref val="3"/>
        </dgm:presLayoutVars>
      </dgm:prSet>
      <dgm:spPr/>
    </dgm:pt>
    <dgm:pt modelId="{082B1FA5-4313-4859-83C9-21CD80C43032}" type="pres">
      <dgm:prSet presAssocID="{833B00C0-E846-4C36-A0DA-950A321505EC}" presName="level2hierChild" presStyleCnt="0"/>
      <dgm:spPr/>
    </dgm:pt>
    <dgm:pt modelId="{445653E1-AEF1-487F-A574-A7087975F6CB}" type="pres">
      <dgm:prSet presAssocID="{B7A17A92-4536-4ED6-A22E-B9AC20978DFF}" presName="conn2-1" presStyleLbl="parChTrans1D2" presStyleIdx="0" presStyleCnt="3"/>
      <dgm:spPr/>
    </dgm:pt>
    <dgm:pt modelId="{0E0DB434-5D16-452B-8D6D-50BF5E14A567}" type="pres">
      <dgm:prSet presAssocID="{B7A17A92-4536-4ED6-A22E-B9AC20978DFF}" presName="connTx" presStyleLbl="parChTrans1D2" presStyleIdx="0" presStyleCnt="3"/>
      <dgm:spPr/>
    </dgm:pt>
    <dgm:pt modelId="{BDDC95E7-18EA-4825-A0E8-7D37E1743EE3}" type="pres">
      <dgm:prSet presAssocID="{23D43617-DF4F-453E-A4D0-38B3A31E4C0A}" presName="root2" presStyleCnt="0"/>
      <dgm:spPr/>
    </dgm:pt>
    <dgm:pt modelId="{616575B2-B96D-4E89-A5DB-A82D9768FDF8}" type="pres">
      <dgm:prSet presAssocID="{23D43617-DF4F-453E-A4D0-38B3A31E4C0A}" presName="LevelTwoTextNode" presStyleLbl="node2" presStyleIdx="0" presStyleCnt="3">
        <dgm:presLayoutVars>
          <dgm:chPref val="3"/>
        </dgm:presLayoutVars>
      </dgm:prSet>
      <dgm:spPr/>
    </dgm:pt>
    <dgm:pt modelId="{513ACBDA-0978-4910-90EC-AAD13FE46977}" type="pres">
      <dgm:prSet presAssocID="{23D43617-DF4F-453E-A4D0-38B3A31E4C0A}" presName="level3hierChild" presStyleCnt="0"/>
      <dgm:spPr/>
    </dgm:pt>
    <dgm:pt modelId="{C30939E7-2107-4AB7-9B62-A274A5790313}" type="pres">
      <dgm:prSet presAssocID="{AD0B7245-524C-469B-88BF-D475CD271400}" presName="conn2-1" presStyleLbl="parChTrans1D2" presStyleIdx="1" presStyleCnt="3"/>
      <dgm:spPr/>
    </dgm:pt>
    <dgm:pt modelId="{D7A55F96-2398-415A-8D40-589D7481181E}" type="pres">
      <dgm:prSet presAssocID="{AD0B7245-524C-469B-88BF-D475CD271400}" presName="connTx" presStyleLbl="parChTrans1D2" presStyleIdx="1" presStyleCnt="3"/>
      <dgm:spPr/>
    </dgm:pt>
    <dgm:pt modelId="{95747AD3-69FE-440E-ACEC-E24B877F1752}" type="pres">
      <dgm:prSet presAssocID="{62D30A1D-1789-4234-8919-9F995BFBC3DA}" presName="root2" presStyleCnt="0"/>
      <dgm:spPr/>
    </dgm:pt>
    <dgm:pt modelId="{140CF881-CD98-4336-B685-BF490E44E37E}" type="pres">
      <dgm:prSet presAssocID="{62D30A1D-1789-4234-8919-9F995BFBC3DA}" presName="LevelTwoTextNode" presStyleLbl="node2" presStyleIdx="1" presStyleCnt="3">
        <dgm:presLayoutVars>
          <dgm:chPref val="3"/>
        </dgm:presLayoutVars>
      </dgm:prSet>
      <dgm:spPr/>
    </dgm:pt>
    <dgm:pt modelId="{61938A50-5E9B-499F-9BE5-AC4C30E7AC6A}" type="pres">
      <dgm:prSet presAssocID="{62D30A1D-1789-4234-8919-9F995BFBC3DA}" presName="level3hierChild" presStyleCnt="0"/>
      <dgm:spPr/>
    </dgm:pt>
    <dgm:pt modelId="{8261B78E-85A8-4B24-91B8-30238503365E}" type="pres">
      <dgm:prSet presAssocID="{4C9D6C19-B2AC-448D-A9EB-77AE30FEDF38}" presName="conn2-1" presStyleLbl="parChTrans1D2" presStyleIdx="2" presStyleCnt="3"/>
      <dgm:spPr/>
    </dgm:pt>
    <dgm:pt modelId="{76B595FD-F11F-4AF6-A65F-57C8FC7E6EAA}" type="pres">
      <dgm:prSet presAssocID="{4C9D6C19-B2AC-448D-A9EB-77AE30FEDF38}" presName="connTx" presStyleLbl="parChTrans1D2" presStyleIdx="2" presStyleCnt="3"/>
      <dgm:spPr/>
    </dgm:pt>
    <dgm:pt modelId="{55156AFE-97FA-42E5-84B6-974F1B26519F}" type="pres">
      <dgm:prSet presAssocID="{8E7CB696-9385-47EC-BA03-29AAC11A2C18}" presName="root2" presStyleCnt="0"/>
      <dgm:spPr/>
    </dgm:pt>
    <dgm:pt modelId="{02E7EEB2-5878-4E22-991D-3690F6E20EB0}" type="pres">
      <dgm:prSet presAssocID="{8E7CB696-9385-47EC-BA03-29AAC11A2C18}" presName="LevelTwoTextNode" presStyleLbl="node2" presStyleIdx="2" presStyleCnt="3">
        <dgm:presLayoutVars>
          <dgm:chPref val="3"/>
        </dgm:presLayoutVars>
      </dgm:prSet>
      <dgm:spPr/>
    </dgm:pt>
    <dgm:pt modelId="{D7484F4C-480B-4B71-A78E-7B5CA304949B}" type="pres">
      <dgm:prSet presAssocID="{8E7CB696-9385-47EC-BA03-29AAC11A2C18}" presName="level3hierChild" presStyleCnt="0"/>
      <dgm:spPr/>
    </dgm:pt>
  </dgm:ptLst>
  <dgm:cxnLst>
    <dgm:cxn modelId="{D8519E00-30B6-43A8-A06F-AE7C066DFB26}" type="presOf" srcId="{4C9D6C19-B2AC-448D-A9EB-77AE30FEDF38}" destId="{8261B78E-85A8-4B24-91B8-30238503365E}" srcOrd="0" destOrd="0" presId="urn:microsoft.com/office/officeart/2005/8/layout/hierarchy2"/>
    <dgm:cxn modelId="{0BD81801-1DDD-49B4-AC75-07C39EAAADE0}" type="presOf" srcId="{B7A17A92-4536-4ED6-A22E-B9AC20978DFF}" destId="{445653E1-AEF1-487F-A574-A7087975F6CB}" srcOrd="0" destOrd="0" presId="urn:microsoft.com/office/officeart/2005/8/layout/hierarchy2"/>
    <dgm:cxn modelId="{5FF1790A-096A-465D-BED4-3DE565647D08}" type="presOf" srcId="{AD0B7245-524C-469B-88BF-D475CD271400}" destId="{D7A55F96-2398-415A-8D40-589D7481181E}" srcOrd="1" destOrd="0" presId="urn:microsoft.com/office/officeart/2005/8/layout/hierarchy2"/>
    <dgm:cxn modelId="{F96F0117-763D-43A6-B3B7-62302F5CB78B}" type="presOf" srcId="{5D47877E-9B20-46E8-AF1B-7396F862CA8C}" destId="{0DA8588A-09F9-4DE8-9723-C1595887E594}" srcOrd="0" destOrd="0" presId="urn:microsoft.com/office/officeart/2005/8/layout/hierarchy2"/>
    <dgm:cxn modelId="{E60D9A17-CC28-4099-A4E0-CD924BE4D593}" srcId="{5D47877E-9B20-46E8-AF1B-7396F862CA8C}" destId="{833B00C0-E846-4C36-A0DA-950A321505EC}" srcOrd="0" destOrd="0" parTransId="{71A9085F-4188-435F-8797-33789FB05CB1}" sibTransId="{FC97467F-2F73-49B2-B667-B7F775EF02F7}"/>
    <dgm:cxn modelId="{3F590A5C-9836-41F1-AE71-64B6427BE31C}" type="presOf" srcId="{B7A17A92-4536-4ED6-A22E-B9AC20978DFF}" destId="{0E0DB434-5D16-452B-8D6D-50BF5E14A567}" srcOrd="1" destOrd="0" presId="urn:microsoft.com/office/officeart/2005/8/layout/hierarchy2"/>
    <dgm:cxn modelId="{461B4D64-268C-4771-8FCB-7EFF5B0CA96C}" type="presOf" srcId="{833B00C0-E846-4C36-A0DA-950A321505EC}" destId="{ED8452EF-C9DD-46D4-A8B6-D8E45F23FCB8}" srcOrd="0" destOrd="0" presId="urn:microsoft.com/office/officeart/2005/8/layout/hierarchy2"/>
    <dgm:cxn modelId="{BEFA0D49-D3AD-4760-9C28-5821A16329E7}" srcId="{833B00C0-E846-4C36-A0DA-950A321505EC}" destId="{62D30A1D-1789-4234-8919-9F995BFBC3DA}" srcOrd="1" destOrd="0" parTransId="{AD0B7245-524C-469B-88BF-D475CD271400}" sibTransId="{BCD0FE2F-2832-499E-A777-0D211FA103F8}"/>
    <dgm:cxn modelId="{8508586B-DAFA-430A-B785-6A8307AF2DCD}" type="presOf" srcId="{8E7CB696-9385-47EC-BA03-29AAC11A2C18}" destId="{02E7EEB2-5878-4E22-991D-3690F6E20EB0}" srcOrd="0" destOrd="0" presId="urn:microsoft.com/office/officeart/2005/8/layout/hierarchy2"/>
    <dgm:cxn modelId="{A04FB36B-5DC4-4944-AC40-ACD1D9F0FC52}" srcId="{833B00C0-E846-4C36-A0DA-950A321505EC}" destId="{8E7CB696-9385-47EC-BA03-29AAC11A2C18}" srcOrd="2" destOrd="0" parTransId="{4C9D6C19-B2AC-448D-A9EB-77AE30FEDF38}" sibTransId="{D60AB8BA-7D33-45B2-B45C-F8FAF2B47A15}"/>
    <dgm:cxn modelId="{E4A72EB7-CDA3-49FF-87C3-60165DD52F9F}" type="presOf" srcId="{23D43617-DF4F-453E-A4D0-38B3A31E4C0A}" destId="{616575B2-B96D-4E89-A5DB-A82D9768FDF8}" srcOrd="0" destOrd="0" presId="urn:microsoft.com/office/officeart/2005/8/layout/hierarchy2"/>
    <dgm:cxn modelId="{E194D6C0-2BFA-47F6-B449-0D982910273F}" type="presOf" srcId="{4C9D6C19-B2AC-448D-A9EB-77AE30FEDF38}" destId="{76B595FD-F11F-4AF6-A65F-57C8FC7E6EAA}" srcOrd="1" destOrd="0" presId="urn:microsoft.com/office/officeart/2005/8/layout/hierarchy2"/>
    <dgm:cxn modelId="{FDFAFAD4-B263-4657-99E6-AD5098370F21}" srcId="{833B00C0-E846-4C36-A0DA-950A321505EC}" destId="{23D43617-DF4F-453E-A4D0-38B3A31E4C0A}" srcOrd="0" destOrd="0" parTransId="{B7A17A92-4536-4ED6-A22E-B9AC20978DFF}" sibTransId="{79A4423B-B07C-473E-AD07-B1A30B43A665}"/>
    <dgm:cxn modelId="{C51F98E9-AA2C-4C1E-B662-FA43F92DC657}" type="presOf" srcId="{62D30A1D-1789-4234-8919-9F995BFBC3DA}" destId="{140CF881-CD98-4336-B685-BF490E44E37E}" srcOrd="0" destOrd="0" presId="urn:microsoft.com/office/officeart/2005/8/layout/hierarchy2"/>
    <dgm:cxn modelId="{292EB3E9-992E-4EC5-A61C-C36C54961A0F}" type="presOf" srcId="{AD0B7245-524C-469B-88BF-D475CD271400}" destId="{C30939E7-2107-4AB7-9B62-A274A5790313}" srcOrd="0" destOrd="0" presId="urn:microsoft.com/office/officeart/2005/8/layout/hierarchy2"/>
    <dgm:cxn modelId="{1B2494A3-0091-4A76-9E7C-DB8CB08CCCA5}" type="presParOf" srcId="{0DA8588A-09F9-4DE8-9723-C1595887E594}" destId="{B1CDFB2E-38CC-4A06-9E99-C3096C99087E}" srcOrd="0" destOrd="0" presId="urn:microsoft.com/office/officeart/2005/8/layout/hierarchy2"/>
    <dgm:cxn modelId="{7ED50C8C-5C4B-4EC2-B169-79D04B24146C}" type="presParOf" srcId="{B1CDFB2E-38CC-4A06-9E99-C3096C99087E}" destId="{ED8452EF-C9DD-46D4-A8B6-D8E45F23FCB8}" srcOrd="0" destOrd="0" presId="urn:microsoft.com/office/officeart/2005/8/layout/hierarchy2"/>
    <dgm:cxn modelId="{3A405402-A35D-4562-8D68-DBEE91BE77F3}" type="presParOf" srcId="{B1CDFB2E-38CC-4A06-9E99-C3096C99087E}" destId="{082B1FA5-4313-4859-83C9-21CD80C43032}" srcOrd="1" destOrd="0" presId="urn:microsoft.com/office/officeart/2005/8/layout/hierarchy2"/>
    <dgm:cxn modelId="{873F07E8-E04D-4060-8B43-DE063632BE77}" type="presParOf" srcId="{082B1FA5-4313-4859-83C9-21CD80C43032}" destId="{445653E1-AEF1-487F-A574-A7087975F6CB}" srcOrd="0" destOrd="0" presId="urn:microsoft.com/office/officeart/2005/8/layout/hierarchy2"/>
    <dgm:cxn modelId="{5643856B-D517-4700-80B8-2B1027BFE1A1}" type="presParOf" srcId="{445653E1-AEF1-487F-A574-A7087975F6CB}" destId="{0E0DB434-5D16-452B-8D6D-50BF5E14A567}" srcOrd="0" destOrd="0" presId="urn:microsoft.com/office/officeart/2005/8/layout/hierarchy2"/>
    <dgm:cxn modelId="{9421897F-1055-431A-BFBD-9A7620BE34A8}" type="presParOf" srcId="{082B1FA5-4313-4859-83C9-21CD80C43032}" destId="{BDDC95E7-18EA-4825-A0E8-7D37E1743EE3}" srcOrd="1" destOrd="0" presId="urn:microsoft.com/office/officeart/2005/8/layout/hierarchy2"/>
    <dgm:cxn modelId="{995C65D3-BAB0-4381-AEE3-705E63DED681}" type="presParOf" srcId="{BDDC95E7-18EA-4825-A0E8-7D37E1743EE3}" destId="{616575B2-B96D-4E89-A5DB-A82D9768FDF8}" srcOrd="0" destOrd="0" presId="urn:microsoft.com/office/officeart/2005/8/layout/hierarchy2"/>
    <dgm:cxn modelId="{9E5747C3-331F-426A-AC7D-FE3FB9523BE4}" type="presParOf" srcId="{BDDC95E7-18EA-4825-A0E8-7D37E1743EE3}" destId="{513ACBDA-0978-4910-90EC-AAD13FE46977}" srcOrd="1" destOrd="0" presId="urn:microsoft.com/office/officeart/2005/8/layout/hierarchy2"/>
    <dgm:cxn modelId="{2A883A57-520F-47A9-9A56-0D76009097E1}" type="presParOf" srcId="{082B1FA5-4313-4859-83C9-21CD80C43032}" destId="{C30939E7-2107-4AB7-9B62-A274A5790313}" srcOrd="2" destOrd="0" presId="urn:microsoft.com/office/officeart/2005/8/layout/hierarchy2"/>
    <dgm:cxn modelId="{42732CBC-1605-4395-AECB-D4E81299AD84}" type="presParOf" srcId="{C30939E7-2107-4AB7-9B62-A274A5790313}" destId="{D7A55F96-2398-415A-8D40-589D7481181E}" srcOrd="0" destOrd="0" presId="urn:microsoft.com/office/officeart/2005/8/layout/hierarchy2"/>
    <dgm:cxn modelId="{3DD56064-09F0-45A5-BEE8-317C84BEE10E}" type="presParOf" srcId="{082B1FA5-4313-4859-83C9-21CD80C43032}" destId="{95747AD3-69FE-440E-ACEC-E24B877F1752}" srcOrd="3" destOrd="0" presId="urn:microsoft.com/office/officeart/2005/8/layout/hierarchy2"/>
    <dgm:cxn modelId="{E4C0722E-C767-4388-BFEF-8ED3A2181B86}" type="presParOf" srcId="{95747AD3-69FE-440E-ACEC-E24B877F1752}" destId="{140CF881-CD98-4336-B685-BF490E44E37E}" srcOrd="0" destOrd="0" presId="urn:microsoft.com/office/officeart/2005/8/layout/hierarchy2"/>
    <dgm:cxn modelId="{CA320E92-6079-4151-AC29-CB03F6D5C431}" type="presParOf" srcId="{95747AD3-69FE-440E-ACEC-E24B877F1752}" destId="{61938A50-5E9B-499F-9BE5-AC4C30E7AC6A}" srcOrd="1" destOrd="0" presId="urn:microsoft.com/office/officeart/2005/8/layout/hierarchy2"/>
    <dgm:cxn modelId="{FE5E71FC-4A2F-4863-8B5E-8C437CD54342}" type="presParOf" srcId="{082B1FA5-4313-4859-83C9-21CD80C43032}" destId="{8261B78E-85A8-4B24-91B8-30238503365E}" srcOrd="4" destOrd="0" presId="urn:microsoft.com/office/officeart/2005/8/layout/hierarchy2"/>
    <dgm:cxn modelId="{C023FDB7-11D0-4F56-88FD-16E7D4844150}" type="presParOf" srcId="{8261B78E-85A8-4B24-91B8-30238503365E}" destId="{76B595FD-F11F-4AF6-A65F-57C8FC7E6EAA}" srcOrd="0" destOrd="0" presId="urn:microsoft.com/office/officeart/2005/8/layout/hierarchy2"/>
    <dgm:cxn modelId="{6244CFBB-B8DF-48E4-9C2E-9927F06FB552}" type="presParOf" srcId="{082B1FA5-4313-4859-83C9-21CD80C43032}" destId="{55156AFE-97FA-42E5-84B6-974F1B26519F}" srcOrd="5" destOrd="0" presId="urn:microsoft.com/office/officeart/2005/8/layout/hierarchy2"/>
    <dgm:cxn modelId="{A50C8FBB-49C2-412E-BF3F-4B3A9203B961}" type="presParOf" srcId="{55156AFE-97FA-42E5-84B6-974F1B26519F}" destId="{02E7EEB2-5878-4E22-991D-3690F6E20EB0}" srcOrd="0" destOrd="0" presId="urn:microsoft.com/office/officeart/2005/8/layout/hierarchy2"/>
    <dgm:cxn modelId="{7261E829-A068-4C8D-9575-87D762D50AD8}" type="presParOf" srcId="{55156AFE-97FA-42E5-84B6-974F1B26519F}" destId="{D7484F4C-480B-4B71-A78E-7B5CA304949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452EF-C9DD-46D4-A8B6-D8E45F23FCB8}">
      <dsp:nvSpPr>
        <dsp:cNvPr id="0" name=""/>
        <dsp:cNvSpPr/>
      </dsp:nvSpPr>
      <dsp:spPr>
        <a:xfrm>
          <a:off x="1966" y="1526187"/>
          <a:ext cx="2458624" cy="1229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ea typeface="Calibri"/>
              <a:cs typeface="Calibri"/>
            </a:rPr>
            <a:t>Step 1: Go to PowerPoint home</a:t>
          </a:r>
          <a:endParaRPr lang="en-US" sz="1800" kern="1200" dirty="0">
            <a:latin typeface="Corbel" panose="020B0503020204020204"/>
            <a:ea typeface="+mn-ea"/>
            <a:cs typeface="+mn-cs"/>
          </a:endParaRPr>
        </a:p>
      </dsp:txBody>
      <dsp:txXfrm>
        <a:off x="37971" y="1562192"/>
        <a:ext cx="2386614" cy="1157302"/>
      </dsp:txXfrm>
    </dsp:sp>
    <dsp:sp modelId="{445653E1-AEF1-487F-A574-A7087975F6CB}">
      <dsp:nvSpPr>
        <dsp:cNvPr id="0" name=""/>
        <dsp:cNvSpPr/>
      </dsp:nvSpPr>
      <dsp:spPr>
        <a:xfrm rot="18289469">
          <a:off x="2091249" y="1408148"/>
          <a:ext cx="1722134" cy="51679"/>
        </a:xfrm>
        <a:custGeom>
          <a:avLst/>
          <a:gdLst/>
          <a:ahLst/>
          <a:cxnLst/>
          <a:rect l="0" t="0" r="0" b="0"/>
          <a:pathLst>
            <a:path>
              <a:moveTo>
                <a:pt x="0" y="25839"/>
              </a:moveTo>
              <a:lnTo>
                <a:pt x="1722134" y="2583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2909263" y="1390935"/>
        <a:ext cx="86106" cy="86106"/>
      </dsp:txXfrm>
    </dsp:sp>
    <dsp:sp modelId="{616575B2-B96D-4E89-A5DB-A82D9768FDF8}">
      <dsp:nvSpPr>
        <dsp:cNvPr id="0" name=""/>
        <dsp:cNvSpPr/>
      </dsp:nvSpPr>
      <dsp:spPr>
        <a:xfrm>
          <a:off x="3444041" y="112477"/>
          <a:ext cx="2458624" cy="1229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 panose="020B0503020204020204"/>
              <a:ea typeface="+mn-ea"/>
              <a:cs typeface="+mn-cs"/>
            </a:rPr>
            <a:t>Step 2: </a:t>
          </a:r>
          <a:r>
            <a:rPr lang="en-US" sz="1800" kern="1200" dirty="0">
              <a:solidFill>
                <a:srgbClr val="0A0A0A"/>
              </a:solidFill>
              <a:ea typeface="+mn-ea"/>
              <a:cs typeface="+mn-cs"/>
            </a:rPr>
            <a:t> Go to the </a:t>
          </a:r>
          <a:r>
            <a:rPr lang="en-US" sz="1800" b="1" kern="1200" dirty="0">
              <a:solidFill>
                <a:srgbClr val="0A0A0A"/>
              </a:solidFill>
              <a:ea typeface="+mn-ea"/>
              <a:cs typeface="+mn-cs"/>
            </a:rPr>
            <a:t>Insert</a:t>
          </a:r>
          <a:r>
            <a:rPr lang="en-US" sz="1800" kern="1200" dirty="0">
              <a:solidFill>
                <a:srgbClr val="0A0A0A"/>
              </a:solidFill>
              <a:ea typeface="+mn-ea"/>
              <a:cs typeface="+mn-cs"/>
            </a:rPr>
            <a:t> tab and click </a:t>
          </a:r>
          <a:r>
            <a:rPr lang="en-US" sz="1800" b="1" kern="1200" dirty="0">
              <a:solidFill>
                <a:srgbClr val="0A0A0A"/>
              </a:solidFill>
              <a:ea typeface="+mn-ea"/>
              <a:cs typeface="+mn-cs"/>
            </a:rPr>
            <a:t>Link</a:t>
          </a:r>
          <a:r>
            <a:rPr lang="en-US" sz="1800" kern="1200" dirty="0">
              <a:solidFill>
                <a:srgbClr val="0A0A0A"/>
              </a:solidFill>
              <a:ea typeface="+mn-ea"/>
              <a:cs typeface="+mn-cs"/>
            </a:rPr>
            <a:t> (or </a:t>
          </a:r>
          <a:r>
            <a:rPr lang="en-US" sz="1800" b="1" kern="1200" dirty="0">
              <a:solidFill>
                <a:srgbClr val="0A0A0A"/>
              </a:solidFill>
              <a:ea typeface="+mn-ea"/>
              <a:cs typeface="+mn-cs"/>
            </a:rPr>
            <a:t>Hyperlink</a:t>
          </a:r>
          <a:r>
            <a:rPr lang="en-US" sz="1800" kern="1200" dirty="0">
              <a:solidFill>
                <a:srgbClr val="0A0A0A"/>
              </a:solidFill>
              <a:ea typeface="+mn-ea"/>
              <a:cs typeface="+mn-cs"/>
            </a:rPr>
            <a:t>).</a:t>
          </a:r>
        </a:p>
      </dsp:txBody>
      <dsp:txXfrm>
        <a:off x="3480046" y="148482"/>
        <a:ext cx="2386614" cy="1157302"/>
      </dsp:txXfrm>
    </dsp:sp>
    <dsp:sp modelId="{C30939E7-2107-4AB7-9B62-A274A5790313}">
      <dsp:nvSpPr>
        <dsp:cNvPr id="0" name=""/>
        <dsp:cNvSpPr/>
      </dsp:nvSpPr>
      <dsp:spPr>
        <a:xfrm>
          <a:off x="2460591" y="2115003"/>
          <a:ext cx="983449" cy="51679"/>
        </a:xfrm>
        <a:custGeom>
          <a:avLst/>
          <a:gdLst/>
          <a:ahLst/>
          <a:cxnLst/>
          <a:rect l="0" t="0" r="0" b="0"/>
          <a:pathLst>
            <a:path>
              <a:moveTo>
                <a:pt x="0" y="25839"/>
              </a:moveTo>
              <a:lnTo>
                <a:pt x="983449" y="2583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7730" y="2116257"/>
        <a:ext cx="49172" cy="49172"/>
      </dsp:txXfrm>
    </dsp:sp>
    <dsp:sp modelId="{140CF881-CD98-4336-B685-BF490E44E37E}">
      <dsp:nvSpPr>
        <dsp:cNvPr id="0" name=""/>
        <dsp:cNvSpPr/>
      </dsp:nvSpPr>
      <dsp:spPr>
        <a:xfrm>
          <a:off x="3444041" y="1526187"/>
          <a:ext cx="2458624" cy="1229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A0A0A"/>
              </a:solidFill>
              <a:latin typeface="Corbel" panose="020B0503020204020204"/>
              <a:ea typeface="+mn-ea"/>
              <a:cs typeface="+mn-cs"/>
            </a:rPr>
            <a:t>Step 3:</a:t>
          </a:r>
          <a:r>
            <a:rPr lang="en-US" sz="1800" kern="1200" dirty="0">
              <a:solidFill>
                <a:srgbClr val="0A0A0A"/>
              </a:solidFill>
              <a:ea typeface="+mn-ea"/>
              <a:cs typeface="+mn-cs"/>
            </a:rPr>
            <a:t> Right-click the selected text/object and choose </a:t>
          </a:r>
          <a:r>
            <a:rPr lang="en-US" sz="1800" b="1" kern="1200" dirty="0">
              <a:solidFill>
                <a:srgbClr val="0A0A0A"/>
              </a:solidFill>
              <a:ea typeface="+mn-ea"/>
              <a:cs typeface="+mn-cs"/>
            </a:rPr>
            <a:t>Link</a:t>
          </a:r>
          <a:r>
            <a:rPr lang="en-US" sz="1800" b="1" kern="1200" dirty="0">
              <a:solidFill>
                <a:srgbClr val="0A0A0A"/>
              </a:solidFill>
              <a:latin typeface="Corbel" panose="020B0503020204020204"/>
              <a:ea typeface="+mn-ea"/>
              <a:cs typeface="+mn-cs"/>
            </a:rPr>
            <a:t>.</a:t>
          </a:r>
          <a:endParaRPr lang="en-US" sz="1800" kern="1200" dirty="0">
            <a:latin typeface="Corbel" panose="020B0503020204020204"/>
            <a:ea typeface="+mn-ea"/>
            <a:cs typeface="+mn-cs"/>
          </a:endParaRPr>
        </a:p>
      </dsp:txBody>
      <dsp:txXfrm>
        <a:off x="3480046" y="1562192"/>
        <a:ext cx="2386614" cy="1157302"/>
      </dsp:txXfrm>
    </dsp:sp>
    <dsp:sp modelId="{8261B78E-85A8-4B24-91B8-30238503365E}">
      <dsp:nvSpPr>
        <dsp:cNvPr id="0" name=""/>
        <dsp:cNvSpPr/>
      </dsp:nvSpPr>
      <dsp:spPr>
        <a:xfrm rot="3310531">
          <a:off x="2091249" y="2821858"/>
          <a:ext cx="1722134" cy="51679"/>
        </a:xfrm>
        <a:custGeom>
          <a:avLst/>
          <a:gdLst/>
          <a:ahLst/>
          <a:cxnLst/>
          <a:rect l="0" t="0" r="0" b="0"/>
          <a:pathLst>
            <a:path>
              <a:moveTo>
                <a:pt x="0" y="25839"/>
              </a:moveTo>
              <a:lnTo>
                <a:pt x="1722134" y="2583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2909263" y="2804644"/>
        <a:ext cx="86106" cy="86106"/>
      </dsp:txXfrm>
    </dsp:sp>
    <dsp:sp modelId="{02E7EEB2-5878-4E22-991D-3690F6E20EB0}">
      <dsp:nvSpPr>
        <dsp:cNvPr id="0" name=""/>
        <dsp:cNvSpPr/>
      </dsp:nvSpPr>
      <dsp:spPr>
        <a:xfrm>
          <a:off x="3444041" y="2939896"/>
          <a:ext cx="2458624" cy="1229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A0A0A"/>
              </a:solidFill>
              <a:latin typeface="Corbel" panose="020B0503020204020204"/>
              <a:ea typeface="+mn-ea"/>
              <a:cs typeface="+mn-cs"/>
            </a:rPr>
            <a:t>Step 4: In</a:t>
          </a:r>
          <a:r>
            <a:rPr lang="en-US" sz="1800" kern="1200" dirty="0">
              <a:solidFill>
                <a:srgbClr val="0A0A0A"/>
              </a:solidFill>
              <a:ea typeface="+mn-ea"/>
              <a:cs typeface="+mn-cs"/>
            </a:rPr>
            <a:t> the "Insert Hyperlink" dialog box, choose where to link: </a:t>
          </a:r>
          <a:br>
            <a:rPr lang="en-US" sz="1800" kern="1200" dirty="0">
              <a:ea typeface="+mn-ea"/>
              <a:cs typeface="+mn-cs"/>
            </a:rPr>
          </a:br>
          <a:endParaRPr lang="en-US" sz="1800" kern="1200" dirty="0">
            <a:ea typeface="+mn-ea"/>
            <a:cs typeface="+mn-cs"/>
          </a:endParaRPr>
        </a:p>
      </dsp:txBody>
      <dsp:txXfrm>
        <a:off x="3480046" y="2975901"/>
        <a:ext cx="2386614" cy="1157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152400" y="1"/>
            <a:ext cx="2833688" cy="9906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4755" y="1320802"/>
            <a:ext cx="5210345" cy="5038606"/>
          </a:xfrm>
        </p:spPr>
        <p:txBody>
          <a:bodyPr anchor="b">
            <a:normAutofit/>
          </a:bodyPr>
          <a:lstStyle>
            <a:lvl1pPr algn="r">
              <a:defRPr sz="3738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3179" y="6359407"/>
            <a:ext cx="4321922" cy="1970989"/>
          </a:xfrm>
        </p:spPr>
        <p:txBody>
          <a:bodyPr anchor="t">
            <a:normAutofit/>
          </a:bodyPr>
          <a:lstStyle>
            <a:lvl1pPr marL="0" indent="0" algn="r">
              <a:buNone/>
              <a:defRPr sz="1246">
                <a:solidFill>
                  <a:schemeClr val="tx1"/>
                </a:solidFill>
              </a:defRPr>
            </a:lvl1pPr>
            <a:lvl2pPr marL="316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330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495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660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825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991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2156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5321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494330" y="8836153"/>
            <a:ext cx="643105" cy="527403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17800" y="8836153"/>
            <a:ext cx="2707079" cy="5274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06490" y="8836153"/>
            <a:ext cx="308610" cy="52740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152400" y="5448300"/>
            <a:ext cx="271463" cy="130705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420291" y="5585884"/>
            <a:ext cx="46435" cy="116947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1574931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660402"/>
            <a:ext cx="5778500" cy="286173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600" y="3852333"/>
            <a:ext cx="5778500" cy="48140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08247" y="8822917"/>
            <a:ext cx="643105" cy="527403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79486" y="8822917"/>
            <a:ext cx="3985888" cy="5274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4226" y="8822917"/>
            <a:ext cx="320875" cy="52740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5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0247" y="3852331"/>
            <a:ext cx="5024854" cy="3408991"/>
          </a:xfrm>
        </p:spPr>
        <p:txBody>
          <a:bodyPr anchor="b"/>
          <a:lstStyle>
            <a:lvl1pPr algn="r">
              <a:defRPr sz="2769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90248" y="7261323"/>
            <a:ext cx="5024852" cy="1242800"/>
          </a:xfrm>
        </p:spPr>
        <p:txBody>
          <a:bodyPr anchor="t">
            <a:normAutofit/>
          </a:bodyPr>
          <a:lstStyle>
            <a:lvl1pPr marL="0" indent="0" algn="r">
              <a:buNone/>
              <a:defRPr sz="1385">
                <a:solidFill>
                  <a:schemeClr val="tx1"/>
                </a:solidFill>
              </a:defRPr>
            </a:lvl1pPr>
            <a:lvl2pPr marL="316520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04988" y="8834324"/>
            <a:ext cx="310112" cy="52740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25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990602"/>
            <a:ext cx="5778500" cy="25315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6600" y="3852334"/>
            <a:ext cx="2804922" cy="4865862"/>
          </a:xfrm>
        </p:spPr>
        <p:txBody>
          <a:bodyPr>
            <a:normAutofit/>
          </a:bodyPr>
          <a:lstStyle>
            <a:lvl1pPr>
              <a:defRPr sz="1246"/>
            </a:lvl1pPr>
            <a:lvl2pPr>
              <a:defRPr sz="1108"/>
            </a:lvl2pPr>
            <a:lvl3pPr>
              <a:defRPr sz="969"/>
            </a:lvl3pPr>
            <a:lvl4pPr>
              <a:defRPr sz="831"/>
            </a:lvl4pPr>
            <a:lvl5pPr>
              <a:defRPr sz="831"/>
            </a:lvl5pPr>
            <a:lvl6pPr>
              <a:defRPr sz="831"/>
            </a:lvl6pPr>
            <a:lvl7pPr>
              <a:defRPr sz="831"/>
            </a:lvl7pPr>
            <a:lvl8pPr>
              <a:defRPr sz="831"/>
            </a:lvl8pPr>
            <a:lvl9pPr>
              <a:defRPr sz="831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10178" y="3852334"/>
            <a:ext cx="2804922" cy="4834301"/>
          </a:xfrm>
        </p:spPr>
        <p:txBody>
          <a:bodyPr>
            <a:normAutofit/>
          </a:bodyPr>
          <a:lstStyle>
            <a:lvl1pPr>
              <a:defRPr sz="1246"/>
            </a:lvl1pPr>
            <a:lvl2pPr>
              <a:defRPr sz="1108"/>
            </a:lvl2pPr>
            <a:lvl3pPr>
              <a:defRPr sz="969"/>
            </a:lvl3pPr>
            <a:lvl4pPr>
              <a:defRPr sz="831"/>
            </a:lvl4pPr>
            <a:lvl5pPr>
              <a:defRPr sz="831"/>
            </a:lvl5pPr>
            <a:lvl6pPr>
              <a:defRPr sz="831"/>
            </a:lvl6pPr>
            <a:lvl7pPr>
              <a:defRPr sz="831"/>
            </a:lvl7pPr>
            <a:lvl8pPr>
              <a:defRPr sz="831"/>
            </a:lvl8pPr>
            <a:lvl9pPr>
              <a:defRPr sz="831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473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7111" y="3840103"/>
            <a:ext cx="2592218" cy="832378"/>
          </a:xfrm>
        </p:spPr>
        <p:txBody>
          <a:bodyPr anchor="b">
            <a:noAutofit/>
          </a:bodyPr>
          <a:lstStyle>
            <a:lvl1pPr marL="0" indent="0">
              <a:buNone/>
              <a:defRPr sz="1938" b="0">
                <a:solidFill>
                  <a:schemeClr val="accent1">
                    <a:lumMod val="75000"/>
                  </a:schemeClr>
                </a:solidFill>
              </a:defRPr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5142" y="4817708"/>
            <a:ext cx="2754186" cy="3849819"/>
          </a:xfrm>
        </p:spPr>
        <p:txBody>
          <a:bodyPr anchor="t">
            <a:normAutofit/>
          </a:bodyPr>
          <a:lstStyle>
            <a:lvl1pPr>
              <a:defRPr sz="1246"/>
            </a:lvl1pPr>
            <a:lvl2pPr>
              <a:defRPr sz="1108"/>
            </a:lvl2pPr>
            <a:lvl3pPr>
              <a:defRPr sz="969"/>
            </a:lvl3pPr>
            <a:lvl4pPr>
              <a:defRPr sz="831"/>
            </a:lvl4pPr>
            <a:lvl5pPr>
              <a:defRPr sz="831"/>
            </a:lvl5pPr>
            <a:lvl6pPr>
              <a:defRPr sz="831"/>
            </a:lvl6pPr>
            <a:lvl7pPr>
              <a:defRPr sz="831"/>
            </a:lvl7pPr>
            <a:lvl8pPr>
              <a:defRPr sz="831"/>
            </a:lvl8pPr>
            <a:lvl9pPr>
              <a:defRPr sz="831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71282" y="3852334"/>
            <a:ext cx="2600855" cy="832378"/>
          </a:xfrm>
        </p:spPr>
        <p:txBody>
          <a:bodyPr anchor="b">
            <a:noAutofit/>
          </a:bodyPr>
          <a:lstStyle>
            <a:lvl1pPr marL="0" indent="0">
              <a:buNone/>
              <a:defRPr sz="1938" b="0">
                <a:solidFill>
                  <a:schemeClr val="accent1">
                    <a:lumMod val="75000"/>
                  </a:schemeClr>
                </a:solidFill>
              </a:defRPr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17950" y="4817708"/>
            <a:ext cx="2754186" cy="3849819"/>
          </a:xfrm>
        </p:spPr>
        <p:txBody>
          <a:bodyPr anchor="t">
            <a:normAutofit/>
          </a:bodyPr>
          <a:lstStyle>
            <a:lvl1pPr>
              <a:defRPr sz="1246"/>
            </a:lvl1pPr>
            <a:lvl2pPr>
              <a:defRPr sz="1108"/>
            </a:lvl2pPr>
            <a:lvl3pPr>
              <a:defRPr sz="969"/>
            </a:lvl3pPr>
            <a:lvl4pPr>
              <a:defRPr sz="831"/>
            </a:lvl4pPr>
            <a:lvl5pPr>
              <a:defRPr sz="831"/>
            </a:lvl5pPr>
            <a:lvl6pPr>
              <a:defRPr sz="831"/>
            </a:lvl6pPr>
            <a:lvl7pPr>
              <a:defRPr sz="831"/>
            </a:lvl7pPr>
            <a:lvl8pPr>
              <a:defRPr sz="831"/>
            </a:lvl8pPr>
            <a:lvl9pPr>
              <a:defRPr sz="831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730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689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83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3" y="2311400"/>
            <a:ext cx="1996901" cy="1981200"/>
          </a:xfrm>
        </p:spPr>
        <p:txBody>
          <a:bodyPr anchor="b">
            <a:normAutofit/>
          </a:bodyPr>
          <a:lstStyle>
            <a:lvl1pPr algn="ctr">
              <a:defRPr sz="1662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0665" y="990601"/>
            <a:ext cx="3511472" cy="7374468"/>
          </a:xfrm>
        </p:spPr>
        <p:txBody>
          <a:bodyPr anchor="ctr">
            <a:normAutofit/>
          </a:bodyPr>
          <a:lstStyle>
            <a:lvl1pPr>
              <a:defRPr sz="1385"/>
            </a:lvl1pPr>
            <a:lvl2pPr>
              <a:defRPr sz="1246"/>
            </a:lvl2pPr>
            <a:lvl3pPr>
              <a:defRPr sz="1108"/>
            </a:lvl3pPr>
            <a:lvl4pPr>
              <a:defRPr sz="969"/>
            </a:lvl4pPr>
            <a:lvl5pPr>
              <a:defRPr sz="969"/>
            </a:lvl5pPr>
            <a:lvl6pPr>
              <a:defRPr sz="969"/>
            </a:lvl6pPr>
            <a:lvl7pPr>
              <a:defRPr sz="969"/>
            </a:lvl7pPr>
            <a:lvl8pPr>
              <a:defRPr sz="969"/>
            </a:lvl8pPr>
            <a:lvl9pPr>
              <a:defRPr sz="969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143" y="4292600"/>
            <a:ext cx="1996901" cy="2641600"/>
          </a:xfrm>
        </p:spPr>
        <p:txBody>
          <a:bodyPr>
            <a:normAutofit/>
          </a:bodyPr>
          <a:lstStyle>
            <a:lvl1pPr marL="0" indent="0" algn="ctr">
              <a:buNone/>
              <a:defRPr sz="1108"/>
            </a:lvl1pPr>
            <a:lvl2pPr marL="316520" indent="0">
              <a:buNone/>
              <a:defRPr sz="831"/>
            </a:lvl2pPr>
            <a:lvl3pPr marL="633039" indent="0">
              <a:buNone/>
              <a:defRPr sz="692"/>
            </a:lvl3pPr>
            <a:lvl4pPr marL="949559" indent="0">
              <a:buNone/>
              <a:defRPr sz="623"/>
            </a:lvl4pPr>
            <a:lvl5pPr marL="1266078" indent="0">
              <a:buNone/>
              <a:defRPr sz="623"/>
            </a:lvl5pPr>
            <a:lvl6pPr marL="1582598" indent="0">
              <a:buNone/>
              <a:defRPr sz="623"/>
            </a:lvl6pPr>
            <a:lvl7pPr marL="1899117" indent="0">
              <a:buNone/>
              <a:defRPr sz="623"/>
            </a:lvl7pPr>
            <a:lvl8pPr marL="2215637" indent="0">
              <a:buNone/>
              <a:defRPr sz="623"/>
            </a:lvl8pPr>
            <a:lvl9pPr marL="2532156" indent="0">
              <a:buNone/>
              <a:defRPr sz="62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91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50" y="2531532"/>
            <a:ext cx="3053009" cy="1981200"/>
          </a:xfrm>
        </p:spPr>
        <p:txBody>
          <a:bodyPr anchor="b">
            <a:normAutofit/>
          </a:bodyPr>
          <a:lstStyle>
            <a:lvl1pPr algn="ctr">
              <a:defRPr sz="1938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73122" y="1320800"/>
            <a:ext cx="1846028" cy="6604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108"/>
            </a:lvl1pPr>
            <a:lvl2pPr marL="316520" indent="0">
              <a:buNone/>
              <a:defRPr sz="1108"/>
            </a:lvl2pPr>
            <a:lvl3pPr marL="633039" indent="0">
              <a:buNone/>
              <a:defRPr sz="1108"/>
            </a:lvl3pPr>
            <a:lvl4pPr marL="949559" indent="0">
              <a:buNone/>
              <a:defRPr sz="1108"/>
            </a:lvl4pPr>
            <a:lvl5pPr marL="1266078" indent="0">
              <a:buNone/>
              <a:defRPr sz="1108"/>
            </a:lvl5pPr>
            <a:lvl6pPr marL="1582598" indent="0">
              <a:buNone/>
              <a:defRPr sz="1108"/>
            </a:lvl6pPr>
            <a:lvl7pPr marL="1899117" indent="0">
              <a:buNone/>
              <a:defRPr sz="1108"/>
            </a:lvl7pPr>
            <a:lvl8pPr marL="2215637" indent="0">
              <a:buNone/>
              <a:defRPr sz="1108"/>
            </a:lvl8pPr>
            <a:lvl9pPr marL="2532156" indent="0">
              <a:buNone/>
              <a:defRPr sz="1108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4250" y="4512732"/>
            <a:ext cx="3053009" cy="2641600"/>
          </a:xfrm>
        </p:spPr>
        <p:txBody>
          <a:bodyPr>
            <a:normAutofit/>
          </a:bodyPr>
          <a:lstStyle>
            <a:lvl1pPr marL="0" indent="0" algn="ctr">
              <a:buNone/>
              <a:defRPr sz="1246"/>
            </a:lvl1pPr>
            <a:lvl2pPr marL="316520" indent="0">
              <a:buNone/>
              <a:defRPr sz="831"/>
            </a:lvl2pPr>
            <a:lvl3pPr marL="633039" indent="0">
              <a:buNone/>
              <a:defRPr sz="692"/>
            </a:lvl3pPr>
            <a:lvl4pPr marL="949559" indent="0">
              <a:buNone/>
              <a:defRPr sz="623"/>
            </a:lvl4pPr>
            <a:lvl5pPr marL="1266078" indent="0">
              <a:buNone/>
              <a:defRPr sz="623"/>
            </a:lvl5pPr>
            <a:lvl6pPr marL="1582598" indent="0">
              <a:buNone/>
              <a:defRPr sz="623"/>
            </a:lvl6pPr>
            <a:lvl7pPr marL="1899117" indent="0">
              <a:buNone/>
              <a:defRPr sz="623"/>
            </a:lvl7pPr>
            <a:lvl8pPr marL="2215637" indent="0">
              <a:buNone/>
              <a:defRPr sz="623"/>
            </a:lvl8pPr>
            <a:lvl9pPr marL="2532156" indent="0">
              <a:buNone/>
              <a:defRPr sz="62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532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3" y="6836360"/>
            <a:ext cx="5636993" cy="818622"/>
          </a:xfrm>
        </p:spPr>
        <p:txBody>
          <a:bodyPr anchor="b">
            <a:normAutofit/>
          </a:bodyPr>
          <a:lstStyle>
            <a:lvl1pPr algn="ctr">
              <a:defRPr sz="1662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42482" y="1346384"/>
            <a:ext cx="4628299" cy="457163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108"/>
            </a:lvl1pPr>
            <a:lvl2pPr marL="316520" indent="0">
              <a:buNone/>
              <a:defRPr sz="1108"/>
            </a:lvl2pPr>
            <a:lvl3pPr marL="633039" indent="0">
              <a:buNone/>
              <a:defRPr sz="1108"/>
            </a:lvl3pPr>
            <a:lvl4pPr marL="949559" indent="0">
              <a:buNone/>
              <a:defRPr sz="1108"/>
            </a:lvl4pPr>
            <a:lvl5pPr marL="1266078" indent="0">
              <a:buNone/>
              <a:defRPr sz="1108"/>
            </a:lvl5pPr>
            <a:lvl6pPr marL="1582598" indent="0">
              <a:buNone/>
              <a:defRPr sz="1108"/>
            </a:lvl6pPr>
            <a:lvl7pPr marL="1899117" indent="0">
              <a:buNone/>
              <a:defRPr sz="1108"/>
            </a:lvl7pPr>
            <a:lvl8pPr marL="2215637" indent="0">
              <a:buNone/>
              <a:defRPr sz="1108"/>
            </a:lvl8pPr>
            <a:lvl9pPr marL="2532156" indent="0">
              <a:buNone/>
              <a:defRPr sz="1108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143" y="7654982"/>
            <a:ext cx="5636993" cy="713140"/>
          </a:xfrm>
        </p:spPr>
        <p:txBody>
          <a:bodyPr>
            <a:normAutofit/>
          </a:bodyPr>
          <a:lstStyle>
            <a:lvl1pPr marL="0" indent="0" algn="ctr">
              <a:buNone/>
              <a:defRPr sz="969"/>
            </a:lvl1pPr>
            <a:lvl2pPr marL="316520" indent="0">
              <a:buNone/>
              <a:defRPr sz="831"/>
            </a:lvl2pPr>
            <a:lvl3pPr marL="633039" indent="0">
              <a:buNone/>
              <a:defRPr sz="692"/>
            </a:lvl3pPr>
            <a:lvl4pPr marL="949559" indent="0">
              <a:buNone/>
              <a:defRPr sz="623"/>
            </a:lvl4pPr>
            <a:lvl5pPr marL="1266078" indent="0">
              <a:buNone/>
              <a:defRPr sz="623"/>
            </a:lvl5pPr>
            <a:lvl6pPr marL="1582598" indent="0">
              <a:buNone/>
              <a:defRPr sz="623"/>
            </a:lvl6pPr>
            <a:lvl7pPr marL="1899117" indent="0">
              <a:buNone/>
              <a:defRPr sz="623"/>
            </a:lvl7pPr>
            <a:lvl8pPr marL="2215637" indent="0">
              <a:buNone/>
              <a:defRPr sz="623"/>
            </a:lvl8pPr>
            <a:lvl9pPr marL="2532156" indent="0">
              <a:buNone/>
              <a:defRPr sz="62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6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990600"/>
            <a:ext cx="5636993" cy="4402667"/>
          </a:xfrm>
        </p:spPr>
        <p:txBody>
          <a:bodyPr anchor="ctr">
            <a:normAutofit/>
          </a:bodyPr>
          <a:lstStyle>
            <a:lvl1pPr algn="ctr">
              <a:defRPr sz="2215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6273800"/>
            <a:ext cx="5636994" cy="20912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85">
                <a:solidFill>
                  <a:schemeClr val="tx1"/>
                </a:solidFill>
              </a:defRPr>
            </a:lvl1pPr>
            <a:lvl2pPr marL="316520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626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727066" y="1246589"/>
            <a:ext cx="342989" cy="844676"/>
          </a:xfrm>
          <a:prstGeom prst="rect">
            <a:avLst/>
          </a:prstGeom>
        </p:spPr>
        <p:txBody>
          <a:bodyPr vert="horz" lIns="63305" tIns="31652" rIns="63305" bIns="3165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553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9148" y="4072465"/>
            <a:ext cx="342989" cy="844676"/>
          </a:xfrm>
          <a:prstGeom prst="rect">
            <a:avLst/>
          </a:prstGeom>
        </p:spPr>
        <p:txBody>
          <a:bodyPr vert="horz" lIns="63305" tIns="31652" rIns="63305" bIns="3165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553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56" y="990602"/>
            <a:ext cx="5230586" cy="3962399"/>
          </a:xfrm>
        </p:spPr>
        <p:txBody>
          <a:bodyPr anchor="ctr">
            <a:normAutofit/>
          </a:bodyPr>
          <a:lstStyle>
            <a:lvl1pPr algn="ctr">
              <a:defRPr sz="2215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98676" y="4952999"/>
            <a:ext cx="4973346" cy="550333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246"/>
            </a:lvl1pPr>
            <a:lvl2pPr marL="316520" indent="0">
              <a:buFontTx/>
              <a:buNone/>
              <a:defRPr/>
            </a:lvl2pPr>
            <a:lvl3pPr marL="633039" indent="0">
              <a:buFontTx/>
              <a:buNone/>
              <a:defRPr/>
            </a:lvl3pPr>
            <a:lvl4pPr marL="949559" indent="0">
              <a:buFontTx/>
              <a:buNone/>
              <a:defRPr/>
            </a:lvl4pPr>
            <a:lvl5pPr marL="1266078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6273800"/>
            <a:ext cx="5636993" cy="20912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85">
                <a:solidFill>
                  <a:schemeClr val="tx1"/>
                </a:solidFill>
              </a:defRPr>
            </a:lvl1pPr>
            <a:lvl2pPr marL="316520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919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4779061"/>
            <a:ext cx="5636992" cy="2121600"/>
          </a:xfrm>
        </p:spPr>
        <p:txBody>
          <a:bodyPr anchor="b">
            <a:normAutofit/>
          </a:bodyPr>
          <a:lstStyle>
            <a:lvl1pPr algn="r">
              <a:defRPr sz="2215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6900661"/>
            <a:ext cx="5636993" cy="1242800"/>
          </a:xfrm>
        </p:spPr>
        <p:txBody>
          <a:bodyPr anchor="t">
            <a:normAutofit/>
          </a:bodyPr>
          <a:lstStyle>
            <a:lvl1pPr marL="0" indent="0" algn="r">
              <a:buNone/>
              <a:defRPr sz="1385">
                <a:solidFill>
                  <a:schemeClr val="tx1"/>
                </a:solidFill>
              </a:defRPr>
            </a:lvl1pPr>
            <a:lvl2pPr marL="316520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5064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727066" y="1246589"/>
            <a:ext cx="342989" cy="844676"/>
          </a:xfrm>
          <a:prstGeom prst="rect">
            <a:avLst/>
          </a:prstGeom>
        </p:spPr>
        <p:txBody>
          <a:bodyPr vert="horz" lIns="63305" tIns="31652" rIns="63305" bIns="3165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553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9148" y="4072465"/>
            <a:ext cx="342989" cy="844676"/>
          </a:xfrm>
          <a:prstGeom prst="rect">
            <a:avLst/>
          </a:prstGeom>
        </p:spPr>
        <p:txBody>
          <a:bodyPr vert="horz" lIns="63305" tIns="31652" rIns="63305" bIns="3165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553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56" y="990602"/>
            <a:ext cx="5230586" cy="3962399"/>
          </a:xfrm>
        </p:spPr>
        <p:txBody>
          <a:bodyPr anchor="ctr">
            <a:normAutofit/>
          </a:bodyPr>
          <a:lstStyle>
            <a:lvl1pPr algn="ctr">
              <a:defRPr sz="2215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35144" y="5613400"/>
            <a:ext cx="5636993" cy="1284111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1662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6897511"/>
            <a:ext cx="5636993" cy="1467556"/>
          </a:xfrm>
        </p:spPr>
        <p:txBody>
          <a:bodyPr anchor="t">
            <a:normAutofit/>
          </a:bodyPr>
          <a:lstStyle>
            <a:lvl1pPr marL="0" indent="0" algn="r">
              <a:buNone/>
              <a:defRPr sz="1246">
                <a:solidFill>
                  <a:schemeClr val="tx1"/>
                </a:solidFill>
              </a:defRPr>
            </a:lvl1pPr>
            <a:lvl2pPr marL="316520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488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990602"/>
            <a:ext cx="5636993" cy="393946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35143" y="5063067"/>
            <a:ext cx="5636994" cy="12107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938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6273800"/>
            <a:ext cx="5636994" cy="2091267"/>
          </a:xfrm>
        </p:spPr>
        <p:txBody>
          <a:bodyPr anchor="t">
            <a:normAutofit/>
          </a:bodyPr>
          <a:lstStyle>
            <a:lvl1pPr marL="0" indent="0" algn="l">
              <a:buNone/>
              <a:defRPr sz="1246">
                <a:solidFill>
                  <a:schemeClr val="tx1"/>
                </a:solidFill>
              </a:defRPr>
            </a:lvl1pPr>
            <a:lvl2pPr marL="316520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96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8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07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76045" y="990600"/>
            <a:ext cx="996092" cy="737446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5143" y="990600"/>
            <a:ext cx="4512280" cy="7374467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268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1"/>
            <a:ext cx="1599010" cy="9906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6600" y="660402"/>
            <a:ext cx="5778500" cy="28617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600" y="3852334"/>
            <a:ext cx="5778500" cy="48489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9010" y="8834324"/>
            <a:ext cx="64310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92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90248" y="8834324"/>
            <a:ext cx="398588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92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04988" y="8834324"/>
            <a:ext cx="310112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92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4271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cda.kultury.sk/node/238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222D43-E58E-98B6-74E3-1D7A768A028B}"/>
              </a:ext>
            </a:extLst>
          </p:cNvPr>
          <p:cNvSpPr txBox="1"/>
          <p:nvPr/>
        </p:nvSpPr>
        <p:spPr>
          <a:xfrm>
            <a:off x="-928" y="-5105"/>
            <a:ext cx="2999632" cy="97526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51435" tIns="25718" rIns="51435" bIns="2571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/>
              <a:t>Topic:</a:t>
            </a:r>
            <a:r>
              <a:rPr lang="en-US" sz="1200" b="1" dirty="0">
                <a:ea typeface="+mn-lt"/>
                <a:cs typeface="+mn-lt"/>
              </a:rPr>
              <a:t> How to insert hyperlinks in a PowerPoint</a:t>
            </a:r>
            <a:endParaRPr lang="en-US" sz="1200" b="1" dirty="0"/>
          </a:p>
          <a:p>
            <a:r>
              <a:rPr lang="en-US" sz="1200" b="1" dirty="0"/>
              <a:t>Module: </a:t>
            </a:r>
            <a:r>
              <a:rPr lang="en-US" sz="1200" b="1"/>
              <a:t>LCLM4002 Digital</a:t>
            </a:r>
            <a:r>
              <a:rPr lang="en-US" sz="1200" b="1" dirty="0"/>
              <a:t> Skills</a:t>
            </a:r>
          </a:p>
          <a:p>
            <a:r>
              <a:rPr lang="en-US" sz="1200" b="1"/>
              <a:t>Name: Derian Mendez</a:t>
            </a:r>
            <a:endParaRPr lang="en-US" sz="1200" b="1" dirty="0"/>
          </a:p>
          <a:p>
            <a:r>
              <a:rPr lang="en-US" sz="1200" b="1"/>
              <a:t>ID: 2524349</a:t>
            </a:r>
            <a:endParaRPr lang="en-US" sz="1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757AD0-F5B8-9D16-F6F3-924FD91828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32528" y="-2604"/>
            <a:ext cx="1924730" cy="1853726"/>
          </a:xfrm>
          <a:prstGeom prst="rect">
            <a:avLst/>
          </a:prstGeom>
        </p:spPr>
      </p:pic>
      <p:graphicFrame>
        <p:nvGraphicFramePr>
          <p:cNvPr id="855" name="Diagram 854">
            <a:extLst>
              <a:ext uri="{FF2B5EF4-FFF2-40B4-BE49-F238E27FC236}">
                <a16:creationId xmlns:a16="http://schemas.microsoft.com/office/drawing/2014/main" id="{EFD0FC51-EB5E-02A4-16E9-C63220D218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6531949"/>
              </p:ext>
            </p:extLst>
          </p:nvPr>
        </p:nvGraphicFramePr>
        <p:xfrm>
          <a:off x="475941" y="2239968"/>
          <a:ext cx="5904633" cy="4281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450" name="Picture 2449" descr="How to Add a Hyperlink to a Powerpoint ...">
            <a:extLst>
              <a:ext uri="{FF2B5EF4-FFF2-40B4-BE49-F238E27FC236}">
                <a16:creationId xmlns:a16="http://schemas.microsoft.com/office/drawing/2014/main" id="{6E4FCBC3-547E-1AAF-F45C-5B381FCCA7E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0526" y="5639516"/>
            <a:ext cx="3070439" cy="177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Parallax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198</cp:revision>
  <dcterms:created xsi:type="dcterms:W3CDTF">2026-03-22T11:26:33Z</dcterms:created>
  <dcterms:modified xsi:type="dcterms:W3CDTF">2026-03-22T12:45:13Z</dcterms:modified>
</cp:coreProperties>
</file>