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 id="2147483672" r:id="rId6"/>
  </p:sldMasterIdLst>
  <p:notesMasterIdLst>
    <p:notesMasterId r:id="rId41"/>
  </p:notesMasterIdLst>
  <p:sldIdLst>
    <p:sldId id="270" r:id="rId7"/>
    <p:sldId id="268" r:id="rId8"/>
    <p:sldId id="299" r:id="rId9"/>
    <p:sldId id="300" r:id="rId10"/>
    <p:sldId id="272" r:id="rId11"/>
    <p:sldId id="311" r:id="rId12"/>
    <p:sldId id="267" r:id="rId13"/>
    <p:sldId id="312" r:id="rId14"/>
    <p:sldId id="313" r:id="rId15"/>
    <p:sldId id="269" r:id="rId16"/>
    <p:sldId id="314" r:id="rId17"/>
    <p:sldId id="315" r:id="rId18"/>
    <p:sldId id="316" r:id="rId19"/>
    <p:sldId id="277" r:id="rId20"/>
    <p:sldId id="317" r:id="rId21"/>
    <p:sldId id="278" r:id="rId22"/>
    <p:sldId id="280" r:id="rId23"/>
    <p:sldId id="275" r:id="rId24"/>
    <p:sldId id="285" r:id="rId25"/>
    <p:sldId id="279" r:id="rId26"/>
    <p:sldId id="365" r:id="rId27"/>
    <p:sldId id="310" r:id="rId28"/>
    <p:sldId id="304" r:id="rId29"/>
    <p:sldId id="301" r:id="rId30"/>
    <p:sldId id="367" r:id="rId31"/>
    <p:sldId id="305" r:id="rId32"/>
    <p:sldId id="306" r:id="rId33"/>
    <p:sldId id="307" r:id="rId34"/>
    <p:sldId id="366" r:id="rId35"/>
    <p:sldId id="276" r:id="rId36"/>
    <p:sldId id="303" r:id="rId37"/>
    <p:sldId id="308" r:id="rId38"/>
    <p:sldId id="368" r:id="rId39"/>
    <p:sldId id="369" r:id="rId40"/>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827" autoAdjust="0"/>
    <p:restoredTop sz="71367" autoAdjust="0"/>
  </p:normalViewPr>
  <p:slideViewPr>
    <p:cSldViewPr>
      <p:cViewPr varScale="1">
        <p:scale>
          <a:sx n="64" d="100"/>
          <a:sy n="64" d="100"/>
        </p:scale>
        <p:origin x="1482" y="6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presProps" Target="presProp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viewProps" Target="viewProps.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microsoft.com/office/2016/11/relationships/changesInfo" Target="changesInfos/changesInfo1.xml"/><Relationship Id="rId20" Type="http://schemas.openxmlformats.org/officeDocument/2006/relationships/slide" Target="slides/slide14.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 Coard" userId="4433fc3d-35ed-43fb-ab9f-5d3e0590d064" providerId="ADAL" clId="{71973B6B-7210-41F2-97CE-92DEA7FFBAE1}"/>
    <pc:docChg chg="custSel modSld">
      <pc:chgData name="Ros Coard" userId="4433fc3d-35ed-43fb-ab9f-5d3e0590d064" providerId="ADAL" clId="{71973B6B-7210-41F2-97CE-92DEA7FFBAE1}" dt="2023-12-14T09:14:44.416" v="161" actId="20577"/>
      <pc:docMkLst>
        <pc:docMk/>
      </pc:docMkLst>
      <pc:sldChg chg="modNotesTx">
        <pc:chgData name="Ros Coard" userId="4433fc3d-35ed-43fb-ab9f-5d3e0590d064" providerId="ADAL" clId="{71973B6B-7210-41F2-97CE-92DEA7FFBAE1}" dt="2023-12-14T09:12:45.499" v="91" actId="20577"/>
        <pc:sldMkLst>
          <pc:docMk/>
          <pc:sldMk cId="2547036000" sldId="299"/>
        </pc:sldMkLst>
      </pc:sldChg>
      <pc:sldChg chg="modNotesTx">
        <pc:chgData name="Ros Coard" userId="4433fc3d-35ed-43fb-ab9f-5d3e0590d064" providerId="ADAL" clId="{71973B6B-7210-41F2-97CE-92DEA7FFBAE1}" dt="2023-12-14T09:14:44.416" v="161" actId="20577"/>
        <pc:sldMkLst>
          <pc:docMk/>
          <pc:sldMk cId="993513203" sldId="300"/>
        </pc:sldMkLst>
      </pc:sldChg>
      <pc:sldChg chg="modSp mod">
        <pc:chgData name="Ros Coard" userId="4433fc3d-35ed-43fb-ab9f-5d3e0590d064" providerId="ADAL" clId="{71973B6B-7210-41F2-97CE-92DEA7FFBAE1}" dt="2023-12-14T09:10:46.715" v="0" actId="1076"/>
        <pc:sldMkLst>
          <pc:docMk/>
          <pc:sldMk cId="827196792" sldId="368"/>
        </pc:sldMkLst>
        <pc:spChg chg="mod">
          <ac:chgData name="Ros Coard" userId="4433fc3d-35ed-43fb-ab9f-5d3e0590d064" providerId="ADAL" clId="{71973B6B-7210-41F2-97CE-92DEA7FFBAE1}" dt="2023-12-14T09:10:46.715" v="0" actId="1076"/>
          <ac:spMkLst>
            <pc:docMk/>
            <pc:sldMk cId="827196792" sldId="368"/>
            <ac:spMk id="2" creationId="{DE9376CF-4CC7-8A7F-C17E-8111046F045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6511C28C-3FEB-49FD-A2AB-3068CD0B881D}" type="datetimeFigureOut">
              <a:rPr lang="en-GB" smtClean="0"/>
              <a:t>13/12/2023</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3F32CDFC-45B7-469B-9D21-8290575A5868}" type="slidenum">
              <a:rPr lang="en-GB" smtClean="0"/>
              <a:t>‹#›</a:t>
            </a:fld>
            <a:endParaRPr lang="en-GB"/>
          </a:p>
        </p:txBody>
      </p:sp>
    </p:spTree>
    <p:extLst>
      <p:ext uri="{BB962C8B-B14F-4D97-AF65-F5344CB8AC3E}">
        <p14:creationId xmlns:p14="http://schemas.microsoft.com/office/powerpoint/2010/main" val="27529675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ydney.edu.au/vetscience/"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8" Type="http://schemas.openxmlformats.org/officeDocument/2006/relationships/hyperlink" Target="https://en.wikipedia.org/wiki/Coygan_Cave#cite_note-1" TargetMode="External"/><Relationship Id="rId3" Type="http://schemas.openxmlformats.org/officeDocument/2006/relationships/hyperlink" Target="https://en.wikipedia.org/wiki/Laugharne" TargetMode="External"/><Relationship Id="rId7" Type="http://schemas.openxmlformats.org/officeDocument/2006/relationships/hyperlink" Target="https://en.wikipedia.org/wiki/Quarry" TargetMode="External"/><Relationship Id="rId12" Type="http://schemas.openxmlformats.org/officeDocument/2006/relationships/hyperlink" Target="https://en.wikipedia.org/wiki/Hyena" TargetMode="External"/><Relationship Id="rId2" Type="http://schemas.openxmlformats.org/officeDocument/2006/relationships/slide" Target="../slides/slide23.xml"/><Relationship Id="rId1" Type="http://schemas.openxmlformats.org/officeDocument/2006/relationships/notesMaster" Target="../notesMasters/notesMaster1.xml"/><Relationship Id="rId6" Type="http://schemas.openxmlformats.org/officeDocument/2006/relationships/hyperlink" Target="https://en.wikipedia.org/wiki/Limestone" TargetMode="External"/><Relationship Id="rId11" Type="http://schemas.openxmlformats.org/officeDocument/2006/relationships/hyperlink" Target="https://en.wikipedia.org/wiki/Coygan_Cave#cite_note-2" TargetMode="External"/><Relationship Id="rId5" Type="http://schemas.openxmlformats.org/officeDocument/2006/relationships/hyperlink" Target="https://en.wikipedia.org/wiki/Wales" TargetMode="External"/><Relationship Id="rId10" Type="http://schemas.openxmlformats.org/officeDocument/2006/relationships/hyperlink" Target="https://en.wikipedia.org/wiki/Neanderthal" TargetMode="External"/><Relationship Id="rId4" Type="http://schemas.openxmlformats.org/officeDocument/2006/relationships/hyperlink" Target="https://en.wikipedia.org/wiki/Carmarthenshire" TargetMode="External"/><Relationship Id="rId9" Type="http://schemas.openxmlformats.org/officeDocument/2006/relationships/hyperlink" Target="https://en.wikipedia.org/wiki/Handaxe" TargetMode="Externa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mic Sans MS" pitchFamily="66" charset="0"/>
                <a:cs typeface="Arial" charset="0"/>
              </a:defRPr>
            </a:lvl1pPr>
            <a:lvl2pPr marL="742950" indent="-285750" eaLnBrk="0" hangingPunct="0">
              <a:defRPr>
                <a:solidFill>
                  <a:schemeClr val="tx1"/>
                </a:solidFill>
                <a:latin typeface="Comic Sans MS" pitchFamily="66" charset="0"/>
                <a:cs typeface="Arial" charset="0"/>
              </a:defRPr>
            </a:lvl2pPr>
            <a:lvl3pPr marL="1143000" indent="-228600" eaLnBrk="0" hangingPunct="0">
              <a:defRPr>
                <a:solidFill>
                  <a:schemeClr val="tx1"/>
                </a:solidFill>
                <a:latin typeface="Comic Sans MS" pitchFamily="66" charset="0"/>
                <a:cs typeface="Arial" charset="0"/>
              </a:defRPr>
            </a:lvl3pPr>
            <a:lvl4pPr marL="1600200" indent="-228600" eaLnBrk="0" hangingPunct="0">
              <a:defRPr>
                <a:solidFill>
                  <a:schemeClr val="tx1"/>
                </a:solidFill>
                <a:latin typeface="Comic Sans MS" pitchFamily="66" charset="0"/>
                <a:cs typeface="Arial" charset="0"/>
              </a:defRPr>
            </a:lvl4pPr>
            <a:lvl5pPr marL="2057400" indent="-228600" eaLnBrk="0" hangingPunct="0">
              <a:defRPr>
                <a:solidFill>
                  <a:schemeClr val="tx1"/>
                </a:solidFill>
                <a:latin typeface="Comic Sans MS" pitchFamily="66" charset="0"/>
                <a:cs typeface="Arial" charset="0"/>
              </a:defRPr>
            </a:lvl5pPr>
            <a:lvl6pPr marL="2514600" indent="-228600" eaLnBrk="0" fontAlgn="base" hangingPunct="0">
              <a:spcBef>
                <a:spcPct val="0"/>
              </a:spcBef>
              <a:spcAft>
                <a:spcPct val="0"/>
              </a:spcAft>
              <a:defRPr>
                <a:solidFill>
                  <a:schemeClr val="tx1"/>
                </a:solidFill>
                <a:latin typeface="Comic Sans MS" pitchFamily="66" charset="0"/>
                <a:cs typeface="Arial" charset="0"/>
              </a:defRPr>
            </a:lvl6pPr>
            <a:lvl7pPr marL="2971800" indent="-228600" eaLnBrk="0" fontAlgn="base" hangingPunct="0">
              <a:spcBef>
                <a:spcPct val="0"/>
              </a:spcBef>
              <a:spcAft>
                <a:spcPct val="0"/>
              </a:spcAft>
              <a:defRPr>
                <a:solidFill>
                  <a:schemeClr val="tx1"/>
                </a:solidFill>
                <a:latin typeface="Comic Sans MS" pitchFamily="66" charset="0"/>
                <a:cs typeface="Arial" charset="0"/>
              </a:defRPr>
            </a:lvl7pPr>
            <a:lvl8pPr marL="3429000" indent="-228600" eaLnBrk="0" fontAlgn="base" hangingPunct="0">
              <a:spcBef>
                <a:spcPct val="0"/>
              </a:spcBef>
              <a:spcAft>
                <a:spcPct val="0"/>
              </a:spcAft>
              <a:defRPr>
                <a:solidFill>
                  <a:schemeClr val="tx1"/>
                </a:solidFill>
                <a:latin typeface="Comic Sans MS" pitchFamily="66" charset="0"/>
                <a:cs typeface="Arial" charset="0"/>
              </a:defRPr>
            </a:lvl8pPr>
            <a:lvl9pPr marL="3886200" indent="-228600" eaLnBrk="0" fontAlgn="base" hangingPunct="0">
              <a:spcBef>
                <a:spcPct val="0"/>
              </a:spcBef>
              <a:spcAft>
                <a:spcPct val="0"/>
              </a:spcAft>
              <a:defRPr>
                <a:solidFill>
                  <a:schemeClr val="tx1"/>
                </a:solidFill>
                <a:latin typeface="Comic Sans MS" pitchFamily="66" charset="0"/>
                <a:cs typeface="Arial" charset="0"/>
              </a:defRPr>
            </a:lvl9pPr>
          </a:lstStyle>
          <a:p>
            <a:pPr eaLnBrk="1" hangingPunct="1"/>
            <a:fld id="{323224C9-B2EA-4447-B1F6-3ECAD0900887}" type="slidenum">
              <a:rPr lang="en-GB" smtClean="0">
                <a:latin typeface="Arial" charset="0"/>
              </a:rPr>
              <a:pPr eaLnBrk="1" hangingPunct="1"/>
              <a:t>1</a:t>
            </a:fld>
            <a:endParaRPr lang="en-GB">
              <a:latin typeface="Arial" charset="0"/>
            </a:endParaRPr>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t>Welcome – hominids me hard bits Martin 3 case studies. Starting is an issue- as you will see.</a:t>
            </a:r>
          </a:p>
        </p:txBody>
      </p:sp>
    </p:spTree>
    <p:extLst>
      <p:ext uri="{BB962C8B-B14F-4D97-AF65-F5344CB8AC3E}">
        <p14:creationId xmlns:p14="http://schemas.microsoft.com/office/powerpoint/2010/main" val="16994578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450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t>These are the main groups of individuals – increasingly the trend is to class many of the early forms as neanderthal.</a:t>
            </a:r>
          </a:p>
        </p:txBody>
      </p:sp>
      <p:sp>
        <p:nvSpPr>
          <p:cNvPr id="450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mic Sans MS" pitchFamily="66" charset="0"/>
                <a:cs typeface="Arial" charset="0"/>
              </a:defRPr>
            </a:lvl1pPr>
            <a:lvl2pPr marL="742950" indent="-285750" eaLnBrk="0" hangingPunct="0">
              <a:defRPr>
                <a:solidFill>
                  <a:schemeClr val="tx1"/>
                </a:solidFill>
                <a:latin typeface="Comic Sans MS" pitchFamily="66" charset="0"/>
                <a:cs typeface="Arial" charset="0"/>
              </a:defRPr>
            </a:lvl2pPr>
            <a:lvl3pPr marL="1143000" indent="-228600" eaLnBrk="0" hangingPunct="0">
              <a:defRPr>
                <a:solidFill>
                  <a:schemeClr val="tx1"/>
                </a:solidFill>
                <a:latin typeface="Comic Sans MS" pitchFamily="66" charset="0"/>
                <a:cs typeface="Arial" charset="0"/>
              </a:defRPr>
            </a:lvl3pPr>
            <a:lvl4pPr marL="1600200" indent="-228600" eaLnBrk="0" hangingPunct="0">
              <a:defRPr>
                <a:solidFill>
                  <a:schemeClr val="tx1"/>
                </a:solidFill>
                <a:latin typeface="Comic Sans MS" pitchFamily="66" charset="0"/>
                <a:cs typeface="Arial" charset="0"/>
              </a:defRPr>
            </a:lvl4pPr>
            <a:lvl5pPr marL="2057400" indent="-228600" eaLnBrk="0" hangingPunct="0">
              <a:defRPr>
                <a:solidFill>
                  <a:schemeClr val="tx1"/>
                </a:solidFill>
                <a:latin typeface="Comic Sans MS" pitchFamily="66" charset="0"/>
                <a:cs typeface="Arial" charset="0"/>
              </a:defRPr>
            </a:lvl5pPr>
            <a:lvl6pPr marL="2514600" indent="-228600" eaLnBrk="0" fontAlgn="base" hangingPunct="0">
              <a:spcBef>
                <a:spcPct val="0"/>
              </a:spcBef>
              <a:spcAft>
                <a:spcPct val="0"/>
              </a:spcAft>
              <a:defRPr>
                <a:solidFill>
                  <a:schemeClr val="tx1"/>
                </a:solidFill>
                <a:latin typeface="Comic Sans MS" pitchFamily="66" charset="0"/>
                <a:cs typeface="Arial" charset="0"/>
              </a:defRPr>
            </a:lvl6pPr>
            <a:lvl7pPr marL="2971800" indent="-228600" eaLnBrk="0" fontAlgn="base" hangingPunct="0">
              <a:spcBef>
                <a:spcPct val="0"/>
              </a:spcBef>
              <a:spcAft>
                <a:spcPct val="0"/>
              </a:spcAft>
              <a:defRPr>
                <a:solidFill>
                  <a:schemeClr val="tx1"/>
                </a:solidFill>
                <a:latin typeface="Comic Sans MS" pitchFamily="66" charset="0"/>
                <a:cs typeface="Arial" charset="0"/>
              </a:defRPr>
            </a:lvl7pPr>
            <a:lvl8pPr marL="3429000" indent="-228600" eaLnBrk="0" fontAlgn="base" hangingPunct="0">
              <a:spcBef>
                <a:spcPct val="0"/>
              </a:spcBef>
              <a:spcAft>
                <a:spcPct val="0"/>
              </a:spcAft>
              <a:defRPr>
                <a:solidFill>
                  <a:schemeClr val="tx1"/>
                </a:solidFill>
                <a:latin typeface="Comic Sans MS" pitchFamily="66" charset="0"/>
                <a:cs typeface="Arial" charset="0"/>
              </a:defRPr>
            </a:lvl8pPr>
            <a:lvl9pPr marL="3886200" indent="-228600" eaLnBrk="0" fontAlgn="base" hangingPunct="0">
              <a:spcBef>
                <a:spcPct val="0"/>
              </a:spcBef>
              <a:spcAft>
                <a:spcPct val="0"/>
              </a:spcAft>
              <a:defRPr>
                <a:solidFill>
                  <a:schemeClr val="tx1"/>
                </a:solidFill>
                <a:latin typeface="Comic Sans MS" pitchFamily="66" charset="0"/>
                <a:cs typeface="Arial" charset="0"/>
              </a:defRPr>
            </a:lvl9pPr>
          </a:lstStyle>
          <a:p>
            <a:pPr eaLnBrk="1" hangingPunct="1"/>
            <a:fld id="{AFF2AAC0-3F36-4830-84EE-A258D47166CE}" type="slidenum">
              <a:rPr lang="en-GB" smtClean="0">
                <a:latin typeface="Arial" charset="0"/>
              </a:rPr>
              <a:pPr eaLnBrk="1" hangingPunct="1"/>
              <a:t>2</a:t>
            </a:fld>
            <a:endParaRPr lang="en-GB">
              <a:latin typeface="Arial" charset="0"/>
            </a:endParaRPr>
          </a:p>
        </p:txBody>
      </p:sp>
    </p:spTree>
    <p:extLst>
      <p:ext uri="{BB962C8B-B14F-4D97-AF65-F5344CB8AC3E}">
        <p14:creationId xmlns:p14="http://schemas.microsoft.com/office/powerpoint/2010/main" val="26614552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 </a:t>
            </a:r>
          </a:p>
          <a:p>
            <a:r>
              <a:rPr lang="en-GB" altLang="en-US" dirty="0"/>
              <a:t>What can we say about these species – certainly when compared to moderns they will always look less developed, less progressive etc. What about physically? Can the skeletons, brain development, dental development shed light? At birth it is thought that the brains of these two species are about the same size but by adulthood, the Neandertal brain was larger than the modern human brain. In 2008, using 3D computer-assisted reconstructions of Neanderthal infants based on fossils found in Russia and Syria. The dental records suggest they maturated quickly – this is something we have seen in earlier fossils. Here from dental eruption rates it seems that they matured surprisingly fast. Dental eruption complete by age of 15 – means M3 is in – last to erupt and a sign of both a physically mature skeleton and of social maturity as well – in a legal sense. Modern eruption is around 18-24 years. NOW this may seem so what they got there quicker by a year or two BUT the point there is that they matured more quickly then the </a:t>
            </a:r>
            <a:r>
              <a:rPr lang="en-GB" altLang="en-US" i="1" dirty="0"/>
              <a:t>Homo </a:t>
            </a:r>
            <a:r>
              <a:rPr lang="en-GB" altLang="en-US" i="1" dirty="0" err="1"/>
              <a:t>antecessor</a:t>
            </a:r>
            <a:r>
              <a:rPr lang="en-GB" altLang="en-US" i="1" dirty="0"/>
              <a:t> </a:t>
            </a:r>
            <a:r>
              <a:rPr lang="en-GB" altLang="en-US" dirty="0"/>
              <a:t>– Pit of Bones population. This does indicate there is something different about them. </a:t>
            </a:r>
          </a:p>
          <a:p>
            <a:endParaRPr lang="en-GB" altLang="en-US" dirty="0"/>
          </a:p>
          <a:p>
            <a:r>
              <a:rPr lang="en-GB" altLang="en-US" dirty="0"/>
              <a:t>We know from birth What is clear is that in all areas all Neanderthals are supplanted by anatomically and fully culturally moderns by 35-30k.  The picture is not clear because at some sites we only have tools to give the dating and the assumption is that Neanderthals made Mousterian/</a:t>
            </a:r>
            <a:r>
              <a:rPr lang="en-GB" altLang="en-US" dirty="0" err="1"/>
              <a:t>Chattleperronian</a:t>
            </a:r>
            <a:r>
              <a:rPr lang="en-GB" altLang="en-US" dirty="0"/>
              <a:t> and the Moderns made the Aurignacian (different classifications of tool kits – assuming that they are linked to ‘cultures’). Why did they die out?</a:t>
            </a:r>
          </a:p>
          <a:p>
            <a:pPr>
              <a:spcBef>
                <a:spcPct val="0"/>
              </a:spcBef>
            </a:pPr>
            <a:endParaRPr lang="en-GB" altLang="en-US" dirty="0"/>
          </a:p>
        </p:txBody>
      </p:sp>
      <p:sp>
        <p:nvSpPr>
          <p:cNvPr id="71684" name="Slide Number Placeholder 3"/>
          <p:cNvSpPr txBox="1">
            <a:spLocks noGrp="1"/>
          </p:cNvSpPr>
          <p:nvPr/>
        </p:nvSpPr>
        <p:spPr bwMode="auto">
          <a:xfrm>
            <a:off x="3740557" y="10053321"/>
            <a:ext cx="2862150" cy="530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Tahoma" panose="020B0604030504040204" pitchFamily="34" charset="0"/>
                <a:cs typeface="Arial" panose="020B0604020202020204" pitchFamily="34" charset="0"/>
              </a:defRPr>
            </a:lvl1pPr>
            <a:lvl2pPr marL="742950" indent="-285750" eaLnBrk="0" hangingPunct="0">
              <a:defRPr>
                <a:solidFill>
                  <a:schemeClr val="tx1"/>
                </a:solidFill>
                <a:latin typeface="Tahoma" panose="020B0604030504040204" pitchFamily="34" charset="0"/>
                <a:cs typeface="Arial" panose="020B0604020202020204" pitchFamily="34" charset="0"/>
              </a:defRPr>
            </a:lvl2pPr>
            <a:lvl3pPr marL="1143000" indent="-228600" eaLnBrk="0" hangingPunct="0">
              <a:defRPr>
                <a:solidFill>
                  <a:schemeClr val="tx1"/>
                </a:solidFill>
                <a:latin typeface="Tahoma" panose="020B0604030504040204" pitchFamily="34" charset="0"/>
                <a:cs typeface="Arial" panose="020B0604020202020204" pitchFamily="34" charset="0"/>
              </a:defRPr>
            </a:lvl3pPr>
            <a:lvl4pPr marL="1600200" indent="-228600" eaLnBrk="0" hangingPunct="0">
              <a:defRPr>
                <a:solidFill>
                  <a:schemeClr val="tx1"/>
                </a:solidFill>
                <a:latin typeface="Tahoma" panose="020B0604030504040204" pitchFamily="34" charset="0"/>
                <a:cs typeface="Arial" panose="020B0604020202020204" pitchFamily="34" charset="0"/>
              </a:defRPr>
            </a:lvl4pPr>
            <a:lvl5pPr marL="2057400" indent="-228600" eaLnBrk="0" hangingPunct="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r" eaLnBrk="1" hangingPunct="1"/>
            <a:fld id="{E61B2304-DA32-44AB-8529-53130B5F8A84}" type="slidenum">
              <a:rPr lang="en-GB" altLang="en-US" sz="1200"/>
              <a:pPr algn="r" eaLnBrk="1" hangingPunct="1"/>
              <a:t>3</a:t>
            </a:fld>
            <a:endParaRPr lang="en-GB" altLang="en-US" sz="1200"/>
          </a:p>
        </p:txBody>
      </p:sp>
    </p:spTree>
    <p:extLst>
      <p:ext uri="{BB962C8B-B14F-4D97-AF65-F5344CB8AC3E}">
        <p14:creationId xmlns:p14="http://schemas.microsoft.com/office/powerpoint/2010/main" val="38959780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Modern human brains from 1300-1500 cc (similar to the </a:t>
            </a:r>
            <a:r>
              <a:rPr lang="en-GB" altLang="en-US"/>
              <a:t>early H. saps</a:t>
            </a:r>
            <a:r>
              <a:rPr lang="en-GB" altLang="en-US" dirty="0"/>
              <a:t>)</a:t>
            </a:r>
          </a:p>
        </p:txBody>
      </p:sp>
      <p:sp>
        <p:nvSpPr>
          <p:cNvPr id="727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anose="020B0604030504040204" pitchFamily="34" charset="0"/>
                <a:cs typeface="Arial" panose="020B0604020202020204" pitchFamily="34" charset="0"/>
              </a:defRPr>
            </a:lvl1pPr>
            <a:lvl2pPr marL="742950" indent="-285750" eaLnBrk="0" hangingPunct="0">
              <a:defRPr>
                <a:solidFill>
                  <a:schemeClr val="tx1"/>
                </a:solidFill>
                <a:latin typeface="Tahoma" panose="020B0604030504040204" pitchFamily="34" charset="0"/>
                <a:cs typeface="Arial" panose="020B0604020202020204" pitchFamily="34" charset="0"/>
              </a:defRPr>
            </a:lvl2pPr>
            <a:lvl3pPr marL="1143000" indent="-228600" eaLnBrk="0" hangingPunct="0">
              <a:defRPr>
                <a:solidFill>
                  <a:schemeClr val="tx1"/>
                </a:solidFill>
                <a:latin typeface="Tahoma" panose="020B0604030504040204" pitchFamily="34" charset="0"/>
                <a:cs typeface="Arial" panose="020B0604020202020204" pitchFamily="34" charset="0"/>
              </a:defRPr>
            </a:lvl3pPr>
            <a:lvl4pPr marL="1600200" indent="-228600" eaLnBrk="0" hangingPunct="0">
              <a:defRPr>
                <a:solidFill>
                  <a:schemeClr val="tx1"/>
                </a:solidFill>
                <a:latin typeface="Tahoma" panose="020B0604030504040204" pitchFamily="34" charset="0"/>
                <a:cs typeface="Arial" panose="020B0604020202020204" pitchFamily="34" charset="0"/>
              </a:defRPr>
            </a:lvl4pPr>
            <a:lvl5pPr marL="2057400" indent="-228600" eaLnBrk="0" hangingPunct="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fld id="{C4A7F8C1-B0B3-40E7-9CF9-2B84C2190B41}" type="slidenum">
              <a:rPr lang="en-GB" altLang="en-US"/>
              <a:pPr eaLnBrk="1" hangingPunct="1"/>
              <a:t>4</a:t>
            </a:fld>
            <a:endParaRPr lang="en-GB" altLang="en-US"/>
          </a:p>
        </p:txBody>
      </p:sp>
    </p:spTree>
    <p:extLst>
      <p:ext uri="{BB962C8B-B14F-4D97-AF65-F5344CB8AC3E}">
        <p14:creationId xmlns:p14="http://schemas.microsoft.com/office/powerpoint/2010/main" val="447285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E7EB9C58-6090-402E-DC44-8559E88E47F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a:extLst>
              <a:ext uri="{FF2B5EF4-FFF2-40B4-BE49-F238E27FC236}">
                <a16:creationId xmlns:a16="http://schemas.microsoft.com/office/drawing/2014/main" id="{EE0C8A57-5236-7B75-0DF4-CFB3F833E81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
        <p:nvSpPr>
          <p:cNvPr id="7172" name="Slide Number Placeholder 3">
            <a:extLst>
              <a:ext uri="{FF2B5EF4-FFF2-40B4-BE49-F238E27FC236}">
                <a16:creationId xmlns:a16="http://schemas.microsoft.com/office/drawing/2014/main" id="{C2EA8046-EDF3-1064-FDFA-877C081EA49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28663" indent="-279400">
              <a:spcBef>
                <a:spcPct val="30000"/>
              </a:spcBef>
              <a:defRPr sz="1200">
                <a:solidFill>
                  <a:schemeClr val="tx1"/>
                </a:solidFill>
                <a:latin typeface="Calibri" panose="020F0502020204030204" pitchFamily="34" charset="0"/>
              </a:defRPr>
            </a:lvl2pPr>
            <a:lvl3pPr marL="1122363" indent="-223838">
              <a:spcBef>
                <a:spcPct val="30000"/>
              </a:spcBef>
              <a:defRPr sz="1200">
                <a:solidFill>
                  <a:schemeClr val="tx1"/>
                </a:solidFill>
                <a:latin typeface="Calibri" panose="020F0502020204030204" pitchFamily="34" charset="0"/>
              </a:defRPr>
            </a:lvl3pPr>
            <a:lvl4pPr marL="1571625" indent="-223838">
              <a:spcBef>
                <a:spcPct val="30000"/>
              </a:spcBef>
              <a:defRPr sz="1200">
                <a:solidFill>
                  <a:schemeClr val="tx1"/>
                </a:solidFill>
                <a:latin typeface="Calibri" panose="020F0502020204030204" pitchFamily="34" charset="0"/>
              </a:defRPr>
            </a:lvl4pPr>
            <a:lvl5pPr marL="2020888" indent="-223838">
              <a:spcBef>
                <a:spcPct val="30000"/>
              </a:spcBef>
              <a:defRPr sz="1200">
                <a:solidFill>
                  <a:schemeClr val="tx1"/>
                </a:solidFill>
                <a:latin typeface="Calibri" panose="020F0502020204030204" pitchFamily="34" charset="0"/>
              </a:defRPr>
            </a:lvl5pPr>
            <a:lvl6pPr marL="2478088" indent="-223838" eaLnBrk="0" fontAlgn="base" hangingPunct="0">
              <a:spcBef>
                <a:spcPct val="30000"/>
              </a:spcBef>
              <a:spcAft>
                <a:spcPct val="0"/>
              </a:spcAft>
              <a:defRPr sz="1200">
                <a:solidFill>
                  <a:schemeClr val="tx1"/>
                </a:solidFill>
                <a:latin typeface="Calibri" panose="020F0502020204030204" pitchFamily="34" charset="0"/>
              </a:defRPr>
            </a:lvl6pPr>
            <a:lvl7pPr marL="2935288" indent="-223838" eaLnBrk="0" fontAlgn="base" hangingPunct="0">
              <a:spcBef>
                <a:spcPct val="30000"/>
              </a:spcBef>
              <a:spcAft>
                <a:spcPct val="0"/>
              </a:spcAft>
              <a:defRPr sz="1200">
                <a:solidFill>
                  <a:schemeClr val="tx1"/>
                </a:solidFill>
                <a:latin typeface="Calibri" panose="020F0502020204030204" pitchFamily="34" charset="0"/>
              </a:defRPr>
            </a:lvl7pPr>
            <a:lvl8pPr marL="3392488" indent="-223838" eaLnBrk="0" fontAlgn="base" hangingPunct="0">
              <a:spcBef>
                <a:spcPct val="30000"/>
              </a:spcBef>
              <a:spcAft>
                <a:spcPct val="0"/>
              </a:spcAft>
              <a:defRPr sz="1200">
                <a:solidFill>
                  <a:schemeClr val="tx1"/>
                </a:solidFill>
                <a:latin typeface="Calibri" panose="020F0502020204030204" pitchFamily="34" charset="0"/>
              </a:defRPr>
            </a:lvl8pPr>
            <a:lvl9pPr marL="3849688" indent="-223838"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FB99DD64-CEF0-4586-A204-26075EDC2A89}" type="slidenum">
              <a:rPr kumimoji="0" lang="en-GB" altLang="en-US" sz="1200" b="0" i="0" u="none" strike="noStrike" kern="1200" cap="none" spc="0" normalizeH="0" baseline="0" noProof="0" smtClean="0">
                <a:ln>
                  <a:noFill/>
                </a:ln>
                <a:solidFill>
                  <a:prstClr val="black"/>
                </a:solidFill>
                <a:effectLst/>
                <a:uLnTx/>
                <a:uFillTx/>
                <a:latin typeface="Tahoma" panose="020B060403050404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GB" altLang="en-US" sz="1200" b="0" i="0" u="none" strike="noStrike" kern="1200" cap="none" spc="0" normalizeH="0" baseline="0" noProof="0">
              <a:ln>
                <a:noFill/>
              </a:ln>
              <a:solidFill>
                <a:prstClr val="black"/>
              </a:solidFill>
              <a:effectLst/>
              <a:uLnTx/>
              <a:uFillTx/>
              <a:latin typeface="Tahoma" panose="020B0604030504040204" pitchFamily="34" charset="0"/>
              <a:ea typeface="+mn-ea"/>
              <a:cs typeface="+mn-cs"/>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D9A2833D-C993-3301-832F-EDB8542C4A0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5F739D50-0924-8FF1-7C12-7E027CFD8B8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Alleles, Amino acid racemisation, blood proteins </a:t>
            </a:r>
          </a:p>
        </p:txBody>
      </p:sp>
      <p:sp>
        <p:nvSpPr>
          <p:cNvPr id="9220" name="Slide Number Placeholder 3">
            <a:extLst>
              <a:ext uri="{FF2B5EF4-FFF2-40B4-BE49-F238E27FC236}">
                <a16:creationId xmlns:a16="http://schemas.microsoft.com/office/drawing/2014/main" id="{6F9363D2-A08E-0A6A-E754-4A642D1744F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28663" indent="-279400">
              <a:defRPr>
                <a:solidFill>
                  <a:schemeClr val="tx1"/>
                </a:solidFill>
                <a:latin typeface="Tahoma" panose="020B0604030504040204" pitchFamily="34" charset="0"/>
              </a:defRPr>
            </a:lvl2pPr>
            <a:lvl3pPr marL="1122363" indent="-223838">
              <a:defRPr>
                <a:solidFill>
                  <a:schemeClr val="tx1"/>
                </a:solidFill>
                <a:latin typeface="Tahoma" panose="020B0604030504040204" pitchFamily="34" charset="0"/>
              </a:defRPr>
            </a:lvl3pPr>
            <a:lvl4pPr marL="1571625" indent="-223838">
              <a:defRPr>
                <a:solidFill>
                  <a:schemeClr val="tx1"/>
                </a:solidFill>
                <a:latin typeface="Tahoma" panose="020B0604030504040204" pitchFamily="34" charset="0"/>
              </a:defRPr>
            </a:lvl4pPr>
            <a:lvl5pPr marL="2020888" indent="-223838">
              <a:defRPr>
                <a:solidFill>
                  <a:schemeClr val="tx1"/>
                </a:solidFill>
                <a:latin typeface="Tahoma" panose="020B0604030504040204" pitchFamily="34" charset="0"/>
              </a:defRPr>
            </a:lvl5pPr>
            <a:lvl6pPr marL="2478088" indent="-223838" eaLnBrk="0" fontAlgn="base" hangingPunct="0">
              <a:spcBef>
                <a:spcPct val="0"/>
              </a:spcBef>
              <a:spcAft>
                <a:spcPct val="0"/>
              </a:spcAft>
              <a:defRPr>
                <a:solidFill>
                  <a:schemeClr val="tx1"/>
                </a:solidFill>
                <a:latin typeface="Tahoma" panose="020B0604030504040204" pitchFamily="34" charset="0"/>
              </a:defRPr>
            </a:lvl6pPr>
            <a:lvl7pPr marL="2935288" indent="-223838" eaLnBrk="0" fontAlgn="base" hangingPunct="0">
              <a:spcBef>
                <a:spcPct val="0"/>
              </a:spcBef>
              <a:spcAft>
                <a:spcPct val="0"/>
              </a:spcAft>
              <a:defRPr>
                <a:solidFill>
                  <a:schemeClr val="tx1"/>
                </a:solidFill>
                <a:latin typeface="Tahoma" panose="020B0604030504040204" pitchFamily="34" charset="0"/>
              </a:defRPr>
            </a:lvl7pPr>
            <a:lvl8pPr marL="3392488" indent="-223838" eaLnBrk="0" fontAlgn="base" hangingPunct="0">
              <a:spcBef>
                <a:spcPct val="0"/>
              </a:spcBef>
              <a:spcAft>
                <a:spcPct val="0"/>
              </a:spcAft>
              <a:defRPr>
                <a:solidFill>
                  <a:schemeClr val="tx1"/>
                </a:solidFill>
                <a:latin typeface="Tahoma" panose="020B0604030504040204" pitchFamily="34" charset="0"/>
              </a:defRPr>
            </a:lvl8pPr>
            <a:lvl9pPr marL="3849688" indent="-223838" eaLnBrk="0" fontAlgn="base" hangingPunct="0">
              <a:spcBef>
                <a:spcPct val="0"/>
              </a:spcBef>
              <a:spcAft>
                <a:spcPct val="0"/>
              </a:spcAft>
              <a:defRPr>
                <a:solidFill>
                  <a:schemeClr val="tx1"/>
                </a:solidFill>
                <a:latin typeface="Tahoma" panose="020B060403050404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0E9FDB12-49AC-4D0B-BFCE-950A36045A05}" type="slidenum">
              <a:rPr kumimoji="0" lang="en-GB" altLang="en-US" sz="1200" b="0" i="0" u="none" strike="noStrike" kern="1200" cap="none" spc="0" normalizeH="0" baseline="0" noProof="0" smtClean="0">
                <a:ln>
                  <a:noFill/>
                </a:ln>
                <a:solidFill>
                  <a:prstClr val="black"/>
                </a:solidFill>
                <a:effectLst/>
                <a:uLnTx/>
                <a:uFillTx/>
                <a:latin typeface="Tahoma" panose="020B060403050404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GB" altLang="en-US" sz="1200" b="0" i="0" u="none" strike="noStrike" kern="1200" cap="none" spc="0" normalizeH="0" baseline="0" noProof="0">
              <a:ln>
                <a:noFill/>
              </a:ln>
              <a:solidFill>
                <a:prstClr val="black"/>
              </a:solidFill>
              <a:effectLst/>
              <a:uLnTx/>
              <a:uFillTx/>
              <a:latin typeface="Tahoma" panose="020B0604030504040204" pitchFamily="34" charset="0"/>
              <a:ea typeface="+mn-ea"/>
              <a:cs typeface="+mn-cs"/>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a:extLst>
              <a:ext uri="{FF2B5EF4-FFF2-40B4-BE49-F238E27FC236}">
                <a16:creationId xmlns:a16="http://schemas.microsoft.com/office/drawing/2014/main" id="{4D4FDE6F-1D80-8BE0-52BE-01250E7B088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14375" indent="-273050">
              <a:spcBef>
                <a:spcPct val="30000"/>
              </a:spcBef>
              <a:defRPr sz="1200">
                <a:solidFill>
                  <a:schemeClr val="tx1"/>
                </a:solidFill>
                <a:latin typeface="Calibri" panose="020F0502020204030204" pitchFamily="34" charset="0"/>
              </a:defRPr>
            </a:lvl2pPr>
            <a:lvl3pPr marL="1100138" indent="-219075">
              <a:spcBef>
                <a:spcPct val="30000"/>
              </a:spcBef>
              <a:defRPr sz="1200">
                <a:solidFill>
                  <a:schemeClr val="tx1"/>
                </a:solidFill>
                <a:latin typeface="Calibri" panose="020F0502020204030204" pitchFamily="34" charset="0"/>
              </a:defRPr>
            </a:lvl3pPr>
            <a:lvl4pPr marL="1541463" indent="-219075">
              <a:spcBef>
                <a:spcPct val="30000"/>
              </a:spcBef>
              <a:defRPr sz="1200">
                <a:solidFill>
                  <a:schemeClr val="tx1"/>
                </a:solidFill>
                <a:latin typeface="Calibri" panose="020F0502020204030204" pitchFamily="34" charset="0"/>
              </a:defRPr>
            </a:lvl4pPr>
            <a:lvl5pPr marL="1982788" indent="-219075">
              <a:spcBef>
                <a:spcPct val="30000"/>
              </a:spcBef>
              <a:defRPr sz="1200">
                <a:solidFill>
                  <a:schemeClr val="tx1"/>
                </a:solidFill>
                <a:latin typeface="Calibri" panose="020F0502020204030204" pitchFamily="34" charset="0"/>
              </a:defRPr>
            </a:lvl5pPr>
            <a:lvl6pPr marL="2439988" indent="-219075" eaLnBrk="0" fontAlgn="base" hangingPunct="0">
              <a:spcBef>
                <a:spcPct val="30000"/>
              </a:spcBef>
              <a:spcAft>
                <a:spcPct val="0"/>
              </a:spcAft>
              <a:defRPr sz="1200">
                <a:solidFill>
                  <a:schemeClr val="tx1"/>
                </a:solidFill>
                <a:latin typeface="Calibri" panose="020F0502020204030204" pitchFamily="34" charset="0"/>
              </a:defRPr>
            </a:lvl6pPr>
            <a:lvl7pPr marL="2897188" indent="-219075" eaLnBrk="0" fontAlgn="base" hangingPunct="0">
              <a:spcBef>
                <a:spcPct val="30000"/>
              </a:spcBef>
              <a:spcAft>
                <a:spcPct val="0"/>
              </a:spcAft>
              <a:defRPr sz="1200">
                <a:solidFill>
                  <a:schemeClr val="tx1"/>
                </a:solidFill>
                <a:latin typeface="Calibri" panose="020F0502020204030204" pitchFamily="34" charset="0"/>
              </a:defRPr>
            </a:lvl7pPr>
            <a:lvl8pPr marL="3354388" indent="-219075" eaLnBrk="0" fontAlgn="base" hangingPunct="0">
              <a:spcBef>
                <a:spcPct val="30000"/>
              </a:spcBef>
              <a:spcAft>
                <a:spcPct val="0"/>
              </a:spcAft>
              <a:defRPr sz="1200">
                <a:solidFill>
                  <a:schemeClr val="tx1"/>
                </a:solidFill>
                <a:latin typeface="Calibri" panose="020F0502020204030204" pitchFamily="34" charset="0"/>
              </a:defRPr>
            </a:lvl8pPr>
            <a:lvl9pPr marL="3811588" indent="-219075"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7638684-9697-4DC5-A24C-B3E7EB8B0F2D}" type="slidenum">
              <a:rPr kumimoji="0" lang="en-GB"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3315" name="Rectangle 2">
            <a:extLst>
              <a:ext uri="{FF2B5EF4-FFF2-40B4-BE49-F238E27FC236}">
                <a16:creationId xmlns:a16="http://schemas.microsoft.com/office/drawing/2014/main" id="{89056AE1-0F20-A0EF-4CCE-D15B01EAF810}"/>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6" name="Rectangle 3">
            <a:extLst>
              <a:ext uri="{FF2B5EF4-FFF2-40B4-BE49-F238E27FC236}">
                <a16:creationId xmlns:a16="http://schemas.microsoft.com/office/drawing/2014/main" id="{A678416E-D18A-F768-3F71-A0DF31B0EAC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sz="1000"/>
              <a:t>Genetic evidence</a:t>
            </a:r>
          </a:p>
          <a:p>
            <a:pPr eaLnBrk="1" hangingPunct="1"/>
            <a:r>
              <a:rPr lang="en-GB" altLang="en-US" sz="1000"/>
              <a:t>The other source of evidence used by the O.o. Africas is the genetic evidence. The most influential studies were conducted by Rebecca Cann. Cann's research into the genetic relatedness of modern populations by examining mt DNA has popularly been regarded as the clincher in the O. o. Africa debate. Cann concluded that we origentated in Africa and put the timescale at somewhere between 290 - 140 kyr, based on the genetic relatedness of modern populations and known entry dates into the New World.</a:t>
            </a:r>
          </a:p>
          <a:p>
            <a:pPr eaLnBrk="1" hangingPunct="1"/>
            <a:endParaRPr lang="en-GB" altLang="en-US" sz="1000"/>
          </a:p>
          <a:p>
            <a:pPr eaLnBrk="1" hangingPunct="1"/>
            <a:r>
              <a:rPr lang="en-GB" altLang="en-US" sz="1000"/>
              <a:t>Cann compared the relatedness of 147 "world wide" individuals including Africans, several kinds, Europeans, Asians and peoples from Australia and New Guinea. Cann compared the genetic codes of these individuals and found they fell into two groups, one was Sub-Saharan African and the rest fell into another group. The sub-saharan group emerged as having the most diverse mtDNA.  The data was expressed in the form of a tree, with little twigs joining branches which in turn joins the trunk. The rest of the world were carrying just subsets of the s-S African mtDNA.  Due to the fewest connections as it were, ie the most parsimonious (not my term) route, the origins was deemed to be Africa. On what Cann et al. presented the data seemed convincing. But they soon found themselves under siege by geneticists, mathematicians, computer programmers and palaeoanthroplogists.  Their world wide population was questioned (which consisted of American blacks, American Europeans, American Asians etc. All but the Australians and New Guinea Islanders were American, San Fransiscans to be precise). </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a:extLst>
              <a:ext uri="{FF2B5EF4-FFF2-40B4-BE49-F238E27FC236}">
                <a16:creationId xmlns:a16="http://schemas.microsoft.com/office/drawing/2014/main" id="{D42D4E26-4E99-956F-083F-67BB103E637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14375" indent="-273050">
              <a:spcBef>
                <a:spcPct val="30000"/>
              </a:spcBef>
              <a:defRPr sz="1200">
                <a:solidFill>
                  <a:schemeClr val="tx1"/>
                </a:solidFill>
                <a:latin typeface="Calibri" panose="020F0502020204030204" pitchFamily="34" charset="0"/>
              </a:defRPr>
            </a:lvl2pPr>
            <a:lvl3pPr marL="1100138" indent="-219075">
              <a:spcBef>
                <a:spcPct val="30000"/>
              </a:spcBef>
              <a:defRPr sz="1200">
                <a:solidFill>
                  <a:schemeClr val="tx1"/>
                </a:solidFill>
                <a:latin typeface="Calibri" panose="020F0502020204030204" pitchFamily="34" charset="0"/>
              </a:defRPr>
            </a:lvl3pPr>
            <a:lvl4pPr marL="1541463" indent="-219075">
              <a:spcBef>
                <a:spcPct val="30000"/>
              </a:spcBef>
              <a:defRPr sz="1200">
                <a:solidFill>
                  <a:schemeClr val="tx1"/>
                </a:solidFill>
                <a:latin typeface="Calibri" panose="020F0502020204030204" pitchFamily="34" charset="0"/>
              </a:defRPr>
            </a:lvl4pPr>
            <a:lvl5pPr marL="1982788" indent="-219075">
              <a:spcBef>
                <a:spcPct val="30000"/>
              </a:spcBef>
              <a:defRPr sz="1200">
                <a:solidFill>
                  <a:schemeClr val="tx1"/>
                </a:solidFill>
                <a:latin typeface="Calibri" panose="020F0502020204030204" pitchFamily="34" charset="0"/>
              </a:defRPr>
            </a:lvl5pPr>
            <a:lvl6pPr marL="2439988" indent="-219075" eaLnBrk="0" fontAlgn="base" hangingPunct="0">
              <a:spcBef>
                <a:spcPct val="30000"/>
              </a:spcBef>
              <a:spcAft>
                <a:spcPct val="0"/>
              </a:spcAft>
              <a:defRPr sz="1200">
                <a:solidFill>
                  <a:schemeClr val="tx1"/>
                </a:solidFill>
                <a:latin typeface="Calibri" panose="020F0502020204030204" pitchFamily="34" charset="0"/>
              </a:defRPr>
            </a:lvl6pPr>
            <a:lvl7pPr marL="2897188" indent="-219075" eaLnBrk="0" fontAlgn="base" hangingPunct="0">
              <a:spcBef>
                <a:spcPct val="30000"/>
              </a:spcBef>
              <a:spcAft>
                <a:spcPct val="0"/>
              </a:spcAft>
              <a:defRPr sz="1200">
                <a:solidFill>
                  <a:schemeClr val="tx1"/>
                </a:solidFill>
                <a:latin typeface="Calibri" panose="020F0502020204030204" pitchFamily="34" charset="0"/>
              </a:defRPr>
            </a:lvl7pPr>
            <a:lvl8pPr marL="3354388" indent="-219075" eaLnBrk="0" fontAlgn="base" hangingPunct="0">
              <a:spcBef>
                <a:spcPct val="30000"/>
              </a:spcBef>
              <a:spcAft>
                <a:spcPct val="0"/>
              </a:spcAft>
              <a:defRPr sz="1200">
                <a:solidFill>
                  <a:schemeClr val="tx1"/>
                </a:solidFill>
                <a:latin typeface="Calibri" panose="020F0502020204030204" pitchFamily="34" charset="0"/>
              </a:defRPr>
            </a:lvl8pPr>
            <a:lvl9pPr marL="3811588" indent="-219075"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63496868-D53D-466C-9B1F-59E736B4BAF9}" type="slidenum">
              <a:rPr kumimoji="0" lang="en-GB"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8</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9459" name="Rectangle 2">
            <a:extLst>
              <a:ext uri="{FF2B5EF4-FFF2-40B4-BE49-F238E27FC236}">
                <a16:creationId xmlns:a16="http://schemas.microsoft.com/office/drawing/2014/main" id="{9126BA71-406C-A559-5FCC-ACF66CDB1770}"/>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60" name="Rectangle 3">
            <a:extLst>
              <a:ext uri="{FF2B5EF4-FFF2-40B4-BE49-F238E27FC236}">
                <a16:creationId xmlns:a16="http://schemas.microsoft.com/office/drawing/2014/main" id="{41BD3640-3F75-B59E-01E5-68F086ECE67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a:t>The Out of Africa’s, however, use both the fossil evidence and genetic data to support their argument that we originated in Africa, from the Eve population, around 200-100kyr and spread from Africa as a final wave of migration and supplanted all previously existing hominids (single stone). Hence, the Neanderthals of Europe and the Levant became extinct as did all the </a:t>
            </a:r>
            <a:r>
              <a:rPr lang="en-GB" altLang="en-US" i="1"/>
              <a:t>H. erectus </a:t>
            </a:r>
            <a:r>
              <a:rPr lang="en-GB" altLang="en-US"/>
              <a:t>types in Africa and Asia. The fossil evidence, they claim, show a single modern morphology emerging in Africa and that these fossils date to a similar time as predicted by the genetic evidence. Main proponent of this debate (amongst others) is Stringer. </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DAEA0005-B32D-137B-2711-861DBF7DBB6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14375" indent="-273050">
              <a:spcBef>
                <a:spcPct val="30000"/>
              </a:spcBef>
              <a:defRPr sz="1200">
                <a:solidFill>
                  <a:schemeClr val="tx1"/>
                </a:solidFill>
                <a:latin typeface="Calibri" panose="020F0502020204030204" pitchFamily="34" charset="0"/>
              </a:defRPr>
            </a:lvl2pPr>
            <a:lvl3pPr marL="1100138" indent="-219075">
              <a:spcBef>
                <a:spcPct val="30000"/>
              </a:spcBef>
              <a:defRPr sz="1200">
                <a:solidFill>
                  <a:schemeClr val="tx1"/>
                </a:solidFill>
                <a:latin typeface="Calibri" panose="020F0502020204030204" pitchFamily="34" charset="0"/>
              </a:defRPr>
            </a:lvl3pPr>
            <a:lvl4pPr marL="1541463" indent="-219075">
              <a:spcBef>
                <a:spcPct val="30000"/>
              </a:spcBef>
              <a:defRPr sz="1200">
                <a:solidFill>
                  <a:schemeClr val="tx1"/>
                </a:solidFill>
                <a:latin typeface="Calibri" panose="020F0502020204030204" pitchFamily="34" charset="0"/>
              </a:defRPr>
            </a:lvl4pPr>
            <a:lvl5pPr marL="1982788" indent="-219075">
              <a:spcBef>
                <a:spcPct val="30000"/>
              </a:spcBef>
              <a:defRPr sz="1200">
                <a:solidFill>
                  <a:schemeClr val="tx1"/>
                </a:solidFill>
                <a:latin typeface="Calibri" panose="020F0502020204030204" pitchFamily="34" charset="0"/>
              </a:defRPr>
            </a:lvl5pPr>
            <a:lvl6pPr marL="2439988" indent="-219075" eaLnBrk="0" fontAlgn="base" hangingPunct="0">
              <a:spcBef>
                <a:spcPct val="30000"/>
              </a:spcBef>
              <a:spcAft>
                <a:spcPct val="0"/>
              </a:spcAft>
              <a:defRPr sz="1200">
                <a:solidFill>
                  <a:schemeClr val="tx1"/>
                </a:solidFill>
                <a:latin typeface="Calibri" panose="020F0502020204030204" pitchFamily="34" charset="0"/>
              </a:defRPr>
            </a:lvl6pPr>
            <a:lvl7pPr marL="2897188" indent="-219075" eaLnBrk="0" fontAlgn="base" hangingPunct="0">
              <a:spcBef>
                <a:spcPct val="30000"/>
              </a:spcBef>
              <a:spcAft>
                <a:spcPct val="0"/>
              </a:spcAft>
              <a:defRPr sz="1200">
                <a:solidFill>
                  <a:schemeClr val="tx1"/>
                </a:solidFill>
                <a:latin typeface="Calibri" panose="020F0502020204030204" pitchFamily="34" charset="0"/>
              </a:defRPr>
            </a:lvl7pPr>
            <a:lvl8pPr marL="3354388" indent="-219075" eaLnBrk="0" fontAlgn="base" hangingPunct="0">
              <a:spcBef>
                <a:spcPct val="30000"/>
              </a:spcBef>
              <a:spcAft>
                <a:spcPct val="0"/>
              </a:spcAft>
              <a:defRPr sz="1200">
                <a:solidFill>
                  <a:schemeClr val="tx1"/>
                </a:solidFill>
                <a:latin typeface="Calibri" panose="020F0502020204030204" pitchFamily="34" charset="0"/>
              </a:defRPr>
            </a:lvl8pPr>
            <a:lvl9pPr marL="3811588" indent="-219075"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D535EBD-FE9A-45CA-9D54-3164697E6188}" type="slidenum">
              <a:rPr kumimoji="0" lang="en-GB"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3555" name="Rectangle 2">
            <a:extLst>
              <a:ext uri="{FF2B5EF4-FFF2-40B4-BE49-F238E27FC236}">
                <a16:creationId xmlns:a16="http://schemas.microsoft.com/office/drawing/2014/main" id="{72CE0791-F0AE-8F9D-4222-E7DA1635818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E9D19529-DE31-83FB-1E27-ED0675E3ED2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a:t>Genome is ALL of the genetic material that makes up an organism - sequencing this is the sequencing of the 46 paired chromosomes, all of the genes, all of the DNA and RNA that make us human – Green et al, compared the heavily reconstructed and restored genome of three female Neanderthals from Croatia, representing the Neanderthal genome, with the genomes of five living people: one San from southern Africa, one Yoruba from West Africa, one Papua New Guinean, one Han Chinese and one French person. They discovered that 1% to 4% of the latter three DNA samples is shared with Neanderthals — proof that Neanderthals and early modern humans interbred - hybridised. The absence of Neanderthal DNA in the genomes of the first two - present-day Africans - indicates interbreeding occurred after the population of early modern humans left Africa but before the they evolved into present day (distinct) groups in Europe and Asia. </a:t>
            </a:r>
          </a:p>
          <a:p>
            <a:pPr eaLnBrk="1" hangingPunct="1"/>
            <a:r>
              <a:rPr lang="en-GB" altLang="en-US"/>
              <a:t>The gene flow of Neanderthal DNA into early human DNA was found in only one direction: from Neanderthals to us. The study found no early modern human DNA in the Neanderthal genome. </a:t>
            </a:r>
            <a:br>
              <a:rPr lang="en-GB" altLang="en-US"/>
            </a:br>
            <a:br>
              <a:rPr lang="en-GB" altLang="en-US"/>
            </a:br>
            <a:endParaRPr lang="en-GB" altLang="en-US" b="1"/>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5702CC11-236B-A523-A888-834E9516343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14E9153D-F4ED-A475-6B8D-7440E415E7D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25604" name="Slide Number Placeholder 3">
            <a:extLst>
              <a:ext uri="{FF2B5EF4-FFF2-40B4-BE49-F238E27FC236}">
                <a16:creationId xmlns:a16="http://schemas.microsoft.com/office/drawing/2014/main" id="{341075D4-40C8-7C30-BEAE-7D488C2354E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28663" indent="-279400">
              <a:defRPr>
                <a:solidFill>
                  <a:schemeClr val="tx1"/>
                </a:solidFill>
                <a:latin typeface="Tahoma" panose="020B0604030504040204" pitchFamily="34" charset="0"/>
              </a:defRPr>
            </a:lvl2pPr>
            <a:lvl3pPr marL="1122363" indent="-223838">
              <a:defRPr>
                <a:solidFill>
                  <a:schemeClr val="tx1"/>
                </a:solidFill>
                <a:latin typeface="Tahoma" panose="020B0604030504040204" pitchFamily="34" charset="0"/>
              </a:defRPr>
            </a:lvl3pPr>
            <a:lvl4pPr marL="1571625" indent="-223838">
              <a:defRPr>
                <a:solidFill>
                  <a:schemeClr val="tx1"/>
                </a:solidFill>
                <a:latin typeface="Tahoma" panose="020B0604030504040204" pitchFamily="34" charset="0"/>
              </a:defRPr>
            </a:lvl4pPr>
            <a:lvl5pPr marL="2020888" indent="-223838">
              <a:defRPr>
                <a:solidFill>
                  <a:schemeClr val="tx1"/>
                </a:solidFill>
                <a:latin typeface="Tahoma" panose="020B0604030504040204" pitchFamily="34" charset="0"/>
              </a:defRPr>
            </a:lvl5pPr>
            <a:lvl6pPr marL="2478088" indent="-223838" eaLnBrk="0" fontAlgn="base" hangingPunct="0">
              <a:spcBef>
                <a:spcPct val="0"/>
              </a:spcBef>
              <a:spcAft>
                <a:spcPct val="0"/>
              </a:spcAft>
              <a:defRPr>
                <a:solidFill>
                  <a:schemeClr val="tx1"/>
                </a:solidFill>
                <a:latin typeface="Tahoma" panose="020B0604030504040204" pitchFamily="34" charset="0"/>
              </a:defRPr>
            </a:lvl6pPr>
            <a:lvl7pPr marL="2935288" indent="-223838" eaLnBrk="0" fontAlgn="base" hangingPunct="0">
              <a:spcBef>
                <a:spcPct val="0"/>
              </a:spcBef>
              <a:spcAft>
                <a:spcPct val="0"/>
              </a:spcAft>
              <a:defRPr>
                <a:solidFill>
                  <a:schemeClr val="tx1"/>
                </a:solidFill>
                <a:latin typeface="Tahoma" panose="020B0604030504040204" pitchFamily="34" charset="0"/>
              </a:defRPr>
            </a:lvl7pPr>
            <a:lvl8pPr marL="3392488" indent="-223838" eaLnBrk="0" fontAlgn="base" hangingPunct="0">
              <a:spcBef>
                <a:spcPct val="0"/>
              </a:spcBef>
              <a:spcAft>
                <a:spcPct val="0"/>
              </a:spcAft>
              <a:defRPr>
                <a:solidFill>
                  <a:schemeClr val="tx1"/>
                </a:solidFill>
                <a:latin typeface="Tahoma" panose="020B0604030504040204" pitchFamily="34" charset="0"/>
              </a:defRPr>
            </a:lvl8pPr>
            <a:lvl9pPr marL="3849688" indent="-223838" eaLnBrk="0" fontAlgn="base" hangingPunct="0">
              <a:spcBef>
                <a:spcPct val="0"/>
              </a:spcBef>
              <a:spcAft>
                <a:spcPct val="0"/>
              </a:spcAft>
              <a:defRPr>
                <a:solidFill>
                  <a:schemeClr val="tx1"/>
                </a:solidFill>
                <a:latin typeface="Tahoma" panose="020B060403050404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AF659C9F-347B-4C99-9F1E-3875E762D7C6}" type="slidenum">
              <a:rPr kumimoji="0" lang="en-GB" altLang="en-US" sz="1200" b="0" i="0" u="none" strike="noStrike" kern="1200" cap="none" spc="0" normalizeH="0" baseline="0" noProof="0" smtClean="0">
                <a:ln>
                  <a:noFill/>
                </a:ln>
                <a:solidFill>
                  <a:prstClr val="black"/>
                </a:solidFill>
                <a:effectLst/>
                <a:uLnTx/>
                <a:uFillTx/>
                <a:latin typeface="Tahoma" panose="020B060403050404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GB" altLang="en-US" sz="1200" b="0" i="0" u="none" strike="noStrike" kern="1200" cap="none" spc="0" normalizeH="0" baseline="0" noProof="0">
              <a:ln>
                <a:noFill/>
              </a:ln>
              <a:solidFill>
                <a:prstClr val="black"/>
              </a:solidFill>
              <a:effectLst/>
              <a:uLnTx/>
              <a:uFillTx/>
              <a:latin typeface="Tahoma" panose="020B0604030504040204" pitchFamily="34" charset="0"/>
              <a:ea typeface="+mn-ea"/>
              <a:cs typeface="+mn-cs"/>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3B685F51-1CAE-4549-5369-37C0807182D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FB8F945F-AE5C-BA29-5829-9AAAC416602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27652" name="Slide Number Placeholder 3">
            <a:extLst>
              <a:ext uri="{FF2B5EF4-FFF2-40B4-BE49-F238E27FC236}">
                <a16:creationId xmlns:a16="http://schemas.microsoft.com/office/drawing/2014/main" id="{0983479A-865F-AD20-8483-DD8E5AD0652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F035DD76-C4AD-4504-9EBC-D1E3A6C6CAB0}" type="slidenum">
              <a:rPr kumimoji="0" lang="en-GB" altLang="en-US" sz="1200" b="0" i="0" u="none" strike="noStrike" kern="1200" cap="none" spc="0" normalizeH="0" baseline="0" noProof="0" smtClean="0">
                <a:ln>
                  <a:noFill/>
                </a:ln>
                <a:solidFill>
                  <a:prstClr val="black"/>
                </a:solidFill>
                <a:effectLst/>
                <a:uLnTx/>
                <a:uFillTx/>
                <a:latin typeface="Tahoma" panose="020B060403050404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11</a:t>
            </a:fld>
            <a:endParaRPr kumimoji="0" lang="en-GB" altLang="en-US" sz="1200" b="0" i="0" u="none" strike="noStrike" kern="1200" cap="none" spc="0" normalizeH="0" baseline="0" noProof="0">
              <a:ln>
                <a:noFill/>
              </a:ln>
              <a:solidFill>
                <a:prstClr val="black"/>
              </a:solidFill>
              <a:effectLst/>
              <a:uLnTx/>
              <a:uFillTx/>
              <a:latin typeface="Tahoma" panose="020B0604030504040204" pitchFamily="34" charset="0"/>
              <a:ea typeface="+mn-ea"/>
              <a:cs typeface="+mn-cs"/>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6C5C0BF1-ABE4-1472-067E-82F246387FE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8C95CE47-D042-B9BD-2D85-869C07A8500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29700" name="Slide Number Placeholder 3">
            <a:extLst>
              <a:ext uri="{FF2B5EF4-FFF2-40B4-BE49-F238E27FC236}">
                <a16:creationId xmlns:a16="http://schemas.microsoft.com/office/drawing/2014/main" id="{D404EF00-235B-C02E-ED86-4AEB55B65CA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F97F5C-3447-4A6C-A632-FA9BEA34AEE0}" type="slidenum">
              <a:rPr kumimoji="0" lang="en-GB" altLang="en-US" sz="1200" b="0" i="0" u="none" strike="noStrike" kern="1200" cap="none" spc="0" normalizeH="0" baseline="0" noProof="0" smtClean="0">
                <a:ln>
                  <a:noFill/>
                </a:ln>
                <a:solidFill>
                  <a:prstClr val="black"/>
                </a:solidFill>
                <a:effectLst/>
                <a:uLnTx/>
                <a:uFillTx/>
                <a:latin typeface="Tahoma" panose="020B060403050404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12</a:t>
            </a:fld>
            <a:endParaRPr kumimoji="0" lang="en-GB" altLang="en-US" sz="1200" b="0" i="0" u="none" strike="noStrike" kern="1200" cap="none" spc="0" normalizeH="0" baseline="0" noProof="0">
              <a:ln>
                <a:noFill/>
              </a:ln>
              <a:solidFill>
                <a:prstClr val="black"/>
              </a:solidFill>
              <a:effectLst/>
              <a:uLnTx/>
              <a:uFillTx/>
              <a:latin typeface="Tahoma" panose="020B0604030504040204" pitchFamily="34" charset="0"/>
              <a:ea typeface="+mn-ea"/>
              <a:cs typeface="+mn-cs"/>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569D52AB-C31E-9F7C-3A1C-F2BFD9EBEFB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C3E56677-1547-346B-AFC6-6B323ACF954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Scotland 30% carry gene, 13% show it,</a:t>
            </a:r>
          </a:p>
          <a:p>
            <a:r>
              <a:rPr lang="en-US" altLang="en-US"/>
              <a:t>Ireland 46% carry it 18% show it</a:t>
            </a:r>
          </a:p>
        </p:txBody>
      </p:sp>
      <p:sp>
        <p:nvSpPr>
          <p:cNvPr id="31748" name="Slide Number Placeholder 3">
            <a:extLst>
              <a:ext uri="{FF2B5EF4-FFF2-40B4-BE49-F238E27FC236}">
                <a16:creationId xmlns:a16="http://schemas.microsoft.com/office/drawing/2014/main" id="{748649FA-17FB-D371-B106-D285CA5B0FD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28663" indent="-279400">
              <a:defRPr>
                <a:solidFill>
                  <a:schemeClr val="tx1"/>
                </a:solidFill>
                <a:latin typeface="Tahoma" panose="020B0604030504040204" pitchFamily="34" charset="0"/>
              </a:defRPr>
            </a:lvl2pPr>
            <a:lvl3pPr marL="1122363" indent="-223838">
              <a:defRPr>
                <a:solidFill>
                  <a:schemeClr val="tx1"/>
                </a:solidFill>
                <a:latin typeface="Tahoma" panose="020B0604030504040204" pitchFamily="34" charset="0"/>
              </a:defRPr>
            </a:lvl3pPr>
            <a:lvl4pPr marL="1571625" indent="-223838">
              <a:defRPr>
                <a:solidFill>
                  <a:schemeClr val="tx1"/>
                </a:solidFill>
                <a:latin typeface="Tahoma" panose="020B0604030504040204" pitchFamily="34" charset="0"/>
              </a:defRPr>
            </a:lvl4pPr>
            <a:lvl5pPr marL="2020888" indent="-223838">
              <a:defRPr>
                <a:solidFill>
                  <a:schemeClr val="tx1"/>
                </a:solidFill>
                <a:latin typeface="Tahoma" panose="020B0604030504040204" pitchFamily="34" charset="0"/>
              </a:defRPr>
            </a:lvl5pPr>
            <a:lvl6pPr marL="2478088" indent="-223838" eaLnBrk="0" fontAlgn="base" hangingPunct="0">
              <a:spcBef>
                <a:spcPct val="0"/>
              </a:spcBef>
              <a:spcAft>
                <a:spcPct val="0"/>
              </a:spcAft>
              <a:defRPr>
                <a:solidFill>
                  <a:schemeClr val="tx1"/>
                </a:solidFill>
                <a:latin typeface="Tahoma" panose="020B0604030504040204" pitchFamily="34" charset="0"/>
              </a:defRPr>
            </a:lvl6pPr>
            <a:lvl7pPr marL="2935288" indent="-223838" eaLnBrk="0" fontAlgn="base" hangingPunct="0">
              <a:spcBef>
                <a:spcPct val="0"/>
              </a:spcBef>
              <a:spcAft>
                <a:spcPct val="0"/>
              </a:spcAft>
              <a:defRPr>
                <a:solidFill>
                  <a:schemeClr val="tx1"/>
                </a:solidFill>
                <a:latin typeface="Tahoma" panose="020B0604030504040204" pitchFamily="34" charset="0"/>
              </a:defRPr>
            </a:lvl7pPr>
            <a:lvl8pPr marL="3392488" indent="-223838" eaLnBrk="0" fontAlgn="base" hangingPunct="0">
              <a:spcBef>
                <a:spcPct val="0"/>
              </a:spcBef>
              <a:spcAft>
                <a:spcPct val="0"/>
              </a:spcAft>
              <a:defRPr>
                <a:solidFill>
                  <a:schemeClr val="tx1"/>
                </a:solidFill>
                <a:latin typeface="Tahoma" panose="020B0604030504040204" pitchFamily="34" charset="0"/>
              </a:defRPr>
            </a:lvl8pPr>
            <a:lvl9pPr marL="3849688" indent="-223838" eaLnBrk="0" fontAlgn="base" hangingPunct="0">
              <a:spcBef>
                <a:spcPct val="0"/>
              </a:spcBef>
              <a:spcAft>
                <a:spcPct val="0"/>
              </a:spcAft>
              <a:defRPr>
                <a:solidFill>
                  <a:schemeClr val="tx1"/>
                </a:solidFill>
                <a:latin typeface="Tahoma" panose="020B060403050404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AD82608-D4C4-4BC2-87D4-269C153FEA7A}" type="slidenum">
              <a:rPr kumimoji="0" lang="en-GB" altLang="en-US" sz="1200" b="0" i="0" u="none" strike="noStrike" kern="1200" cap="none" spc="0" normalizeH="0" baseline="0" noProof="0" smtClean="0">
                <a:ln>
                  <a:noFill/>
                </a:ln>
                <a:solidFill>
                  <a:prstClr val="black"/>
                </a:solidFill>
                <a:effectLst/>
                <a:uLnTx/>
                <a:uFillTx/>
                <a:latin typeface="Tahoma" panose="020B060403050404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GB" altLang="en-US" sz="1200" b="0" i="0" u="none" strike="noStrike" kern="1200" cap="none" spc="0" normalizeH="0" baseline="0" noProof="0">
              <a:ln>
                <a:noFill/>
              </a:ln>
              <a:solidFill>
                <a:prstClr val="black"/>
              </a:solidFill>
              <a:effectLst/>
              <a:uLnTx/>
              <a:uFillTx/>
              <a:latin typeface="Tahoma" panose="020B0604030504040204" pitchFamily="34" charset="0"/>
              <a:ea typeface="+mn-ea"/>
              <a:cs typeface="+mn-cs"/>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A365E973-AAE0-B65B-2551-174CB33D765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044B43C-1DFD-B14D-A4C3-0B3489C4500E}"/>
              </a:ext>
            </a:extLst>
          </p:cNvPr>
          <p:cNvSpPr>
            <a:spLocks noGrp="1"/>
          </p:cNvSpPr>
          <p:nvPr>
            <p:ph type="body" idx="1"/>
          </p:nvPr>
        </p:nvSpPr>
        <p:spPr/>
        <p:txBody>
          <a:bodyPr>
            <a:normAutofit/>
          </a:bodyPr>
          <a:lstStyle/>
          <a:p>
            <a:pPr>
              <a:defRPr/>
            </a:pPr>
            <a:r>
              <a:rPr lang="en-GB" dirty="0"/>
              <a:t>n addition, the data suggests how dogs were domesticated. The amount of genetic diversity across breeds is consistent with a "bottleneck"—a strong reduction in genetic variety—that occurred between 10,000 and 15,000 years ago.</a:t>
            </a:r>
          </a:p>
          <a:p>
            <a:pPr>
              <a:defRPr/>
            </a:pPr>
            <a:r>
              <a:rPr lang="en-GB" dirty="0"/>
              <a:t>"This bottleneck is likely to have been [due to] domestication," </a:t>
            </a:r>
            <a:r>
              <a:rPr lang="en-GB" dirty="0" err="1"/>
              <a:t>Ellegren</a:t>
            </a:r>
            <a:r>
              <a:rPr lang="en-GB" dirty="0"/>
              <a:t> said.</a:t>
            </a:r>
          </a:p>
          <a:p>
            <a:pPr>
              <a:defRPr/>
            </a:pPr>
            <a:r>
              <a:rPr lang="en-GB" dirty="0"/>
              <a:t>Within breeds there are also signs of strong bottlenecks just 50 to 200 years ago, suggesting most dog breeds have a very recent origin.</a:t>
            </a:r>
          </a:p>
          <a:p>
            <a:pPr>
              <a:defRPr/>
            </a:pPr>
            <a:endParaRPr lang="en-GB" dirty="0"/>
          </a:p>
          <a:p>
            <a:pPr>
              <a:defRPr/>
            </a:pPr>
            <a:r>
              <a:rPr lang="en-GB" dirty="0"/>
              <a:t>The sheer fact that pigs and humans and dogs and chimps are mammals means that we share some genes. But it is simplistic to put an actual figure on the amount of genetic material we have in common, says animal geneticist Professor Chris Moran from the </a:t>
            </a:r>
            <a:r>
              <a:rPr lang="en-GB" dirty="0">
                <a:hlinkClick r:id="rId3"/>
              </a:rPr>
              <a:t>University of Sydney's Faculty of Veterinary Science</a:t>
            </a:r>
            <a:r>
              <a:rPr lang="en-GB" dirty="0"/>
              <a:t>.</a:t>
            </a:r>
          </a:p>
          <a:p>
            <a:pPr>
              <a:defRPr/>
            </a:pPr>
            <a:r>
              <a:rPr lang="en-GB" dirty="0"/>
              <a:t>"Making broad comparisons by saying … 98 per cent of [human] genes are similar to a chimpanzee or whatever else … tend to be a little bit misleading," says Moran.</a:t>
            </a:r>
          </a:p>
          <a:p>
            <a:pPr>
              <a:defRPr/>
            </a:pPr>
            <a:r>
              <a:rPr lang="en-GB" dirty="0"/>
              <a:t>The amount of genetic material we share with other species depends upon what you compare.</a:t>
            </a:r>
          </a:p>
          <a:p>
            <a:pPr>
              <a:defRPr/>
            </a:pPr>
            <a:endParaRPr lang="en-GB" dirty="0"/>
          </a:p>
          <a:p>
            <a:pPr>
              <a:defRPr/>
            </a:pPr>
            <a:r>
              <a:rPr lang="en-GB" dirty="0"/>
              <a:t>All living organisms have genetic information encoded in deoxyribonucleic acid (DNA), divided into units called genes. Information is transferred from the genes via a chemical called ribonucleic acid (RNA). Some RNA is translated into chains of amino-acid that make up proteins, the building blocks of every living cell.</a:t>
            </a:r>
          </a:p>
          <a:p>
            <a:pPr>
              <a:defRPr/>
            </a:pPr>
            <a:r>
              <a:rPr lang="en-GB" dirty="0"/>
              <a:t>Scientists have discovered about 20,000 mammalian genes that encode proteins with similar basic functions. So if you compare the protein-encoding portion of our DNA we have a lot in common with a lot of mammals.</a:t>
            </a:r>
          </a:p>
          <a:p>
            <a:pPr>
              <a:defRPr/>
            </a:pPr>
            <a:endParaRPr lang="en-GB" dirty="0"/>
          </a:p>
          <a:p>
            <a:pPr>
              <a:defRPr/>
            </a:pPr>
            <a:endParaRPr lang="en-GB" dirty="0"/>
          </a:p>
          <a:p>
            <a:pPr>
              <a:defRPr/>
            </a:pPr>
            <a:endParaRPr lang="en-GB" dirty="0"/>
          </a:p>
        </p:txBody>
      </p:sp>
      <p:sp>
        <p:nvSpPr>
          <p:cNvPr id="33796" name="Slide Number Placeholder 3">
            <a:extLst>
              <a:ext uri="{FF2B5EF4-FFF2-40B4-BE49-F238E27FC236}">
                <a16:creationId xmlns:a16="http://schemas.microsoft.com/office/drawing/2014/main" id="{9750BA0E-4E44-BCC6-439D-EA93AB5B7FB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28663" indent="-279400">
              <a:defRPr>
                <a:solidFill>
                  <a:schemeClr val="tx1"/>
                </a:solidFill>
                <a:latin typeface="Tahoma" panose="020B0604030504040204" pitchFamily="34" charset="0"/>
              </a:defRPr>
            </a:lvl2pPr>
            <a:lvl3pPr marL="1122363" indent="-223838">
              <a:defRPr>
                <a:solidFill>
                  <a:schemeClr val="tx1"/>
                </a:solidFill>
                <a:latin typeface="Tahoma" panose="020B0604030504040204" pitchFamily="34" charset="0"/>
              </a:defRPr>
            </a:lvl3pPr>
            <a:lvl4pPr marL="1571625" indent="-223838">
              <a:defRPr>
                <a:solidFill>
                  <a:schemeClr val="tx1"/>
                </a:solidFill>
                <a:latin typeface="Tahoma" panose="020B0604030504040204" pitchFamily="34" charset="0"/>
              </a:defRPr>
            </a:lvl4pPr>
            <a:lvl5pPr marL="2020888" indent="-223838">
              <a:defRPr>
                <a:solidFill>
                  <a:schemeClr val="tx1"/>
                </a:solidFill>
                <a:latin typeface="Tahoma" panose="020B0604030504040204" pitchFamily="34" charset="0"/>
              </a:defRPr>
            </a:lvl5pPr>
            <a:lvl6pPr marL="2478088" indent="-223838" eaLnBrk="0" fontAlgn="base" hangingPunct="0">
              <a:spcBef>
                <a:spcPct val="0"/>
              </a:spcBef>
              <a:spcAft>
                <a:spcPct val="0"/>
              </a:spcAft>
              <a:defRPr>
                <a:solidFill>
                  <a:schemeClr val="tx1"/>
                </a:solidFill>
                <a:latin typeface="Tahoma" panose="020B0604030504040204" pitchFamily="34" charset="0"/>
              </a:defRPr>
            </a:lvl6pPr>
            <a:lvl7pPr marL="2935288" indent="-223838" eaLnBrk="0" fontAlgn="base" hangingPunct="0">
              <a:spcBef>
                <a:spcPct val="0"/>
              </a:spcBef>
              <a:spcAft>
                <a:spcPct val="0"/>
              </a:spcAft>
              <a:defRPr>
                <a:solidFill>
                  <a:schemeClr val="tx1"/>
                </a:solidFill>
                <a:latin typeface="Tahoma" panose="020B0604030504040204" pitchFamily="34" charset="0"/>
              </a:defRPr>
            </a:lvl7pPr>
            <a:lvl8pPr marL="3392488" indent="-223838" eaLnBrk="0" fontAlgn="base" hangingPunct="0">
              <a:spcBef>
                <a:spcPct val="0"/>
              </a:spcBef>
              <a:spcAft>
                <a:spcPct val="0"/>
              </a:spcAft>
              <a:defRPr>
                <a:solidFill>
                  <a:schemeClr val="tx1"/>
                </a:solidFill>
                <a:latin typeface="Tahoma" panose="020B0604030504040204" pitchFamily="34" charset="0"/>
              </a:defRPr>
            </a:lvl8pPr>
            <a:lvl9pPr marL="3849688" indent="-223838" eaLnBrk="0" fontAlgn="base" hangingPunct="0">
              <a:spcBef>
                <a:spcPct val="0"/>
              </a:spcBef>
              <a:spcAft>
                <a:spcPct val="0"/>
              </a:spcAft>
              <a:defRPr>
                <a:solidFill>
                  <a:schemeClr val="tx1"/>
                </a:solidFill>
                <a:latin typeface="Tahoma" panose="020B060403050404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F081923-3254-4EE1-85B5-9837F7AC8D6B}" type="slidenum">
              <a:rPr kumimoji="0" lang="en-GB" altLang="en-US" sz="1200" b="0" i="0" u="none" strike="noStrike" kern="1200" cap="none" spc="0" normalizeH="0" baseline="0" noProof="0" smtClean="0">
                <a:ln>
                  <a:noFill/>
                </a:ln>
                <a:solidFill>
                  <a:prstClr val="black"/>
                </a:solidFill>
                <a:effectLst/>
                <a:uLnTx/>
                <a:uFillTx/>
                <a:latin typeface="Tahoma" panose="020B060403050404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14</a:t>
            </a:fld>
            <a:endParaRPr kumimoji="0" lang="en-GB" altLang="en-US" sz="1200" b="0" i="0" u="none" strike="noStrike" kern="1200" cap="none" spc="0" normalizeH="0" baseline="0" noProof="0">
              <a:ln>
                <a:noFill/>
              </a:ln>
              <a:solidFill>
                <a:prstClr val="black"/>
              </a:solidFill>
              <a:effectLst/>
              <a:uLnTx/>
              <a:uFillTx/>
              <a:latin typeface="Tahoma" panose="020B0604030504040204" pitchFamily="34" charset="0"/>
              <a:ea typeface="+mn-ea"/>
              <a:cs typeface="+mn-cs"/>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97608A0A-F4F1-A5F8-DC0F-52F8BA910D0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C04255AD-F752-B3FE-417B-BAA0F7F3482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39940" name="Slide Number Placeholder 3">
            <a:extLst>
              <a:ext uri="{FF2B5EF4-FFF2-40B4-BE49-F238E27FC236}">
                <a16:creationId xmlns:a16="http://schemas.microsoft.com/office/drawing/2014/main" id="{02B5B861-1182-06F1-8BA5-62DAF33FDB8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14C595AA-E30F-4338-BB2C-AB6A18E00AA2}" type="slidenum">
              <a:rPr kumimoji="0" lang="en-GB" altLang="en-US" sz="1200" b="0" i="0" u="none" strike="noStrike" kern="1200" cap="none" spc="0" normalizeH="0" baseline="0" noProof="0" smtClean="0">
                <a:ln>
                  <a:noFill/>
                </a:ln>
                <a:solidFill>
                  <a:prstClr val="black"/>
                </a:solidFill>
                <a:effectLst/>
                <a:uLnTx/>
                <a:uFillTx/>
                <a:latin typeface="Tahoma" panose="020B060403050404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15</a:t>
            </a:fld>
            <a:endParaRPr kumimoji="0" lang="en-GB" altLang="en-US" sz="1200" b="0" i="0" u="none" strike="noStrike" kern="1200" cap="none" spc="0" normalizeH="0" baseline="0" noProof="0">
              <a:ln>
                <a:noFill/>
              </a:ln>
              <a:solidFill>
                <a:prstClr val="black"/>
              </a:solidFill>
              <a:effectLst/>
              <a:uLnTx/>
              <a:uFillTx/>
              <a:latin typeface="Tahoma" panose="020B0604030504040204" pitchFamily="34" charset="0"/>
              <a:ea typeface="+mn-ea"/>
              <a:cs typeface="+mn-cs"/>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t>Whatever the archaeological and fossil patterns to distribution shows as the modern population move in the Neanderthals get squeezed out.</a:t>
            </a:r>
          </a:p>
        </p:txBody>
      </p:sp>
      <p:sp>
        <p:nvSpPr>
          <p:cNvPr id="716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Tahoma" pitchFamily="34" charset="0"/>
                <a:cs typeface="Arial" pitchFamily="34" charset="0"/>
              </a:defRPr>
            </a:lvl1pPr>
            <a:lvl2pPr marL="742950" indent="-285750" eaLnBrk="0" hangingPunct="0">
              <a:defRPr>
                <a:solidFill>
                  <a:schemeClr val="tx1"/>
                </a:solidFill>
                <a:latin typeface="Tahoma" pitchFamily="34" charset="0"/>
                <a:cs typeface="Arial" pitchFamily="34" charset="0"/>
              </a:defRPr>
            </a:lvl2pPr>
            <a:lvl3pPr marL="1143000" indent="-228600" eaLnBrk="0" hangingPunct="0">
              <a:defRPr>
                <a:solidFill>
                  <a:schemeClr val="tx1"/>
                </a:solidFill>
                <a:latin typeface="Tahoma" pitchFamily="34" charset="0"/>
                <a:cs typeface="Arial" pitchFamily="34" charset="0"/>
              </a:defRPr>
            </a:lvl3pPr>
            <a:lvl4pPr marL="1600200" indent="-228600" eaLnBrk="0" hangingPunct="0">
              <a:defRPr>
                <a:solidFill>
                  <a:schemeClr val="tx1"/>
                </a:solidFill>
                <a:latin typeface="Tahoma" pitchFamily="34" charset="0"/>
                <a:cs typeface="Arial" pitchFamily="34" charset="0"/>
              </a:defRPr>
            </a:lvl4pPr>
            <a:lvl5pPr marL="2057400" indent="-228600" eaLnBrk="0" hangingPunct="0">
              <a:defRPr>
                <a:solidFill>
                  <a:schemeClr val="tx1"/>
                </a:solidFill>
                <a:latin typeface="Tahoma" pitchFamily="34" charset="0"/>
                <a:cs typeface="Arial" pitchFamily="34" charset="0"/>
              </a:defRPr>
            </a:lvl5pPr>
            <a:lvl6pPr marL="2514600" indent="-228600" eaLnBrk="0" fontAlgn="base" hangingPunct="0">
              <a:spcBef>
                <a:spcPct val="0"/>
              </a:spcBef>
              <a:spcAft>
                <a:spcPct val="0"/>
              </a:spcAft>
              <a:defRPr>
                <a:solidFill>
                  <a:schemeClr val="tx1"/>
                </a:solidFill>
                <a:latin typeface="Tahoma" pitchFamily="34" charset="0"/>
                <a:cs typeface="Arial" pitchFamily="34" charset="0"/>
              </a:defRPr>
            </a:lvl6pPr>
            <a:lvl7pPr marL="2971800" indent="-228600" eaLnBrk="0" fontAlgn="base" hangingPunct="0">
              <a:spcBef>
                <a:spcPct val="0"/>
              </a:spcBef>
              <a:spcAft>
                <a:spcPct val="0"/>
              </a:spcAft>
              <a:defRPr>
                <a:solidFill>
                  <a:schemeClr val="tx1"/>
                </a:solidFill>
                <a:latin typeface="Tahoma" pitchFamily="34" charset="0"/>
                <a:cs typeface="Arial" pitchFamily="34" charset="0"/>
              </a:defRPr>
            </a:lvl7pPr>
            <a:lvl8pPr marL="3429000" indent="-228600" eaLnBrk="0" fontAlgn="base" hangingPunct="0">
              <a:spcBef>
                <a:spcPct val="0"/>
              </a:spcBef>
              <a:spcAft>
                <a:spcPct val="0"/>
              </a:spcAft>
              <a:defRPr>
                <a:solidFill>
                  <a:schemeClr val="tx1"/>
                </a:solidFill>
                <a:latin typeface="Tahoma" pitchFamily="34" charset="0"/>
                <a:cs typeface="Arial" pitchFamily="34" charset="0"/>
              </a:defRPr>
            </a:lvl8pPr>
            <a:lvl9pPr marL="3886200" indent="-228600" eaLnBrk="0" fontAlgn="base" hangingPunct="0">
              <a:spcBef>
                <a:spcPct val="0"/>
              </a:spcBef>
              <a:spcAft>
                <a:spcPct val="0"/>
              </a:spcAft>
              <a:defRPr>
                <a:solidFill>
                  <a:schemeClr val="tx1"/>
                </a:solidFill>
                <a:latin typeface="Tahoma" pitchFamily="34" charset="0"/>
                <a:cs typeface="Arial" pitchFamily="34" charset="0"/>
              </a:defRPr>
            </a:lvl9pPr>
          </a:lstStyle>
          <a:p>
            <a:pPr eaLnBrk="1" hangingPunct="1"/>
            <a:fld id="{AC3A01F7-80DF-4273-9E2C-E324D5A57351}" type="slidenum">
              <a:rPr lang="en-GB" smtClean="0"/>
              <a:pPr eaLnBrk="1" hangingPunct="1"/>
              <a:t>16</a:t>
            </a:fld>
            <a:endParaRPr lang="en-GB"/>
          </a:p>
        </p:txBody>
      </p:sp>
    </p:spTree>
    <p:extLst>
      <p:ext uri="{BB962C8B-B14F-4D97-AF65-F5344CB8AC3E}">
        <p14:creationId xmlns:p14="http://schemas.microsoft.com/office/powerpoint/2010/main" val="2255302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cs typeface="Arial" pitchFamily="34" charset="0"/>
              </a:defRPr>
            </a:lvl1pPr>
            <a:lvl2pPr marL="742950" indent="-285750" eaLnBrk="0" hangingPunct="0">
              <a:defRPr>
                <a:solidFill>
                  <a:schemeClr val="tx1"/>
                </a:solidFill>
                <a:latin typeface="Tahoma" pitchFamily="34" charset="0"/>
                <a:cs typeface="Arial" pitchFamily="34" charset="0"/>
              </a:defRPr>
            </a:lvl2pPr>
            <a:lvl3pPr marL="1143000" indent="-228600" eaLnBrk="0" hangingPunct="0">
              <a:defRPr>
                <a:solidFill>
                  <a:schemeClr val="tx1"/>
                </a:solidFill>
                <a:latin typeface="Tahoma" pitchFamily="34" charset="0"/>
                <a:cs typeface="Arial" pitchFamily="34" charset="0"/>
              </a:defRPr>
            </a:lvl3pPr>
            <a:lvl4pPr marL="1600200" indent="-228600" eaLnBrk="0" hangingPunct="0">
              <a:defRPr>
                <a:solidFill>
                  <a:schemeClr val="tx1"/>
                </a:solidFill>
                <a:latin typeface="Tahoma" pitchFamily="34" charset="0"/>
                <a:cs typeface="Arial" pitchFamily="34" charset="0"/>
              </a:defRPr>
            </a:lvl4pPr>
            <a:lvl5pPr marL="2057400" indent="-228600" eaLnBrk="0" hangingPunct="0">
              <a:defRPr>
                <a:solidFill>
                  <a:schemeClr val="tx1"/>
                </a:solidFill>
                <a:latin typeface="Tahoma" pitchFamily="34" charset="0"/>
                <a:cs typeface="Arial" pitchFamily="34" charset="0"/>
              </a:defRPr>
            </a:lvl5pPr>
            <a:lvl6pPr marL="2514600" indent="-228600" eaLnBrk="0" fontAlgn="base" hangingPunct="0">
              <a:spcBef>
                <a:spcPct val="0"/>
              </a:spcBef>
              <a:spcAft>
                <a:spcPct val="0"/>
              </a:spcAft>
              <a:defRPr>
                <a:solidFill>
                  <a:schemeClr val="tx1"/>
                </a:solidFill>
                <a:latin typeface="Tahoma" pitchFamily="34" charset="0"/>
                <a:cs typeface="Arial" pitchFamily="34" charset="0"/>
              </a:defRPr>
            </a:lvl6pPr>
            <a:lvl7pPr marL="2971800" indent="-228600" eaLnBrk="0" fontAlgn="base" hangingPunct="0">
              <a:spcBef>
                <a:spcPct val="0"/>
              </a:spcBef>
              <a:spcAft>
                <a:spcPct val="0"/>
              </a:spcAft>
              <a:defRPr>
                <a:solidFill>
                  <a:schemeClr val="tx1"/>
                </a:solidFill>
                <a:latin typeface="Tahoma" pitchFamily="34" charset="0"/>
                <a:cs typeface="Arial" pitchFamily="34" charset="0"/>
              </a:defRPr>
            </a:lvl7pPr>
            <a:lvl8pPr marL="3429000" indent="-228600" eaLnBrk="0" fontAlgn="base" hangingPunct="0">
              <a:spcBef>
                <a:spcPct val="0"/>
              </a:spcBef>
              <a:spcAft>
                <a:spcPct val="0"/>
              </a:spcAft>
              <a:defRPr>
                <a:solidFill>
                  <a:schemeClr val="tx1"/>
                </a:solidFill>
                <a:latin typeface="Tahoma" pitchFamily="34" charset="0"/>
                <a:cs typeface="Arial" pitchFamily="34" charset="0"/>
              </a:defRPr>
            </a:lvl8pPr>
            <a:lvl9pPr marL="3886200" indent="-228600" eaLnBrk="0" fontAlgn="base" hangingPunct="0">
              <a:spcBef>
                <a:spcPct val="0"/>
              </a:spcBef>
              <a:spcAft>
                <a:spcPct val="0"/>
              </a:spcAft>
              <a:defRPr>
                <a:solidFill>
                  <a:schemeClr val="tx1"/>
                </a:solidFill>
                <a:latin typeface="Tahoma" pitchFamily="34" charset="0"/>
                <a:cs typeface="Arial" pitchFamily="34" charset="0"/>
              </a:defRPr>
            </a:lvl9pPr>
          </a:lstStyle>
          <a:p>
            <a:pPr eaLnBrk="1" hangingPunct="1"/>
            <a:fld id="{B5806EAF-F4FC-4214-B535-8144751413EC}" type="slidenum">
              <a:rPr lang="en-GB" smtClean="0">
                <a:latin typeface="Arial" pitchFamily="34" charset="0"/>
              </a:rPr>
              <a:pPr eaLnBrk="1" hangingPunct="1"/>
              <a:t>17</a:t>
            </a:fld>
            <a:endParaRPr lang="en-GB">
              <a:latin typeface="Arial" pitchFamily="34" charset="0"/>
            </a:endParaRPr>
          </a:p>
        </p:txBody>
      </p:sp>
      <p:sp>
        <p:nvSpPr>
          <p:cNvPr id="45059" name="Slide Image Placeholder 1"/>
          <p:cNvSpPr>
            <a:spLocks noGrp="1" noRot="1" noChangeAspect="1" noTextEdit="1"/>
          </p:cNvSpPr>
          <p:nvPr>
            <p:ph type="sldImg"/>
          </p:nvPr>
        </p:nvSpPr>
        <p:spPr>
          <a:ln/>
        </p:spPr>
      </p:sp>
      <p:sp>
        <p:nvSpPr>
          <p:cNvPr id="45060"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t>However, the question of hybrids or transitionals has re-emerged with the discovery of an early Upper Paleolithic human burial at the Abrigo do Lagar Velho, Portugal, has provided evidence of early modern humans from southern Iberia. The remains, the largely complete skeleton of a ≈4-year-old child buried with pierced shell and red ochre, is dated to </a:t>
            </a:r>
            <a:r>
              <a:rPr lang="en-GB" i="1"/>
              <a:t>ca</a:t>
            </a:r>
            <a:r>
              <a:rPr lang="en-GB"/>
              <a:t>. 24,500 years B.P. The cranium, mandible, dentition, and postcrania present a mosaic of European early modern human and Neandertal features. This morphological mosaic indicates admixture between regional Neandertals and early modern humans dispersing into southern Iberia. It establishes the complexities of the Late Pleistocene emergence of modern humans and refutes strict replacement models of modern human origins. Stringer argues this is just a modern getting short and squat, Trinkhaus that it represents such admixture of populations</a:t>
            </a:r>
          </a:p>
          <a:p>
            <a:pPr eaLnBrk="1" hangingPunct="1">
              <a:spcBef>
                <a:spcPct val="0"/>
              </a:spcBef>
            </a:pPr>
            <a:r>
              <a:rPr lang="en-GB"/>
              <a:t>Is this a late Neanderthal? The limbs are shorter than contemporary moderns but the configuration of the ear is? Is it a transitional? It does have the mosaic of features from both groups but it is argued that this is just a modern getting robust in order to cope with the increasingly cold climates of Europe. The debate is still not settled.</a:t>
            </a:r>
          </a:p>
          <a:p>
            <a:pPr eaLnBrk="1" hangingPunct="1">
              <a:spcBef>
                <a:spcPct val="0"/>
              </a:spcBef>
            </a:pPr>
            <a:endParaRPr lang="en-GB"/>
          </a:p>
        </p:txBody>
      </p:sp>
      <p:sp>
        <p:nvSpPr>
          <p:cNvPr id="45061" name="Slide Number Placeholder 3"/>
          <p:cNvSpPr txBox="1">
            <a:spLocks noGrp="1"/>
          </p:cNvSpPr>
          <p:nvPr/>
        </p:nvSpPr>
        <p:spPr bwMode="auto">
          <a:xfrm>
            <a:off x="3776867" y="9263815"/>
            <a:ext cx="2890665" cy="48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86" tIns="45743" rIns="91486" bIns="45743" anchor="b"/>
          <a:lstStyle>
            <a:lvl1pPr eaLnBrk="0" hangingPunct="0">
              <a:defRPr>
                <a:solidFill>
                  <a:schemeClr val="tx1"/>
                </a:solidFill>
                <a:latin typeface="Tahoma" pitchFamily="34" charset="0"/>
                <a:cs typeface="Arial" pitchFamily="34" charset="0"/>
              </a:defRPr>
            </a:lvl1pPr>
            <a:lvl2pPr marL="742950" indent="-285750" eaLnBrk="0" hangingPunct="0">
              <a:defRPr>
                <a:solidFill>
                  <a:schemeClr val="tx1"/>
                </a:solidFill>
                <a:latin typeface="Tahoma" pitchFamily="34" charset="0"/>
                <a:cs typeface="Arial" pitchFamily="34" charset="0"/>
              </a:defRPr>
            </a:lvl2pPr>
            <a:lvl3pPr marL="1143000" indent="-228600" eaLnBrk="0" hangingPunct="0">
              <a:defRPr>
                <a:solidFill>
                  <a:schemeClr val="tx1"/>
                </a:solidFill>
                <a:latin typeface="Tahoma" pitchFamily="34" charset="0"/>
                <a:cs typeface="Arial" pitchFamily="34" charset="0"/>
              </a:defRPr>
            </a:lvl3pPr>
            <a:lvl4pPr marL="1600200" indent="-228600" eaLnBrk="0" hangingPunct="0">
              <a:defRPr>
                <a:solidFill>
                  <a:schemeClr val="tx1"/>
                </a:solidFill>
                <a:latin typeface="Tahoma" pitchFamily="34" charset="0"/>
                <a:cs typeface="Arial" pitchFamily="34" charset="0"/>
              </a:defRPr>
            </a:lvl4pPr>
            <a:lvl5pPr marL="2057400" indent="-228600" eaLnBrk="0" hangingPunct="0">
              <a:defRPr>
                <a:solidFill>
                  <a:schemeClr val="tx1"/>
                </a:solidFill>
                <a:latin typeface="Tahoma" pitchFamily="34" charset="0"/>
                <a:cs typeface="Arial" pitchFamily="34" charset="0"/>
              </a:defRPr>
            </a:lvl5pPr>
            <a:lvl6pPr marL="2514600" indent="-228600" eaLnBrk="0" fontAlgn="base" hangingPunct="0">
              <a:spcBef>
                <a:spcPct val="0"/>
              </a:spcBef>
              <a:spcAft>
                <a:spcPct val="0"/>
              </a:spcAft>
              <a:defRPr>
                <a:solidFill>
                  <a:schemeClr val="tx1"/>
                </a:solidFill>
                <a:latin typeface="Tahoma" pitchFamily="34" charset="0"/>
                <a:cs typeface="Arial" pitchFamily="34" charset="0"/>
              </a:defRPr>
            </a:lvl6pPr>
            <a:lvl7pPr marL="2971800" indent="-228600" eaLnBrk="0" fontAlgn="base" hangingPunct="0">
              <a:spcBef>
                <a:spcPct val="0"/>
              </a:spcBef>
              <a:spcAft>
                <a:spcPct val="0"/>
              </a:spcAft>
              <a:defRPr>
                <a:solidFill>
                  <a:schemeClr val="tx1"/>
                </a:solidFill>
                <a:latin typeface="Tahoma" pitchFamily="34" charset="0"/>
                <a:cs typeface="Arial" pitchFamily="34" charset="0"/>
              </a:defRPr>
            </a:lvl7pPr>
            <a:lvl8pPr marL="3429000" indent="-228600" eaLnBrk="0" fontAlgn="base" hangingPunct="0">
              <a:spcBef>
                <a:spcPct val="0"/>
              </a:spcBef>
              <a:spcAft>
                <a:spcPct val="0"/>
              </a:spcAft>
              <a:defRPr>
                <a:solidFill>
                  <a:schemeClr val="tx1"/>
                </a:solidFill>
                <a:latin typeface="Tahoma" pitchFamily="34" charset="0"/>
                <a:cs typeface="Arial" pitchFamily="34" charset="0"/>
              </a:defRPr>
            </a:lvl8pPr>
            <a:lvl9pPr marL="3886200" indent="-228600" eaLnBrk="0" fontAlgn="base" hangingPunct="0">
              <a:spcBef>
                <a:spcPct val="0"/>
              </a:spcBef>
              <a:spcAft>
                <a:spcPct val="0"/>
              </a:spcAft>
              <a:defRPr>
                <a:solidFill>
                  <a:schemeClr val="tx1"/>
                </a:solidFill>
                <a:latin typeface="Tahoma" pitchFamily="34" charset="0"/>
                <a:cs typeface="Arial" pitchFamily="34" charset="0"/>
              </a:defRPr>
            </a:lvl9pPr>
          </a:lstStyle>
          <a:p>
            <a:pPr algn="r" eaLnBrk="1" hangingPunct="1"/>
            <a:fld id="{3BF28427-EF72-4123-8857-4E446B49FC49}" type="slidenum">
              <a:rPr lang="en-GB" sz="1200"/>
              <a:pPr algn="r" eaLnBrk="1" hangingPunct="1"/>
              <a:t>17</a:t>
            </a:fld>
            <a:endParaRPr lang="en-GB" sz="1200"/>
          </a:p>
        </p:txBody>
      </p:sp>
    </p:spTree>
    <p:extLst>
      <p:ext uri="{BB962C8B-B14F-4D97-AF65-F5344CB8AC3E}">
        <p14:creationId xmlns:p14="http://schemas.microsoft.com/office/powerpoint/2010/main" val="29287572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cs typeface="Arial" pitchFamily="34" charset="0"/>
              </a:defRPr>
            </a:lvl1pPr>
            <a:lvl2pPr marL="742950" indent="-285750" eaLnBrk="0" hangingPunct="0">
              <a:defRPr>
                <a:solidFill>
                  <a:schemeClr val="tx1"/>
                </a:solidFill>
                <a:latin typeface="Tahoma" pitchFamily="34" charset="0"/>
                <a:cs typeface="Arial" pitchFamily="34" charset="0"/>
              </a:defRPr>
            </a:lvl2pPr>
            <a:lvl3pPr marL="1143000" indent="-228600" eaLnBrk="0" hangingPunct="0">
              <a:defRPr>
                <a:solidFill>
                  <a:schemeClr val="tx1"/>
                </a:solidFill>
                <a:latin typeface="Tahoma" pitchFamily="34" charset="0"/>
                <a:cs typeface="Arial" pitchFamily="34" charset="0"/>
              </a:defRPr>
            </a:lvl3pPr>
            <a:lvl4pPr marL="1600200" indent="-228600" eaLnBrk="0" hangingPunct="0">
              <a:defRPr>
                <a:solidFill>
                  <a:schemeClr val="tx1"/>
                </a:solidFill>
                <a:latin typeface="Tahoma" pitchFamily="34" charset="0"/>
                <a:cs typeface="Arial" pitchFamily="34" charset="0"/>
              </a:defRPr>
            </a:lvl4pPr>
            <a:lvl5pPr marL="2057400" indent="-228600" eaLnBrk="0" hangingPunct="0">
              <a:defRPr>
                <a:solidFill>
                  <a:schemeClr val="tx1"/>
                </a:solidFill>
                <a:latin typeface="Tahoma" pitchFamily="34" charset="0"/>
                <a:cs typeface="Arial" pitchFamily="34" charset="0"/>
              </a:defRPr>
            </a:lvl5pPr>
            <a:lvl6pPr marL="2514600" indent="-228600" eaLnBrk="0" fontAlgn="base" hangingPunct="0">
              <a:spcBef>
                <a:spcPct val="0"/>
              </a:spcBef>
              <a:spcAft>
                <a:spcPct val="0"/>
              </a:spcAft>
              <a:defRPr>
                <a:solidFill>
                  <a:schemeClr val="tx1"/>
                </a:solidFill>
                <a:latin typeface="Tahoma" pitchFamily="34" charset="0"/>
                <a:cs typeface="Arial" pitchFamily="34" charset="0"/>
              </a:defRPr>
            </a:lvl6pPr>
            <a:lvl7pPr marL="2971800" indent="-228600" eaLnBrk="0" fontAlgn="base" hangingPunct="0">
              <a:spcBef>
                <a:spcPct val="0"/>
              </a:spcBef>
              <a:spcAft>
                <a:spcPct val="0"/>
              </a:spcAft>
              <a:defRPr>
                <a:solidFill>
                  <a:schemeClr val="tx1"/>
                </a:solidFill>
                <a:latin typeface="Tahoma" pitchFamily="34" charset="0"/>
                <a:cs typeface="Arial" pitchFamily="34" charset="0"/>
              </a:defRPr>
            </a:lvl7pPr>
            <a:lvl8pPr marL="3429000" indent="-228600" eaLnBrk="0" fontAlgn="base" hangingPunct="0">
              <a:spcBef>
                <a:spcPct val="0"/>
              </a:spcBef>
              <a:spcAft>
                <a:spcPct val="0"/>
              </a:spcAft>
              <a:defRPr>
                <a:solidFill>
                  <a:schemeClr val="tx1"/>
                </a:solidFill>
                <a:latin typeface="Tahoma" pitchFamily="34" charset="0"/>
                <a:cs typeface="Arial" pitchFamily="34" charset="0"/>
              </a:defRPr>
            </a:lvl8pPr>
            <a:lvl9pPr marL="3886200" indent="-228600" eaLnBrk="0" fontAlgn="base" hangingPunct="0">
              <a:spcBef>
                <a:spcPct val="0"/>
              </a:spcBef>
              <a:spcAft>
                <a:spcPct val="0"/>
              </a:spcAft>
              <a:defRPr>
                <a:solidFill>
                  <a:schemeClr val="tx1"/>
                </a:solidFill>
                <a:latin typeface="Tahoma" pitchFamily="34" charset="0"/>
                <a:cs typeface="Arial" pitchFamily="34" charset="0"/>
              </a:defRPr>
            </a:lvl9pPr>
          </a:lstStyle>
          <a:p>
            <a:pPr eaLnBrk="1" hangingPunct="1"/>
            <a:fld id="{EB4ECD67-8112-4976-AECF-DC32090CEB1D}" type="slidenum">
              <a:rPr lang="en-GB" smtClean="0">
                <a:latin typeface="Arial" pitchFamily="34" charset="0"/>
              </a:rPr>
              <a:pPr eaLnBrk="1" hangingPunct="1"/>
              <a:t>18</a:t>
            </a:fld>
            <a:endParaRPr lang="en-GB">
              <a:latin typeface="Arial" pitchFamily="34" charset="0"/>
            </a:endParaRPr>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t>That the DNA is getting into both Asian and European populations equally, it suggests that the first opportunity for interbreeding probably occurred about 60,000 years ago in Middle Eastern regions adjacent to Africa, where archaeological evidence shows the two species overlapped for a time, before dispersing across into Europe and Asia, once there, there may have been little ‘integration’.</a:t>
            </a:r>
          </a:p>
          <a:p>
            <a:pPr eaLnBrk="1" hangingPunct="1"/>
            <a:endParaRPr lang="en-GB"/>
          </a:p>
        </p:txBody>
      </p:sp>
    </p:spTree>
    <p:extLst>
      <p:ext uri="{BB962C8B-B14F-4D97-AF65-F5344CB8AC3E}">
        <p14:creationId xmlns:p14="http://schemas.microsoft.com/office/powerpoint/2010/main" val="104943365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physical apparatus outlined here have been claimed to be important in the production of sound. This is undoubtedly true. But the positions of the hyoid, pharynx, larynx etc. do not affect the production of sound so much as the quality of sound. The characteristics colour the voice, give it resonance. Most of the hominids seem to be comparable to children, who can speak but lack tonal qualities. Generally there is little correspondence between soft tissues and skeletal anatomy when it comes to reconstructing voice boxes of early hominids. These reconstructions are controversial.</a:t>
            </a:r>
          </a:p>
          <a:p>
            <a:endParaRPr lang="en-GB" dirty="0"/>
          </a:p>
        </p:txBody>
      </p:sp>
      <p:sp>
        <p:nvSpPr>
          <p:cNvPr id="4" name="Slide Number Placeholder 3"/>
          <p:cNvSpPr>
            <a:spLocks noGrp="1"/>
          </p:cNvSpPr>
          <p:nvPr>
            <p:ph type="sldNum" sz="quarter" idx="10"/>
          </p:nvPr>
        </p:nvSpPr>
        <p:spPr/>
        <p:txBody>
          <a:bodyPr/>
          <a:lstStyle/>
          <a:p>
            <a:fld id="{16309953-380C-4AEB-9B5C-F17E454C1E81}" type="slidenum">
              <a:rPr lang="en-GB" smtClean="0"/>
              <a:pPr/>
              <a:t>19</a:t>
            </a:fld>
            <a:endParaRPr lang="en-GB"/>
          </a:p>
        </p:txBody>
      </p:sp>
    </p:spTree>
    <p:extLst>
      <p:ext uri="{BB962C8B-B14F-4D97-AF65-F5344CB8AC3E}">
        <p14:creationId xmlns:p14="http://schemas.microsoft.com/office/powerpoint/2010/main" val="270831312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dirty="0"/>
              <a:t>The dates of the two species and the morphological differences between the ‘Classics’ and the Cro-Magnon populations suggest replacement or a parallel existence in parts of Europe. One cannot evolve from the Neanderthal extreme physique to a Cro-Magnon in less than 2 </a:t>
            </a:r>
            <a:r>
              <a:rPr lang="en-GB" dirty="0" err="1"/>
              <a:t>kyrs</a:t>
            </a:r>
            <a:r>
              <a:rPr lang="en-GB" dirty="0"/>
              <a:t>. </a:t>
            </a:r>
          </a:p>
          <a:p>
            <a:pPr eaLnBrk="1" hangingPunct="1">
              <a:spcBef>
                <a:spcPct val="0"/>
              </a:spcBef>
            </a:pPr>
            <a:endParaRPr lang="en-GB" dirty="0"/>
          </a:p>
        </p:txBody>
      </p:sp>
      <p:sp>
        <p:nvSpPr>
          <p:cNvPr id="675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Tahoma" pitchFamily="34" charset="0"/>
                <a:cs typeface="Arial" pitchFamily="34" charset="0"/>
              </a:defRPr>
            </a:lvl1pPr>
            <a:lvl2pPr marL="742950" indent="-285750" eaLnBrk="0" hangingPunct="0">
              <a:defRPr>
                <a:solidFill>
                  <a:schemeClr val="tx1"/>
                </a:solidFill>
                <a:latin typeface="Tahoma" pitchFamily="34" charset="0"/>
                <a:cs typeface="Arial" pitchFamily="34" charset="0"/>
              </a:defRPr>
            </a:lvl2pPr>
            <a:lvl3pPr marL="1143000" indent="-228600" eaLnBrk="0" hangingPunct="0">
              <a:defRPr>
                <a:solidFill>
                  <a:schemeClr val="tx1"/>
                </a:solidFill>
                <a:latin typeface="Tahoma" pitchFamily="34" charset="0"/>
                <a:cs typeface="Arial" pitchFamily="34" charset="0"/>
              </a:defRPr>
            </a:lvl3pPr>
            <a:lvl4pPr marL="1600200" indent="-228600" eaLnBrk="0" hangingPunct="0">
              <a:defRPr>
                <a:solidFill>
                  <a:schemeClr val="tx1"/>
                </a:solidFill>
                <a:latin typeface="Tahoma" pitchFamily="34" charset="0"/>
                <a:cs typeface="Arial" pitchFamily="34" charset="0"/>
              </a:defRPr>
            </a:lvl4pPr>
            <a:lvl5pPr marL="2057400" indent="-228600" eaLnBrk="0" hangingPunct="0">
              <a:defRPr>
                <a:solidFill>
                  <a:schemeClr val="tx1"/>
                </a:solidFill>
                <a:latin typeface="Tahoma" pitchFamily="34" charset="0"/>
                <a:cs typeface="Arial" pitchFamily="34" charset="0"/>
              </a:defRPr>
            </a:lvl5pPr>
            <a:lvl6pPr marL="2514600" indent="-228600" eaLnBrk="0" fontAlgn="base" hangingPunct="0">
              <a:spcBef>
                <a:spcPct val="0"/>
              </a:spcBef>
              <a:spcAft>
                <a:spcPct val="0"/>
              </a:spcAft>
              <a:defRPr>
                <a:solidFill>
                  <a:schemeClr val="tx1"/>
                </a:solidFill>
                <a:latin typeface="Tahoma" pitchFamily="34" charset="0"/>
                <a:cs typeface="Arial" pitchFamily="34" charset="0"/>
              </a:defRPr>
            </a:lvl6pPr>
            <a:lvl7pPr marL="2971800" indent="-228600" eaLnBrk="0" fontAlgn="base" hangingPunct="0">
              <a:spcBef>
                <a:spcPct val="0"/>
              </a:spcBef>
              <a:spcAft>
                <a:spcPct val="0"/>
              </a:spcAft>
              <a:defRPr>
                <a:solidFill>
                  <a:schemeClr val="tx1"/>
                </a:solidFill>
                <a:latin typeface="Tahoma" pitchFamily="34" charset="0"/>
                <a:cs typeface="Arial" pitchFamily="34" charset="0"/>
              </a:defRPr>
            </a:lvl7pPr>
            <a:lvl8pPr marL="3429000" indent="-228600" eaLnBrk="0" fontAlgn="base" hangingPunct="0">
              <a:spcBef>
                <a:spcPct val="0"/>
              </a:spcBef>
              <a:spcAft>
                <a:spcPct val="0"/>
              </a:spcAft>
              <a:defRPr>
                <a:solidFill>
                  <a:schemeClr val="tx1"/>
                </a:solidFill>
                <a:latin typeface="Tahoma" pitchFamily="34" charset="0"/>
                <a:cs typeface="Arial" pitchFamily="34" charset="0"/>
              </a:defRPr>
            </a:lvl8pPr>
            <a:lvl9pPr marL="3886200" indent="-228600" eaLnBrk="0" fontAlgn="base" hangingPunct="0">
              <a:spcBef>
                <a:spcPct val="0"/>
              </a:spcBef>
              <a:spcAft>
                <a:spcPct val="0"/>
              </a:spcAft>
              <a:defRPr>
                <a:solidFill>
                  <a:schemeClr val="tx1"/>
                </a:solidFill>
                <a:latin typeface="Tahoma" pitchFamily="34" charset="0"/>
                <a:cs typeface="Arial" pitchFamily="34" charset="0"/>
              </a:defRPr>
            </a:lvl9pPr>
          </a:lstStyle>
          <a:p>
            <a:pPr eaLnBrk="1" hangingPunct="1"/>
            <a:fld id="{8452F591-E300-4B76-940D-D9A2590C39AF}" type="slidenum">
              <a:rPr lang="en-GB" smtClean="0"/>
              <a:pPr eaLnBrk="1" hangingPunct="1"/>
              <a:t>20</a:t>
            </a:fld>
            <a:endParaRPr lang="en-GB"/>
          </a:p>
        </p:txBody>
      </p:sp>
    </p:spTree>
    <p:extLst>
      <p:ext uri="{BB962C8B-B14F-4D97-AF65-F5344CB8AC3E}">
        <p14:creationId xmlns:p14="http://schemas.microsoft.com/office/powerpoint/2010/main" val="104747990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near </a:t>
            </a:r>
            <a:r>
              <a:rPr lang="en-GB" dirty="0" err="1">
                <a:hlinkClick r:id="rId3" tooltip="Laugharne"/>
              </a:rPr>
              <a:t>Laugharne</a:t>
            </a:r>
            <a:r>
              <a:rPr lang="en-GB" dirty="0"/>
              <a:t> in </a:t>
            </a:r>
            <a:r>
              <a:rPr lang="en-GB" dirty="0">
                <a:hlinkClick r:id="rId4" tooltip="Carmarthenshire"/>
              </a:rPr>
              <a:t>Carmarthenshire</a:t>
            </a:r>
            <a:r>
              <a:rPr lang="en-GB" dirty="0"/>
              <a:t>, </a:t>
            </a:r>
            <a:r>
              <a:rPr lang="en-GB" dirty="0">
                <a:hlinkClick r:id="rId5" tooltip="Wales"/>
              </a:rPr>
              <a:t>Wales</a:t>
            </a:r>
            <a:r>
              <a:rPr lang="en-GB" dirty="0"/>
              <a:t>. The cave was about a mile from the sea and located in a </a:t>
            </a:r>
            <a:r>
              <a:rPr lang="en-GB" dirty="0">
                <a:hlinkClick r:id="rId6" tooltip="Limestone"/>
              </a:rPr>
              <a:t>limestone</a:t>
            </a:r>
            <a:r>
              <a:rPr lang="en-GB" dirty="0"/>
              <a:t> hillside, but has been destroyed by </a:t>
            </a:r>
            <a:r>
              <a:rPr lang="en-GB" dirty="0">
                <a:hlinkClick r:id="rId7" tooltip="Quarry"/>
              </a:rPr>
              <a:t>quarrying</a:t>
            </a:r>
            <a:r>
              <a:rPr lang="en-GB" dirty="0"/>
              <a:t>.</a:t>
            </a:r>
            <a:r>
              <a:rPr lang="en-GB" baseline="30000" dirty="0">
                <a:hlinkClick r:id="rId8"/>
              </a:rPr>
              <a:t>[1]</a:t>
            </a:r>
            <a:r>
              <a:rPr lang="en-GB" dirty="0"/>
              <a:t> </a:t>
            </a:r>
          </a:p>
          <a:p>
            <a:r>
              <a:rPr lang="en-GB" dirty="0"/>
              <a:t>Although prehistoric </a:t>
            </a:r>
            <a:r>
              <a:rPr lang="en-GB" dirty="0" err="1">
                <a:hlinkClick r:id="rId9" tooltip="Handaxe"/>
              </a:rPr>
              <a:t>handaxes</a:t>
            </a:r>
            <a:r>
              <a:rPr lang="en-GB" dirty="0"/>
              <a:t> were found in the cave, there were no human bones. Three triangular </a:t>
            </a:r>
            <a:r>
              <a:rPr lang="en-GB" dirty="0" err="1"/>
              <a:t>handaxes</a:t>
            </a:r>
            <a:r>
              <a:rPr lang="en-GB" dirty="0"/>
              <a:t> (</a:t>
            </a:r>
            <a:r>
              <a:rPr lang="en-GB" i="1" dirty="0"/>
              <a:t>bout coupé</a:t>
            </a:r>
            <a:r>
              <a:rPr lang="en-GB" dirty="0"/>
              <a:t>) suggested that the cave had been used by </a:t>
            </a:r>
            <a:r>
              <a:rPr lang="en-GB" dirty="0">
                <a:hlinkClick r:id="rId10" tooltip="Neanderthal"/>
              </a:rPr>
              <a:t>Neanderthals</a:t>
            </a:r>
            <a:r>
              <a:rPr lang="en-GB" dirty="0"/>
              <a:t> some time between 64,000 and 38,000 years BCE.</a:t>
            </a:r>
            <a:r>
              <a:rPr lang="en-GB" baseline="30000" dirty="0">
                <a:hlinkClick r:id="rId11"/>
              </a:rPr>
              <a:t>[2]</a:t>
            </a:r>
            <a:r>
              <a:rPr lang="en-GB" dirty="0"/>
              <a:t> These axes were made of local materials. The cave was subsequently a den for </a:t>
            </a:r>
            <a:r>
              <a:rPr lang="en-GB" dirty="0">
                <a:hlinkClick r:id="rId12" tooltip="Hyena"/>
              </a:rPr>
              <a:t>hyenas</a:t>
            </a:r>
            <a:endParaRPr lang="en-GB" dirty="0"/>
          </a:p>
          <a:p>
            <a:endParaRPr lang="en-GB" dirty="0"/>
          </a:p>
          <a:p>
            <a:r>
              <a:rPr lang="en-GB" dirty="0"/>
              <a:t>This </a:t>
            </a:r>
            <a:r>
              <a:rPr lang="en-GB" dirty="0" err="1"/>
              <a:t>handaxe</a:t>
            </a:r>
            <a:r>
              <a:rPr lang="en-GB" dirty="0"/>
              <a:t> is of a triangular form known as bout coupé, a type used by Neanderthals.</a:t>
            </a:r>
            <a:br>
              <a:rPr lang="en-GB" dirty="0"/>
            </a:br>
            <a:br>
              <a:rPr lang="en-GB" dirty="0"/>
            </a:br>
            <a:r>
              <a:rPr lang="en-GB" dirty="0" err="1"/>
              <a:t>Coygan</a:t>
            </a:r>
            <a:r>
              <a:rPr lang="en-GB" dirty="0"/>
              <a:t> Cave (Carmarthenshire) was excavated at various times during the nineteenth and twentieth centuries but has now been destroyed by quarrying. </a:t>
            </a:r>
            <a:br>
              <a:rPr lang="en-GB" dirty="0"/>
            </a:br>
            <a:endParaRPr lang="en-GB" dirty="0"/>
          </a:p>
          <a:p>
            <a:r>
              <a:rPr lang="en-GB" dirty="0"/>
              <a:t>The site’s location, overlooking the plain that is now the Bristol Channel, was perfect for a temporary base and an excellent lookout for hunting reindeer, bison and horses.</a:t>
            </a:r>
            <a:br>
              <a:rPr lang="en-GB" dirty="0"/>
            </a:br>
            <a:br>
              <a:rPr lang="en-GB" dirty="0"/>
            </a:br>
            <a:r>
              <a:rPr lang="en-GB" dirty="0"/>
              <a:t>Only a few stone tools were found; just three </a:t>
            </a:r>
            <a:r>
              <a:rPr lang="en-GB" dirty="0" err="1"/>
              <a:t>handaxes</a:t>
            </a:r>
            <a:r>
              <a:rPr lang="en-GB" dirty="0"/>
              <a:t> and three flakes, suggesting the site was only used in the short term. Two of the </a:t>
            </a:r>
            <a:r>
              <a:rPr lang="en-GB" dirty="0" err="1"/>
              <a:t>handaxes</a:t>
            </a:r>
            <a:r>
              <a:rPr lang="en-GB" dirty="0"/>
              <a:t> were found together close to the wall where they might have been stored for future use.</a:t>
            </a:r>
            <a:br>
              <a:rPr lang="en-GB" dirty="0"/>
            </a:br>
            <a:br>
              <a:rPr lang="en-GB" dirty="0"/>
            </a:br>
            <a:r>
              <a:rPr lang="en-GB" dirty="0"/>
              <a:t>It is likely that groups of Neanderthals roamed across south Wales during this time, but little evidence for their presence has been found.</a:t>
            </a:r>
          </a:p>
          <a:p>
            <a:endParaRPr lang="en-GB" dirty="0"/>
          </a:p>
        </p:txBody>
      </p:sp>
      <p:sp>
        <p:nvSpPr>
          <p:cNvPr id="4" name="Slide Number Placeholder 3"/>
          <p:cNvSpPr>
            <a:spLocks noGrp="1"/>
          </p:cNvSpPr>
          <p:nvPr>
            <p:ph type="sldNum" sz="quarter" idx="10"/>
          </p:nvPr>
        </p:nvSpPr>
        <p:spPr/>
        <p:txBody>
          <a:bodyPr/>
          <a:lstStyle/>
          <a:p>
            <a:fld id="{3F32CDFC-45B7-469B-9D21-8290575A5868}" type="slidenum">
              <a:rPr lang="en-GB" smtClean="0"/>
              <a:t>23</a:t>
            </a:fld>
            <a:endParaRPr lang="en-GB"/>
          </a:p>
        </p:txBody>
      </p:sp>
    </p:spTree>
    <p:extLst>
      <p:ext uri="{BB962C8B-B14F-4D97-AF65-F5344CB8AC3E}">
        <p14:creationId xmlns:p14="http://schemas.microsoft.com/office/powerpoint/2010/main" val="1894305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98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798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anose="020B0604030504040204" pitchFamily="34" charset="0"/>
                <a:cs typeface="Arial" panose="020B0604020202020204" pitchFamily="34" charset="0"/>
              </a:defRPr>
            </a:lvl1pPr>
            <a:lvl2pPr marL="742950" indent="-285750" eaLnBrk="0" hangingPunct="0">
              <a:defRPr>
                <a:solidFill>
                  <a:schemeClr val="tx1"/>
                </a:solidFill>
                <a:latin typeface="Tahoma" panose="020B0604030504040204" pitchFamily="34" charset="0"/>
                <a:cs typeface="Arial" panose="020B0604020202020204" pitchFamily="34" charset="0"/>
              </a:defRPr>
            </a:lvl2pPr>
            <a:lvl3pPr marL="1143000" indent="-228600" eaLnBrk="0" hangingPunct="0">
              <a:defRPr>
                <a:solidFill>
                  <a:schemeClr val="tx1"/>
                </a:solidFill>
                <a:latin typeface="Tahoma" panose="020B0604030504040204" pitchFamily="34" charset="0"/>
                <a:cs typeface="Arial" panose="020B0604020202020204" pitchFamily="34" charset="0"/>
              </a:defRPr>
            </a:lvl3pPr>
            <a:lvl4pPr marL="1600200" indent="-228600" eaLnBrk="0" hangingPunct="0">
              <a:defRPr>
                <a:solidFill>
                  <a:schemeClr val="tx1"/>
                </a:solidFill>
                <a:latin typeface="Tahoma" panose="020B0604030504040204" pitchFamily="34" charset="0"/>
                <a:cs typeface="Arial" panose="020B0604020202020204" pitchFamily="34" charset="0"/>
              </a:defRPr>
            </a:lvl4pPr>
            <a:lvl5pPr marL="2057400" indent="-228600" eaLnBrk="0" hangingPunct="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fld id="{10F5C996-2767-43C0-B7E6-9CCE2846C9C0}" type="slidenum">
              <a:rPr lang="en-GB" altLang="en-US"/>
              <a:pPr eaLnBrk="1" hangingPunct="1"/>
              <a:t>24</a:t>
            </a:fld>
            <a:endParaRPr lang="en-GB" altLang="en-US"/>
          </a:p>
        </p:txBody>
      </p:sp>
    </p:spTree>
    <p:extLst>
      <p:ext uri="{BB962C8B-B14F-4D97-AF65-F5344CB8AC3E}">
        <p14:creationId xmlns:p14="http://schemas.microsoft.com/office/powerpoint/2010/main" val="427616913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3F8CD8F5-817B-AEDE-57D8-49D0BEBCD28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a:extLst>
              <a:ext uri="{FF2B5EF4-FFF2-40B4-BE49-F238E27FC236}">
                <a16:creationId xmlns:a16="http://schemas.microsoft.com/office/drawing/2014/main" id="{973D0D66-168F-4384-B26A-40FB2D7901C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p>
        </p:txBody>
      </p:sp>
      <p:sp>
        <p:nvSpPr>
          <p:cNvPr id="4" name="Slide Number Placeholder 3">
            <a:extLst>
              <a:ext uri="{FF2B5EF4-FFF2-40B4-BE49-F238E27FC236}">
                <a16:creationId xmlns:a16="http://schemas.microsoft.com/office/drawing/2014/main" id="{B738CA5B-209C-5DBC-9438-8F7FC38F569B}"/>
              </a:ext>
            </a:extLst>
          </p:cNvPr>
          <p:cNvSpPr>
            <a:spLocks noGrp="1"/>
          </p:cNvSpPr>
          <p:nvPr>
            <p:ph type="sldNum" sz="quarter" idx="5"/>
          </p:nvPr>
        </p:nvSpPr>
        <p:spPr/>
        <p:txBody>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fld id="{539646DF-FF51-4956-BABD-FCED1916991B}" type="slidenum">
              <a:rPr lang="en-GB" altLang="en-US"/>
              <a:pPr eaLnBrk="1" hangingPunct="1"/>
              <a:t>25</a:t>
            </a:fld>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F32CDFC-45B7-469B-9D21-8290575A5868}" type="slidenum">
              <a:rPr lang="en-GB" smtClean="0"/>
              <a:t>26</a:t>
            </a:fld>
            <a:endParaRPr lang="en-GB"/>
          </a:p>
        </p:txBody>
      </p:sp>
    </p:spTree>
    <p:extLst>
      <p:ext uri="{BB962C8B-B14F-4D97-AF65-F5344CB8AC3E}">
        <p14:creationId xmlns:p14="http://schemas.microsoft.com/office/powerpoint/2010/main" val="363618339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60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p>
        </p:txBody>
      </p:sp>
      <p:sp>
        <p:nvSpPr>
          <p:cNvPr id="860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anose="020B0604030504040204" pitchFamily="34" charset="0"/>
                <a:cs typeface="Arial" panose="020B0604020202020204" pitchFamily="34" charset="0"/>
              </a:defRPr>
            </a:lvl1pPr>
            <a:lvl2pPr marL="742950" indent="-285750" eaLnBrk="0" hangingPunct="0">
              <a:defRPr>
                <a:solidFill>
                  <a:schemeClr val="tx1"/>
                </a:solidFill>
                <a:latin typeface="Tahoma" panose="020B0604030504040204" pitchFamily="34" charset="0"/>
                <a:cs typeface="Arial" panose="020B0604020202020204" pitchFamily="34" charset="0"/>
              </a:defRPr>
            </a:lvl2pPr>
            <a:lvl3pPr marL="1143000" indent="-228600" eaLnBrk="0" hangingPunct="0">
              <a:defRPr>
                <a:solidFill>
                  <a:schemeClr val="tx1"/>
                </a:solidFill>
                <a:latin typeface="Tahoma" panose="020B0604030504040204" pitchFamily="34" charset="0"/>
                <a:cs typeface="Arial" panose="020B0604020202020204" pitchFamily="34" charset="0"/>
              </a:defRPr>
            </a:lvl3pPr>
            <a:lvl4pPr marL="1600200" indent="-228600" eaLnBrk="0" hangingPunct="0">
              <a:defRPr>
                <a:solidFill>
                  <a:schemeClr val="tx1"/>
                </a:solidFill>
                <a:latin typeface="Tahoma" panose="020B0604030504040204" pitchFamily="34" charset="0"/>
                <a:cs typeface="Arial" panose="020B0604020202020204" pitchFamily="34" charset="0"/>
              </a:defRPr>
            </a:lvl4pPr>
            <a:lvl5pPr marL="2057400" indent="-228600" eaLnBrk="0" hangingPunct="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fld id="{7D8B74A2-F7A1-4599-BB9D-E54B6EC970FF}" type="slidenum">
              <a:rPr lang="en-GB" altLang="en-US"/>
              <a:pPr eaLnBrk="1" hangingPunct="1"/>
              <a:t>27</a:t>
            </a:fld>
            <a:endParaRPr lang="en-GB" altLang="en-US"/>
          </a:p>
        </p:txBody>
      </p:sp>
    </p:spTree>
    <p:extLst>
      <p:ext uri="{BB962C8B-B14F-4D97-AF65-F5344CB8AC3E}">
        <p14:creationId xmlns:p14="http://schemas.microsoft.com/office/powerpoint/2010/main" val="345469159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70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dirty="0"/>
          </a:p>
        </p:txBody>
      </p:sp>
      <p:sp>
        <p:nvSpPr>
          <p:cNvPr id="870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anose="020B0604030504040204" pitchFamily="34" charset="0"/>
                <a:cs typeface="Arial" panose="020B0604020202020204" pitchFamily="34" charset="0"/>
              </a:defRPr>
            </a:lvl1pPr>
            <a:lvl2pPr marL="742950" indent="-285750" eaLnBrk="0" hangingPunct="0">
              <a:defRPr>
                <a:solidFill>
                  <a:schemeClr val="tx1"/>
                </a:solidFill>
                <a:latin typeface="Tahoma" panose="020B0604030504040204" pitchFamily="34" charset="0"/>
                <a:cs typeface="Arial" panose="020B0604020202020204" pitchFamily="34" charset="0"/>
              </a:defRPr>
            </a:lvl2pPr>
            <a:lvl3pPr marL="1143000" indent="-228600" eaLnBrk="0" hangingPunct="0">
              <a:defRPr>
                <a:solidFill>
                  <a:schemeClr val="tx1"/>
                </a:solidFill>
                <a:latin typeface="Tahoma" panose="020B0604030504040204" pitchFamily="34" charset="0"/>
                <a:cs typeface="Arial" panose="020B0604020202020204" pitchFamily="34" charset="0"/>
              </a:defRPr>
            </a:lvl3pPr>
            <a:lvl4pPr marL="1600200" indent="-228600" eaLnBrk="0" hangingPunct="0">
              <a:defRPr>
                <a:solidFill>
                  <a:schemeClr val="tx1"/>
                </a:solidFill>
                <a:latin typeface="Tahoma" panose="020B0604030504040204" pitchFamily="34" charset="0"/>
                <a:cs typeface="Arial" panose="020B0604020202020204" pitchFamily="34" charset="0"/>
              </a:defRPr>
            </a:lvl4pPr>
            <a:lvl5pPr marL="2057400" indent="-228600" eaLnBrk="0" hangingPunct="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fld id="{CA9A3AC1-43E9-4C10-A8D6-F6410939C623}" type="slidenum">
              <a:rPr lang="en-GB" altLang="en-US"/>
              <a:pPr eaLnBrk="1" hangingPunct="1"/>
              <a:t>28</a:t>
            </a:fld>
            <a:endParaRPr lang="en-GB" altLang="en-US"/>
          </a:p>
        </p:txBody>
      </p:sp>
    </p:spTree>
    <p:extLst>
      <p:ext uri="{BB962C8B-B14F-4D97-AF65-F5344CB8AC3E}">
        <p14:creationId xmlns:p14="http://schemas.microsoft.com/office/powerpoint/2010/main" val="83948565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Image Placeholder 1"/>
          <p:cNvSpPr>
            <a:spLocks noGrp="1" noRot="1" noChangeAspect="1" noTextEdit="1"/>
          </p:cNvSpPr>
          <p:nvPr>
            <p:ph type="sldImg"/>
          </p:nvPr>
        </p:nvSpPr>
        <p:spPr bwMode="auto">
          <a:noFill/>
          <a:ln>
            <a:solidFill>
              <a:srgbClr val="000000"/>
            </a:solidFill>
            <a:miter lim="800000"/>
            <a:headEnd/>
            <a:tailEnd/>
          </a:ln>
        </p:spPr>
      </p:sp>
      <p:sp>
        <p:nvSpPr>
          <p:cNvPr id="27650" name="Notes Placeholder 2"/>
          <p:cNvSpPr>
            <a:spLocks noGrp="1"/>
          </p:cNvSpPr>
          <p:nvPr>
            <p:ph type="body" idx="1"/>
          </p:nvPr>
        </p:nvSpPr>
        <p:spPr bwMode="auto">
          <a:noFill/>
        </p:spPr>
        <p:txBody>
          <a:bodyPr wrap="square" numCol="1"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defRPr/>
            </a:pPr>
            <a:r>
              <a:rPr lang="en-GB" sz="1200" kern="1200" dirty="0">
                <a:solidFill>
                  <a:schemeClr val="tx1"/>
                </a:solidFill>
                <a:effectLst/>
                <a:latin typeface="+mn-lt"/>
                <a:ea typeface="+mn-ea"/>
                <a:cs typeface="+mn-cs"/>
              </a:rPr>
              <a:t>The other form of rock art – is the portable pieces carved into rock depicting both human and animal forms typical of the Palaeolithic period. These represent some of the oldest known art to us today.</a:t>
            </a:r>
          </a:p>
        </p:txBody>
      </p:sp>
      <p:sp>
        <p:nvSpPr>
          <p:cNvPr id="2560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96146E8B-116B-4070-9181-BEB9E4D6EE62}" type="slidenum">
              <a:rPr lang="en-GB"/>
              <a:pPr fontAlgn="base">
                <a:spcBef>
                  <a:spcPct val="0"/>
                </a:spcBef>
                <a:spcAft>
                  <a:spcPct val="0"/>
                </a:spcAft>
                <a:defRPr/>
              </a:pPr>
              <a:t>29</a:t>
            </a:fld>
            <a:endParaRPr lang="en-GB"/>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t>This is the population for which we see burial with burial rituals, the use of ochre – suggesting symbolic thought, conceptualisation, this population, by the time they get to western Europe will already have started domesticating the dog 33K, depicting images on cave walls, and then rapidly develop into regional ‘cultures’ identified by specialised tool kits – but maintaining their more global burial practice.  In terms of modernity this is where it is evident in the archaeological record – the question is how much of the modernity was there before – if it was not – where did it come from?</a:t>
            </a:r>
          </a:p>
        </p:txBody>
      </p:sp>
      <p:sp>
        <p:nvSpPr>
          <p:cNvPr id="44036"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cs typeface="Arial" pitchFamily="34" charset="0"/>
              </a:defRPr>
            </a:lvl1pPr>
            <a:lvl2pPr marL="742950" indent="-285750" eaLnBrk="0" hangingPunct="0">
              <a:defRPr>
                <a:solidFill>
                  <a:schemeClr val="tx1"/>
                </a:solidFill>
                <a:latin typeface="Tahoma" pitchFamily="34" charset="0"/>
                <a:cs typeface="Arial" pitchFamily="34" charset="0"/>
              </a:defRPr>
            </a:lvl2pPr>
            <a:lvl3pPr marL="1143000" indent="-228600" eaLnBrk="0" hangingPunct="0">
              <a:defRPr>
                <a:solidFill>
                  <a:schemeClr val="tx1"/>
                </a:solidFill>
                <a:latin typeface="Tahoma" pitchFamily="34" charset="0"/>
                <a:cs typeface="Arial" pitchFamily="34" charset="0"/>
              </a:defRPr>
            </a:lvl3pPr>
            <a:lvl4pPr marL="1600200" indent="-228600" eaLnBrk="0" hangingPunct="0">
              <a:defRPr>
                <a:solidFill>
                  <a:schemeClr val="tx1"/>
                </a:solidFill>
                <a:latin typeface="Tahoma" pitchFamily="34" charset="0"/>
                <a:cs typeface="Arial" pitchFamily="34" charset="0"/>
              </a:defRPr>
            </a:lvl4pPr>
            <a:lvl5pPr marL="2057400" indent="-228600" eaLnBrk="0" hangingPunct="0">
              <a:defRPr>
                <a:solidFill>
                  <a:schemeClr val="tx1"/>
                </a:solidFill>
                <a:latin typeface="Tahoma" pitchFamily="34" charset="0"/>
                <a:cs typeface="Arial" pitchFamily="34" charset="0"/>
              </a:defRPr>
            </a:lvl5pPr>
            <a:lvl6pPr marL="2514600" indent="-228600" eaLnBrk="0" fontAlgn="base" hangingPunct="0">
              <a:spcBef>
                <a:spcPct val="0"/>
              </a:spcBef>
              <a:spcAft>
                <a:spcPct val="0"/>
              </a:spcAft>
              <a:defRPr>
                <a:solidFill>
                  <a:schemeClr val="tx1"/>
                </a:solidFill>
                <a:latin typeface="Tahoma" pitchFamily="34" charset="0"/>
                <a:cs typeface="Arial" pitchFamily="34" charset="0"/>
              </a:defRPr>
            </a:lvl6pPr>
            <a:lvl7pPr marL="2971800" indent="-228600" eaLnBrk="0" fontAlgn="base" hangingPunct="0">
              <a:spcBef>
                <a:spcPct val="0"/>
              </a:spcBef>
              <a:spcAft>
                <a:spcPct val="0"/>
              </a:spcAft>
              <a:defRPr>
                <a:solidFill>
                  <a:schemeClr val="tx1"/>
                </a:solidFill>
                <a:latin typeface="Tahoma" pitchFamily="34" charset="0"/>
                <a:cs typeface="Arial" pitchFamily="34" charset="0"/>
              </a:defRPr>
            </a:lvl7pPr>
            <a:lvl8pPr marL="3429000" indent="-228600" eaLnBrk="0" fontAlgn="base" hangingPunct="0">
              <a:spcBef>
                <a:spcPct val="0"/>
              </a:spcBef>
              <a:spcAft>
                <a:spcPct val="0"/>
              </a:spcAft>
              <a:defRPr>
                <a:solidFill>
                  <a:schemeClr val="tx1"/>
                </a:solidFill>
                <a:latin typeface="Tahoma" pitchFamily="34" charset="0"/>
                <a:cs typeface="Arial" pitchFamily="34" charset="0"/>
              </a:defRPr>
            </a:lvl8pPr>
            <a:lvl9pPr marL="3886200" indent="-228600" eaLnBrk="0" fontAlgn="base" hangingPunct="0">
              <a:spcBef>
                <a:spcPct val="0"/>
              </a:spcBef>
              <a:spcAft>
                <a:spcPct val="0"/>
              </a:spcAft>
              <a:defRPr>
                <a:solidFill>
                  <a:schemeClr val="tx1"/>
                </a:solidFill>
                <a:latin typeface="Tahoma" pitchFamily="34" charset="0"/>
                <a:cs typeface="Arial" pitchFamily="34" charset="0"/>
              </a:defRPr>
            </a:lvl9pPr>
          </a:lstStyle>
          <a:p>
            <a:pPr eaLnBrk="1" hangingPunct="1"/>
            <a:fld id="{2971ECB4-1E35-409E-9F7F-0C57C810EC4E}" type="slidenum">
              <a:rPr lang="en-GB" smtClean="0">
                <a:latin typeface="Arial" pitchFamily="34" charset="0"/>
              </a:rPr>
              <a:pPr eaLnBrk="1" hangingPunct="1"/>
              <a:t>30</a:t>
            </a:fld>
            <a:endParaRPr lang="en-GB">
              <a:latin typeface="Arial" pitchFamily="34" charset="0"/>
            </a:endParaRPr>
          </a:p>
        </p:txBody>
      </p:sp>
    </p:spTree>
    <p:extLst>
      <p:ext uri="{BB962C8B-B14F-4D97-AF65-F5344CB8AC3E}">
        <p14:creationId xmlns:p14="http://schemas.microsoft.com/office/powerpoint/2010/main" val="17712645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80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Palaeolithic studies: an historical legacy. 1823 Dr. Buckland unearthed the ‘Red Lady’ of </a:t>
            </a:r>
            <a:r>
              <a:rPr lang="en-US" dirty="0" err="1"/>
              <a:t>Paviland</a:t>
            </a:r>
            <a:r>
              <a:rPr lang="en-US" dirty="0"/>
              <a:t> from cave deposits in South Wales and identified the remains as being possibly Roman in date.  The bones of the ‘Red Lady’ were stained red and accompanied by rich burial goods, stone tools and animal bones.  This account outlines many of the attributes which typify the Paleolithic period in Britain.  Assemblages are often (but not exclusively as we will see) found in caves, stone tools are ubiquitous being the most enduring artefacts to survive these remote periods in prehistory, dating or the lack of it bedeviled any understanding of the sequence of events and that the finds could be spectacular and associated with splendid rituals.  However impressive the finds may have been because many were found in the Antiquarian period they were recovered before the advent of modern archaeological techniques.  This resulted in poor recording, poor preservation and a lack of conservation.  </a:t>
            </a:r>
            <a:r>
              <a:rPr lang="en-US" dirty="0" err="1"/>
              <a:t>Garrod</a:t>
            </a:r>
            <a:r>
              <a:rPr lang="en-US" dirty="0"/>
              <a:t> lamented just over one hundred years later ‘…the collections themselves are dispersed in museums all over the country’ (</a:t>
            </a:r>
            <a:r>
              <a:rPr lang="en-US" dirty="0" err="1"/>
              <a:t>Garrod</a:t>
            </a:r>
            <a:r>
              <a:rPr lang="en-US" dirty="0"/>
              <a:t>, 1926).  Although collections remain dispersed, latterly a better understanding of stratigraphy, chronological sequencing, dating techniques, improved documentation of the discoveries and a focus on social and cultural questions has enhanced our understanding of this period in British prehistory, </a:t>
            </a:r>
            <a:r>
              <a:rPr lang="en-GB" dirty="0"/>
              <a:t>but the evidence is not without its problems.</a:t>
            </a:r>
          </a:p>
          <a:p>
            <a:pPr eaLnBrk="1" hangingPunct="1"/>
            <a:endParaRPr lang="en-GB" altLang="en-US" dirty="0"/>
          </a:p>
        </p:txBody>
      </p:sp>
      <p:sp>
        <p:nvSpPr>
          <p:cNvPr id="880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anose="020B0604030504040204" pitchFamily="34" charset="0"/>
                <a:cs typeface="Arial" panose="020B0604020202020204" pitchFamily="34" charset="0"/>
              </a:defRPr>
            </a:lvl1pPr>
            <a:lvl2pPr marL="742950" indent="-285750" eaLnBrk="0" hangingPunct="0">
              <a:defRPr>
                <a:solidFill>
                  <a:schemeClr val="tx1"/>
                </a:solidFill>
                <a:latin typeface="Tahoma" panose="020B0604030504040204" pitchFamily="34" charset="0"/>
                <a:cs typeface="Arial" panose="020B0604020202020204" pitchFamily="34" charset="0"/>
              </a:defRPr>
            </a:lvl2pPr>
            <a:lvl3pPr marL="1143000" indent="-228600" eaLnBrk="0" hangingPunct="0">
              <a:defRPr>
                <a:solidFill>
                  <a:schemeClr val="tx1"/>
                </a:solidFill>
                <a:latin typeface="Tahoma" panose="020B0604030504040204" pitchFamily="34" charset="0"/>
                <a:cs typeface="Arial" panose="020B0604020202020204" pitchFamily="34" charset="0"/>
              </a:defRPr>
            </a:lvl3pPr>
            <a:lvl4pPr marL="1600200" indent="-228600" eaLnBrk="0" hangingPunct="0">
              <a:defRPr>
                <a:solidFill>
                  <a:schemeClr val="tx1"/>
                </a:solidFill>
                <a:latin typeface="Tahoma" panose="020B0604030504040204" pitchFamily="34" charset="0"/>
                <a:cs typeface="Arial" panose="020B0604020202020204" pitchFamily="34" charset="0"/>
              </a:defRPr>
            </a:lvl4pPr>
            <a:lvl5pPr marL="2057400" indent="-228600" eaLnBrk="0" hangingPunct="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fld id="{0F12070F-6E44-48FC-A26B-D0DB477FD67C}" type="slidenum">
              <a:rPr lang="en-GB" altLang="en-US"/>
              <a:pPr eaLnBrk="1" hangingPunct="1"/>
              <a:t>31</a:t>
            </a:fld>
            <a:endParaRPr lang="en-GB" altLang="en-US"/>
          </a:p>
        </p:txBody>
      </p:sp>
    </p:spTree>
    <p:extLst>
      <p:ext uri="{BB962C8B-B14F-4D97-AF65-F5344CB8AC3E}">
        <p14:creationId xmlns:p14="http://schemas.microsoft.com/office/powerpoint/2010/main" val="117762387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90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dirty="0"/>
          </a:p>
        </p:txBody>
      </p:sp>
      <p:sp>
        <p:nvSpPr>
          <p:cNvPr id="890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anose="020B0604030504040204" pitchFamily="34" charset="0"/>
                <a:cs typeface="Arial" panose="020B0604020202020204" pitchFamily="34" charset="0"/>
              </a:defRPr>
            </a:lvl1pPr>
            <a:lvl2pPr marL="742950" indent="-285750" eaLnBrk="0" hangingPunct="0">
              <a:defRPr>
                <a:solidFill>
                  <a:schemeClr val="tx1"/>
                </a:solidFill>
                <a:latin typeface="Tahoma" panose="020B0604030504040204" pitchFamily="34" charset="0"/>
                <a:cs typeface="Arial" panose="020B0604020202020204" pitchFamily="34" charset="0"/>
              </a:defRPr>
            </a:lvl2pPr>
            <a:lvl3pPr marL="1143000" indent="-228600" eaLnBrk="0" hangingPunct="0">
              <a:defRPr>
                <a:solidFill>
                  <a:schemeClr val="tx1"/>
                </a:solidFill>
                <a:latin typeface="Tahoma" panose="020B0604030504040204" pitchFamily="34" charset="0"/>
                <a:cs typeface="Arial" panose="020B0604020202020204" pitchFamily="34" charset="0"/>
              </a:defRPr>
            </a:lvl3pPr>
            <a:lvl4pPr marL="1600200" indent="-228600" eaLnBrk="0" hangingPunct="0">
              <a:defRPr>
                <a:solidFill>
                  <a:schemeClr val="tx1"/>
                </a:solidFill>
                <a:latin typeface="Tahoma" panose="020B0604030504040204" pitchFamily="34" charset="0"/>
                <a:cs typeface="Arial" panose="020B0604020202020204" pitchFamily="34" charset="0"/>
              </a:defRPr>
            </a:lvl4pPr>
            <a:lvl5pPr marL="2057400" indent="-228600" eaLnBrk="0" hangingPunct="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fld id="{F7364296-2004-40B4-9386-286D21DDBA02}" type="slidenum">
              <a:rPr lang="en-GB" altLang="en-US"/>
              <a:pPr eaLnBrk="1" hangingPunct="1"/>
              <a:t>32</a:t>
            </a:fld>
            <a:endParaRPr lang="en-GB" altLang="en-US"/>
          </a:p>
        </p:txBody>
      </p:sp>
    </p:spTree>
    <p:extLst>
      <p:ext uri="{BB962C8B-B14F-4D97-AF65-F5344CB8AC3E}">
        <p14:creationId xmlns:p14="http://schemas.microsoft.com/office/powerpoint/2010/main" val="29874550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35CA110-6B8F-49E4-B28A-F36F8314676B}" type="datetimeFigureOut">
              <a:rPr lang="en-GB" smtClean="0"/>
              <a:t>13/12/2023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A3F232-6A26-4521-96CE-BECF409F7D64}" type="slidenum">
              <a:rPr lang="en-GB" smtClean="0"/>
              <a:t>‹#›</a:t>
            </a:fld>
            <a:endParaRPr lang="en-GB"/>
          </a:p>
        </p:txBody>
      </p:sp>
    </p:spTree>
    <p:extLst>
      <p:ext uri="{BB962C8B-B14F-4D97-AF65-F5344CB8AC3E}">
        <p14:creationId xmlns:p14="http://schemas.microsoft.com/office/powerpoint/2010/main" val="28973944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35CA110-6B8F-49E4-B28A-F36F8314676B}" type="datetimeFigureOut">
              <a:rPr lang="en-GB" smtClean="0"/>
              <a:t>13/12/2023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A3F232-6A26-4521-96CE-BECF409F7D64}" type="slidenum">
              <a:rPr lang="en-GB" smtClean="0"/>
              <a:t>‹#›</a:t>
            </a:fld>
            <a:endParaRPr lang="en-GB"/>
          </a:p>
        </p:txBody>
      </p:sp>
    </p:spTree>
    <p:extLst>
      <p:ext uri="{BB962C8B-B14F-4D97-AF65-F5344CB8AC3E}">
        <p14:creationId xmlns:p14="http://schemas.microsoft.com/office/powerpoint/2010/main" val="4543401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35CA110-6B8F-49E4-B28A-F36F8314676B}" type="datetimeFigureOut">
              <a:rPr lang="en-GB" smtClean="0"/>
              <a:t>13/12/2023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A3F232-6A26-4521-96CE-BECF409F7D64}" type="slidenum">
              <a:rPr lang="en-GB" smtClean="0"/>
              <a:t>‹#›</a:t>
            </a:fld>
            <a:endParaRPr lang="en-GB"/>
          </a:p>
        </p:txBody>
      </p:sp>
    </p:spTree>
    <p:extLst>
      <p:ext uri="{BB962C8B-B14F-4D97-AF65-F5344CB8AC3E}">
        <p14:creationId xmlns:p14="http://schemas.microsoft.com/office/powerpoint/2010/main" val="1090876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35CA110-6B8F-49E4-B28A-F36F8314676B}" type="datetimeFigureOut">
              <a:rPr lang="en-GB" smtClean="0"/>
              <a:t>13/12/2023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A3F232-6A26-4521-96CE-BECF409F7D64}" type="slidenum">
              <a:rPr lang="en-GB" smtClean="0"/>
              <a:t>‹#›</a:t>
            </a:fld>
            <a:endParaRPr lang="en-GB"/>
          </a:p>
        </p:txBody>
      </p:sp>
    </p:spTree>
    <p:extLst>
      <p:ext uri="{BB962C8B-B14F-4D97-AF65-F5344CB8AC3E}">
        <p14:creationId xmlns:p14="http://schemas.microsoft.com/office/powerpoint/2010/main" val="24150520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35CA110-6B8F-49E4-B28A-F36F8314676B}" type="datetimeFigureOut">
              <a:rPr lang="en-GB" smtClean="0"/>
              <a:t>13/12/2023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BA3F232-6A26-4521-96CE-BECF409F7D64}" type="slidenum">
              <a:rPr lang="en-GB" smtClean="0"/>
              <a:t>‹#›</a:t>
            </a:fld>
            <a:endParaRPr lang="en-GB"/>
          </a:p>
        </p:txBody>
      </p:sp>
    </p:spTree>
    <p:extLst>
      <p:ext uri="{BB962C8B-B14F-4D97-AF65-F5344CB8AC3E}">
        <p14:creationId xmlns:p14="http://schemas.microsoft.com/office/powerpoint/2010/main" val="16714766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35CA110-6B8F-49E4-B28A-F36F8314676B}" type="datetimeFigureOut">
              <a:rPr lang="en-GB" smtClean="0"/>
              <a:t>13/12/2023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BA3F232-6A26-4521-96CE-BECF409F7D64}" type="slidenum">
              <a:rPr lang="en-GB" smtClean="0"/>
              <a:t>‹#›</a:t>
            </a:fld>
            <a:endParaRPr lang="en-GB"/>
          </a:p>
        </p:txBody>
      </p:sp>
    </p:spTree>
    <p:extLst>
      <p:ext uri="{BB962C8B-B14F-4D97-AF65-F5344CB8AC3E}">
        <p14:creationId xmlns:p14="http://schemas.microsoft.com/office/powerpoint/2010/main" val="36855257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35CA110-6B8F-49E4-B28A-F36F8314676B}" type="datetimeFigureOut">
              <a:rPr lang="en-GB" smtClean="0"/>
              <a:t>13/12/2023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BA3F232-6A26-4521-96CE-BECF409F7D64}" type="slidenum">
              <a:rPr lang="en-GB" smtClean="0"/>
              <a:t>‹#›</a:t>
            </a:fld>
            <a:endParaRPr lang="en-GB"/>
          </a:p>
        </p:txBody>
      </p:sp>
    </p:spTree>
    <p:extLst>
      <p:ext uri="{BB962C8B-B14F-4D97-AF65-F5344CB8AC3E}">
        <p14:creationId xmlns:p14="http://schemas.microsoft.com/office/powerpoint/2010/main" val="26475250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35CA110-6B8F-49E4-B28A-F36F8314676B}" type="datetimeFigureOut">
              <a:rPr lang="en-GB" smtClean="0"/>
              <a:t>13/12/2023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A3F232-6A26-4521-96CE-BECF409F7D64}" type="slidenum">
              <a:rPr lang="en-GB" smtClean="0"/>
              <a:t>‹#›</a:t>
            </a:fld>
            <a:endParaRPr lang="en-GB"/>
          </a:p>
        </p:txBody>
      </p:sp>
    </p:spTree>
    <p:extLst>
      <p:ext uri="{BB962C8B-B14F-4D97-AF65-F5344CB8AC3E}">
        <p14:creationId xmlns:p14="http://schemas.microsoft.com/office/powerpoint/2010/main" val="39914040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35CA110-6B8F-49E4-B28A-F36F8314676B}" type="datetimeFigureOut">
              <a:rPr lang="en-GB" smtClean="0"/>
              <a:t>13/12/2023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A3F232-6A26-4521-96CE-BECF409F7D64}" type="slidenum">
              <a:rPr lang="en-GB" smtClean="0"/>
              <a:t>‹#›</a:t>
            </a:fld>
            <a:endParaRPr lang="en-GB"/>
          </a:p>
        </p:txBody>
      </p:sp>
    </p:spTree>
    <p:extLst>
      <p:ext uri="{BB962C8B-B14F-4D97-AF65-F5344CB8AC3E}">
        <p14:creationId xmlns:p14="http://schemas.microsoft.com/office/powerpoint/2010/main" val="11784625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35CA110-6B8F-49E4-B28A-F36F8314676B}" type="datetimeFigureOut">
              <a:rPr lang="en-GB" smtClean="0"/>
              <a:t>13/12/2023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A3F232-6A26-4521-96CE-BECF409F7D64}" type="slidenum">
              <a:rPr lang="en-GB" smtClean="0"/>
              <a:t>‹#›</a:t>
            </a:fld>
            <a:endParaRPr lang="en-GB"/>
          </a:p>
        </p:txBody>
      </p:sp>
    </p:spTree>
    <p:extLst>
      <p:ext uri="{BB962C8B-B14F-4D97-AF65-F5344CB8AC3E}">
        <p14:creationId xmlns:p14="http://schemas.microsoft.com/office/powerpoint/2010/main" val="13758280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35CA110-6B8F-49E4-B28A-F36F8314676B}" type="datetimeFigureOut">
              <a:rPr lang="en-GB" smtClean="0"/>
              <a:t>13/12/2023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A3F232-6A26-4521-96CE-BECF409F7D64}" type="slidenum">
              <a:rPr lang="en-GB" smtClean="0"/>
              <a:t>‹#›</a:t>
            </a:fld>
            <a:endParaRPr lang="en-GB"/>
          </a:p>
        </p:txBody>
      </p:sp>
    </p:spTree>
    <p:extLst>
      <p:ext uri="{BB962C8B-B14F-4D97-AF65-F5344CB8AC3E}">
        <p14:creationId xmlns:p14="http://schemas.microsoft.com/office/powerpoint/2010/main" val="25581552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266" name="Rectangle 2"/>
          <p:cNvSpPr>
            <a:spLocks noGrp="1" noChangeArrowheads="1"/>
          </p:cNvSpPr>
          <p:nvPr>
            <p:ph type="ctrTitle" sz="quarter"/>
          </p:nvPr>
        </p:nvSpPr>
        <p:spPr>
          <a:xfrm>
            <a:off x="685800" y="1676400"/>
            <a:ext cx="7772400" cy="1828800"/>
          </a:xfrm>
        </p:spPr>
        <p:txBody>
          <a:bodyPr/>
          <a:lstStyle>
            <a:lvl1pPr>
              <a:defRPr/>
            </a:lvl1pPr>
          </a:lstStyle>
          <a:p>
            <a:r>
              <a:rPr lang="en-GB"/>
              <a:t>Click to edit Master title style</a:t>
            </a:r>
          </a:p>
        </p:txBody>
      </p:sp>
      <p:sp>
        <p:nvSpPr>
          <p:cNvPr id="11267" name="Rectangle 3"/>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GB"/>
              <a:t>Click to edit Master subtitle style</a:t>
            </a:r>
          </a:p>
        </p:txBody>
      </p:sp>
      <p:sp>
        <p:nvSpPr>
          <p:cNvPr id="2" name="Rectangle 4">
            <a:extLst>
              <a:ext uri="{FF2B5EF4-FFF2-40B4-BE49-F238E27FC236}">
                <a16:creationId xmlns:a16="http://schemas.microsoft.com/office/drawing/2014/main" id="{6289D4E4-B796-A9EA-3122-DE62F38DDAB8}"/>
              </a:ext>
            </a:extLst>
          </p:cNvPr>
          <p:cNvSpPr>
            <a:spLocks noGrp="1" noChangeArrowheads="1"/>
          </p:cNvSpPr>
          <p:nvPr>
            <p:ph type="dt" sz="half" idx="10"/>
          </p:nvPr>
        </p:nvSpPr>
        <p:spPr>
          <a:ln/>
        </p:spPr>
        <p:txBody>
          <a:bodyPr/>
          <a:lstStyle>
            <a:lvl1pPr>
              <a:defRPr/>
            </a:lvl1pPr>
          </a:lstStyle>
          <a:p>
            <a:pPr>
              <a:defRPr/>
            </a:pPr>
            <a:endParaRPr lang="en-GB"/>
          </a:p>
        </p:txBody>
      </p:sp>
      <p:sp>
        <p:nvSpPr>
          <p:cNvPr id="3" name="Rectangle 5">
            <a:extLst>
              <a:ext uri="{FF2B5EF4-FFF2-40B4-BE49-F238E27FC236}">
                <a16:creationId xmlns:a16="http://schemas.microsoft.com/office/drawing/2014/main" id="{AA68E753-3358-EFA9-B873-E1C534C56EF0}"/>
              </a:ext>
            </a:extLst>
          </p:cNvPr>
          <p:cNvSpPr>
            <a:spLocks noGrp="1" noChangeArrowheads="1"/>
          </p:cNvSpPr>
          <p:nvPr>
            <p:ph type="ftr" sz="quarter" idx="11"/>
          </p:nvPr>
        </p:nvSpPr>
        <p:spPr>
          <a:ln/>
        </p:spPr>
        <p:txBody>
          <a:bodyPr/>
          <a:lstStyle>
            <a:lvl1pPr>
              <a:defRPr/>
            </a:lvl1pPr>
          </a:lstStyle>
          <a:p>
            <a:pPr>
              <a:defRPr/>
            </a:pPr>
            <a:endParaRPr lang="en-GB"/>
          </a:p>
        </p:txBody>
      </p:sp>
      <p:sp>
        <p:nvSpPr>
          <p:cNvPr id="4" name="Rectangle 6">
            <a:extLst>
              <a:ext uri="{FF2B5EF4-FFF2-40B4-BE49-F238E27FC236}">
                <a16:creationId xmlns:a16="http://schemas.microsoft.com/office/drawing/2014/main" id="{B0CB7010-2D3A-043B-2B80-E5323C7F3032}"/>
              </a:ext>
            </a:extLst>
          </p:cNvPr>
          <p:cNvSpPr>
            <a:spLocks noGrp="1" noChangeArrowheads="1"/>
          </p:cNvSpPr>
          <p:nvPr>
            <p:ph type="sldNum" sz="quarter" idx="12"/>
          </p:nvPr>
        </p:nvSpPr>
        <p:spPr>
          <a:ln/>
        </p:spPr>
        <p:txBody>
          <a:bodyPr/>
          <a:lstStyle>
            <a:lvl1pPr>
              <a:defRPr/>
            </a:lvl1pPr>
          </a:lstStyle>
          <a:p>
            <a:fld id="{FE1019C1-C0ED-43C1-BD73-0C68E83DEAC0}" type="slidenum">
              <a:rPr lang="en-GB" altLang="en-US"/>
              <a:pPr/>
              <a:t>‹#›</a:t>
            </a:fld>
            <a:endParaRPr lang="en-GB" altLang="en-US"/>
          </a:p>
        </p:txBody>
      </p:sp>
    </p:spTree>
    <p:extLst>
      <p:ext uri="{BB962C8B-B14F-4D97-AF65-F5344CB8AC3E}">
        <p14:creationId xmlns:p14="http://schemas.microsoft.com/office/powerpoint/2010/main" val="12713875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8889BBFC-AB19-D7FD-2F7B-B2BAF9687453}"/>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5">
            <a:extLst>
              <a:ext uri="{FF2B5EF4-FFF2-40B4-BE49-F238E27FC236}">
                <a16:creationId xmlns:a16="http://schemas.microsoft.com/office/drawing/2014/main" id="{805EFA45-7A23-67BE-9B40-3F7E53CC2B21}"/>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6">
            <a:extLst>
              <a:ext uri="{FF2B5EF4-FFF2-40B4-BE49-F238E27FC236}">
                <a16:creationId xmlns:a16="http://schemas.microsoft.com/office/drawing/2014/main" id="{C60E28A8-0DF0-332E-F41D-015D097E6B45}"/>
              </a:ext>
            </a:extLst>
          </p:cNvPr>
          <p:cNvSpPr>
            <a:spLocks noGrp="1" noChangeArrowheads="1"/>
          </p:cNvSpPr>
          <p:nvPr>
            <p:ph type="sldNum" sz="quarter" idx="12"/>
          </p:nvPr>
        </p:nvSpPr>
        <p:spPr>
          <a:ln/>
        </p:spPr>
        <p:txBody>
          <a:bodyPr/>
          <a:lstStyle>
            <a:lvl1pPr>
              <a:defRPr/>
            </a:lvl1pPr>
          </a:lstStyle>
          <a:p>
            <a:fld id="{7967DC02-A7D8-4707-9A2E-F0D7A54A8909}" type="slidenum">
              <a:rPr lang="en-GB" altLang="en-US"/>
              <a:pPr/>
              <a:t>‹#›</a:t>
            </a:fld>
            <a:endParaRPr lang="en-GB" altLang="en-US"/>
          </a:p>
        </p:txBody>
      </p:sp>
    </p:spTree>
    <p:extLst>
      <p:ext uri="{BB962C8B-B14F-4D97-AF65-F5344CB8AC3E}">
        <p14:creationId xmlns:p14="http://schemas.microsoft.com/office/powerpoint/2010/main" val="31622128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D274CA63-DC22-97EF-4151-7838D7D3F2CD}"/>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5">
            <a:extLst>
              <a:ext uri="{FF2B5EF4-FFF2-40B4-BE49-F238E27FC236}">
                <a16:creationId xmlns:a16="http://schemas.microsoft.com/office/drawing/2014/main" id="{189A6D0F-6FB2-177D-C58F-B9591E300F02}"/>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6">
            <a:extLst>
              <a:ext uri="{FF2B5EF4-FFF2-40B4-BE49-F238E27FC236}">
                <a16:creationId xmlns:a16="http://schemas.microsoft.com/office/drawing/2014/main" id="{6EDB2AC4-5FCE-274C-FDF5-79659B21F7C1}"/>
              </a:ext>
            </a:extLst>
          </p:cNvPr>
          <p:cNvSpPr>
            <a:spLocks noGrp="1" noChangeArrowheads="1"/>
          </p:cNvSpPr>
          <p:nvPr>
            <p:ph type="sldNum" sz="quarter" idx="12"/>
          </p:nvPr>
        </p:nvSpPr>
        <p:spPr>
          <a:ln/>
        </p:spPr>
        <p:txBody>
          <a:bodyPr/>
          <a:lstStyle>
            <a:lvl1pPr>
              <a:defRPr/>
            </a:lvl1pPr>
          </a:lstStyle>
          <a:p>
            <a:fld id="{8B0AF98D-3B85-46D5-BBB8-72A0C18A69AC}" type="slidenum">
              <a:rPr lang="en-GB" altLang="en-US"/>
              <a:pPr/>
              <a:t>‹#›</a:t>
            </a:fld>
            <a:endParaRPr lang="en-GB" altLang="en-US"/>
          </a:p>
        </p:txBody>
      </p:sp>
    </p:spTree>
    <p:extLst>
      <p:ext uri="{BB962C8B-B14F-4D97-AF65-F5344CB8AC3E}">
        <p14:creationId xmlns:p14="http://schemas.microsoft.com/office/powerpoint/2010/main" val="14695262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981200"/>
            <a:ext cx="40386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981200"/>
            <a:ext cx="40386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6DBFC319-023C-2730-1A99-90ABED8D1DAB}"/>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5">
            <a:extLst>
              <a:ext uri="{FF2B5EF4-FFF2-40B4-BE49-F238E27FC236}">
                <a16:creationId xmlns:a16="http://schemas.microsoft.com/office/drawing/2014/main" id="{04436E30-EC60-59CA-5A0E-A293E3C7B605}"/>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6">
            <a:extLst>
              <a:ext uri="{FF2B5EF4-FFF2-40B4-BE49-F238E27FC236}">
                <a16:creationId xmlns:a16="http://schemas.microsoft.com/office/drawing/2014/main" id="{111564F1-FC7A-4946-41BF-C9F8C1B2611C}"/>
              </a:ext>
            </a:extLst>
          </p:cNvPr>
          <p:cNvSpPr>
            <a:spLocks noGrp="1" noChangeArrowheads="1"/>
          </p:cNvSpPr>
          <p:nvPr>
            <p:ph type="sldNum" sz="quarter" idx="12"/>
          </p:nvPr>
        </p:nvSpPr>
        <p:spPr>
          <a:ln/>
        </p:spPr>
        <p:txBody>
          <a:bodyPr/>
          <a:lstStyle>
            <a:lvl1pPr>
              <a:defRPr/>
            </a:lvl1pPr>
          </a:lstStyle>
          <a:p>
            <a:fld id="{2971125A-010B-44CF-8747-4750F08334D9}" type="slidenum">
              <a:rPr lang="en-GB" altLang="en-US"/>
              <a:pPr/>
              <a:t>‹#›</a:t>
            </a:fld>
            <a:endParaRPr lang="en-GB" altLang="en-US"/>
          </a:p>
        </p:txBody>
      </p:sp>
    </p:spTree>
    <p:extLst>
      <p:ext uri="{BB962C8B-B14F-4D97-AF65-F5344CB8AC3E}">
        <p14:creationId xmlns:p14="http://schemas.microsoft.com/office/powerpoint/2010/main" val="11581604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a:extLst>
              <a:ext uri="{FF2B5EF4-FFF2-40B4-BE49-F238E27FC236}">
                <a16:creationId xmlns:a16="http://schemas.microsoft.com/office/drawing/2014/main" id="{3387D27C-68FC-3642-B200-775F294C6567}"/>
              </a:ext>
            </a:extLst>
          </p:cNvPr>
          <p:cNvSpPr>
            <a:spLocks noGrp="1" noChangeArrowheads="1"/>
          </p:cNvSpPr>
          <p:nvPr>
            <p:ph type="dt" sz="half" idx="10"/>
          </p:nvPr>
        </p:nvSpPr>
        <p:spPr>
          <a:ln/>
        </p:spPr>
        <p:txBody>
          <a:bodyPr/>
          <a:lstStyle>
            <a:lvl1pPr>
              <a:defRPr/>
            </a:lvl1pPr>
          </a:lstStyle>
          <a:p>
            <a:pPr>
              <a:defRPr/>
            </a:pPr>
            <a:endParaRPr lang="en-GB"/>
          </a:p>
        </p:txBody>
      </p:sp>
      <p:sp>
        <p:nvSpPr>
          <p:cNvPr id="8" name="Rectangle 5">
            <a:extLst>
              <a:ext uri="{FF2B5EF4-FFF2-40B4-BE49-F238E27FC236}">
                <a16:creationId xmlns:a16="http://schemas.microsoft.com/office/drawing/2014/main" id="{FE38E050-E68C-A8FB-2B42-2AFCDD3B8812}"/>
              </a:ext>
            </a:extLst>
          </p:cNvPr>
          <p:cNvSpPr>
            <a:spLocks noGrp="1" noChangeArrowheads="1"/>
          </p:cNvSpPr>
          <p:nvPr>
            <p:ph type="ftr" sz="quarter" idx="11"/>
          </p:nvPr>
        </p:nvSpPr>
        <p:spPr>
          <a:ln/>
        </p:spPr>
        <p:txBody>
          <a:bodyPr/>
          <a:lstStyle>
            <a:lvl1pPr>
              <a:defRPr/>
            </a:lvl1pPr>
          </a:lstStyle>
          <a:p>
            <a:pPr>
              <a:defRPr/>
            </a:pPr>
            <a:endParaRPr lang="en-GB"/>
          </a:p>
        </p:txBody>
      </p:sp>
      <p:sp>
        <p:nvSpPr>
          <p:cNvPr id="9" name="Rectangle 6">
            <a:extLst>
              <a:ext uri="{FF2B5EF4-FFF2-40B4-BE49-F238E27FC236}">
                <a16:creationId xmlns:a16="http://schemas.microsoft.com/office/drawing/2014/main" id="{6B108DF3-E5CD-4BB5-93EF-23515BDAEEC8}"/>
              </a:ext>
            </a:extLst>
          </p:cNvPr>
          <p:cNvSpPr>
            <a:spLocks noGrp="1" noChangeArrowheads="1"/>
          </p:cNvSpPr>
          <p:nvPr>
            <p:ph type="sldNum" sz="quarter" idx="12"/>
          </p:nvPr>
        </p:nvSpPr>
        <p:spPr>
          <a:ln/>
        </p:spPr>
        <p:txBody>
          <a:bodyPr/>
          <a:lstStyle>
            <a:lvl1pPr>
              <a:defRPr/>
            </a:lvl1pPr>
          </a:lstStyle>
          <a:p>
            <a:fld id="{1170EABF-D8E8-4B73-A3FF-7A46698F0AC0}" type="slidenum">
              <a:rPr lang="en-GB" altLang="en-US"/>
              <a:pPr/>
              <a:t>‹#›</a:t>
            </a:fld>
            <a:endParaRPr lang="en-GB" altLang="en-US"/>
          </a:p>
        </p:txBody>
      </p:sp>
    </p:spTree>
    <p:extLst>
      <p:ext uri="{BB962C8B-B14F-4D97-AF65-F5344CB8AC3E}">
        <p14:creationId xmlns:p14="http://schemas.microsoft.com/office/powerpoint/2010/main" val="396733191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a:extLst>
              <a:ext uri="{FF2B5EF4-FFF2-40B4-BE49-F238E27FC236}">
                <a16:creationId xmlns:a16="http://schemas.microsoft.com/office/drawing/2014/main" id="{9E8DF900-09BE-BAF4-3B08-14D256CBCC3F}"/>
              </a:ext>
            </a:extLst>
          </p:cNvPr>
          <p:cNvSpPr>
            <a:spLocks noGrp="1" noChangeArrowheads="1"/>
          </p:cNvSpPr>
          <p:nvPr>
            <p:ph type="dt" sz="half" idx="10"/>
          </p:nvPr>
        </p:nvSpPr>
        <p:spPr>
          <a:ln/>
        </p:spPr>
        <p:txBody>
          <a:bodyPr/>
          <a:lstStyle>
            <a:lvl1pPr>
              <a:defRPr/>
            </a:lvl1pPr>
          </a:lstStyle>
          <a:p>
            <a:pPr>
              <a:defRPr/>
            </a:pPr>
            <a:endParaRPr lang="en-GB"/>
          </a:p>
        </p:txBody>
      </p:sp>
      <p:sp>
        <p:nvSpPr>
          <p:cNvPr id="4" name="Rectangle 5">
            <a:extLst>
              <a:ext uri="{FF2B5EF4-FFF2-40B4-BE49-F238E27FC236}">
                <a16:creationId xmlns:a16="http://schemas.microsoft.com/office/drawing/2014/main" id="{B66C1D2C-4084-ED57-64DD-25B764327492}"/>
              </a:ext>
            </a:extLst>
          </p:cNvPr>
          <p:cNvSpPr>
            <a:spLocks noGrp="1" noChangeArrowheads="1"/>
          </p:cNvSpPr>
          <p:nvPr>
            <p:ph type="ftr" sz="quarter" idx="11"/>
          </p:nvPr>
        </p:nvSpPr>
        <p:spPr>
          <a:ln/>
        </p:spPr>
        <p:txBody>
          <a:bodyPr/>
          <a:lstStyle>
            <a:lvl1pPr>
              <a:defRPr/>
            </a:lvl1pPr>
          </a:lstStyle>
          <a:p>
            <a:pPr>
              <a:defRPr/>
            </a:pPr>
            <a:endParaRPr lang="en-GB"/>
          </a:p>
        </p:txBody>
      </p:sp>
      <p:sp>
        <p:nvSpPr>
          <p:cNvPr id="5" name="Rectangle 6">
            <a:extLst>
              <a:ext uri="{FF2B5EF4-FFF2-40B4-BE49-F238E27FC236}">
                <a16:creationId xmlns:a16="http://schemas.microsoft.com/office/drawing/2014/main" id="{F3E8C35A-262B-69C4-CEF3-FA0D56EC62AB}"/>
              </a:ext>
            </a:extLst>
          </p:cNvPr>
          <p:cNvSpPr>
            <a:spLocks noGrp="1" noChangeArrowheads="1"/>
          </p:cNvSpPr>
          <p:nvPr>
            <p:ph type="sldNum" sz="quarter" idx="12"/>
          </p:nvPr>
        </p:nvSpPr>
        <p:spPr>
          <a:ln/>
        </p:spPr>
        <p:txBody>
          <a:bodyPr/>
          <a:lstStyle>
            <a:lvl1pPr>
              <a:defRPr/>
            </a:lvl1pPr>
          </a:lstStyle>
          <a:p>
            <a:fld id="{ECB6A549-F08C-4D4B-AAFE-2C0D8EB99846}" type="slidenum">
              <a:rPr lang="en-GB" altLang="en-US"/>
              <a:pPr/>
              <a:t>‹#›</a:t>
            </a:fld>
            <a:endParaRPr lang="en-GB" altLang="en-US"/>
          </a:p>
        </p:txBody>
      </p:sp>
    </p:spTree>
    <p:extLst>
      <p:ext uri="{BB962C8B-B14F-4D97-AF65-F5344CB8AC3E}">
        <p14:creationId xmlns:p14="http://schemas.microsoft.com/office/powerpoint/2010/main" val="250772446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376B0A18-7649-5FEF-129D-142325CAD51E}"/>
              </a:ext>
            </a:extLst>
          </p:cNvPr>
          <p:cNvSpPr>
            <a:spLocks noGrp="1" noChangeArrowheads="1"/>
          </p:cNvSpPr>
          <p:nvPr>
            <p:ph type="dt" sz="half" idx="10"/>
          </p:nvPr>
        </p:nvSpPr>
        <p:spPr>
          <a:ln/>
        </p:spPr>
        <p:txBody>
          <a:bodyPr/>
          <a:lstStyle>
            <a:lvl1pPr>
              <a:defRPr/>
            </a:lvl1pPr>
          </a:lstStyle>
          <a:p>
            <a:pPr>
              <a:defRPr/>
            </a:pPr>
            <a:endParaRPr lang="en-GB"/>
          </a:p>
        </p:txBody>
      </p:sp>
      <p:sp>
        <p:nvSpPr>
          <p:cNvPr id="3" name="Rectangle 5">
            <a:extLst>
              <a:ext uri="{FF2B5EF4-FFF2-40B4-BE49-F238E27FC236}">
                <a16:creationId xmlns:a16="http://schemas.microsoft.com/office/drawing/2014/main" id="{A227509A-B10C-C05B-FE23-53157335CCD6}"/>
              </a:ext>
            </a:extLst>
          </p:cNvPr>
          <p:cNvSpPr>
            <a:spLocks noGrp="1" noChangeArrowheads="1"/>
          </p:cNvSpPr>
          <p:nvPr>
            <p:ph type="ftr" sz="quarter" idx="11"/>
          </p:nvPr>
        </p:nvSpPr>
        <p:spPr>
          <a:ln/>
        </p:spPr>
        <p:txBody>
          <a:bodyPr/>
          <a:lstStyle>
            <a:lvl1pPr>
              <a:defRPr/>
            </a:lvl1pPr>
          </a:lstStyle>
          <a:p>
            <a:pPr>
              <a:defRPr/>
            </a:pPr>
            <a:endParaRPr lang="en-GB"/>
          </a:p>
        </p:txBody>
      </p:sp>
      <p:sp>
        <p:nvSpPr>
          <p:cNvPr id="4" name="Rectangle 6">
            <a:extLst>
              <a:ext uri="{FF2B5EF4-FFF2-40B4-BE49-F238E27FC236}">
                <a16:creationId xmlns:a16="http://schemas.microsoft.com/office/drawing/2014/main" id="{6B8C6FD2-0A5D-4178-33AF-DDAF0671A39F}"/>
              </a:ext>
            </a:extLst>
          </p:cNvPr>
          <p:cNvSpPr>
            <a:spLocks noGrp="1" noChangeArrowheads="1"/>
          </p:cNvSpPr>
          <p:nvPr>
            <p:ph type="sldNum" sz="quarter" idx="12"/>
          </p:nvPr>
        </p:nvSpPr>
        <p:spPr>
          <a:ln/>
        </p:spPr>
        <p:txBody>
          <a:bodyPr/>
          <a:lstStyle>
            <a:lvl1pPr>
              <a:defRPr/>
            </a:lvl1pPr>
          </a:lstStyle>
          <a:p>
            <a:fld id="{8E34316A-F677-455E-BFC5-390CDE7D2044}" type="slidenum">
              <a:rPr lang="en-GB" altLang="en-US"/>
              <a:pPr/>
              <a:t>‹#›</a:t>
            </a:fld>
            <a:endParaRPr lang="en-GB" altLang="en-US"/>
          </a:p>
        </p:txBody>
      </p:sp>
    </p:spTree>
    <p:extLst>
      <p:ext uri="{BB962C8B-B14F-4D97-AF65-F5344CB8AC3E}">
        <p14:creationId xmlns:p14="http://schemas.microsoft.com/office/powerpoint/2010/main" val="375703773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41CF91D6-B0BE-A8EF-427A-9FE97E7AE766}"/>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5">
            <a:extLst>
              <a:ext uri="{FF2B5EF4-FFF2-40B4-BE49-F238E27FC236}">
                <a16:creationId xmlns:a16="http://schemas.microsoft.com/office/drawing/2014/main" id="{1923A244-07EE-EA5D-394F-596C69BA2C21}"/>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6">
            <a:extLst>
              <a:ext uri="{FF2B5EF4-FFF2-40B4-BE49-F238E27FC236}">
                <a16:creationId xmlns:a16="http://schemas.microsoft.com/office/drawing/2014/main" id="{7F038114-CA9E-2E52-3C93-B15170B83149}"/>
              </a:ext>
            </a:extLst>
          </p:cNvPr>
          <p:cNvSpPr>
            <a:spLocks noGrp="1" noChangeArrowheads="1"/>
          </p:cNvSpPr>
          <p:nvPr>
            <p:ph type="sldNum" sz="quarter" idx="12"/>
          </p:nvPr>
        </p:nvSpPr>
        <p:spPr>
          <a:ln/>
        </p:spPr>
        <p:txBody>
          <a:bodyPr/>
          <a:lstStyle>
            <a:lvl1pPr>
              <a:defRPr/>
            </a:lvl1pPr>
          </a:lstStyle>
          <a:p>
            <a:fld id="{93335395-CF86-4C50-B847-E3115884CCA4}" type="slidenum">
              <a:rPr lang="en-GB" altLang="en-US"/>
              <a:pPr/>
              <a:t>‹#›</a:t>
            </a:fld>
            <a:endParaRPr lang="en-GB" altLang="en-US"/>
          </a:p>
        </p:txBody>
      </p:sp>
    </p:spTree>
    <p:extLst>
      <p:ext uri="{BB962C8B-B14F-4D97-AF65-F5344CB8AC3E}">
        <p14:creationId xmlns:p14="http://schemas.microsoft.com/office/powerpoint/2010/main" val="54862701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89022F7D-7FDB-9E37-622D-104F48D916DD}"/>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5">
            <a:extLst>
              <a:ext uri="{FF2B5EF4-FFF2-40B4-BE49-F238E27FC236}">
                <a16:creationId xmlns:a16="http://schemas.microsoft.com/office/drawing/2014/main" id="{C2A76384-7EB5-C4DE-7D8B-B6AE414AEECC}"/>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6">
            <a:extLst>
              <a:ext uri="{FF2B5EF4-FFF2-40B4-BE49-F238E27FC236}">
                <a16:creationId xmlns:a16="http://schemas.microsoft.com/office/drawing/2014/main" id="{EDB09CC8-41A8-D95A-DE3C-4D144CF1809E}"/>
              </a:ext>
            </a:extLst>
          </p:cNvPr>
          <p:cNvSpPr>
            <a:spLocks noGrp="1" noChangeArrowheads="1"/>
          </p:cNvSpPr>
          <p:nvPr>
            <p:ph type="sldNum" sz="quarter" idx="12"/>
          </p:nvPr>
        </p:nvSpPr>
        <p:spPr>
          <a:ln/>
        </p:spPr>
        <p:txBody>
          <a:bodyPr/>
          <a:lstStyle>
            <a:lvl1pPr>
              <a:defRPr/>
            </a:lvl1pPr>
          </a:lstStyle>
          <a:p>
            <a:fld id="{CAAB3B5F-AFFB-49A9-AD48-796F76F3F67B}" type="slidenum">
              <a:rPr lang="en-GB" altLang="en-US"/>
              <a:pPr/>
              <a:t>‹#›</a:t>
            </a:fld>
            <a:endParaRPr lang="en-GB" altLang="en-US"/>
          </a:p>
        </p:txBody>
      </p:sp>
    </p:spTree>
    <p:extLst>
      <p:ext uri="{BB962C8B-B14F-4D97-AF65-F5344CB8AC3E}">
        <p14:creationId xmlns:p14="http://schemas.microsoft.com/office/powerpoint/2010/main" val="215980247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475FC751-D212-88F7-1E90-5E88E3E0CD3A}"/>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5">
            <a:extLst>
              <a:ext uri="{FF2B5EF4-FFF2-40B4-BE49-F238E27FC236}">
                <a16:creationId xmlns:a16="http://schemas.microsoft.com/office/drawing/2014/main" id="{D8123795-81A1-3CA0-8054-31C1CB7FA1D2}"/>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6">
            <a:extLst>
              <a:ext uri="{FF2B5EF4-FFF2-40B4-BE49-F238E27FC236}">
                <a16:creationId xmlns:a16="http://schemas.microsoft.com/office/drawing/2014/main" id="{94F8FAAA-6B0C-9CB7-255B-6C550C6BA674}"/>
              </a:ext>
            </a:extLst>
          </p:cNvPr>
          <p:cNvSpPr>
            <a:spLocks noGrp="1" noChangeArrowheads="1"/>
          </p:cNvSpPr>
          <p:nvPr>
            <p:ph type="sldNum" sz="quarter" idx="12"/>
          </p:nvPr>
        </p:nvSpPr>
        <p:spPr>
          <a:ln/>
        </p:spPr>
        <p:txBody>
          <a:bodyPr/>
          <a:lstStyle>
            <a:lvl1pPr>
              <a:defRPr/>
            </a:lvl1pPr>
          </a:lstStyle>
          <a:p>
            <a:fld id="{8345AD7C-530F-4D41-BDEE-6852C8770D1C}" type="slidenum">
              <a:rPr lang="en-GB" altLang="en-US"/>
              <a:pPr/>
              <a:t>‹#›</a:t>
            </a:fld>
            <a:endParaRPr lang="en-GB" altLang="en-US"/>
          </a:p>
        </p:txBody>
      </p:sp>
    </p:spTree>
    <p:extLst>
      <p:ext uri="{BB962C8B-B14F-4D97-AF65-F5344CB8AC3E}">
        <p14:creationId xmlns:p14="http://schemas.microsoft.com/office/powerpoint/2010/main" val="392521347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381000"/>
            <a:ext cx="2057400" cy="57150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381000"/>
            <a:ext cx="6019800" cy="5715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44994379-8C9F-925D-B4FA-56A1D8224C23}"/>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5">
            <a:extLst>
              <a:ext uri="{FF2B5EF4-FFF2-40B4-BE49-F238E27FC236}">
                <a16:creationId xmlns:a16="http://schemas.microsoft.com/office/drawing/2014/main" id="{8F5756A8-5238-09E2-B260-AC48C7947A59}"/>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6">
            <a:extLst>
              <a:ext uri="{FF2B5EF4-FFF2-40B4-BE49-F238E27FC236}">
                <a16:creationId xmlns:a16="http://schemas.microsoft.com/office/drawing/2014/main" id="{7F2F21E2-14BB-ACE9-1EC5-0C1CDEFD5AC2}"/>
              </a:ext>
            </a:extLst>
          </p:cNvPr>
          <p:cNvSpPr>
            <a:spLocks noGrp="1" noChangeArrowheads="1"/>
          </p:cNvSpPr>
          <p:nvPr>
            <p:ph type="sldNum" sz="quarter" idx="12"/>
          </p:nvPr>
        </p:nvSpPr>
        <p:spPr>
          <a:ln/>
        </p:spPr>
        <p:txBody>
          <a:bodyPr/>
          <a:lstStyle>
            <a:lvl1pPr>
              <a:defRPr/>
            </a:lvl1pPr>
          </a:lstStyle>
          <a:p>
            <a:fld id="{E864978C-585A-48D5-98C0-42AEEBB8D7F2}" type="slidenum">
              <a:rPr lang="en-GB" altLang="en-US"/>
              <a:pPr/>
              <a:t>‹#›</a:t>
            </a:fld>
            <a:endParaRPr lang="en-GB" altLang="en-US"/>
          </a:p>
        </p:txBody>
      </p:sp>
    </p:spTree>
    <p:extLst>
      <p:ext uri="{BB962C8B-B14F-4D97-AF65-F5344CB8AC3E}">
        <p14:creationId xmlns:p14="http://schemas.microsoft.com/office/powerpoint/2010/main" val="42815138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0722" name="Rectangle 2"/>
          <p:cNvSpPr>
            <a:spLocks noGrp="1" noChangeArrowheads="1"/>
          </p:cNvSpPr>
          <p:nvPr>
            <p:ph type="ctrTitle" sz="quarter"/>
          </p:nvPr>
        </p:nvSpPr>
        <p:spPr>
          <a:xfrm>
            <a:off x="685800" y="1676400"/>
            <a:ext cx="7772400" cy="1828800"/>
          </a:xfrm>
        </p:spPr>
        <p:txBody>
          <a:bodyPr/>
          <a:lstStyle>
            <a:lvl1pPr>
              <a:defRPr/>
            </a:lvl1pPr>
          </a:lstStyle>
          <a:p>
            <a:r>
              <a:rPr lang="en-US"/>
              <a:t>Click to edit Master title style</a:t>
            </a:r>
          </a:p>
        </p:txBody>
      </p:sp>
      <p:sp>
        <p:nvSpPr>
          <p:cNvPr id="30723" name="Rectangle 3"/>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US"/>
              <a:t>Click to edit Master subtitle style</a:t>
            </a:r>
          </a:p>
        </p:txBody>
      </p:sp>
      <p:sp>
        <p:nvSpPr>
          <p:cNvPr id="2" name="Rectangle 4">
            <a:extLst>
              <a:ext uri="{FF2B5EF4-FFF2-40B4-BE49-F238E27FC236}">
                <a16:creationId xmlns:a16="http://schemas.microsoft.com/office/drawing/2014/main" id="{B8A1F597-2C1E-26E0-3B16-7F5580FBCFFA}"/>
              </a:ext>
            </a:extLst>
          </p:cNvPr>
          <p:cNvSpPr>
            <a:spLocks noGrp="1" noChangeArrowheads="1"/>
          </p:cNvSpPr>
          <p:nvPr>
            <p:ph type="dt" sz="half" idx="10"/>
          </p:nvPr>
        </p:nvSpPr>
        <p:spPr>
          <a:ln/>
        </p:spPr>
        <p:txBody>
          <a:bodyPr/>
          <a:lstStyle>
            <a:lvl1pPr>
              <a:defRPr/>
            </a:lvl1pPr>
          </a:lstStyle>
          <a:p>
            <a:pPr>
              <a:defRPr/>
            </a:pPr>
            <a:endParaRPr lang="en-US"/>
          </a:p>
        </p:txBody>
      </p:sp>
      <p:sp>
        <p:nvSpPr>
          <p:cNvPr id="3" name="Rectangle 5">
            <a:extLst>
              <a:ext uri="{FF2B5EF4-FFF2-40B4-BE49-F238E27FC236}">
                <a16:creationId xmlns:a16="http://schemas.microsoft.com/office/drawing/2014/main" id="{82F144F7-9675-668A-C3B5-0817B9548385}"/>
              </a:ext>
            </a:extLst>
          </p:cNvPr>
          <p:cNvSpPr>
            <a:spLocks noGrp="1" noChangeArrowheads="1"/>
          </p:cNvSpPr>
          <p:nvPr>
            <p:ph type="ftr" sz="quarter" idx="11"/>
          </p:nvPr>
        </p:nvSpPr>
        <p:spPr>
          <a:ln/>
        </p:spPr>
        <p:txBody>
          <a:bodyPr/>
          <a:lstStyle>
            <a:lvl1pPr>
              <a:defRPr/>
            </a:lvl1pPr>
          </a:lstStyle>
          <a:p>
            <a:pPr>
              <a:defRPr/>
            </a:pPr>
            <a:endParaRPr lang="en-US"/>
          </a:p>
        </p:txBody>
      </p:sp>
      <p:sp>
        <p:nvSpPr>
          <p:cNvPr id="4" name="Rectangle 6">
            <a:extLst>
              <a:ext uri="{FF2B5EF4-FFF2-40B4-BE49-F238E27FC236}">
                <a16:creationId xmlns:a16="http://schemas.microsoft.com/office/drawing/2014/main" id="{7A892A28-5923-3C52-6F42-4F391D48AA8C}"/>
              </a:ext>
            </a:extLst>
          </p:cNvPr>
          <p:cNvSpPr>
            <a:spLocks noGrp="1" noChangeArrowheads="1"/>
          </p:cNvSpPr>
          <p:nvPr>
            <p:ph type="sldNum" sz="quarter" idx="12"/>
          </p:nvPr>
        </p:nvSpPr>
        <p:spPr>
          <a:ln/>
        </p:spPr>
        <p:txBody>
          <a:bodyPr/>
          <a:lstStyle>
            <a:lvl1pPr>
              <a:defRPr/>
            </a:lvl1pPr>
          </a:lstStyle>
          <a:p>
            <a:pPr>
              <a:defRPr/>
            </a:pPr>
            <a:fld id="{C95FAB44-0737-4FE4-95D8-78CDBD383D7F}" type="slidenum">
              <a:rPr lang="en-US" altLang="en-US"/>
              <a:pPr>
                <a:defRPr/>
              </a:pPr>
              <a:t>‹#›</a:t>
            </a:fld>
            <a:endParaRPr lang="en-US" altLang="en-US"/>
          </a:p>
        </p:txBody>
      </p:sp>
    </p:spTree>
    <p:extLst>
      <p:ext uri="{BB962C8B-B14F-4D97-AF65-F5344CB8AC3E}">
        <p14:creationId xmlns:p14="http://schemas.microsoft.com/office/powerpoint/2010/main" val="400762265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ED7B4C91-12EA-7DA7-6468-D4E9468EC28B}"/>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1C74E804-F3B9-A258-ABD4-CAD98B24FBAD}"/>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33558726-3D06-F480-FA45-B5721DAF41A6}"/>
              </a:ext>
            </a:extLst>
          </p:cNvPr>
          <p:cNvSpPr>
            <a:spLocks noGrp="1" noChangeArrowheads="1"/>
          </p:cNvSpPr>
          <p:nvPr>
            <p:ph type="sldNum" sz="quarter" idx="12"/>
          </p:nvPr>
        </p:nvSpPr>
        <p:spPr>
          <a:ln/>
        </p:spPr>
        <p:txBody>
          <a:bodyPr/>
          <a:lstStyle>
            <a:lvl1pPr>
              <a:defRPr/>
            </a:lvl1pPr>
          </a:lstStyle>
          <a:p>
            <a:pPr>
              <a:defRPr/>
            </a:pPr>
            <a:fld id="{04953D48-4B68-43B0-8CA5-B9173193E8AF}" type="slidenum">
              <a:rPr lang="en-US" altLang="en-US"/>
              <a:pPr>
                <a:defRPr/>
              </a:pPr>
              <a:t>‹#›</a:t>
            </a:fld>
            <a:endParaRPr lang="en-US" altLang="en-US"/>
          </a:p>
        </p:txBody>
      </p:sp>
    </p:spTree>
    <p:extLst>
      <p:ext uri="{BB962C8B-B14F-4D97-AF65-F5344CB8AC3E}">
        <p14:creationId xmlns:p14="http://schemas.microsoft.com/office/powerpoint/2010/main" val="29846101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357C61F1-13EA-307B-AA47-CF602F274EBC}"/>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FC1B8FB7-BA5E-724E-7523-CB02EF48F19B}"/>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274B9678-A9B0-C6B0-96F7-C6815CAE39A4}"/>
              </a:ext>
            </a:extLst>
          </p:cNvPr>
          <p:cNvSpPr>
            <a:spLocks noGrp="1" noChangeArrowheads="1"/>
          </p:cNvSpPr>
          <p:nvPr>
            <p:ph type="sldNum" sz="quarter" idx="12"/>
          </p:nvPr>
        </p:nvSpPr>
        <p:spPr>
          <a:ln/>
        </p:spPr>
        <p:txBody>
          <a:bodyPr/>
          <a:lstStyle>
            <a:lvl1pPr>
              <a:defRPr/>
            </a:lvl1pPr>
          </a:lstStyle>
          <a:p>
            <a:pPr>
              <a:defRPr/>
            </a:pPr>
            <a:fld id="{1A8A5A23-E549-4AA8-85AD-861551E6B0A3}" type="slidenum">
              <a:rPr lang="en-US" altLang="en-US"/>
              <a:pPr>
                <a:defRPr/>
              </a:pPr>
              <a:t>‹#›</a:t>
            </a:fld>
            <a:endParaRPr lang="en-US" altLang="en-US"/>
          </a:p>
        </p:txBody>
      </p:sp>
    </p:spTree>
    <p:extLst>
      <p:ext uri="{BB962C8B-B14F-4D97-AF65-F5344CB8AC3E}">
        <p14:creationId xmlns:p14="http://schemas.microsoft.com/office/powerpoint/2010/main" val="142595510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981200"/>
            <a:ext cx="40386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981200"/>
            <a:ext cx="40386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499D5379-FE72-D035-80F1-F5D9ECE96A6B}"/>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16EBF43C-2269-A924-705E-503075ED972D}"/>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22E21043-F62E-9B77-5DB0-5F28AF6D72F1}"/>
              </a:ext>
            </a:extLst>
          </p:cNvPr>
          <p:cNvSpPr>
            <a:spLocks noGrp="1" noChangeArrowheads="1"/>
          </p:cNvSpPr>
          <p:nvPr>
            <p:ph type="sldNum" sz="quarter" idx="12"/>
          </p:nvPr>
        </p:nvSpPr>
        <p:spPr>
          <a:ln/>
        </p:spPr>
        <p:txBody>
          <a:bodyPr/>
          <a:lstStyle>
            <a:lvl1pPr>
              <a:defRPr/>
            </a:lvl1pPr>
          </a:lstStyle>
          <a:p>
            <a:pPr>
              <a:defRPr/>
            </a:pPr>
            <a:fld id="{C9D59A9A-296D-4619-B478-F1F7C316B068}" type="slidenum">
              <a:rPr lang="en-US" altLang="en-US"/>
              <a:pPr>
                <a:defRPr/>
              </a:pPr>
              <a:t>‹#›</a:t>
            </a:fld>
            <a:endParaRPr lang="en-US" altLang="en-US"/>
          </a:p>
        </p:txBody>
      </p:sp>
    </p:spTree>
    <p:extLst>
      <p:ext uri="{BB962C8B-B14F-4D97-AF65-F5344CB8AC3E}">
        <p14:creationId xmlns:p14="http://schemas.microsoft.com/office/powerpoint/2010/main" val="339723669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a:extLst>
              <a:ext uri="{FF2B5EF4-FFF2-40B4-BE49-F238E27FC236}">
                <a16:creationId xmlns:a16="http://schemas.microsoft.com/office/drawing/2014/main" id="{60DCA7CA-8F57-16AE-B6F2-BD3DCBC97445}"/>
              </a:ext>
            </a:extLst>
          </p:cNvPr>
          <p:cNvSpPr>
            <a:spLocks noGrp="1" noChangeArrowheads="1"/>
          </p:cNvSpPr>
          <p:nvPr>
            <p:ph type="dt" sz="half" idx="10"/>
          </p:nvPr>
        </p:nvSpPr>
        <p:spPr>
          <a:ln/>
        </p:spPr>
        <p:txBody>
          <a:bodyPr/>
          <a:lstStyle>
            <a:lvl1pPr>
              <a:defRPr/>
            </a:lvl1pPr>
          </a:lstStyle>
          <a:p>
            <a:pPr>
              <a:defRPr/>
            </a:pPr>
            <a:endParaRPr lang="en-US"/>
          </a:p>
        </p:txBody>
      </p:sp>
      <p:sp>
        <p:nvSpPr>
          <p:cNvPr id="8" name="Rectangle 5">
            <a:extLst>
              <a:ext uri="{FF2B5EF4-FFF2-40B4-BE49-F238E27FC236}">
                <a16:creationId xmlns:a16="http://schemas.microsoft.com/office/drawing/2014/main" id="{4061631B-D0C3-A1D5-6690-C18B7966AD39}"/>
              </a:ext>
            </a:extLst>
          </p:cNvPr>
          <p:cNvSpPr>
            <a:spLocks noGrp="1" noChangeArrowheads="1"/>
          </p:cNvSpPr>
          <p:nvPr>
            <p:ph type="ftr" sz="quarter" idx="11"/>
          </p:nvPr>
        </p:nvSpPr>
        <p:spPr>
          <a:ln/>
        </p:spPr>
        <p:txBody>
          <a:bodyPr/>
          <a:lstStyle>
            <a:lvl1pPr>
              <a:defRPr/>
            </a:lvl1pPr>
          </a:lstStyle>
          <a:p>
            <a:pPr>
              <a:defRPr/>
            </a:pPr>
            <a:endParaRPr lang="en-US"/>
          </a:p>
        </p:txBody>
      </p:sp>
      <p:sp>
        <p:nvSpPr>
          <p:cNvPr id="9" name="Rectangle 6">
            <a:extLst>
              <a:ext uri="{FF2B5EF4-FFF2-40B4-BE49-F238E27FC236}">
                <a16:creationId xmlns:a16="http://schemas.microsoft.com/office/drawing/2014/main" id="{102169B8-916C-3303-5507-89072888D6AC}"/>
              </a:ext>
            </a:extLst>
          </p:cNvPr>
          <p:cNvSpPr>
            <a:spLocks noGrp="1" noChangeArrowheads="1"/>
          </p:cNvSpPr>
          <p:nvPr>
            <p:ph type="sldNum" sz="quarter" idx="12"/>
          </p:nvPr>
        </p:nvSpPr>
        <p:spPr>
          <a:ln/>
        </p:spPr>
        <p:txBody>
          <a:bodyPr/>
          <a:lstStyle>
            <a:lvl1pPr>
              <a:defRPr/>
            </a:lvl1pPr>
          </a:lstStyle>
          <a:p>
            <a:pPr>
              <a:defRPr/>
            </a:pPr>
            <a:fld id="{639B8E66-68F6-42AF-BE8B-E382E36533EB}" type="slidenum">
              <a:rPr lang="en-US" altLang="en-US"/>
              <a:pPr>
                <a:defRPr/>
              </a:pPr>
              <a:t>‹#›</a:t>
            </a:fld>
            <a:endParaRPr lang="en-US" altLang="en-US"/>
          </a:p>
        </p:txBody>
      </p:sp>
    </p:spTree>
    <p:extLst>
      <p:ext uri="{BB962C8B-B14F-4D97-AF65-F5344CB8AC3E}">
        <p14:creationId xmlns:p14="http://schemas.microsoft.com/office/powerpoint/2010/main" val="389630921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a:extLst>
              <a:ext uri="{FF2B5EF4-FFF2-40B4-BE49-F238E27FC236}">
                <a16:creationId xmlns:a16="http://schemas.microsoft.com/office/drawing/2014/main" id="{4184C16C-FA1F-292B-F09B-C0789A62A146}"/>
              </a:ext>
            </a:extLst>
          </p:cNvPr>
          <p:cNvSpPr>
            <a:spLocks noGrp="1" noChangeArrowheads="1"/>
          </p:cNvSpPr>
          <p:nvPr>
            <p:ph type="dt" sz="half" idx="10"/>
          </p:nvPr>
        </p:nvSpPr>
        <p:spPr>
          <a:ln/>
        </p:spPr>
        <p:txBody>
          <a:bodyPr/>
          <a:lstStyle>
            <a:lvl1pPr>
              <a:defRPr/>
            </a:lvl1pPr>
          </a:lstStyle>
          <a:p>
            <a:pPr>
              <a:defRPr/>
            </a:pPr>
            <a:endParaRPr lang="en-US"/>
          </a:p>
        </p:txBody>
      </p:sp>
      <p:sp>
        <p:nvSpPr>
          <p:cNvPr id="4" name="Rectangle 5">
            <a:extLst>
              <a:ext uri="{FF2B5EF4-FFF2-40B4-BE49-F238E27FC236}">
                <a16:creationId xmlns:a16="http://schemas.microsoft.com/office/drawing/2014/main" id="{6E5E0D61-3CBD-2544-B523-FE65F1086093}"/>
              </a:ext>
            </a:extLst>
          </p:cNvPr>
          <p:cNvSpPr>
            <a:spLocks noGrp="1" noChangeArrowheads="1"/>
          </p:cNvSpPr>
          <p:nvPr>
            <p:ph type="ftr" sz="quarter" idx="11"/>
          </p:nvPr>
        </p:nvSpPr>
        <p:spPr>
          <a:ln/>
        </p:spPr>
        <p:txBody>
          <a:bodyPr/>
          <a:lstStyle>
            <a:lvl1pPr>
              <a:defRPr/>
            </a:lvl1pPr>
          </a:lstStyle>
          <a:p>
            <a:pPr>
              <a:defRPr/>
            </a:pPr>
            <a:endParaRPr lang="en-US"/>
          </a:p>
        </p:txBody>
      </p:sp>
      <p:sp>
        <p:nvSpPr>
          <p:cNvPr id="5" name="Rectangle 6">
            <a:extLst>
              <a:ext uri="{FF2B5EF4-FFF2-40B4-BE49-F238E27FC236}">
                <a16:creationId xmlns:a16="http://schemas.microsoft.com/office/drawing/2014/main" id="{0C328D43-F525-DFA0-28B4-41D4D51038C1}"/>
              </a:ext>
            </a:extLst>
          </p:cNvPr>
          <p:cNvSpPr>
            <a:spLocks noGrp="1" noChangeArrowheads="1"/>
          </p:cNvSpPr>
          <p:nvPr>
            <p:ph type="sldNum" sz="quarter" idx="12"/>
          </p:nvPr>
        </p:nvSpPr>
        <p:spPr>
          <a:ln/>
        </p:spPr>
        <p:txBody>
          <a:bodyPr/>
          <a:lstStyle>
            <a:lvl1pPr>
              <a:defRPr/>
            </a:lvl1pPr>
          </a:lstStyle>
          <a:p>
            <a:pPr>
              <a:defRPr/>
            </a:pPr>
            <a:fld id="{CE934C3E-1E51-474F-9321-EE07E170D53D}" type="slidenum">
              <a:rPr lang="en-US" altLang="en-US"/>
              <a:pPr>
                <a:defRPr/>
              </a:pPr>
              <a:t>‹#›</a:t>
            </a:fld>
            <a:endParaRPr lang="en-US" altLang="en-US"/>
          </a:p>
        </p:txBody>
      </p:sp>
    </p:spTree>
    <p:extLst>
      <p:ext uri="{BB962C8B-B14F-4D97-AF65-F5344CB8AC3E}">
        <p14:creationId xmlns:p14="http://schemas.microsoft.com/office/powerpoint/2010/main" val="243404283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DE722CA7-97E7-5B49-6628-CDE0EB658F65}"/>
              </a:ext>
            </a:extLst>
          </p:cNvPr>
          <p:cNvSpPr>
            <a:spLocks noGrp="1" noChangeArrowheads="1"/>
          </p:cNvSpPr>
          <p:nvPr>
            <p:ph type="dt" sz="half" idx="10"/>
          </p:nvPr>
        </p:nvSpPr>
        <p:spPr>
          <a:ln/>
        </p:spPr>
        <p:txBody>
          <a:bodyPr/>
          <a:lstStyle>
            <a:lvl1pPr>
              <a:defRPr/>
            </a:lvl1pPr>
          </a:lstStyle>
          <a:p>
            <a:pPr>
              <a:defRPr/>
            </a:pPr>
            <a:endParaRPr lang="en-US"/>
          </a:p>
        </p:txBody>
      </p:sp>
      <p:sp>
        <p:nvSpPr>
          <p:cNvPr id="3" name="Rectangle 5">
            <a:extLst>
              <a:ext uri="{FF2B5EF4-FFF2-40B4-BE49-F238E27FC236}">
                <a16:creationId xmlns:a16="http://schemas.microsoft.com/office/drawing/2014/main" id="{2BE82A2F-220C-997E-51EC-C763857E3CF1}"/>
              </a:ext>
            </a:extLst>
          </p:cNvPr>
          <p:cNvSpPr>
            <a:spLocks noGrp="1" noChangeArrowheads="1"/>
          </p:cNvSpPr>
          <p:nvPr>
            <p:ph type="ftr" sz="quarter" idx="11"/>
          </p:nvPr>
        </p:nvSpPr>
        <p:spPr>
          <a:ln/>
        </p:spPr>
        <p:txBody>
          <a:bodyPr/>
          <a:lstStyle>
            <a:lvl1pPr>
              <a:defRPr/>
            </a:lvl1pPr>
          </a:lstStyle>
          <a:p>
            <a:pPr>
              <a:defRPr/>
            </a:pPr>
            <a:endParaRPr lang="en-US"/>
          </a:p>
        </p:txBody>
      </p:sp>
      <p:sp>
        <p:nvSpPr>
          <p:cNvPr id="4" name="Rectangle 6">
            <a:extLst>
              <a:ext uri="{FF2B5EF4-FFF2-40B4-BE49-F238E27FC236}">
                <a16:creationId xmlns:a16="http://schemas.microsoft.com/office/drawing/2014/main" id="{73C87F87-9C20-7A14-B53A-8326F0AC2FBD}"/>
              </a:ext>
            </a:extLst>
          </p:cNvPr>
          <p:cNvSpPr>
            <a:spLocks noGrp="1" noChangeArrowheads="1"/>
          </p:cNvSpPr>
          <p:nvPr>
            <p:ph type="sldNum" sz="quarter" idx="12"/>
          </p:nvPr>
        </p:nvSpPr>
        <p:spPr>
          <a:ln/>
        </p:spPr>
        <p:txBody>
          <a:bodyPr/>
          <a:lstStyle>
            <a:lvl1pPr>
              <a:defRPr/>
            </a:lvl1pPr>
          </a:lstStyle>
          <a:p>
            <a:pPr>
              <a:defRPr/>
            </a:pPr>
            <a:fld id="{6D1BAD4C-3662-4185-A474-3C0349A72C65}" type="slidenum">
              <a:rPr lang="en-US" altLang="en-US"/>
              <a:pPr>
                <a:defRPr/>
              </a:pPr>
              <a:t>‹#›</a:t>
            </a:fld>
            <a:endParaRPr lang="en-US" altLang="en-US"/>
          </a:p>
        </p:txBody>
      </p:sp>
    </p:spTree>
    <p:extLst>
      <p:ext uri="{BB962C8B-B14F-4D97-AF65-F5344CB8AC3E}">
        <p14:creationId xmlns:p14="http://schemas.microsoft.com/office/powerpoint/2010/main" val="113678847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20567303-3AC6-41EC-5E42-53258D948F32}"/>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67DCD6D2-80AD-64D8-9C9E-7D1AF3697AD6}"/>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D0077711-3D93-4CD5-9F2B-0654D45612AA}"/>
              </a:ext>
            </a:extLst>
          </p:cNvPr>
          <p:cNvSpPr>
            <a:spLocks noGrp="1" noChangeArrowheads="1"/>
          </p:cNvSpPr>
          <p:nvPr>
            <p:ph type="sldNum" sz="quarter" idx="12"/>
          </p:nvPr>
        </p:nvSpPr>
        <p:spPr>
          <a:ln/>
        </p:spPr>
        <p:txBody>
          <a:bodyPr/>
          <a:lstStyle>
            <a:lvl1pPr>
              <a:defRPr/>
            </a:lvl1pPr>
          </a:lstStyle>
          <a:p>
            <a:pPr>
              <a:defRPr/>
            </a:pPr>
            <a:fld id="{B712DE60-34BF-4AC4-8A38-840C2FA71607}" type="slidenum">
              <a:rPr lang="en-US" altLang="en-US"/>
              <a:pPr>
                <a:defRPr/>
              </a:pPr>
              <a:t>‹#›</a:t>
            </a:fld>
            <a:endParaRPr lang="en-US" altLang="en-US"/>
          </a:p>
        </p:txBody>
      </p:sp>
    </p:spTree>
    <p:extLst>
      <p:ext uri="{BB962C8B-B14F-4D97-AF65-F5344CB8AC3E}">
        <p14:creationId xmlns:p14="http://schemas.microsoft.com/office/powerpoint/2010/main" val="269244973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878DFC97-4374-CDE4-FDDE-EA17EBA62EAA}"/>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B8249386-7E78-C882-ADDA-CC5DD542623F}"/>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28B4BCC7-2128-49B9-B5B8-B8D0F60D6354}"/>
              </a:ext>
            </a:extLst>
          </p:cNvPr>
          <p:cNvSpPr>
            <a:spLocks noGrp="1" noChangeArrowheads="1"/>
          </p:cNvSpPr>
          <p:nvPr>
            <p:ph type="sldNum" sz="quarter" idx="12"/>
          </p:nvPr>
        </p:nvSpPr>
        <p:spPr>
          <a:ln/>
        </p:spPr>
        <p:txBody>
          <a:bodyPr/>
          <a:lstStyle>
            <a:lvl1pPr>
              <a:defRPr/>
            </a:lvl1pPr>
          </a:lstStyle>
          <a:p>
            <a:pPr>
              <a:defRPr/>
            </a:pPr>
            <a:fld id="{48167EF9-8869-4A1C-82F3-625504A0C27E}" type="slidenum">
              <a:rPr lang="en-US" altLang="en-US"/>
              <a:pPr>
                <a:defRPr/>
              </a:pPr>
              <a:t>‹#›</a:t>
            </a:fld>
            <a:endParaRPr lang="en-US" altLang="en-US"/>
          </a:p>
        </p:txBody>
      </p:sp>
    </p:spTree>
    <p:extLst>
      <p:ext uri="{BB962C8B-B14F-4D97-AF65-F5344CB8AC3E}">
        <p14:creationId xmlns:p14="http://schemas.microsoft.com/office/powerpoint/2010/main" val="91965053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2BA70F73-3C9B-8937-C04A-44BCD2E0E03D}"/>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704280EE-B066-77FB-0547-A6362AC9096B}"/>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DE567AD1-CF32-67E9-6EF7-768A13AE8151}"/>
              </a:ext>
            </a:extLst>
          </p:cNvPr>
          <p:cNvSpPr>
            <a:spLocks noGrp="1" noChangeArrowheads="1"/>
          </p:cNvSpPr>
          <p:nvPr>
            <p:ph type="sldNum" sz="quarter" idx="12"/>
          </p:nvPr>
        </p:nvSpPr>
        <p:spPr>
          <a:ln/>
        </p:spPr>
        <p:txBody>
          <a:bodyPr/>
          <a:lstStyle>
            <a:lvl1pPr>
              <a:defRPr/>
            </a:lvl1pPr>
          </a:lstStyle>
          <a:p>
            <a:pPr>
              <a:defRPr/>
            </a:pPr>
            <a:fld id="{040D7A6C-A5E1-42CD-B9B0-22ACE7CE3F01}" type="slidenum">
              <a:rPr lang="en-US" altLang="en-US"/>
              <a:pPr>
                <a:defRPr/>
              </a:pPr>
              <a:t>‹#›</a:t>
            </a:fld>
            <a:endParaRPr lang="en-US" altLang="en-US"/>
          </a:p>
        </p:txBody>
      </p:sp>
    </p:spTree>
    <p:extLst>
      <p:ext uri="{BB962C8B-B14F-4D97-AF65-F5344CB8AC3E}">
        <p14:creationId xmlns:p14="http://schemas.microsoft.com/office/powerpoint/2010/main" val="109367090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381000"/>
            <a:ext cx="2057400" cy="57150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381000"/>
            <a:ext cx="6019800" cy="5715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927D7602-32A5-F596-8A7D-C206279641D3}"/>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D1AF8D51-E98C-8B74-7346-15B624FE654F}"/>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606A3430-3736-7814-9D59-5A25A5283141}"/>
              </a:ext>
            </a:extLst>
          </p:cNvPr>
          <p:cNvSpPr>
            <a:spLocks noGrp="1" noChangeArrowheads="1"/>
          </p:cNvSpPr>
          <p:nvPr>
            <p:ph type="sldNum" sz="quarter" idx="12"/>
          </p:nvPr>
        </p:nvSpPr>
        <p:spPr>
          <a:ln/>
        </p:spPr>
        <p:txBody>
          <a:bodyPr/>
          <a:lstStyle>
            <a:lvl1pPr>
              <a:defRPr/>
            </a:lvl1pPr>
          </a:lstStyle>
          <a:p>
            <a:pPr>
              <a:defRPr/>
            </a:pPr>
            <a:fld id="{0F45A083-795D-4906-A052-B78C1F1237DC}" type="slidenum">
              <a:rPr lang="en-US" altLang="en-US"/>
              <a:pPr>
                <a:defRPr/>
              </a:pPr>
              <a:t>‹#›</a:t>
            </a:fld>
            <a:endParaRPr lang="en-US" altLang="en-US"/>
          </a:p>
        </p:txBody>
      </p:sp>
    </p:spTree>
    <p:extLst>
      <p:ext uri="{BB962C8B-B14F-4D97-AF65-F5344CB8AC3E}">
        <p14:creationId xmlns:p14="http://schemas.microsoft.com/office/powerpoint/2010/main" val="12269553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35CA110-6B8F-49E4-B28A-F36F8314676B}" type="datetimeFigureOut">
              <a:rPr lang="en-GB" smtClean="0"/>
              <a:t>13/12/2023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BA3F232-6A26-4521-96CE-BECF409F7D64}" type="slidenum">
              <a:rPr lang="en-GB" smtClean="0"/>
              <a:t>‹#›</a:t>
            </a:fld>
            <a:endParaRPr lang="en-GB"/>
          </a:p>
        </p:txBody>
      </p:sp>
    </p:spTree>
    <p:extLst>
      <p:ext uri="{BB962C8B-B14F-4D97-AF65-F5344CB8AC3E}">
        <p14:creationId xmlns:p14="http://schemas.microsoft.com/office/powerpoint/2010/main" val="34686066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161616"/>
        </a:solidFill>
        <a:effectLst/>
      </p:bgPr>
    </p:bg>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70DF40B0-D507-B5F2-067D-551473683980}"/>
              </a:ext>
            </a:extLst>
          </p:cNvPr>
          <p:cNvSpPr>
            <a:spLocks noGrp="1" noChangeArrowheads="1"/>
          </p:cNvSpPr>
          <p:nvPr>
            <p:ph type="title"/>
          </p:nvPr>
        </p:nvSpPr>
        <p:spPr bwMode="auto">
          <a:xfrm>
            <a:off x="457200" y="381000"/>
            <a:ext cx="8229600" cy="13716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43" name="Rectangle 3">
            <a:extLst>
              <a:ext uri="{FF2B5EF4-FFF2-40B4-BE49-F238E27FC236}">
                <a16:creationId xmlns:a16="http://schemas.microsoft.com/office/drawing/2014/main" id="{51BCF831-1135-50BC-F9A7-D967FB31519E}"/>
              </a:ext>
            </a:extLst>
          </p:cNvPr>
          <p:cNvSpPr>
            <a:spLocks noGrp="1" noChangeArrowheads="1"/>
          </p:cNvSpPr>
          <p:nvPr>
            <p:ph type="body" idx="1"/>
          </p:nvPr>
        </p:nvSpPr>
        <p:spPr bwMode="auto">
          <a:xfrm>
            <a:off x="457200" y="1981200"/>
            <a:ext cx="82296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244" name="Rectangle 4">
            <a:extLst>
              <a:ext uri="{FF2B5EF4-FFF2-40B4-BE49-F238E27FC236}">
                <a16:creationId xmlns:a16="http://schemas.microsoft.com/office/drawing/2014/main" id="{DB43406F-9DC7-DEE0-6ABF-482B16107591}"/>
              </a:ext>
            </a:extLst>
          </p:cNvPr>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400">
                <a:effectLst>
                  <a:outerShdw blurRad="38100" dist="38100" dir="2700000" algn="tl">
                    <a:srgbClr val="000000"/>
                  </a:outerShdw>
                </a:effectLst>
                <a:latin typeface="Arial" charset="0"/>
              </a:defRPr>
            </a:lvl1pPr>
          </a:lstStyle>
          <a:p>
            <a:pPr>
              <a:defRPr/>
            </a:pPr>
            <a:endParaRPr lang="en-GB"/>
          </a:p>
        </p:txBody>
      </p:sp>
      <p:sp>
        <p:nvSpPr>
          <p:cNvPr id="10245" name="Rectangle 5">
            <a:extLst>
              <a:ext uri="{FF2B5EF4-FFF2-40B4-BE49-F238E27FC236}">
                <a16:creationId xmlns:a16="http://schemas.microsoft.com/office/drawing/2014/main" id="{E6B5D1AE-9B6E-3099-F40D-42FEC6BF73B5}"/>
              </a:ext>
            </a:extLst>
          </p:cNvPr>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400">
                <a:effectLst>
                  <a:outerShdw blurRad="38100" dist="38100" dir="2700000" algn="tl">
                    <a:srgbClr val="000000"/>
                  </a:outerShdw>
                </a:effectLst>
                <a:latin typeface="Arial" charset="0"/>
              </a:defRPr>
            </a:lvl1pPr>
          </a:lstStyle>
          <a:p>
            <a:pPr>
              <a:defRPr/>
            </a:pPr>
            <a:endParaRPr lang="en-GB"/>
          </a:p>
        </p:txBody>
      </p:sp>
      <p:sp>
        <p:nvSpPr>
          <p:cNvPr id="10246" name="Rectangle 6">
            <a:extLst>
              <a:ext uri="{FF2B5EF4-FFF2-40B4-BE49-F238E27FC236}">
                <a16:creationId xmlns:a16="http://schemas.microsoft.com/office/drawing/2014/main" id="{AB3FA0E2-EEF9-6BAC-D3D0-F333F777BE6E}"/>
              </a:ext>
            </a:extLst>
          </p:cNvPr>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400">
                <a:effectLst>
                  <a:outerShdw blurRad="38100" dist="38100" dir="2700000" algn="tl">
                    <a:srgbClr val="000000"/>
                  </a:outerShdw>
                </a:effectLst>
                <a:latin typeface="Arial" panose="020B0604020202020204" pitchFamily="34" charset="0"/>
              </a:defRPr>
            </a:lvl1pPr>
          </a:lstStyle>
          <a:p>
            <a:fld id="{5DAA44E9-A719-4895-A705-99CA6F44046E}" type="slidenum">
              <a:rPr lang="en-GB" altLang="en-US"/>
              <a:pPr/>
              <a:t>‹#›</a:t>
            </a:fld>
            <a:endParaRPr lang="en-GB" altLang="en-US"/>
          </a:p>
        </p:txBody>
      </p:sp>
    </p:spTree>
    <p:extLst>
      <p:ext uri="{BB962C8B-B14F-4D97-AF65-F5344CB8AC3E}">
        <p14:creationId xmlns:p14="http://schemas.microsoft.com/office/powerpoint/2010/main" val="4236309601"/>
      </p:ext>
    </p:extLst>
  </p:cSld>
  <p:clrMap bg1="dk2" tx1="lt1" bg2="dk1"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defRPr>
      </a:lvl2pPr>
      <a:lvl3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defRPr>
      </a:lvl3pPr>
      <a:lvl4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defRPr>
      </a:lvl4pPr>
      <a:lvl5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9pPr>
    </p:titleStyle>
    <p:bodyStyle>
      <a:lvl1pPr marL="342900" indent="-342900" algn="l" rtl="0" eaLnBrk="0" fontAlgn="base" hangingPunct="0">
        <a:spcBef>
          <a:spcPct val="20000"/>
        </a:spcBef>
        <a:spcAft>
          <a:spcPct val="0"/>
        </a:spcAft>
        <a:buClr>
          <a:schemeClr val="hlink"/>
        </a:buClr>
        <a:buSzPct val="65000"/>
        <a:buFont typeface="Wingdings" panose="05000000000000000000"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folHlink"/>
        </a:buClr>
        <a:buSzPct val="65000"/>
        <a:buFont typeface="Wingdings" panose="05000000000000000000" pitchFamily="2" charset="2"/>
        <a:buChar char="n"/>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hlink"/>
        </a:buClr>
        <a:buSzPct val="65000"/>
        <a:buFont typeface="Wingdings" panose="05000000000000000000" pitchFamily="2" charset="2"/>
        <a:buChar char="n"/>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161616"/>
        </a:solidFill>
        <a:effectLst/>
      </p:bgPr>
    </p:bg>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D681871D-40F9-FC36-4695-9B8D65128BAE}"/>
              </a:ext>
            </a:extLst>
          </p:cNvPr>
          <p:cNvSpPr>
            <a:spLocks noGrp="1" noChangeArrowheads="1"/>
          </p:cNvSpPr>
          <p:nvPr>
            <p:ph type="title"/>
          </p:nvPr>
        </p:nvSpPr>
        <p:spPr bwMode="auto">
          <a:xfrm>
            <a:off x="457200" y="381000"/>
            <a:ext cx="8229600" cy="13716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9699" name="Rectangle 3">
            <a:extLst>
              <a:ext uri="{FF2B5EF4-FFF2-40B4-BE49-F238E27FC236}">
                <a16:creationId xmlns:a16="http://schemas.microsoft.com/office/drawing/2014/main" id="{2AC00F9E-E4DF-FF73-FE93-DDAD3B6C4ADD}"/>
              </a:ext>
            </a:extLst>
          </p:cNvPr>
          <p:cNvSpPr>
            <a:spLocks noGrp="1" noChangeArrowheads="1"/>
          </p:cNvSpPr>
          <p:nvPr>
            <p:ph type="body" idx="1"/>
          </p:nvPr>
        </p:nvSpPr>
        <p:spPr bwMode="auto">
          <a:xfrm>
            <a:off x="457200" y="1981200"/>
            <a:ext cx="82296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9700" name="Rectangle 4">
            <a:extLst>
              <a:ext uri="{FF2B5EF4-FFF2-40B4-BE49-F238E27FC236}">
                <a16:creationId xmlns:a16="http://schemas.microsoft.com/office/drawing/2014/main" id="{0D5FB601-13A3-166D-E484-4F726992C210}"/>
              </a:ext>
            </a:extLst>
          </p:cNvPr>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400">
                <a:effectLst>
                  <a:outerShdw blurRad="38100" dist="38100" dir="2700000" algn="tl">
                    <a:srgbClr val="000000"/>
                  </a:outerShdw>
                </a:effectLst>
                <a:latin typeface="Arial" charset="0"/>
                <a:cs typeface="Arial" charset="0"/>
              </a:defRPr>
            </a:lvl1pPr>
          </a:lstStyle>
          <a:p>
            <a:pPr>
              <a:defRPr/>
            </a:pPr>
            <a:endParaRPr lang="en-US"/>
          </a:p>
        </p:txBody>
      </p:sp>
      <p:sp>
        <p:nvSpPr>
          <p:cNvPr id="29701" name="Rectangle 5">
            <a:extLst>
              <a:ext uri="{FF2B5EF4-FFF2-40B4-BE49-F238E27FC236}">
                <a16:creationId xmlns:a16="http://schemas.microsoft.com/office/drawing/2014/main" id="{527F6298-5498-7051-C09D-0118C1D6B429}"/>
              </a:ext>
            </a:extLst>
          </p:cNvPr>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400">
                <a:effectLst>
                  <a:outerShdw blurRad="38100" dist="38100" dir="2700000" algn="tl">
                    <a:srgbClr val="000000"/>
                  </a:outerShdw>
                </a:effectLst>
                <a:latin typeface="Arial" charset="0"/>
                <a:cs typeface="Arial" charset="0"/>
              </a:defRPr>
            </a:lvl1pPr>
          </a:lstStyle>
          <a:p>
            <a:pPr>
              <a:defRPr/>
            </a:pPr>
            <a:endParaRPr lang="en-US"/>
          </a:p>
        </p:txBody>
      </p:sp>
      <p:sp>
        <p:nvSpPr>
          <p:cNvPr id="29702" name="Rectangle 6">
            <a:extLst>
              <a:ext uri="{FF2B5EF4-FFF2-40B4-BE49-F238E27FC236}">
                <a16:creationId xmlns:a16="http://schemas.microsoft.com/office/drawing/2014/main" id="{BA4F8098-80AD-A5DC-EC05-425E1F562F47}"/>
              </a:ext>
            </a:extLst>
          </p:cNvPr>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400" smtClean="0">
                <a:effectLst>
                  <a:outerShdw blurRad="38100" dist="38100" dir="2700000" algn="tl">
                    <a:srgbClr val="000000"/>
                  </a:outerShdw>
                </a:effectLst>
                <a:latin typeface="Arial" panose="020B0604020202020204" pitchFamily="34" charset="0"/>
              </a:defRPr>
            </a:lvl1pPr>
          </a:lstStyle>
          <a:p>
            <a:pPr>
              <a:defRPr/>
            </a:pPr>
            <a:fld id="{127E886E-C4B2-4118-BCFE-C576D6C730E7}" type="slidenum">
              <a:rPr lang="en-US" altLang="en-US"/>
              <a:pPr>
                <a:defRPr/>
              </a:pPr>
              <a:t>‹#›</a:t>
            </a:fld>
            <a:endParaRPr lang="en-US" altLang="en-US"/>
          </a:p>
        </p:txBody>
      </p:sp>
    </p:spTree>
    <p:extLst>
      <p:ext uri="{BB962C8B-B14F-4D97-AF65-F5344CB8AC3E}">
        <p14:creationId xmlns:p14="http://schemas.microsoft.com/office/powerpoint/2010/main" val="3256234174"/>
      </p:ext>
    </p:extLst>
  </p:cSld>
  <p:clrMap bg1="dk2" tx1="lt1" bg2="dk1"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2pPr>
      <a:lvl3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3pPr>
      <a:lvl4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4pPr>
      <a:lvl5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9pPr>
    </p:titleStyle>
    <p:bodyStyle>
      <a:lvl1pPr marL="342900" indent="-342900" algn="l" rtl="0" eaLnBrk="0" fontAlgn="base" hangingPunct="0">
        <a:spcBef>
          <a:spcPct val="20000"/>
        </a:spcBef>
        <a:spcAft>
          <a:spcPct val="0"/>
        </a:spcAft>
        <a:buClr>
          <a:schemeClr val="hlink"/>
        </a:buClr>
        <a:buSzPct val="65000"/>
        <a:buFont typeface="Wingdings" panose="05000000000000000000"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folHlink"/>
        </a:buClr>
        <a:buSzPct val="65000"/>
        <a:buFont typeface="Wingdings" panose="05000000000000000000" pitchFamily="2" charset="2"/>
        <a:buChar char="n"/>
        <a:defRPr sz="2800">
          <a:solidFill>
            <a:schemeClr val="tx1"/>
          </a:solidFill>
          <a:effectLst>
            <a:outerShdw blurRad="38100" dist="38100" dir="2700000" algn="tl">
              <a:srgbClr val="000000"/>
            </a:outerShdw>
          </a:effectLst>
          <a:latin typeface="+mn-lt"/>
          <a:cs typeface="+mn-cs"/>
        </a:defRPr>
      </a:lvl2pPr>
      <a:lvl3pPr marL="1143000" indent="-228600" algn="l" rtl="0" eaLnBrk="0" fontAlgn="base" hangingPunct="0">
        <a:spcBef>
          <a:spcPct val="20000"/>
        </a:spcBef>
        <a:spcAft>
          <a:spcPct val="0"/>
        </a:spcAft>
        <a:buClr>
          <a:schemeClr val="hlink"/>
        </a:buClr>
        <a:buSzPct val="65000"/>
        <a:buFont typeface="Wingdings" panose="05000000000000000000" pitchFamily="2" charset="2"/>
        <a:buChar char="n"/>
        <a:defRPr sz="2400">
          <a:solidFill>
            <a:schemeClr val="tx1"/>
          </a:solidFill>
          <a:effectLst>
            <a:outerShdw blurRad="38100" dist="38100" dir="2700000" algn="tl">
              <a:srgbClr val="000000"/>
            </a:outerShdw>
          </a:effectLst>
          <a:latin typeface="+mn-lt"/>
          <a:cs typeface="+mn-cs"/>
        </a:defRPr>
      </a:lvl3pPr>
      <a:lvl4pPr marL="1600200" indent="-228600" algn="l" rtl="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effectLst>
            <a:outerShdw blurRad="38100" dist="38100" dir="2700000" algn="tl">
              <a:srgbClr val="000000"/>
            </a:outerShdw>
          </a:effectLst>
          <a:latin typeface="+mn-lt"/>
          <a:cs typeface="+mn-cs"/>
        </a:defRPr>
      </a:lvl4pPr>
      <a:lvl5pPr marL="2057400" indent="-228600" algn="l" rtl="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effectLst>
            <a:outerShdw blurRad="38100" dist="38100" dir="2700000" algn="tl">
              <a:srgbClr val="000000"/>
            </a:outerShdw>
          </a:effectLst>
          <a:latin typeface="+mn-lt"/>
          <a:cs typeface="+mn-cs"/>
        </a:defRPr>
      </a:lvl5pPr>
      <a:lvl6pPr marL="25146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cs typeface="+mn-cs"/>
        </a:defRPr>
      </a:lvl6pPr>
      <a:lvl7pPr marL="29718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cs typeface="+mn-cs"/>
        </a:defRPr>
      </a:lvl7pPr>
      <a:lvl8pPr marL="34290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cs typeface="+mn-cs"/>
        </a:defRPr>
      </a:lvl8pPr>
      <a:lvl9pPr marL="38862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www.lbl.gov/Science-Articles/Archive/assets/images/2006/Nov/15-Wed/mtDNA_src.jpg" TargetMode="External"/><Relationship Id="rId2" Type="http://schemas.openxmlformats.org/officeDocument/2006/relationships/notesSlide" Target="../notesSlides/notesSlide5.xml"/><Relationship Id="rId1" Type="http://schemas.openxmlformats.org/officeDocument/2006/relationships/slideLayout" Target="../slideLayouts/slideLayout17.xml"/><Relationship Id="rId5" Type="http://schemas.openxmlformats.org/officeDocument/2006/relationships/image" Target="../media/image5.jpeg"/><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13.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17.xml"/><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17.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hyperlink" Target="http://en.citizendium.org/images/a/ae/Lachapskull.jpg"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13.xml"/><Relationship Id="rId6" Type="http://schemas.openxmlformats.org/officeDocument/2006/relationships/hyperlink" Target="https://doi.org/10.3389/fevo.2017.00034" TargetMode="External"/><Relationship Id="rId5" Type="http://schemas.openxmlformats.org/officeDocument/2006/relationships/image" Target="../media/image19.png"/><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1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8.xml"/><Relationship Id="rId1" Type="http://schemas.openxmlformats.org/officeDocument/2006/relationships/slideLayout" Target="../slideLayouts/slideLayout6.xml"/><Relationship Id="rId5" Type="http://schemas.openxmlformats.org/officeDocument/2006/relationships/image" Target="../media/image26.jpeg"/><Relationship Id="rId4" Type="http://schemas.openxmlformats.org/officeDocument/2006/relationships/image" Target="../media/image25.jpeg"/></Relationships>
</file>

<file path=ppt/slides/_rels/slide1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9.xml"/><Relationship Id="rId1" Type="http://schemas.openxmlformats.org/officeDocument/2006/relationships/slideLayout" Target="../slideLayouts/slideLayout7.xml"/><Relationship Id="rId5" Type="http://schemas.openxmlformats.org/officeDocument/2006/relationships/hyperlink" Target="http://www.hofesh.org.il/.../science/neanderthal2tml" TargetMode="External"/><Relationship Id="rId4" Type="http://schemas.openxmlformats.org/officeDocument/2006/relationships/image" Target="../media/image28.jpeg"/></Relationships>
</file>

<file path=ppt/slides/_rels/slide20.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9.xml"/></Relationships>
</file>

<file path=ppt/slides/_rels/slide2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1.xml"/><Relationship Id="rId1" Type="http://schemas.openxmlformats.org/officeDocument/2006/relationships/slideLayout" Target="../slideLayouts/slideLayout6.xml"/><Relationship Id="rId4" Type="http://schemas.openxmlformats.org/officeDocument/2006/relationships/image" Target="../media/image34.png"/></Relationships>
</file>

<file path=ppt/slides/_rels/slide24.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36.jpeg"/></Relationships>
</file>

<file path=ppt/slides/_rels/slide25.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3.xml"/><Relationship Id="rId1" Type="http://schemas.openxmlformats.org/officeDocument/2006/relationships/slideLayout" Target="../slideLayouts/slideLayout6.xml"/><Relationship Id="rId4" Type="http://schemas.openxmlformats.org/officeDocument/2006/relationships/image" Target="../media/image38.jpeg"/></Relationships>
</file>

<file path=ppt/slides/_rels/slide2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40.jpeg"/><Relationship Id="rId7" Type="http://schemas.openxmlformats.org/officeDocument/2006/relationships/image" Target="../media/image42.jpeg"/><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image" Target="http://news.bbc.co.uk/shared/img/o.gif" TargetMode="External"/><Relationship Id="rId5" Type="http://schemas.openxmlformats.org/officeDocument/2006/relationships/image" Target="../media/image41.gif"/><Relationship Id="rId4" Type="http://schemas.openxmlformats.org/officeDocument/2006/relationships/image" Target="http://news.bbc.co.uk/nol/shared/spl/hi/pop_ups/03/sci_nat_oldest_cave_art_in_the_uk/img/2.jpg"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image" Target="../media/image44.png"/></Relationships>
</file>

<file path=ppt/slides/_rels/slide2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46.png"/></Relationships>
</file>

<file path=ppt/slides/_rels/slide30.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image" Target="../media/image49.jpeg"/><Relationship Id="rId5" Type="http://schemas.openxmlformats.org/officeDocument/2006/relationships/image" Target="../media/image48.jpeg"/><Relationship Id="rId4" Type="http://schemas.openxmlformats.org/officeDocument/2006/relationships/hyperlink" Target="http://www.sciencenews.org/articles/20031101/a4170_1976.jpg"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9.xml"/><Relationship Id="rId1" Type="http://schemas.openxmlformats.org/officeDocument/2006/relationships/slideLayout" Target="../slideLayouts/slideLayout6.xml"/><Relationship Id="rId5" Type="http://schemas.openxmlformats.org/officeDocument/2006/relationships/image" Target="../media/image52.jpeg"/><Relationship Id="rId4" Type="http://schemas.openxmlformats.org/officeDocument/2006/relationships/image" Target="../media/image51.jpeg"/></Relationships>
</file>

<file path=ppt/slides/_rels/slide32.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30.xml"/><Relationship Id="rId1" Type="http://schemas.openxmlformats.org/officeDocument/2006/relationships/slideLayout" Target="../slideLayouts/slideLayout7.xml"/><Relationship Id="rId4" Type="http://schemas.openxmlformats.org/officeDocument/2006/relationships/image" Target="../media/image54.jpeg"/></Relationships>
</file>

<file path=ppt/slides/_rels/slide33.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899592" y="620688"/>
            <a:ext cx="7772400" cy="1470025"/>
          </a:xfrm>
        </p:spPr>
        <p:txBody>
          <a:bodyPr>
            <a:normAutofit/>
          </a:bodyPr>
          <a:lstStyle/>
          <a:p>
            <a:pPr eaLnBrk="1" hangingPunct="1">
              <a:defRPr/>
            </a:pPr>
            <a:r>
              <a:rPr lang="en-GB" dirty="0">
                <a:solidFill>
                  <a:srgbClr val="FFC000"/>
                </a:solidFill>
                <a:latin typeface="+mn-lt"/>
              </a:rPr>
              <a:t>Human Evolution: Neanderthal and modern humans in Europe</a:t>
            </a:r>
          </a:p>
        </p:txBody>
      </p:sp>
      <p:sp>
        <p:nvSpPr>
          <p:cNvPr id="2051" name="Rectangle 3"/>
          <p:cNvSpPr>
            <a:spLocks noGrp="1" noChangeArrowheads="1"/>
          </p:cNvSpPr>
          <p:nvPr>
            <p:ph type="subTitle" idx="1"/>
          </p:nvPr>
        </p:nvSpPr>
        <p:spPr>
          <a:xfrm>
            <a:off x="1371600" y="2276872"/>
            <a:ext cx="6400800" cy="1752600"/>
          </a:xfrm>
        </p:spPr>
        <p:txBody>
          <a:bodyPr/>
          <a:lstStyle/>
          <a:p>
            <a:pPr eaLnBrk="1" hangingPunct="1">
              <a:defRPr/>
            </a:pPr>
            <a:r>
              <a:rPr lang="en-GB" dirty="0"/>
              <a:t>European evidence</a:t>
            </a:r>
          </a:p>
        </p:txBody>
      </p:sp>
      <p:pic>
        <p:nvPicPr>
          <p:cNvPr id="2" name="Picture 1">
            <a:extLst>
              <a:ext uri="{FF2B5EF4-FFF2-40B4-BE49-F238E27FC236}">
                <a16:creationId xmlns:a16="http://schemas.microsoft.com/office/drawing/2014/main" id="{24458646-921D-02CF-7250-0244802BE48B}"/>
              </a:ext>
            </a:extLst>
          </p:cNvPr>
          <p:cNvPicPr>
            <a:picLocks noChangeAspect="1"/>
          </p:cNvPicPr>
          <p:nvPr/>
        </p:nvPicPr>
        <p:blipFill>
          <a:blip r:embed="rId3"/>
          <a:stretch>
            <a:fillRect/>
          </a:stretch>
        </p:blipFill>
        <p:spPr>
          <a:xfrm>
            <a:off x="986964" y="2968415"/>
            <a:ext cx="6785436" cy="3889585"/>
          </a:xfrm>
          <a:prstGeom prst="rect">
            <a:avLst/>
          </a:prstGeom>
        </p:spPr>
      </p:pic>
    </p:spTree>
    <p:extLst>
      <p:ext uri="{BB962C8B-B14F-4D97-AF65-F5344CB8AC3E}">
        <p14:creationId xmlns:p14="http://schemas.microsoft.com/office/powerpoint/2010/main" val="25212458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solidFill>
                  <a:srgbClr val="FFC000"/>
                </a:solidFill>
              </a:rPr>
              <a:t>Early humans in Europe</a:t>
            </a:r>
          </a:p>
        </p:txBody>
      </p:sp>
      <p:sp>
        <p:nvSpPr>
          <p:cNvPr id="3" name="Content Placeholder 2"/>
          <p:cNvSpPr>
            <a:spLocks noGrp="1"/>
          </p:cNvSpPr>
          <p:nvPr>
            <p:ph idx="1"/>
          </p:nvPr>
        </p:nvSpPr>
        <p:spPr>
          <a:xfrm>
            <a:off x="1927239" y="1915308"/>
            <a:ext cx="6286153" cy="4114800"/>
          </a:xfrm>
        </p:spPr>
        <p:txBody>
          <a:bodyPr/>
          <a:lstStyle/>
          <a:p>
            <a:pPr>
              <a:defRPr/>
            </a:pPr>
            <a:r>
              <a:rPr lang="en-GB" i="1" dirty="0">
                <a:solidFill>
                  <a:srgbClr val="FFC000"/>
                </a:solidFill>
              </a:rPr>
              <a:t>Homo </a:t>
            </a:r>
            <a:r>
              <a:rPr lang="en-GB" i="1" dirty="0" err="1">
                <a:solidFill>
                  <a:srgbClr val="FFC000"/>
                </a:solidFill>
              </a:rPr>
              <a:t>georgicus</a:t>
            </a:r>
            <a:endParaRPr lang="en-GB" i="1" dirty="0">
              <a:solidFill>
                <a:srgbClr val="FFC000"/>
              </a:solidFill>
            </a:endParaRPr>
          </a:p>
          <a:p>
            <a:pPr>
              <a:defRPr/>
            </a:pPr>
            <a:r>
              <a:rPr lang="en-GB" i="1" dirty="0">
                <a:solidFill>
                  <a:srgbClr val="FFC000"/>
                </a:solidFill>
              </a:rPr>
              <a:t>Homo </a:t>
            </a:r>
            <a:r>
              <a:rPr lang="en-GB" i="1" dirty="0" err="1">
                <a:solidFill>
                  <a:srgbClr val="FFC000"/>
                </a:solidFill>
              </a:rPr>
              <a:t>antecessor</a:t>
            </a:r>
            <a:endParaRPr lang="en-GB" i="1" dirty="0">
              <a:solidFill>
                <a:srgbClr val="FFC000"/>
              </a:solidFill>
            </a:endParaRPr>
          </a:p>
          <a:p>
            <a:pPr>
              <a:defRPr/>
            </a:pPr>
            <a:r>
              <a:rPr lang="en-GB" b="1" i="1" dirty="0">
                <a:solidFill>
                  <a:srgbClr val="FFC000"/>
                </a:solidFill>
              </a:rPr>
              <a:t>Homo </a:t>
            </a:r>
            <a:r>
              <a:rPr lang="en-GB" b="1" i="1" dirty="0" err="1">
                <a:solidFill>
                  <a:srgbClr val="FFC000"/>
                </a:solidFill>
              </a:rPr>
              <a:t>heidelbergensis</a:t>
            </a:r>
            <a:endParaRPr lang="en-GB" b="1" i="1" dirty="0">
              <a:solidFill>
                <a:srgbClr val="FFC000"/>
              </a:solidFill>
            </a:endParaRPr>
          </a:p>
          <a:p>
            <a:pPr>
              <a:defRPr/>
            </a:pPr>
            <a:r>
              <a:rPr lang="en-GB" b="1" i="1" dirty="0">
                <a:solidFill>
                  <a:srgbClr val="FFC000"/>
                </a:solidFill>
              </a:rPr>
              <a:t>Homo </a:t>
            </a:r>
            <a:r>
              <a:rPr lang="en-GB" b="1" i="1" dirty="0" err="1">
                <a:solidFill>
                  <a:srgbClr val="FFC000"/>
                </a:solidFill>
              </a:rPr>
              <a:t>neanderthalensis</a:t>
            </a:r>
            <a:endParaRPr lang="en-GB" b="1" i="1" dirty="0">
              <a:solidFill>
                <a:srgbClr val="FFC000"/>
              </a:solidFill>
            </a:endParaRPr>
          </a:p>
          <a:p>
            <a:pPr>
              <a:defRPr/>
            </a:pPr>
            <a:r>
              <a:rPr lang="en-GB" i="1" dirty="0">
                <a:solidFill>
                  <a:srgbClr val="FFC000"/>
                </a:solidFill>
              </a:rPr>
              <a:t>Homo </a:t>
            </a:r>
            <a:r>
              <a:rPr lang="en-GB" i="1" dirty="0" err="1">
                <a:solidFill>
                  <a:srgbClr val="FFC000"/>
                </a:solidFill>
              </a:rPr>
              <a:t>denisovans</a:t>
            </a:r>
            <a:endParaRPr lang="en-GB" i="1" dirty="0">
              <a:solidFill>
                <a:srgbClr val="FFC000"/>
              </a:solidFill>
            </a:endParaRPr>
          </a:p>
          <a:p>
            <a:pPr>
              <a:defRPr/>
            </a:pPr>
            <a:r>
              <a:rPr lang="en-GB" b="1" i="1" dirty="0">
                <a:solidFill>
                  <a:srgbClr val="FFC000"/>
                </a:solidFill>
              </a:rPr>
              <a:t>Homo sapiens</a:t>
            </a:r>
          </a:p>
        </p:txBody>
      </p:sp>
      <p:sp>
        <p:nvSpPr>
          <p:cNvPr id="4" name="Down Arrow 3"/>
          <p:cNvSpPr/>
          <p:nvPr/>
        </p:nvSpPr>
        <p:spPr>
          <a:xfrm>
            <a:off x="7308304" y="1866079"/>
            <a:ext cx="484187" cy="345598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5" name="TextBox 4"/>
          <p:cNvSpPr txBox="1"/>
          <p:nvPr/>
        </p:nvSpPr>
        <p:spPr>
          <a:xfrm>
            <a:off x="8181975" y="1471613"/>
            <a:ext cx="869950" cy="369887"/>
          </a:xfrm>
          <a:prstGeom prst="rect">
            <a:avLst/>
          </a:prstGeom>
          <a:noFill/>
        </p:spPr>
        <p:txBody>
          <a:bodyPr>
            <a:spAutoFit/>
          </a:bodyPr>
          <a:lstStyle/>
          <a:p>
            <a:pPr>
              <a:defRPr/>
            </a:pPr>
            <a:r>
              <a:rPr lang="en-GB" dirty="0">
                <a:effectLst>
                  <a:outerShdw blurRad="38100" dist="38100" dir="2700000" algn="tl">
                    <a:srgbClr val="000000">
                      <a:alpha val="43137"/>
                    </a:srgbClr>
                  </a:outerShdw>
                </a:effectLst>
                <a:latin typeface="+mn-lt"/>
              </a:rPr>
              <a:t>oldes</a:t>
            </a:r>
            <a:r>
              <a:rPr lang="en-GB" dirty="0"/>
              <a:t>t</a:t>
            </a:r>
          </a:p>
        </p:txBody>
      </p:sp>
      <p:sp>
        <p:nvSpPr>
          <p:cNvPr id="6" name="TextBox 5"/>
          <p:cNvSpPr txBox="1"/>
          <p:nvPr/>
        </p:nvSpPr>
        <p:spPr>
          <a:xfrm>
            <a:off x="7451725" y="5284788"/>
            <a:ext cx="1981200" cy="369887"/>
          </a:xfrm>
          <a:prstGeom prst="rect">
            <a:avLst/>
          </a:prstGeom>
          <a:noFill/>
        </p:spPr>
        <p:txBody>
          <a:bodyPr>
            <a:spAutoFit/>
          </a:bodyPr>
          <a:lstStyle/>
          <a:p>
            <a:pPr>
              <a:defRPr/>
            </a:pPr>
            <a:r>
              <a:rPr lang="en-GB" dirty="0">
                <a:effectLst>
                  <a:outerShdw blurRad="38100" dist="38100" dir="2700000" algn="tl">
                    <a:srgbClr val="000000">
                      <a:alpha val="43137"/>
                    </a:srgbClr>
                  </a:outerShdw>
                </a:effectLst>
                <a:latin typeface="+mn-lt"/>
              </a:rPr>
              <a:t>most recent</a:t>
            </a:r>
          </a:p>
        </p:txBody>
      </p:sp>
    </p:spTree>
    <p:extLst>
      <p:ext uri="{BB962C8B-B14F-4D97-AF65-F5344CB8AC3E}">
        <p14:creationId xmlns:p14="http://schemas.microsoft.com/office/powerpoint/2010/main" val="12359488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4"/>
          <p:cNvSpPr>
            <a:spLocks noChangeArrowheads="1"/>
          </p:cNvSpPr>
          <p:nvPr/>
        </p:nvSpPr>
        <p:spPr bwMode="auto">
          <a:xfrm>
            <a:off x="971550" y="4978400"/>
            <a:ext cx="8172450" cy="178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a:solidFill>
                  <a:schemeClr val="tx1"/>
                </a:solidFill>
                <a:latin typeface="Tahoma" panose="020B0604030504040204" pitchFamily="34" charset="0"/>
                <a:cs typeface="Arial" panose="020B0604020202020204" pitchFamily="34" charset="0"/>
              </a:defRPr>
            </a:lvl1pPr>
            <a:lvl2pPr marL="742950" indent="-285750" eaLnBrk="0" hangingPunct="0">
              <a:defRPr>
                <a:solidFill>
                  <a:schemeClr val="tx1"/>
                </a:solidFill>
                <a:latin typeface="Tahoma" panose="020B0604030504040204" pitchFamily="34" charset="0"/>
                <a:cs typeface="Arial" panose="020B0604020202020204" pitchFamily="34" charset="0"/>
              </a:defRPr>
            </a:lvl2pPr>
            <a:lvl3pPr marL="1143000" indent="-228600" eaLnBrk="0" hangingPunct="0">
              <a:defRPr>
                <a:solidFill>
                  <a:schemeClr val="tx1"/>
                </a:solidFill>
                <a:latin typeface="Tahoma" panose="020B0604030504040204" pitchFamily="34" charset="0"/>
                <a:cs typeface="Arial" panose="020B0604020202020204" pitchFamily="34" charset="0"/>
              </a:defRPr>
            </a:lvl3pPr>
            <a:lvl4pPr marL="1600200" indent="-228600" eaLnBrk="0" hangingPunct="0">
              <a:defRPr>
                <a:solidFill>
                  <a:schemeClr val="tx1"/>
                </a:solidFill>
                <a:latin typeface="Tahoma" panose="020B0604030504040204" pitchFamily="34" charset="0"/>
                <a:cs typeface="Arial" panose="020B0604020202020204" pitchFamily="34" charset="0"/>
              </a:defRPr>
            </a:lvl4pPr>
            <a:lvl5pPr marL="2057400" indent="-228600" eaLnBrk="0" hangingPunct="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r>
              <a:rPr lang="en-US" altLang="en-US">
                <a:latin typeface="Arial" panose="020B0604020202020204" pitchFamily="34" charset="0"/>
              </a:rPr>
              <a:t>  </a:t>
            </a:r>
            <a:r>
              <a:rPr lang="en-US" altLang="en-US" sz="11100">
                <a:latin typeface="Arial" panose="020B0604020202020204" pitchFamily="34" charset="0"/>
              </a:rPr>
              <a:t> </a:t>
            </a:r>
            <a:r>
              <a:rPr lang="en-US" altLang="en-US">
                <a:latin typeface="Arial" panose="020B0604020202020204" pitchFamily="34" charset="0"/>
              </a:rPr>
              <a:t>                                </a:t>
            </a:r>
          </a:p>
        </p:txBody>
      </p:sp>
      <p:pic>
        <p:nvPicPr>
          <p:cNvPr id="26627" name="Picture 5" descr="Neandertal and modern huma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9250" y="476250"/>
            <a:ext cx="4857750" cy="4029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5236" name="Rectangle 8"/>
          <p:cNvSpPr>
            <a:spLocks noChangeArrowheads="1"/>
          </p:cNvSpPr>
          <p:nvPr/>
        </p:nvSpPr>
        <p:spPr bwMode="auto">
          <a:xfrm>
            <a:off x="1403648" y="5085184"/>
            <a:ext cx="6661150" cy="1631216"/>
          </a:xfrm>
          <a:prstGeom prst="rect">
            <a:avLst/>
          </a:prstGeom>
          <a:noFill/>
          <a:ln w="9525">
            <a:noFill/>
            <a:miter lim="800000"/>
            <a:headEnd/>
            <a:tailEnd/>
          </a:ln>
        </p:spPr>
        <p:txBody>
          <a:bodyPr>
            <a:spAutoFit/>
          </a:bodyPr>
          <a:lstStyle/>
          <a:p>
            <a:pPr eaLnBrk="0" hangingPunct="0">
              <a:defRPr/>
            </a:pPr>
            <a:r>
              <a:rPr lang="en-US" sz="2000" dirty="0">
                <a:solidFill>
                  <a:schemeClr val="bg1"/>
                </a:solidFill>
                <a:effectLst>
                  <a:outerShdw blurRad="38100" dist="38100" dir="2700000" algn="tl">
                    <a:srgbClr val="000000"/>
                  </a:outerShdw>
                </a:effectLst>
                <a:latin typeface="+mn-lt"/>
                <a:cs typeface="Arial" charset="0"/>
              </a:rPr>
              <a:t>Left: La </a:t>
            </a:r>
            <a:r>
              <a:rPr lang="en-US" sz="2000" dirty="0" err="1">
                <a:solidFill>
                  <a:schemeClr val="bg1"/>
                </a:solidFill>
                <a:effectLst>
                  <a:outerShdw blurRad="38100" dist="38100" dir="2700000" algn="tl">
                    <a:srgbClr val="000000"/>
                  </a:outerShdw>
                </a:effectLst>
                <a:latin typeface="+mn-lt"/>
                <a:cs typeface="Arial" charset="0"/>
              </a:rPr>
              <a:t>Ferrassie</a:t>
            </a:r>
            <a:r>
              <a:rPr lang="en-US" sz="2000" dirty="0">
                <a:solidFill>
                  <a:schemeClr val="bg1"/>
                </a:solidFill>
                <a:effectLst>
                  <a:outerShdw blurRad="38100" dist="38100" dir="2700000" algn="tl">
                    <a:srgbClr val="000000"/>
                  </a:outerShdw>
                </a:effectLst>
                <a:latin typeface="+mn-lt"/>
                <a:cs typeface="Arial" charset="0"/>
              </a:rPr>
              <a:t>, a female Neanderthal, and right, Cro-Magnon 1, a male anatomically modern human, show two contemporary but distinct lineages in Europe. </a:t>
            </a:r>
            <a:r>
              <a:rPr lang="en-US" sz="2000" dirty="0">
                <a:solidFill>
                  <a:schemeClr val="bg1"/>
                </a:solidFill>
                <a:effectLst>
                  <a:outerShdw blurRad="38100" dist="38100" dir="2700000" algn="tl">
                    <a:srgbClr val="000000"/>
                  </a:outerShdw>
                </a:effectLst>
              </a:rPr>
              <a:t>However genetic studies show we have Neanderthal DNA in us, on average 2% in modern Europeans</a:t>
            </a:r>
            <a:endParaRPr lang="en-US" sz="2000" dirty="0">
              <a:solidFill>
                <a:schemeClr val="bg1"/>
              </a:solidFill>
              <a:effectLst>
                <a:outerShdw blurRad="38100" dist="38100" dir="2700000" algn="tl">
                  <a:srgbClr val="000000"/>
                </a:outerShdw>
              </a:effectLst>
              <a:latin typeface="+mn-lt"/>
              <a:cs typeface="Arial" charset="0"/>
            </a:endParaRPr>
          </a:p>
        </p:txBody>
      </p:sp>
    </p:spTree>
    <p:extLst>
      <p:ext uri="{BB962C8B-B14F-4D97-AF65-F5344CB8AC3E}">
        <p14:creationId xmlns:p14="http://schemas.microsoft.com/office/powerpoint/2010/main" val="25470360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descr="Amud 1 specime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088" y="66675"/>
            <a:ext cx="4249737" cy="6791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51" name="TextBox 3"/>
          <p:cNvSpPr txBox="1">
            <a:spLocks noChangeArrowheads="1"/>
          </p:cNvSpPr>
          <p:nvPr/>
        </p:nvSpPr>
        <p:spPr bwMode="auto">
          <a:xfrm>
            <a:off x="5219700" y="2349500"/>
            <a:ext cx="3924300" cy="3138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Tahoma" panose="020B0604030504040204" pitchFamily="34" charset="0"/>
                <a:cs typeface="Arial" panose="020B0604020202020204" pitchFamily="34" charset="0"/>
              </a:defRPr>
            </a:lvl1pPr>
            <a:lvl2pPr marL="742950" indent="-285750" eaLnBrk="0" hangingPunct="0">
              <a:defRPr>
                <a:solidFill>
                  <a:schemeClr val="tx1"/>
                </a:solidFill>
                <a:latin typeface="Tahoma" panose="020B0604030504040204" pitchFamily="34" charset="0"/>
                <a:cs typeface="Arial" panose="020B0604020202020204" pitchFamily="34" charset="0"/>
              </a:defRPr>
            </a:lvl2pPr>
            <a:lvl3pPr marL="1143000" indent="-228600" eaLnBrk="0" hangingPunct="0">
              <a:defRPr>
                <a:solidFill>
                  <a:schemeClr val="tx1"/>
                </a:solidFill>
                <a:latin typeface="Tahoma" panose="020B0604030504040204" pitchFamily="34" charset="0"/>
                <a:cs typeface="Arial" panose="020B0604020202020204" pitchFamily="34" charset="0"/>
              </a:defRPr>
            </a:lvl3pPr>
            <a:lvl4pPr marL="1600200" indent="-228600" eaLnBrk="0" hangingPunct="0">
              <a:defRPr>
                <a:solidFill>
                  <a:schemeClr val="tx1"/>
                </a:solidFill>
                <a:latin typeface="Tahoma" panose="020B0604030504040204" pitchFamily="34" charset="0"/>
                <a:cs typeface="Arial" panose="020B0604020202020204" pitchFamily="34" charset="0"/>
              </a:defRPr>
            </a:lvl4pPr>
            <a:lvl5pPr marL="2057400" indent="-228600" eaLnBrk="0" hangingPunct="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endParaRPr lang="en-GB" altLang="en-US" dirty="0">
              <a:solidFill>
                <a:schemeClr val="bg1"/>
              </a:solidFill>
            </a:endParaRPr>
          </a:p>
          <a:p>
            <a:pPr eaLnBrk="1" hangingPunct="1"/>
            <a:endParaRPr lang="en-GB" altLang="en-US" dirty="0">
              <a:solidFill>
                <a:schemeClr val="bg1"/>
              </a:solidFill>
            </a:endParaRPr>
          </a:p>
          <a:p>
            <a:pPr eaLnBrk="1" hangingPunct="1"/>
            <a:r>
              <a:rPr lang="en-GB" altLang="en-US" dirty="0" err="1">
                <a:solidFill>
                  <a:schemeClr val="bg1"/>
                </a:solidFill>
              </a:rPr>
              <a:t>Amud</a:t>
            </a:r>
            <a:r>
              <a:rPr lang="en-GB" altLang="en-US" dirty="0">
                <a:solidFill>
                  <a:schemeClr val="bg1"/>
                </a:solidFill>
              </a:rPr>
              <a:t> 1, recorded the largest cranial capacity at 1748 cc and the tallest at 70 inches (6 foot) – does this make him more modern or just less Neanderthal?</a:t>
            </a:r>
          </a:p>
          <a:p>
            <a:pPr eaLnBrk="1" hangingPunct="1"/>
            <a:endParaRPr lang="en-GB" altLang="en-US" dirty="0">
              <a:solidFill>
                <a:schemeClr val="bg1"/>
              </a:solidFill>
            </a:endParaRPr>
          </a:p>
          <a:p>
            <a:pPr eaLnBrk="1" hangingPunct="1"/>
            <a:r>
              <a:rPr lang="en-GB" altLang="en-US" dirty="0">
                <a:solidFill>
                  <a:schemeClr val="bg1"/>
                </a:solidFill>
              </a:rPr>
              <a:t>At a late date for the Levantine Neanderthals around 45,000 years</a:t>
            </a:r>
          </a:p>
          <a:p>
            <a:pPr eaLnBrk="1" hangingPunct="1"/>
            <a:endParaRPr lang="en-GB" altLang="en-US" dirty="0">
              <a:solidFill>
                <a:schemeClr val="bg1"/>
              </a:solidFill>
            </a:endParaRPr>
          </a:p>
        </p:txBody>
      </p:sp>
    </p:spTree>
    <p:extLst>
      <p:ext uri="{BB962C8B-B14F-4D97-AF65-F5344CB8AC3E}">
        <p14:creationId xmlns:p14="http://schemas.microsoft.com/office/powerpoint/2010/main" val="9935132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F39EE-8BF0-390F-97BF-AAF9F2186ED3}"/>
              </a:ext>
            </a:extLst>
          </p:cNvPr>
          <p:cNvSpPr>
            <a:spLocks noGrp="1"/>
          </p:cNvSpPr>
          <p:nvPr>
            <p:ph type="title"/>
          </p:nvPr>
        </p:nvSpPr>
        <p:spPr>
          <a:xfrm>
            <a:off x="142875" y="214313"/>
            <a:ext cx="8229600" cy="1371600"/>
          </a:xfrm>
        </p:spPr>
        <p:txBody>
          <a:bodyPr/>
          <a:lstStyle/>
          <a:p>
            <a:pPr>
              <a:defRPr/>
            </a:pPr>
            <a:r>
              <a:rPr lang="en-GB" sz="2400" dirty="0"/>
              <a:t>DNA: genetic sequencing is a rapidly developing field – </a:t>
            </a:r>
          </a:p>
        </p:txBody>
      </p:sp>
      <p:pic>
        <p:nvPicPr>
          <p:cNvPr id="6147" name="Picture 2" descr="Science image">
            <a:hlinkClick r:id="rId3"/>
            <a:extLst>
              <a:ext uri="{FF2B5EF4-FFF2-40B4-BE49-F238E27FC236}">
                <a16:creationId xmlns:a16="http://schemas.microsoft.com/office/drawing/2014/main" id="{C5A5A3DE-86D6-820D-0160-A8572E39C7A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2875" y="2090738"/>
            <a:ext cx="5572125" cy="3714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8" name="Picture 6" descr="http://t1.gstatic.com/images?q=tbn:ANd9GcRP2ABldUcsleCuOjhsaGEHbdjsT99YbiEn-q_HFu9GEuyWIug&amp;t=1&amp;usg=__CPROd2rAgJlAXbL7HNkc0gUoJy0=">
            <a:extLst>
              <a:ext uri="{FF2B5EF4-FFF2-40B4-BE49-F238E27FC236}">
                <a16:creationId xmlns:a16="http://schemas.microsoft.com/office/drawing/2014/main" id="{0BBF7040-57D1-32E6-0F9A-D34F0305EEC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40425" y="2073275"/>
            <a:ext cx="2657475" cy="3956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EB174-2C57-8184-F545-B2CFCFEB2402}"/>
              </a:ext>
            </a:extLst>
          </p:cNvPr>
          <p:cNvSpPr>
            <a:spLocks noGrp="1"/>
          </p:cNvSpPr>
          <p:nvPr>
            <p:ph type="title"/>
          </p:nvPr>
        </p:nvSpPr>
        <p:spPr>
          <a:xfrm>
            <a:off x="365125" y="574675"/>
            <a:ext cx="8455025" cy="993775"/>
          </a:xfrm>
        </p:spPr>
        <p:txBody>
          <a:bodyPr/>
          <a:lstStyle/>
          <a:p>
            <a:pPr>
              <a:defRPr/>
            </a:pPr>
            <a:r>
              <a:rPr lang="en-GB" dirty="0"/>
              <a:t>We don’t need to do it – we just need to know it can be done</a:t>
            </a:r>
          </a:p>
        </p:txBody>
      </p:sp>
      <p:sp>
        <p:nvSpPr>
          <p:cNvPr id="3" name="Content Placeholder 2">
            <a:extLst>
              <a:ext uri="{FF2B5EF4-FFF2-40B4-BE49-F238E27FC236}">
                <a16:creationId xmlns:a16="http://schemas.microsoft.com/office/drawing/2014/main" id="{EB5F9A3D-12FE-37B2-23D9-D687D9BC12D3}"/>
              </a:ext>
            </a:extLst>
          </p:cNvPr>
          <p:cNvSpPr>
            <a:spLocks noGrp="1"/>
          </p:cNvSpPr>
          <p:nvPr>
            <p:ph idx="1"/>
          </p:nvPr>
        </p:nvSpPr>
        <p:spPr>
          <a:xfrm>
            <a:off x="314325" y="2125663"/>
            <a:ext cx="3784600" cy="3463925"/>
          </a:xfrm>
        </p:spPr>
        <p:txBody>
          <a:bodyPr>
            <a:noAutofit/>
          </a:bodyPr>
          <a:lstStyle/>
          <a:p>
            <a:pPr>
              <a:defRPr/>
            </a:pPr>
            <a:r>
              <a:rPr lang="en-GB" sz="1600" b="1" dirty="0"/>
              <a:t>DNA sequencing</a:t>
            </a:r>
            <a:r>
              <a:rPr lang="en-GB" sz="1600" dirty="0"/>
              <a:t> is the process of determining the precise order of nucleotides within a DNA molecule. </a:t>
            </a:r>
            <a:endParaRPr lang="en-GB" sz="1600" u="sng" dirty="0"/>
          </a:p>
          <a:p>
            <a:pPr>
              <a:defRPr/>
            </a:pPr>
            <a:r>
              <a:rPr lang="en-GB" sz="1600" dirty="0"/>
              <a:t>It includes any method or technology that is used to determine the order of the four bases— A adenine, G guanine, C cytosine or T thymine in a strand of DNA.</a:t>
            </a:r>
          </a:p>
          <a:p>
            <a:pPr>
              <a:defRPr/>
            </a:pPr>
            <a:r>
              <a:rPr lang="en-GB" sz="1600" dirty="0"/>
              <a:t>There are about 3 billion of these in the human genetic code</a:t>
            </a:r>
          </a:p>
          <a:p>
            <a:pPr>
              <a:defRPr/>
            </a:pPr>
            <a:r>
              <a:rPr lang="en-GB" sz="1600" dirty="0"/>
              <a:t>Other forms of genetic sequencing – amino acid, blood proteins – but this the easiest, quickest…..</a:t>
            </a:r>
          </a:p>
        </p:txBody>
      </p:sp>
      <p:pic>
        <p:nvPicPr>
          <p:cNvPr id="8196" name="Picture 3">
            <a:extLst>
              <a:ext uri="{FF2B5EF4-FFF2-40B4-BE49-F238E27FC236}">
                <a16:creationId xmlns:a16="http://schemas.microsoft.com/office/drawing/2014/main" id="{BB1B15FC-229E-F038-1C63-11EDA2E6D3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05313" y="2125663"/>
            <a:ext cx="2573337" cy="3660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7" name="Picture 4">
            <a:extLst>
              <a:ext uri="{FF2B5EF4-FFF2-40B4-BE49-F238E27FC236}">
                <a16:creationId xmlns:a16="http://schemas.microsoft.com/office/drawing/2014/main" id="{9DB7BE40-EA29-7A2E-E4F0-FD7D5979380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7793" r="14992"/>
          <a:stretch>
            <a:fillRect/>
          </a:stretch>
        </p:blipFill>
        <p:spPr bwMode="auto">
          <a:xfrm>
            <a:off x="7124700" y="2068513"/>
            <a:ext cx="1890713" cy="281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C5C24930">
            <a:extLst>
              <a:ext uri="{FF2B5EF4-FFF2-40B4-BE49-F238E27FC236}">
                <a16:creationId xmlns:a16="http://schemas.microsoft.com/office/drawing/2014/main" id="{4276D981-6CEB-A2F3-250A-E55B3B8C334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l="2621"/>
          <a:stretch>
            <a:fillRect/>
          </a:stretch>
        </p:blipFill>
        <p:spPr bwMode="auto">
          <a:xfrm>
            <a:off x="2439988" y="1376363"/>
            <a:ext cx="2324100" cy="4481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8915" name="Text Box 3">
            <a:extLst>
              <a:ext uri="{FF2B5EF4-FFF2-40B4-BE49-F238E27FC236}">
                <a16:creationId xmlns:a16="http://schemas.microsoft.com/office/drawing/2014/main" id="{99D72C72-9B5C-84CC-8A33-100CA5C7AD29}"/>
              </a:ext>
            </a:extLst>
          </p:cNvPr>
          <p:cNvSpPr txBox="1">
            <a:spLocks noChangeArrowheads="1"/>
          </p:cNvSpPr>
          <p:nvPr/>
        </p:nvSpPr>
        <p:spPr bwMode="auto">
          <a:xfrm>
            <a:off x="4924425" y="4418013"/>
            <a:ext cx="3292475" cy="2032000"/>
          </a:xfrm>
          <a:prstGeom prst="rect">
            <a:avLst/>
          </a:prstGeom>
          <a:noFill/>
          <a:ln>
            <a:noFill/>
          </a:ln>
          <a:effectLst/>
        </p:spPr>
        <p:txBody>
          <a:bodyP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srgbClr val="FFFFFF"/>
                </a:solidFill>
                <a:effectLst>
                  <a:outerShdw blurRad="38100" dist="38100" dir="2700000" algn="tl">
                    <a:srgbClr val="000000"/>
                  </a:outerShdw>
                </a:effectLst>
                <a:uLnTx/>
                <a:uFillTx/>
                <a:latin typeface="Tahoma" panose="020B0604030504040204" pitchFamily="34" charset="0"/>
                <a:ea typeface="+mn-ea"/>
                <a:cs typeface="+mn-cs"/>
              </a:rPr>
              <a:t>Africa consistently shows the greater diversity and the ‘deepest’ branch (</a:t>
            </a:r>
            <a:r>
              <a:rPr kumimoji="0" lang="en-GB" sz="1800" b="0" i="0" u="none" strike="noStrike" kern="1200" cap="none" spc="0" normalizeH="0" baseline="0" noProof="0" dirty="0" err="1">
                <a:ln>
                  <a:noFill/>
                </a:ln>
                <a:solidFill>
                  <a:srgbClr val="FFFFFF"/>
                </a:solidFill>
                <a:effectLst>
                  <a:outerShdw blurRad="38100" dist="38100" dir="2700000" algn="tl">
                    <a:srgbClr val="000000"/>
                  </a:outerShdw>
                </a:effectLst>
                <a:uLnTx/>
                <a:uFillTx/>
                <a:latin typeface="Tahoma" panose="020B0604030504040204" pitchFamily="34" charset="0"/>
                <a:ea typeface="+mn-ea"/>
                <a:cs typeface="+mn-cs"/>
              </a:rPr>
              <a:t>mtDNA</a:t>
            </a:r>
            <a:r>
              <a:rPr kumimoji="0" lang="en-GB" sz="1800" b="0" i="0" u="none" strike="noStrike" kern="1200" cap="none" spc="0" normalizeH="0" baseline="0" noProof="0" dirty="0">
                <a:ln>
                  <a:noFill/>
                </a:ln>
                <a:solidFill>
                  <a:srgbClr val="FFFFFF"/>
                </a:solidFill>
                <a:effectLst>
                  <a:outerShdw blurRad="38100" dist="38100" dir="2700000" algn="tl">
                    <a:srgbClr val="000000"/>
                  </a:outerShdw>
                </a:effectLst>
                <a:uLnTx/>
                <a:uFillTx/>
                <a:latin typeface="Tahoma" panose="020B0604030504040204" pitchFamily="34" charset="0"/>
                <a:ea typeface="+mn-ea"/>
                <a:cs typeface="+mn-cs"/>
              </a:rPr>
              <a:t> left). This is found in the San of the Kalahari desert populations, closely followed by the </a:t>
            </a:r>
            <a:r>
              <a:rPr kumimoji="0" lang="en-GB" sz="1800" b="0" i="0" u="none" strike="noStrike" kern="1200" cap="none" spc="0" normalizeH="0" baseline="0" noProof="0" dirty="0" err="1">
                <a:ln>
                  <a:noFill/>
                </a:ln>
                <a:solidFill>
                  <a:srgbClr val="FFFFFF"/>
                </a:solidFill>
                <a:effectLst>
                  <a:outerShdw blurRad="38100" dist="38100" dir="2700000" algn="tl">
                    <a:srgbClr val="000000"/>
                  </a:outerShdw>
                </a:effectLst>
                <a:uLnTx/>
                <a:uFillTx/>
                <a:latin typeface="Tahoma" panose="020B0604030504040204" pitchFamily="34" charset="0"/>
                <a:ea typeface="+mn-ea"/>
                <a:cs typeface="+mn-cs"/>
              </a:rPr>
              <a:t>Mbuti</a:t>
            </a:r>
            <a:r>
              <a:rPr kumimoji="0" lang="en-GB" sz="1800" b="0" i="0" u="none" strike="noStrike" kern="1200" cap="none" spc="0" normalizeH="0" baseline="0" noProof="0" dirty="0">
                <a:ln>
                  <a:noFill/>
                </a:ln>
                <a:solidFill>
                  <a:srgbClr val="FFFFFF"/>
                </a:solidFill>
                <a:effectLst>
                  <a:outerShdw blurRad="38100" dist="38100" dir="2700000" algn="tl">
                    <a:srgbClr val="000000"/>
                  </a:outerShdw>
                </a:effectLst>
                <a:uLnTx/>
                <a:uFillTx/>
                <a:latin typeface="Tahoma" panose="020B0604030504040204" pitchFamily="34" charset="0"/>
                <a:ea typeface="+mn-ea"/>
                <a:cs typeface="+mn-cs"/>
              </a:rPr>
              <a:t> forest populations</a:t>
            </a:r>
            <a:endParaRPr kumimoji="0" lang="en-US" sz="1800" b="0" i="0" u="none" strike="noStrike" kern="1200" cap="none" spc="0" normalizeH="0" baseline="0" noProof="0" dirty="0">
              <a:ln>
                <a:noFill/>
              </a:ln>
              <a:solidFill>
                <a:srgbClr val="FFFFFF"/>
              </a:solidFill>
              <a:effectLst>
                <a:outerShdw blurRad="38100" dist="38100" dir="2700000" algn="tl">
                  <a:srgbClr val="000000"/>
                </a:outerShdw>
              </a:effectLst>
              <a:uLnTx/>
              <a:uFillTx/>
              <a:latin typeface="Tahoma" panose="020B0604030504040204" pitchFamily="34" charset="0"/>
              <a:ea typeface="+mn-ea"/>
              <a:cs typeface="+mn-cs"/>
            </a:endParaRPr>
          </a:p>
        </p:txBody>
      </p:sp>
      <p:pic>
        <p:nvPicPr>
          <p:cNvPr id="12292" name="Picture 5" descr="jm1n">
            <a:extLst>
              <a:ext uri="{FF2B5EF4-FFF2-40B4-BE49-F238E27FC236}">
                <a16:creationId xmlns:a16="http://schemas.microsoft.com/office/drawing/2014/main" id="{6C0EE4BF-D272-3F33-E91F-356C50FC0C2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24425" y="1376363"/>
            <a:ext cx="3402013" cy="287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DF6A1FFC-24EE-CA60-4D6F-8B4BD681DC49}"/>
              </a:ext>
            </a:extLst>
          </p:cNvPr>
          <p:cNvSpPr>
            <a:spLocks noGrp="1"/>
          </p:cNvSpPr>
          <p:nvPr>
            <p:ph type="title"/>
          </p:nvPr>
        </p:nvSpPr>
        <p:spPr>
          <a:xfrm>
            <a:off x="90488" y="1122363"/>
            <a:ext cx="2255837" cy="1593850"/>
          </a:xfrm>
        </p:spPr>
        <p:txBody>
          <a:bodyPr>
            <a:normAutofit/>
          </a:bodyPr>
          <a:lstStyle/>
          <a:p>
            <a:pPr>
              <a:defRPr/>
            </a:pPr>
            <a:r>
              <a:rPr lang="en-GB" sz="1500" dirty="0"/>
              <a:t>Case study: Human origins &amp; the Out of Africa Theory</a:t>
            </a:r>
            <a:br>
              <a:rPr lang="en-GB" sz="1500" dirty="0"/>
            </a:br>
            <a:br>
              <a:rPr lang="en-GB" sz="1500" dirty="0"/>
            </a:br>
            <a:r>
              <a:rPr lang="en-GB" sz="1500" dirty="0"/>
              <a:t>see Cann, </a:t>
            </a:r>
            <a:r>
              <a:rPr lang="en-GB" sz="1500" dirty="0" err="1"/>
              <a:t>Stoneking</a:t>
            </a:r>
            <a:r>
              <a:rPr lang="en-GB" sz="1500" dirty="0"/>
              <a:t> and Wilson 1987</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518CDEB5-0889-79E9-CF89-190EBA6841F8}"/>
              </a:ext>
            </a:extLst>
          </p:cNvPr>
          <p:cNvSpPr>
            <a:spLocks noGrp="1" noChangeArrowheads="1"/>
          </p:cNvSpPr>
          <p:nvPr>
            <p:ph type="title"/>
          </p:nvPr>
        </p:nvSpPr>
        <p:spPr/>
        <p:txBody>
          <a:bodyPr/>
          <a:lstStyle/>
          <a:p>
            <a:pPr eaLnBrk="1" hangingPunct="1">
              <a:defRPr/>
            </a:pPr>
            <a:r>
              <a:rPr lang="en-GB" sz="2700" dirty="0"/>
              <a:t>Out of Africa or Replacement Theory</a:t>
            </a:r>
          </a:p>
        </p:txBody>
      </p:sp>
      <p:pic>
        <p:nvPicPr>
          <p:cNvPr id="18435" name="Picture 3" descr="Multireg">
            <a:extLst>
              <a:ext uri="{FF2B5EF4-FFF2-40B4-BE49-F238E27FC236}">
                <a16:creationId xmlns:a16="http://schemas.microsoft.com/office/drawing/2014/main" id="{803F0435-0C3C-E46C-F91A-918E479DC9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3307"/>
          <a:stretch>
            <a:fillRect/>
          </a:stretch>
        </p:blipFill>
        <p:spPr bwMode="auto">
          <a:xfrm>
            <a:off x="1331913" y="1628775"/>
            <a:ext cx="3133725" cy="417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6" name="Picture 5" descr="File:Lachapskull.jpg">
            <a:hlinkClick r:id="rId4"/>
            <a:extLst>
              <a:ext uri="{FF2B5EF4-FFF2-40B4-BE49-F238E27FC236}">
                <a16:creationId xmlns:a16="http://schemas.microsoft.com/office/drawing/2014/main" id="{51D1228E-A409-B5EE-A1F8-0652FE71332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25975" y="4184650"/>
            <a:ext cx="2320925" cy="154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7" name="Picture 9" descr="cromagl">
            <a:extLst>
              <a:ext uri="{FF2B5EF4-FFF2-40B4-BE49-F238E27FC236}">
                <a16:creationId xmlns:a16="http://schemas.microsoft.com/office/drawing/2014/main" id="{18364C95-5FC6-9890-E645-DC3A1F64624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625975" y="2025650"/>
            <a:ext cx="2214563" cy="147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2" name="Rectangle 4">
            <a:extLst>
              <a:ext uri="{FF2B5EF4-FFF2-40B4-BE49-F238E27FC236}">
                <a16:creationId xmlns:a16="http://schemas.microsoft.com/office/drawing/2014/main" id="{7165BD6B-5857-B7D6-7206-2EA3C4D5A0B5}"/>
              </a:ext>
            </a:extLst>
          </p:cNvPr>
          <p:cNvSpPr>
            <a:spLocks noGrp="1" noChangeArrowheads="1"/>
          </p:cNvSpPr>
          <p:nvPr>
            <p:ph type="title" idx="4294967295"/>
          </p:nvPr>
        </p:nvSpPr>
        <p:spPr>
          <a:xfrm>
            <a:off x="1227138" y="520700"/>
            <a:ext cx="6172200" cy="1028700"/>
          </a:xfrm>
        </p:spPr>
        <p:txBody>
          <a:bodyPr/>
          <a:lstStyle/>
          <a:p>
            <a:pPr algn="r" eaLnBrk="1" hangingPunct="1">
              <a:defRPr/>
            </a:pPr>
            <a:r>
              <a:rPr lang="en-GB" sz="3000" dirty="0"/>
              <a:t>Neanderthal genomes </a:t>
            </a:r>
            <a:br>
              <a:rPr lang="en-GB" sz="3000" dirty="0"/>
            </a:br>
            <a:r>
              <a:rPr lang="en-GB" sz="3000" dirty="0"/>
              <a:t>(What is a genome?)</a:t>
            </a:r>
          </a:p>
        </p:txBody>
      </p:sp>
      <p:sp>
        <p:nvSpPr>
          <p:cNvPr id="22531" name="Rectangle 5">
            <a:extLst>
              <a:ext uri="{FF2B5EF4-FFF2-40B4-BE49-F238E27FC236}">
                <a16:creationId xmlns:a16="http://schemas.microsoft.com/office/drawing/2014/main" id="{A7E09842-53C8-AFB7-48FA-9FA5574E212C}"/>
              </a:ext>
            </a:extLst>
          </p:cNvPr>
          <p:cNvSpPr>
            <a:spLocks noChangeArrowheads="1"/>
          </p:cNvSpPr>
          <p:nvPr/>
        </p:nvSpPr>
        <p:spPr bwMode="auto">
          <a:xfrm>
            <a:off x="422275" y="1009650"/>
            <a:ext cx="2970213" cy="480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800" b="0" i="0" u="none" strike="noStrike" kern="1200" cap="none" spc="0" normalizeH="0" baseline="0" noProof="0">
                <a:ln>
                  <a:noFill/>
                </a:ln>
                <a:solidFill>
                  <a:srgbClr val="FFFFFF"/>
                </a:solidFill>
                <a:effectLst/>
                <a:uLnTx/>
                <a:uFillTx/>
                <a:latin typeface="Tahoma" panose="020B0604030504040204" pitchFamily="34" charset="0"/>
                <a:ea typeface="+mn-ea"/>
                <a:cs typeface="Arial" panose="020B0604020202020204" pitchFamily="34" charset="0"/>
              </a:rPr>
              <a:t>Three female Neanderthals from Vindija Cave, Croatia.</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800" b="0" i="0" u="none" strike="noStrike" kern="1200" cap="none" spc="0" normalizeH="0" baseline="0" noProof="0">
              <a:ln>
                <a:noFill/>
              </a:ln>
              <a:solidFill>
                <a:srgbClr val="FFFFFF"/>
              </a:solidFill>
              <a:effectLst/>
              <a:uLnTx/>
              <a:uFillTx/>
              <a:latin typeface="Tahoma" panose="020B060403050404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800" b="0" i="0" u="none" strike="noStrike" kern="1200" cap="none" spc="0" normalizeH="0" baseline="0" noProof="0">
                <a:ln>
                  <a:noFill/>
                </a:ln>
                <a:solidFill>
                  <a:srgbClr val="FFFFFF"/>
                </a:solidFill>
                <a:effectLst/>
                <a:uLnTx/>
                <a:uFillTx/>
                <a:latin typeface="Tahoma" panose="020B0604030504040204" pitchFamily="34" charset="0"/>
                <a:ea typeface="+mn-ea"/>
                <a:cs typeface="Arial" panose="020B0604020202020204" pitchFamily="34" charset="0"/>
              </a:rPr>
              <a:t>Test group of modern people, including</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800" b="0" i="0" u="none" strike="noStrike" kern="1200" cap="none" spc="0" normalizeH="0" baseline="0" noProof="0">
              <a:ln>
                <a:noFill/>
              </a:ln>
              <a:solidFill>
                <a:srgbClr val="FFFFFF"/>
              </a:solidFill>
              <a:effectLst/>
              <a:uLnTx/>
              <a:uFillTx/>
              <a:latin typeface="Tahoma" panose="020B060403050404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800" b="0" i="0" u="none" strike="noStrike" kern="1200" cap="none" spc="0" normalizeH="0" baseline="0" noProof="0">
                <a:ln>
                  <a:noFill/>
                </a:ln>
                <a:solidFill>
                  <a:srgbClr val="FFFFFF"/>
                </a:solidFill>
                <a:effectLst/>
                <a:uLnTx/>
                <a:uFillTx/>
                <a:latin typeface="Tahoma" panose="020B0604030504040204" pitchFamily="34" charset="0"/>
                <a:ea typeface="+mn-ea"/>
                <a:cs typeface="Arial" panose="020B0604020202020204" pitchFamily="34" charset="0"/>
              </a:rPr>
              <a:t>one San from southern Africa, </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800" b="0" i="0" u="none" strike="noStrike" kern="1200" cap="none" spc="0" normalizeH="0" baseline="0" noProof="0">
                <a:ln>
                  <a:noFill/>
                </a:ln>
                <a:solidFill>
                  <a:srgbClr val="FFFFFF"/>
                </a:solidFill>
                <a:effectLst/>
                <a:uLnTx/>
                <a:uFillTx/>
                <a:latin typeface="Tahoma" panose="020B0604030504040204" pitchFamily="34" charset="0"/>
                <a:ea typeface="+mn-ea"/>
                <a:cs typeface="Arial" panose="020B0604020202020204" pitchFamily="34" charset="0"/>
              </a:rPr>
              <a:t>one Yoruba from West Africa, </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800" b="0" i="0" u="none" strike="noStrike" kern="1200" cap="none" spc="0" normalizeH="0" baseline="0" noProof="0">
                <a:ln>
                  <a:noFill/>
                </a:ln>
                <a:solidFill>
                  <a:srgbClr val="FFCC00"/>
                </a:solidFill>
                <a:effectLst/>
                <a:uLnTx/>
                <a:uFillTx/>
                <a:latin typeface="Tahoma" panose="020B0604030504040204" pitchFamily="34" charset="0"/>
                <a:ea typeface="+mn-ea"/>
                <a:cs typeface="Arial" panose="020B0604020202020204" pitchFamily="34" charset="0"/>
              </a:rPr>
              <a:t>one Papua New Guinean, </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800" b="0" i="0" u="none" strike="noStrike" kern="1200" cap="none" spc="0" normalizeH="0" baseline="0" noProof="0">
                <a:ln>
                  <a:noFill/>
                </a:ln>
                <a:solidFill>
                  <a:srgbClr val="FFCC00"/>
                </a:solidFill>
                <a:effectLst/>
                <a:uLnTx/>
                <a:uFillTx/>
                <a:latin typeface="Tahoma" panose="020B0604030504040204" pitchFamily="34" charset="0"/>
                <a:ea typeface="+mn-ea"/>
                <a:cs typeface="Arial" panose="020B0604020202020204" pitchFamily="34" charset="0"/>
              </a:rPr>
              <a:t>one Han Chinese,</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800" b="0" i="0" u="none" strike="noStrike" kern="1200" cap="none" spc="0" normalizeH="0" baseline="0" noProof="0">
                <a:ln>
                  <a:noFill/>
                </a:ln>
                <a:solidFill>
                  <a:srgbClr val="FFCC00"/>
                </a:solidFill>
                <a:effectLst/>
                <a:uLnTx/>
                <a:uFillTx/>
                <a:latin typeface="Tahoma" panose="020B0604030504040204" pitchFamily="34" charset="0"/>
                <a:ea typeface="+mn-ea"/>
                <a:cs typeface="Arial" panose="020B0604020202020204" pitchFamily="34" charset="0"/>
              </a:rPr>
              <a:t>one French,</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800" b="0" i="0" u="none" strike="noStrike" kern="1200" cap="none" spc="0" normalizeH="0" baseline="0" noProof="0">
              <a:ln>
                <a:noFill/>
              </a:ln>
              <a:solidFill>
                <a:srgbClr val="FFCC00"/>
              </a:solidFill>
              <a:effectLst/>
              <a:uLnTx/>
              <a:uFillTx/>
              <a:latin typeface="Tahoma" panose="020B060403050404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800" b="0" i="0" u="none" strike="noStrike" kern="1200" cap="none" spc="0" normalizeH="0" baseline="0" noProof="0">
                <a:ln>
                  <a:noFill/>
                </a:ln>
                <a:solidFill>
                  <a:srgbClr val="FFCC00"/>
                </a:solidFill>
                <a:effectLst/>
                <a:uLnTx/>
                <a:uFillTx/>
                <a:latin typeface="Tahoma" panose="020B0604030504040204" pitchFamily="34" charset="0"/>
                <a:ea typeface="+mn-ea"/>
                <a:cs typeface="Arial" panose="020B0604020202020204" pitchFamily="34" charset="0"/>
              </a:rPr>
              <a:t>(representing Australasian, Asian and European populations today) </a:t>
            </a:r>
          </a:p>
        </p:txBody>
      </p:sp>
      <p:sp>
        <p:nvSpPr>
          <p:cNvPr id="73734" name="Rectangle 6">
            <a:extLst>
              <a:ext uri="{FF2B5EF4-FFF2-40B4-BE49-F238E27FC236}">
                <a16:creationId xmlns:a16="http://schemas.microsoft.com/office/drawing/2014/main" id="{706B48CF-FA59-5581-D6E8-95D921BBF5B0}"/>
              </a:ext>
            </a:extLst>
          </p:cNvPr>
          <p:cNvSpPr>
            <a:spLocks noChangeArrowheads="1"/>
          </p:cNvSpPr>
          <p:nvPr/>
        </p:nvSpPr>
        <p:spPr bwMode="auto">
          <a:xfrm>
            <a:off x="2843213" y="6032500"/>
            <a:ext cx="6048375" cy="276225"/>
          </a:xfrm>
          <a:prstGeom prst="rect">
            <a:avLst/>
          </a:prstGeom>
          <a:noFill/>
          <a:ln>
            <a:noFill/>
          </a:ln>
          <a:effectLst/>
        </p:spPr>
        <p:txBody>
          <a:bodyPr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srgbClr val="FFFFFF"/>
                </a:solidFill>
                <a:effectLst>
                  <a:outerShdw blurRad="38100" dist="38100" dir="2700000" algn="tl">
                    <a:srgbClr val="000000"/>
                  </a:outerShdw>
                </a:effectLst>
                <a:uLnTx/>
                <a:uFillTx/>
                <a:latin typeface="Tahoma" panose="020B0604030504040204" pitchFamily="34" charset="0"/>
                <a:ea typeface="+mn-ea"/>
                <a:cs typeface="+mn-cs"/>
              </a:rPr>
              <a:t>Green, R. L. </a:t>
            </a:r>
            <a:r>
              <a:rPr kumimoji="0" lang="en-US" sz="1200" b="0" i="1" u="none" strike="noStrike" kern="1200" cap="none" spc="0" normalizeH="0" baseline="0" noProof="0" dirty="0">
                <a:ln>
                  <a:noFill/>
                </a:ln>
                <a:solidFill>
                  <a:srgbClr val="FFFFFF"/>
                </a:solidFill>
                <a:effectLst>
                  <a:outerShdw blurRad="38100" dist="38100" dir="2700000" algn="tl">
                    <a:srgbClr val="000000"/>
                  </a:outerShdw>
                </a:effectLst>
                <a:uLnTx/>
                <a:uFillTx/>
                <a:latin typeface="Tahoma" panose="020B0604030504040204" pitchFamily="34" charset="0"/>
                <a:ea typeface="+mn-ea"/>
                <a:cs typeface="+mn-cs"/>
              </a:rPr>
              <a:t> et al. </a:t>
            </a:r>
            <a:r>
              <a:rPr kumimoji="0" lang="en-US" sz="1200" b="0" i="0" u="none" strike="noStrike" kern="1200" cap="none" spc="0" normalizeH="0" baseline="0" noProof="0" dirty="0">
                <a:ln>
                  <a:noFill/>
                </a:ln>
                <a:solidFill>
                  <a:srgbClr val="FFFFFF"/>
                </a:solidFill>
                <a:effectLst>
                  <a:outerShdw blurRad="38100" dist="38100" dir="2700000" algn="tl">
                    <a:srgbClr val="000000"/>
                  </a:outerShdw>
                </a:effectLst>
                <a:uLnTx/>
                <a:uFillTx/>
                <a:latin typeface="Tahoma" panose="020B0604030504040204" pitchFamily="34" charset="0"/>
                <a:ea typeface="+mn-ea"/>
                <a:cs typeface="+mn-cs"/>
              </a:rPr>
              <a:t>2010 A Draft Sequence of the Neandertal Genome </a:t>
            </a:r>
            <a:r>
              <a:rPr kumimoji="0" lang="en-US" sz="1200" b="0" i="1" u="none" strike="noStrike" kern="1200" cap="none" spc="0" normalizeH="0" baseline="0" noProof="0" dirty="0">
                <a:ln>
                  <a:noFill/>
                </a:ln>
                <a:solidFill>
                  <a:srgbClr val="FFFFFF"/>
                </a:solidFill>
                <a:effectLst>
                  <a:outerShdw blurRad="38100" dist="38100" dir="2700000" algn="tl">
                    <a:srgbClr val="000000"/>
                  </a:outerShdw>
                </a:effectLst>
                <a:uLnTx/>
                <a:uFillTx/>
                <a:latin typeface="Tahoma" panose="020B0604030504040204" pitchFamily="34" charset="0"/>
                <a:ea typeface="+mn-ea"/>
                <a:cs typeface="+mn-cs"/>
              </a:rPr>
              <a:t>Science </a:t>
            </a:r>
            <a:r>
              <a:rPr kumimoji="0" lang="en-US" sz="1200" b="0" i="0" u="none" strike="noStrike" kern="1200" cap="none" spc="0" normalizeH="0" baseline="0" noProof="0" dirty="0">
                <a:ln>
                  <a:noFill/>
                </a:ln>
                <a:solidFill>
                  <a:srgbClr val="FFFFFF"/>
                </a:solidFill>
                <a:effectLst>
                  <a:outerShdw blurRad="38100" dist="38100" dir="2700000" algn="tl">
                    <a:srgbClr val="000000"/>
                  </a:outerShdw>
                </a:effectLst>
                <a:uLnTx/>
                <a:uFillTx/>
                <a:latin typeface="Tahoma" panose="020B0604030504040204" pitchFamily="34" charset="0"/>
                <a:ea typeface="+mn-ea"/>
                <a:cs typeface="+mn-cs"/>
              </a:rPr>
              <a:t>328,710</a:t>
            </a:r>
          </a:p>
        </p:txBody>
      </p:sp>
      <p:sp>
        <p:nvSpPr>
          <p:cNvPr id="22533" name="Rectangle 7">
            <a:extLst>
              <a:ext uri="{FF2B5EF4-FFF2-40B4-BE49-F238E27FC236}">
                <a16:creationId xmlns:a16="http://schemas.microsoft.com/office/drawing/2014/main" id="{02B5037B-D426-25CA-0A9A-779EF3ABC6DA}"/>
              </a:ext>
            </a:extLst>
          </p:cNvPr>
          <p:cNvSpPr>
            <a:spLocks noChangeArrowheads="1"/>
          </p:cNvSpPr>
          <p:nvPr/>
        </p:nvSpPr>
        <p:spPr bwMode="auto">
          <a:xfrm>
            <a:off x="4127500" y="3244850"/>
            <a:ext cx="18573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Tahoma" panose="020B0604030504040204" pitchFamily="34" charset="0"/>
              <a:ea typeface="+mn-ea"/>
              <a:cs typeface="Arial" panose="020B0604020202020204" pitchFamily="34" charset="0"/>
            </a:endParaRPr>
          </a:p>
        </p:txBody>
      </p:sp>
      <p:sp>
        <p:nvSpPr>
          <p:cNvPr id="22534" name="Rectangle 8">
            <a:extLst>
              <a:ext uri="{FF2B5EF4-FFF2-40B4-BE49-F238E27FC236}">
                <a16:creationId xmlns:a16="http://schemas.microsoft.com/office/drawing/2014/main" id="{C3198D9F-5F87-5AFC-EAD8-C5DF261D9C59}"/>
              </a:ext>
            </a:extLst>
          </p:cNvPr>
          <p:cNvSpPr>
            <a:spLocks noChangeArrowheads="1"/>
          </p:cNvSpPr>
          <p:nvPr/>
        </p:nvSpPr>
        <p:spPr bwMode="auto">
          <a:xfrm>
            <a:off x="4127500" y="3244850"/>
            <a:ext cx="25717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800" b="0" i="0" u="none" strike="noStrike" kern="1200" cap="none" spc="0" normalizeH="0" baseline="0" noProof="0">
                <a:ln>
                  <a:noFill/>
                </a:ln>
                <a:solidFill>
                  <a:srgbClr val="FFFFFF"/>
                </a:solidFill>
                <a:effectLst/>
                <a:uLnTx/>
                <a:uFillTx/>
                <a:latin typeface="Tahoma" panose="020B0604030504040204" pitchFamily="34" charset="0"/>
                <a:ea typeface="+mn-ea"/>
                <a:cs typeface="Arial" panose="020B0604020202020204" pitchFamily="34" charset="0"/>
              </a:rPr>
              <a:t> </a:t>
            </a:r>
          </a:p>
        </p:txBody>
      </p:sp>
      <p:pic>
        <p:nvPicPr>
          <p:cNvPr id="22535" name="Picture 2">
            <a:extLst>
              <a:ext uri="{FF2B5EF4-FFF2-40B4-BE49-F238E27FC236}">
                <a16:creationId xmlns:a16="http://schemas.microsoft.com/office/drawing/2014/main" id="{9B69EC5A-083B-656F-6378-C5E882222C2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63925" y="1916113"/>
            <a:ext cx="5087938" cy="2849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B4484B0F-3AFB-9A68-E4A4-E9E086776B98}"/>
              </a:ext>
            </a:extLst>
          </p:cNvPr>
          <p:cNvSpPr>
            <a:spLocks noGrp="1"/>
          </p:cNvSpPr>
          <p:nvPr>
            <p:ph type="title"/>
          </p:nvPr>
        </p:nvSpPr>
        <p:spPr/>
        <p:txBody>
          <a:bodyPr/>
          <a:lstStyle/>
          <a:p>
            <a:pPr algn="r">
              <a:defRPr/>
            </a:pPr>
            <a:r>
              <a:rPr lang="en-GB" altLang="en-US" sz="2700"/>
              <a:t>Biomolecular anthropology</a:t>
            </a:r>
            <a:br>
              <a:rPr lang="en-GB" altLang="en-US" sz="2700"/>
            </a:br>
            <a:r>
              <a:rPr lang="en-GB" altLang="en-US" sz="2700"/>
              <a:t>(it’s all in the genes)</a:t>
            </a:r>
          </a:p>
        </p:txBody>
      </p:sp>
      <p:pic>
        <p:nvPicPr>
          <p:cNvPr id="24579" name="Picture 2">
            <a:extLst>
              <a:ext uri="{FF2B5EF4-FFF2-40B4-BE49-F238E27FC236}">
                <a16:creationId xmlns:a16="http://schemas.microsoft.com/office/drawing/2014/main" id="{14142540-925B-AA1F-D546-B8DC210F48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52538" y="188913"/>
            <a:ext cx="6858000" cy="514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0" name="TextBox 3">
            <a:extLst>
              <a:ext uri="{FF2B5EF4-FFF2-40B4-BE49-F238E27FC236}">
                <a16:creationId xmlns:a16="http://schemas.microsoft.com/office/drawing/2014/main" id="{94908095-C609-2D3C-5800-7C541A2C95E9}"/>
              </a:ext>
            </a:extLst>
          </p:cNvPr>
          <p:cNvSpPr txBox="1">
            <a:spLocks noChangeArrowheads="1"/>
          </p:cNvSpPr>
          <p:nvPr/>
        </p:nvSpPr>
        <p:spPr bwMode="auto">
          <a:xfrm>
            <a:off x="684213" y="5589588"/>
            <a:ext cx="7704137"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0" i="0" u="none" strike="noStrike" kern="1200" cap="none" spc="0" normalizeH="0" baseline="0" noProof="0">
                <a:ln>
                  <a:noFill/>
                </a:ln>
                <a:solidFill>
                  <a:srgbClr val="FFFFFF"/>
                </a:solidFill>
                <a:effectLst/>
                <a:uLnTx/>
                <a:uFillTx/>
                <a:latin typeface="Tahoma" panose="020B0604030504040204" pitchFamily="34" charset="0"/>
                <a:ea typeface="+mn-ea"/>
                <a:cs typeface="+mn-cs"/>
              </a:rPr>
              <a:t>But is it all about the genes, the science, the ‘closeness’ of populations?</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0" i="0" u="none" strike="noStrike" kern="1200" cap="none" spc="0" normalizeH="0" baseline="0" noProof="0">
                <a:ln>
                  <a:noFill/>
                </a:ln>
                <a:solidFill>
                  <a:srgbClr val="FFFFFF"/>
                </a:solidFill>
                <a:effectLst/>
                <a:uLnTx/>
                <a:uFillTx/>
                <a:latin typeface="Tahoma" panose="020B0604030504040204" pitchFamily="34" charset="0"/>
                <a:ea typeface="+mn-ea"/>
                <a:cs typeface="+mn-cs"/>
              </a:rPr>
              <a:t>We are archaeologists – what about the behaviour?</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F583A-0980-D83F-B57B-F3F873ACB59C}"/>
              </a:ext>
            </a:extLst>
          </p:cNvPr>
          <p:cNvSpPr>
            <a:spLocks noGrp="1"/>
          </p:cNvSpPr>
          <p:nvPr>
            <p:ph type="title"/>
          </p:nvPr>
        </p:nvSpPr>
        <p:spPr/>
        <p:txBody>
          <a:bodyPr/>
          <a:lstStyle/>
          <a:p>
            <a:pPr>
              <a:defRPr/>
            </a:pPr>
            <a:r>
              <a:rPr lang="en-GB" dirty="0"/>
              <a:t>Neanderthal (NHM) and modern human interbreeding</a:t>
            </a:r>
          </a:p>
        </p:txBody>
      </p:sp>
      <p:pic>
        <p:nvPicPr>
          <p:cNvPr id="26627" name="Picture 2">
            <a:extLst>
              <a:ext uri="{FF2B5EF4-FFF2-40B4-BE49-F238E27FC236}">
                <a16:creationId xmlns:a16="http://schemas.microsoft.com/office/drawing/2014/main" id="{1FA8D6D4-0FDA-4CAB-8372-5FDC188D285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55650" y="2205038"/>
            <a:ext cx="7286625" cy="3533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28" name="TextBox 3">
            <a:extLst>
              <a:ext uri="{FF2B5EF4-FFF2-40B4-BE49-F238E27FC236}">
                <a16:creationId xmlns:a16="http://schemas.microsoft.com/office/drawing/2014/main" id="{11BEFA2E-2D73-1D8E-D60B-84E783DDCCAD}"/>
              </a:ext>
            </a:extLst>
          </p:cNvPr>
          <p:cNvSpPr txBox="1">
            <a:spLocks noChangeArrowheads="1"/>
          </p:cNvSpPr>
          <p:nvPr/>
        </p:nvSpPr>
        <p:spPr bwMode="auto">
          <a:xfrm>
            <a:off x="628650" y="5949950"/>
            <a:ext cx="781685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0" i="0" u="none" strike="noStrike" kern="1200" cap="none" spc="0" normalizeH="0" baseline="0" noProof="0">
                <a:ln>
                  <a:noFill/>
                </a:ln>
                <a:solidFill>
                  <a:srgbClr val="FFFFFF"/>
                </a:solidFill>
                <a:effectLst/>
                <a:uLnTx/>
                <a:uFillTx/>
                <a:latin typeface="Tahoma" panose="020B0604030504040204" pitchFamily="34" charset="0"/>
                <a:ea typeface="+mn-ea"/>
                <a:cs typeface="+mn-cs"/>
              </a:rPr>
              <a:t>We bred with them, they die out and could no longer add their DNA to ours</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0" i="0" u="none" strike="noStrike" kern="1200" cap="none" spc="0" normalizeH="0" baseline="0" noProof="0">
                <a:ln>
                  <a:noFill/>
                </a:ln>
                <a:solidFill>
                  <a:srgbClr val="FFFFFF"/>
                </a:solidFill>
                <a:effectLst/>
                <a:uLnTx/>
                <a:uFillTx/>
                <a:latin typeface="Tahoma" panose="020B0604030504040204" pitchFamily="34" charset="0"/>
                <a:ea typeface="+mn-ea"/>
                <a:cs typeface="+mn-cs"/>
              </a:rPr>
              <a:t>Our Neanderthal DNA varies 1-4% why did we hang on to it?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D1E9C-10ED-89E8-046D-EAABCF2DD43E}"/>
              </a:ext>
            </a:extLst>
          </p:cNvPr>
          <p:cNvSpPr>
            <a:spLocks noGrp="1"/>
          </p:cNvSpPr>
          <p:nvPr>
            <p:ph type="title"/>
          </p:nvPr>
        </p:nvSpPr>
        <p:spPr/>
        <p:txBody>
          <a:bodyPr/>
          <a:lstStyle/>
          <a:p>
            <a:pPr>
              <a:defRPr/>
            </a:pPr>
            <a:r>
              <a:rPr lang="en-GB" dirty="0"/>
              <a:t>How useful is their DNA?</a:t>
            </a:r>
          </a:p>
        </p:txBody>
      </p:sp>
      <p:sp>
        <p:nvSpPr>
          <p:cNvPr id="3" name="Content Placeholder 2">
            <a:extLst>
              <a:ext uri="{FF2B5EF4-FFF2-40B4-BE49-F238E27FC236}">
                <a16:creationId xmlns:a16="http://schemas.microsoft.com/office/drawing/2014/main" id="{48B5A827-7E8C-01F5-6F8A-A14BB03ED309}"/>
              </a:ext>
            </a:extLst>
          </p:cNvPr>
          <p:cNvSpPr>
            <a:spLocks noGrp="1"/>
          </p:cNvSpPr>
          <p:nvPr>
            <p:ph idx="1"/>
          </p:nvPr>
        </p:nvSpPr>
        <p:spPr/>
        <p:txBody>
          <a:bodyPr/>
          <a:lstStyle/>
          <a:p>
            <a:pPr>
              <a:defRPr/>
            </a:pPr>
            <a:r>
              <a:rPr lang="en-GB" dirty="0"/>
              <a:t>We have a brain development gene (exploring new territories)</a:t>
            </a:r>
          </a:p>
          <a:p>
            <a:pPr>
              <a:defRPr/>
            </a:pPr>
            <a:r>
              <a:rPr lang="en-GB" dirty="0"/>
              <a:t>Olfactory receptors, for the digestion of food (experiencing new food groups)</a:t>
            </a:r>
          </a:p>
          <a:p>
            <a:pPr>
              <a:defRPr/>
            </a:pPr>
            <a:r>
              <a:rPr lang="en-GB" dirty="0"/>
              <a:t>Protection from disease/immune system (we would not be familiar with European diseases) etc. so, we retain those that were useful - adaptive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75B0B-B236-4628-EB10-00DFE8EC1D1C}"/>
              </a:ext>
            </a:extLst>
          </p:cNvPr>
          <p:cNvSpPr>
            <a:spLocks noGrp="1"/>
          </p:cNvSpPr>
          <p:nvPr>
            <p:ph type="title"/>
          </p:nvPr>
        </p:nvSpPr>
        <p:spPr>
          <a:xfrm>
            <a:off x="250825" y="796925"/>
            <a:ext cx="8226425" cy="993775"/>
          </a:xfrm>
        </p:spPr>
        <p:txBody>
          <a:bodyPr>
            <a:normAutofit fontScale="90000"/>
          </a:bodyPr>
          <a:lstStyle/>
          <a:p>
            <a:pPr>
              <a:defRPr/>
            </a:pPr>
            <a:r>
              <a:rPr lang="en-GB" sz="3000" dirty="0"/>
              <a:t>Red heads, and other attributes (freckles, pale skin)</a:t>
            </a:r>
          </a:p>
        </p:txBody>
      </p:sp>
      <p:sp>
        <p:nvSpPr>
          <p:cNvPr id="4" name="Content Placeholder 3">
            <a:extLst>
              <a:ext uri="{FF2B5EF4-FFF2-40B4-BE49-F238E27FC236}">
                <a16:creationId xmlns:a16="http://schemas.microsoft.com/office/drawing/2014/main" id="{BB79892A-6172-EB95-6DB5-837BDACB5FB1}"/>
              </a:ext>
            </a:extLst>
          </p:cNvPr>
          <p:cNvSpPr>
            <a:spLocks noGrp="1"/>
          </p:cNvSpPr>
          <p:nvPr>
            <p:ph idx="1"/>
          </p:nvPr>
        </p:nvSpPr>
        <p:spPr>
          <a:xfrm>
            <a:off x="4922838" y="2078038"/>
            <a:ext cx="4110037" cy="3262312"/>
          </a:xfrm>
        </p:spPr>
        <p:txBody>
          <a:bodyPr>
            <a:normAutofit fontScale="62500" lnSpcReduction="20000"/>
          </a:bodyPr>
          <a:lstStyle/>
          <a:p>
            <a:pPr>
              <a:defRPr/>
            </a:pPr>
            <a:r>
              <a:rPr lang="en-GB" dirty="0"/>
              <a:t>red head gene is recessive – can skip generations</a:t>
            </a:r>
          </a:p>
          <a:p>
            <a:pPr>
              <a:defRPr/>
            </a:pPr>
            <a:r>
              <a:rPr lang="en-GB" dirty="0"/>
              <a:t>gene for the </a:t>
            </a:r>
            <a:r>
              <a:rPr lang="en-GB" dirty="0" err="1"/>
              <a:t>melanocortin</a:t>
            </a:r>
            <a:r>
              <a:rPr lang="en-GB" dirty="0"/>
              <a:t> 1 receptor (MRC1) was sequenced using DNA from two Neanderthals </a:t>
            </a:r>
          </a:p>
          <a:p>
            <a:pPr>
              <a:defRPr/>
            </a:pPr>
            <a:r>
              <a:rPr lang="en-GB" dirty="0"/>
              <a:t>production of melanin (pigment colour of hair and skin) = reduced</a:t>
            </a:r>
          </a:p>
          <a:p>
            <a:pPr>
              <a:defRPr/>
            </a:pPr>
            <a:r>
              <a:rPr lang="en-GB" dirty="0"/>
              <a:t>Advantage = body produce </a:t>
            </a:r>
            <a:r>
              <a:rPr lang="en-GB" dirty="0" err="1"/>
              <a:t>Vit</a:t>
            </a:r>
            <a:r>
              <a:rPr lang="en-GB" dirty="0"/>
              <a:t>. D in sunlight</a:t>
            </a:r>
          </a:p>
          <a:p>
            <a:pPr>
              <a:defRPr/>
            </a:pPr>
            <a:r>
              <a:rPr lang="en-GB" dirty="0"/>
              <a:t>Did they have red hair then?</a:t>
            </a:r>
          </a:p>
          <a:p>
            <a:pPr>
              <a:defRPr/>
            </a:pPr>
            <a:endParaRPr lang="en-GB" dirty="0"/>
          </a:p>
        </p:txBody>
      </p:sp>
      <p:pic>
        <p:nvPicPr>
          <p:cNvPr id="30724" name="Picture 2">
            <a:extLst>
              <a:ext uri="{FF2B5EF4-FFF2-40B4-BE49-F238E27FC236}">
                <a16:creationId xmlns:a16="http://schemas.microsoft.com/office/drawing/2014/main" id="{0F3CD315-F9EF-A28B-6F61-D76EA22AFD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8913" y="2078038"/>
            <a:ext cx="4633912" cy="3359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5" name="TextBox 4">
            <a:extLst>
              <a:ext uri="{FF2B5EF4-FFF2-40B4-BE49-F238E27FC236}">
                <a16:creationId xmlns:a16="http://schemas.microsoft.com/office/drawing/2014/main" id="{E00277D8-64F7-54D2-6B2E-7CFA2A6B86E3}"/>
              </a:ext>
            </a:extLst>
          </p:cNvPr>
          <p:cNvSpPr txBox="1">
            <a:spLocks noChangeArrowheads="1"/>
          </p:cNvSpPr>
          <p:nvPr/>
        </p:nvSpPr>
        <p:spPr bwMode="auto">
          <a:xfrm>
            <a:off x="395288" y="6013450"/>
            <a:ext cx="515461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0" i="0" u="none" strike="noStrike" kern="1200" cap="none" spc="0" normalizeH="0" baseline="0" noProof="0">
                <a:ln>
                  <a:noFill/>
                </a:ln>
                <a:solidFill>
                  <a:srgbClr val="FFFFFF"/>
                </a:solidFill>
                <a:effectLst/>
                <a:uLnTx/>
                <a:uFillTx/>
                <a:latin typeface="Tahoma" panose="020B0604030504040204" pitchFamily="34" charset="0"/>
                <a:ea typeface="+mn-ea"/>
                <a:cs typeface="+mn-cs"/>
              </a:rPr>
              <a:t>More carry it than show it in modern populations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46972-F0B2-1DDA-769C-3A21DB1375BD}"/>
              </a:ext>
            </a:extLst>
          </p:cNvPr>
          <p:cNvSpPr>
            <a:spLocks noGrp="1"/>
          </p:cNvSpPr>
          <p:nvPr>
            <p:ph type="title"/>
          </p:nvPr>
        </p:nvSpPr>
        <p:spPr/>
        <p:txBody>
          <a:bodyPr/>
          <a:lstStyle/>
          <a:p>
            <a:pPr>
              <a:defRPr/>
            </a:pPr>
            <a:r>
              <a:rPr lang="en-GB" dirty="0"/>
              <a:t>What does ‘closeness’ mean – really mean</a:t>
            </a:r>
          </a:p>
        </p:txBody>
      </p:sp>
      <p:sp>
        <p:nvSpPr>
          <p:cNvPr id="3" name="Content Placeholder 2">
            <a:extLst>
              <a:ext uri="{FF2B5EF4-FFF2-40B4-BE49-F238E27FC236}">
                <a16:creationId xmlns:a16="http://schemas.microsoft.com/office/drawing/2014/main" id="{D8411FFD-73AB-8E79-109C-A33C298D7727}"/>
              </a:ext>
            </a:extLst>
          </p:cNvPr>
          <p:cNvSpPr>
            <a:spLocks noGrp="1"/>
          </p:cNvSpPr>
          <p:nvPr>
            <p:ph idx="1"/>
          </p:nvPr>
        </p:nvSpPr>
        <p:spPr>
          <a:xfrm>
            <a:off x="163513" y="2227263"/>
            <a:ext cx="4984750" cy="3262312"/>
          </a:xfrm>
        </p:spPr>
        <p:txBody>
          <a:bodyPr>
            <a:normAutofit fontScale="47500" lnSpcReduction="20000"/>
          </a:bodyPr>
          <a:lstStyle/>
          <a:p>
            <a:pPr>
              <a:defRPr/>
            </a:pPr>
            <a:r>
              <a:rPr lang="en-GB" dirty="0"/>
              <a:t>We share 99.9% within the modern population</a:t>
            </a:r>
          </a:p>
          <a:p>
            <a:pPr>
              <a:defRPr/>
            </a:pPr>
            <a:endParaRPr lang="en-GB" dirty="0"/>
          </a:p>
          <a:p>
            <a:pPr>
              <a:defRPr/>
            </a:pPr>
            <a:r>
              <a:rPr lang="en-GB" dirty="0"/>
              <a:t>We share 98.8% of DNA with chimps</a:t>
            </a:r>
          </a:p>
          <a:p>
            <a:pPr>
              <a:defRPr/>
            </a:pPr>
            <a:endParaRPr lang="en-GB" dirty="0"/>
          </a:p>
          <a:p>
            <a:pPr>
              <a:defRPr/>
            </a:pPr>
            <a:r>
              <a:rPr lang="en-GB" dirty="0">
                <a:effectLst/>
              </a:rPr>
              <a:t>Most genes in humans and chimps are nearly identical. Compare the bands of chromosomes – nearly identical…but the differences can be huge…</a:t>
            </a:r>
          </a:p>
          <a:p>
            <a:pPr>
              <a:defRPr/>
            </a:pPr>
            <a:endParaRPr lang="en-GB" dirty="0">
              <a:effectLst/>
            </a:endParaRPr>
          </a:p>
          <a:p>
            <a:pPr>
              <a:defRPr/>
            </a:pPr>
            <a:r>
              <a:rPr lang="en-GB" dirty="0">
                <a:effectLst/>
              </a:rPr>
              <a:t>We both have the OPN1LW gene, which allows us both to see the colour red. Mice (and most other animals) lack OPN1LW-and have trouble seeing red</a:t>
            </a:r>
          </a:p>
          <a:p>
            <a:pPr>
              <a:defRPr/>
            </a:pPr>
            <a:endParaRPr lang="en-GB" dirty="0"/>
          </a:p>
          <a:p>
            <a:pPr>
              <a:defRPr/>
            </a:pPr>
            <a:endParaRPr lang="en-GB" dirty="0"/>
          </a:p>
          <a:p>
            <a:pPr>
              <a:defRPr/>
            </a:pPr>
            <a:r>
              <a:rPr lang="en-GB" dirty="0"/>
              <a:t>98% with pigs (can transplant organs)</a:t>
            </a:r>
          </a:p>
        </p:txBody>
      </p:sp>
      <p:pic>
        <p:nvPicPr>
          <p:cNvPr id="32772" name="Picture 4">
            <a:extLst>
              <a:ext uri="{FF2B5EF4-FFF2-40B4-BE49-F238E27FC236}">
                <a16:creationId xmlns:a16="http://schemas.microsoft.com/office/drawing/2014/main" id="{E9D98C34-AF1E-66A6-14AF-2E17C5284C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19925" y="4433888"/>
            <a:ext cx="2066925" cy="1382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73" name="Picture 5">
            <a:extLst>
              <a:ext uri="{FF2B5EF4-FFF2-40B4-BE49-F238E27FC236}">
                <a16:creationId xmlns:a16="http://schemas.microsoft.com/office/drawing/2014/main" id="{EC4262FC-15B9-4A9E-11A8-3CA8B474BBB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14737"/>
          <a:stretch>
            <a:fillRect/>
          </a:stretch>
        </p:blipFill>
        <p:spPr bwMode="auto">
          <a:xfrm>
            <a:off x="5037138" y="4327525"/>
            <a:ext cx="1871662" cy="1595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74" name="Picture 3">
            <a:extLst>
              <a:ext uri="{FF2B5EF4-FFF2-40B4-BE49-F238E27FC236}">
                <a16:creationId xmlns:a16="http://schemas.microsoft.com/office/drawing/2014/main" id="{01FF0ED2-D079-1512-89A3-8F1EDC033955}"/>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5451475" y="1998663"/>
            <a:ext cx="2592388" cy="226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a:extLst>
              <a:ext uri="{FF2B5EF4-FFF2-40B4-BE49-F238E27FC236}">
                <a16:creationId xmlns:a16="http://schemas.microsoft.com/office/drawing/2014/main" id="{7324D97D-FFA1-C898-2CE1-438BB5BAD286}"/>
              </a:ext>
            </a:extLst>
          </p:cNvPr>
          <p:cNvSpPr/>
          <p:nvPr/>
        </p:nvSpPr>
        <p:spPr>
          <a:xfrm>
            <a:off x="179388" y="6237288"/>
            <a:ext cx="5900737" cy="461962"/>
          </a:xfrm>
          <a:prstGeom prst="rect">
            <a:avLst/>
          </a:prstGeom>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err="1">
                <a:ln>
                  <a:noFill/>
                </a:ln>
                <a:solidFill>
                  <a:srgbClr val="FFFFFF"/>
                </a:solidFill>
                <a:effectLst/>
                <a:uLnTx/>
                <a:uFillTx/>
                <a:latin typeface="Tahoma"/>
                <a:ea typeface="+mn-ea"/>
                <a:cs typeface="+mn-cs"/>
              </a:rPr>
              <a:t>Carvalho</a:t>
            </a:r>
            <a:r>
              <a:rPr kumimoji="0" lang="en-GB" sz="1200" b="0" i="0" u="none" strike="noStrike" kern="1200" cap="none" spc="0" normalizeH="0" baseline="0" noProof="0" dirty="0">
                <a:ln>
                  <a:noFill/>
                </a:ln>
                <a:solidFill>
                  <a:srgbClr val="FFFFFF"/>
                </a:solidFill>
                <a:effectLst/>
                <a:uLnTx/>
                <a:uFillTx/>
                <a:latin typeface="Tahoma"/>
                <a:ea typeface="+mn-ea"/>
                <a:cs typeface="+mn-cs"/>
              </a:rPr>
              <a:t> LS, 2017 The Genetic and Evolutionary Drives behind Primate </a:t>
            </a:r>
            <a:r>
              <a:rPr kumimoji="0" lang="en-GB" sz="1200" b="0" i="0" u="none" strike="noStrike" kern="1200" cap="none" spc="0" normalizeH="0" baseline="0" noProof="0" dirty="0" err="1">
                <a:ln>
                  <a:noFill/>
                </a:ln>
                <a:solidFill>
                  <a:srgbClr val="FFFFFF"/>
                </a:solidFill>
                <a:effectLst/>
                <a:uLnTx/>
                <a:uFillTx/>
                <a:latin typeface="Tahoma"/>
                <a:ea typeface="+mn-ea"/>
                <a:cs typeface="+mn-cs"/>
              </a:rPr>
              <a:t>Color</a:t>
            </a:r>
            <a:r>
              <a:rPr kumimoji="0" lang="en-GB" sz="1200" b="0" i="0" u="none" strike="noStrike" kern="1200" cap="none" spc="0" normalizeH="0" baseline="0" noProof="0" dirty="0">
                <a:ln>
                  <a:noFill/>
                </a:ln>
                <a:solidFill>
                  <a:srgbClr val="FFFFFF"/>
                </a:solidFill>
                <a:effectLst/>
                <a:uLnTx/>
                <a:uFillTx/>
                <a:latin typeface="Tahoma"/>
                <a:ea typeface="+mn-ea"/>
                <a:cs typeface="+mn-cs"/>
              </a:rPr>
              <a:t> Vision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Tahoma"/>
                <a:ea typeface="+mn-ea"/>
                <a:cs typeface="+mn-cs"/>
              </a:rPr>
              <a:t> </a:t>
            </a:r>
            <a:r>
              <a:rPr kumimoji="0" lang="en-GB" sz="1200" b="0" i="0" u="none" strike="noStrike" kern="1200" cap="none" spc="0" normalizeH="0" baseline="0" noProof="0" dirty="0">
                <a:ln>
                  <a:noFill/>
                </a:ln>
                <a:solidFill>
                  <a:srgbClr val="D54449"/>
                </a:solidFill>
                <a:effectLst/>
                <a:uLnTx/>
                <a:uFillTx/>
                <a:latin typeface="Tahoma"/>
                <a:ea typeface="+mn-ea"/>
                <a:cs typeface="+mn-cs"/>
                <a:hlinkClick r:id="rId6"/>
              </a:rPr>
              <a:t>https://doi.org/10.3389/fevo.2017.00034</a:t>
            </a:r>
            <a:endParaRPr kumimoji="0" lang="en-GB" sz="1200" b="0" i="0" u="none" strike="noStrike" kern="1200" cap="none" spc="0" normalizeH="0" baseline="0" noProof="0" dirty="0">
              <a:ln>
                <a:noFill/>
              </a:ln>
              <a:solidFill>
                <a:srgbClr val="FFFFFF"/>
              </a:solidFill>
              <a:effectLst/>
              <a:uLnTx/>
              <a:uFillTx/>
              <a:latin typeface="Tahoma"/>
              <a:ea typeface="+mn-ea"/>
              <a:cs typeface="+mn-cs"/>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4">
            <a:extLst>
              <a:ext uri="{FF2B5EF4-FFF2-40B4-BE49-F238E27FC236}">
                <a16:creationId xmlns:a16="http://schemas.microsoft.com/office/drawing/2014/main" id="{FF1C508F-BCCB-1322-1EB3-F52126C59FE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9388" y="1403350"/>
            <a:ext cx="8785225" cy="527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6AF05B00-81B1-BBF5-A7E8-C288408C20DF}"/>
              </a:ext>
            </a:extLst>
          </p:cNvPr>
          <p:cNvSpPr>
            <a:spLocks noGrp="1"/>
          </p:cNvSpPr>
          <p:nvPr>
            <p:ph type="title"/>
          </p:nvPr>
        </p:nvSpPr>
        <p:spPr>
          <a:xfrm>
            <a:off x="285750" y="31750"/>
            <a:ext cx="8229600" cy="1371600"/>
          </a:xfrm>
        </p:spPr>
        <p:txBody>
          <a:bodyPr/>
          <a:lstStyle/>
          <a:p>
            <a:pPr>
              <a:defRPr/>
            </a:pPr>
            <a:r>
              <a:rPr lang="en-GB" dirty="0"/>
              <a:t>Clone a Neanderthal kid?</a:t>
            </a:r>
          </a:p>
        </p:txBody>
      </p:sp>
      <p:sp>
        <p:nvSpPr>
          <p:cNvPr id="3" name="Content Placeholder 2">
            <a:extLst>
              <a:ext uri="{FF2B5EF4-FFF2-40B4-BE49-F238E27FC236}">
                <a16:creationId xmlns:a16="http://schemas.microsoft.com/office/drawing/2014/main" id="{8723DF16-FDE6-9D7E-7CDA-16D7469B021E}"/>
              </a:ext>
            </a:extLst>
          </p:cNvPr>
          <p:cNvSpPr>
            <a:spLocks noGrp="1"/>
          </p:cNvSpPr>
          <p:nvPr>
            <p:ph idx="1"/>
          </p:nvPr>
        </p:nvSpPr>
        <p:spPr>
          <a:xfrm>
            <a:off x="71438" y="3500438"/>
            <a:ext cx="8785225" cy="4114800"/>
          </a:xfrm>
        </p:spPr>
        <p:txBody>
          <a:bodyPr/>
          <a:lstStyle/>
          <a:p>
            <a:pPr>
              <a:defRPr/>
            </a:pPr>
            <a:r>
              <a:rPr lang="en-GB" sz="2000" dirty="0"/>
              <a:t>Could we bring them back for good reasons…….to save the planet!?</a:t>
            </a:r>
          </a:p>
          <a:p>
            <a:pPr>
              <a:defRPr/>
            </a:pPr>
            <a:endParaRPr lang="en-GB" sz="2000" dirty="0"/>
          </a:p>
          <a:p>
            <a:pPr>
              <a:defRPr/>
            </a:pPr>
            <a:r>
              <a:rPr lang="en-GB" sz="2000" dirty="0"/>
              <a:t>DNA is degraded, fragmented and has to be ‘rebuilt’ or replicated in order to use it. It would have to be packed in to a ‘cell’ that can be implanted IVF style into modern human female and it take – it is a hard ask – especially with modern IVF success rates (11-53%)</a:t>
            </a:r>
          </a:p>
          <a:p>
            <a:pPr>
              <a:defRPr/>
            </a:pPr>
            <a:r>
              <a:rPr lang="en-GB" sz="2000" dirty="0"/>
              <a:t>Messy, lengthy process and have to ask ourselves, why?</a:t>
            </a:r>
          </a:p>
        </p:txBody>
      </p:sp>
      <p:sp>
        <p:nvSpPr>
          <p:cNvPr id="38917" name="Rectangle 3">
            <a:extLst>
              <a:ext uri="{FF2B5EF4-FFF2-40B4-BE49-F238E27FC236}">
                <a16:creationId xmlns:a16="http://schemas.microsoft.com/office/drawing/2014/main" id="{127E148B-00FF-81DC-6C82-8F65471851B0}"/>
              </a:ext>
            </a:extLst>
          </p:cNvPr>
          <p:cNvSpPr>
            <a:spLocks noChangeArrowheads="1"/>
          </p:cNvSpPr>
          <p:nvPr/>
        </p:nvSpPr>
        <p:spPr bwMode="auto">
          <a:xfrm>
            <a:off x="3924300" y="5903913"/>
            <a:ext cx="4957763" cy="738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400" b="0" i="0" u="none" strike="noStrike" kern="1200" cap="none" spc="0" normalizeH="0" baseline="0" noProof="0">
                <a:ln>
                  <a:noFill/>
                </a:ln>
                <a:solidFill>
                  <a:srgbClr val="FFFFFF"/>
                </a:solidFill>
                <a:effectLst/>
                <a:uLnTx/>
                <a:uFillTx/>
                <a:latin typeface="Tahoma" panose="020B0604030504040204" pitchFamily="34" charset="0"/>
                <a:ea typeface="+mn-ea"/>
                <a:cs typeface="+mn-cs"/>
              </a:rPr>
              <a:t>Cottrell, S. et al. (2014) Resuscitation and resurrection: The ethics of cloning cheetahs, mammoths, and Neanderthals. </a:t>
            </a:r>
            <a:r>
              <a:rPr kumimoji="0" lang="en-GB" altLang="en-US" sz="1400" b="0" i="1" u="none" strike="noStrike" kern="1200" cap="none" spc="0" normalizeH="0" baseline="0" noProof="0">
                <a:ln>
                  <a:noFill/>
                </a:ln>
                <a:solidFill>
                  <a:srgbClr val="FFFFFF"/>
                </a:solidFill>
                <a:effectLst/>
                <a:uLnTx/>
                <a:uFillTx/>
                <a:latin typeface="Tahoma" panose="020B0604030504040204" pitchFamily="34" charset="0"/>
                <a:ea typeface="+mn-ea"/>
                <a:cs typeface="+mn-cs"/>
              </a:rPr>
              <a:t>Life sciences, society and policy</a:t>
            </a:r>
            <a:r>
              <a:rPr kumimoji="0" lang="en-GB" altLang="en-US" sz="1400" b="0" i="0" u="none" strike="noStrike" kern="1200" cap="none" spc="0" normalizeH="0" baseline="0" noProof="0">
                <a:ln>
                  <a:noFill/>
                </a:ln>
                <a:solidFill>
                  <a:srgbClr val="FFFFFF"/>
                </a:solidFill>
                <a:effectLst/>
                <a:uLnTx/>
                <a:uFillTx/>
                <a:latin typeface="Tahoma" panose="020B0604030504040204" pitchFamily="34" charset="0"/>
                <a:ea typeface="+mn-ea"/>
                <a:cs typeface="+mn-cs"/>
              </a:rPr>
              <a:t>. 10 (1), 3–3.</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5" descr="neanderthal+refuge+ma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00338" y="908050"/>
            <a:ext cx="3810000" cy="3562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p:cNvSpPr txBox="1"/>
          <p:nvPr/>
        </p:nvSpPr>
        <p:spPr>
          <a:xfrm>
            <a:off x="571500" y="5143500"/>
            <a:ext cx="8572500" cy="1200150"/>
          </a:xfrm>
          <a:prstGeom prst="rect">
            <a:avLst/>
          </a:prstGeom>
          <a:noFill/>
        </p:spPr>
        <p:txBody>
          <a:bodyPr>
            <a:spAutoFit/>
          </a:bodyPr>
          <a:lstStyle/>
          <a:p>
            <a:pPr>
              <a:defRPr/>
            </a:pPr>
            <a:r>
              <a:rPr lang="en-GB" sz="2400" dirty="0">
                <a:solidFill>
                  <a:schemeClr val="bg1">
                    <a:lumMod val="95000"/>
                  </a:schemeClr>
                </a:solidFill>
                <a:cs typeface="Arial" charset="0"/>
              </a:rPr>
              <a:t>Such a movement of modern populations looks like they are squeezing the Neanderthals to the peripheries – to the north and into Spain and </a:t>
            </a:r>
            <a:r>
              <a:rPr lang="en-GB" sz="2400" dirty="0" err="1">
                <a:solidFill>
                  <a:schemeClr val="bg1">
                    <a:lumMod val="95000"/>
                  </a:schemeClr>
                </a:solidFill>
                <a:cs typeface="Arial" charset="0"/>
              </a:rPr>
              <a:t>Gibralter</a:t>
            </a:r>
            <a:endParaRPr lang="en-GB" sz="2400" dirty="0">
              <a:solidFill>
                <a:schemeClr val="bg1">
                  <a:lumMod val="95000"/>
                </a:schemeClr>
              </a:solidFill>
              <a:cs typeface="Arial" charset="0"/>
            </a:endParaRPr>
          </a:p>
        </p:txBody>
      </p:sp>
    </p:spTree>
    <p:extLst>
      <p:ext uri="{BB962C8B-B14F-4D97-AF65-F5344CB8AC3E}">
        <p14:creationId xmlns:p14="http://schemas.microsoft.com/office/powerpoint/2010/main" val="42082232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ChangeArrowheads="1"/>
          </p:cNvSpPr>
          <p:nvPr/>
        </p:nvSpPr>
        <p:spPr bwMode="auto">
          <a:xfrm>
            <a:off x="685800" y="-1743075"/>
            <a:ext cx="311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p>
            <a:r>
              <a:rPr lang="en-US">
                <a:latin typeface="Arial" pitchFamily="34" charset="0"/>
              </a:rPr>
              <a:t>  </a:t>
            </a:r>
          </a:p>
        </p:txBody>
      </p:sp>
      <p:graphicFrame>
        <p:nvGraphicFramePr>
          <p:cNvPr id="45059" name="Group 3"/>
          <p:cNvGraphicFramePr>
            <a:graphicFrameLocks noGrp="1"/>
          </p:cNvGraphicFramePr>
          <p:nvPr/>
        </p:nvGraphicFramePr>
        <p:xfrm>
          <a:off x="685800" y="-1376363"/>
          <a:ext cx="7772400" cy="8880476"/>
        </p:xfrm>
        <a:graphic>
          <a:graphicData uri="http://schemas.openxmlformats.org/drawingml/2006/table">
            <a:tbl>
              <a:tblPr/>
              <a:tblGrid>
                <a:gridCol w="7772400">
                  <a:extLst>
                    <a:ext uri="{9D8B030D-6E8A-4147-A177-3AD203B41FA5}">
                      <a16:colId xmlns:a16="http://schemas.microsoft.com/office/drawing/2014/main" val="20000"/>
                    </a:ext>
                  </a:extLst>
                </a:gridCol>
              </a:tblGrid>
              <a:tr h="8880476">
                <a:tc>
                  <a:txBody>
                    <a:bodyPr/>
                    <a:lstStyle/>
                    <a:p>
                      <a:pPr marL="0" marR="0" lvl="0" indent="0" algn="l" defTabSz="914400" rtl="0" eaLnBrk="1" fontAlgn="base" latinLnBrk="0" hangingPunct="1">
                        <a:lnSpc>
                          <a:spcPct val="100000"/>
                        </a:lnSpc>
                        <a:spcBef>
                          <a:spcPct val="0"/>
                        </a:spcBef>
                        <a:spcAft>
                          <a:spcPct val="0"/>
                        </a:spcAft>
                        <a:buClr>
                          <a:schemeClr val="hlink"/>
                        </a:buClr>
                        <a:buSzPct val="65000"/>
                        <a:buFont typeface="Wingdings" pitchFamily="2" charset="2"/>
                        <a:buNone/>
                        <a:tabLst/>
                      </a:pPr>
                      <a:endParaRPr kumimoji="0" lang="en-US" sz="1800" b="0" i="0" u="none" strike="noStrike" cap="none" normalizeH="0" baseline="0" dirty="0">
                        <a:ln>
                          <a:noFill/>
                        </a:ln>
                        <a:solidFill>
                          <a:schemeClr val="tx1"/>
                        </a:solidFill>
                        <a:effectLst>
                          <a:outerShdw blurRad="38100" dist="38100" dir="2700000" algn="tl">
                            <a:srgbClr val="000000"/>
                          </a:outerShdw>
                        </a:effectLst>
                        <a:latin typeface="Tahoma" pitchFamily="34" charset="0"/>
                        <a:cs typeface="Arial" charset="0"/>
                      </a:endParaRPr>
                    </a:p>
                  </a:txBody>
                  <a:tcPr anchor="ctr" horzOverflow="overflow">
                    <a:lnL cap="flat">
                      <a:noFill/>
                    </a:lnL>
                    <a:lnR cap="flat">
                      <a:noFill/>
                    </a:lnR>
                    <a:lnT cap="flat">
                      <a:noFill/>
                    </a:lnT>
                    <a:lnB cap="flat">
                      <a:noFill/>
                    </a:lnB>
                    <a:lnTlToBr>
                      <a:noFill/>
                    </a:lnTlToBr>
                    <a:lnBlToTr>
                      <a:noFill/>
                    </a:lnBlToTr>
                    <a:noFill/>
                  </a:tcPr>
                </a:tc>
                <a:extLst>
                  <a:ext uri="{0D108BD9-81ED-4DB2-BD59-A6C34878D82A}">
                    <a16:rowId xmlns:a16="http://schemas.microsoft.com/office/drawing/2014/main" val="10000"/>
                  </a:ext>
                </a:extLst>
              </a:tr>
            </a:tbl>
          </a:graphicData>
        </a:graphic>
      </p:graphicFrame>
      <p:pic>
        <p:nvPicPr>
          <p:cNvPr id="21509" name="Picture 9" descr="lv_sideway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4313" y="285750"/>
            <a:ext cx="4714875" cy="3313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10" name="Rectangle 10"/>
          <p:cNvSpPr>
            <a:spLocks noChangeArrowheads="1"/>
          </p:cNvSpPr>
          <p:nvPr/>
        </p:nvSpPr>
        <p:spPr bwMode="auto">
          <a:xfrm>
            <a:off x="1403350" y="4724400"/>
            <a:ext cx="6624638" cy="131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spcBef>
                <a:spcPct val="50000"/>
              </a:spcBef>
            </a:pPr>
            <a:endParaRPr lang="en-US" sz="3200" b="1">
              <a:latin typeface="Comic Sans MS" pitchFamily="66" charset="0"/>
            </a:endParaRPr>
          </a:p>
          <a:p>
            <a:pPr eaLnBrk="0" hangingPunct="0">
              <a:spcBef>
                <a:spcPct val="50000"/>
              </a:spcBef>
            </a:pPr>
            <a:r>
              <a:rPr lang="en-US" sz="3200">
                <a:latin typeface="Comic Sans MS" pitchFamily="66" charset="0"/>
              </a:rPr>
              <a:t>  </a:t>
            </a:r>
          </a:p>
        </p:txBody>
      </p:sp>
      <p:sp>
        <p:nvSpPr>
          <p:cNvPr id="21511" name="Text Box 11"/>
          <p:cNvSpPr txBox="1">
            <a:spLocks noChangeArrowheads="1"/>
          </p:cNvSpPr>
          <p:nvPr/>
        </p:nvSpPr>
        <p:spPr bwMode="auto">
          <a:xfrm>
            <a:off x="0" y="4214813"/>
            <a:ext cx="3429000" cy="155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Tahoma" pitchFamily="34" charset="0"/>
                <a:cs typeface="Arial" pitchFamily="34" charset="0"/>
              </a:defRPr>
            </a:lvl1pPr>
            <a:lvl2pPr marL="742950" indent="-285750" eaLnBrk="0" hangingPunct="0">
              <a:defRPr>
                <a:solidFill>
                  <a:schemeClr val="tx1"/>
                </a:solidFill>
                <a:latin typeface="Tahoma" pitchFamily="34" charset="0"/>
                <a:cs typeface="Arial" pitchFamily="34" charset="0"/>
              </a:defRPr>
            </a:lvl2pPr>
            <a:lvl3pPr marL="1143000" indent="-228600" eaLnBrk="0" hangingPunct="0">
              <a:defRPr>
                <a:solidFill>
                  <a:schemeClr val="tx1"/>
                </a:solidFill>
                <a:latin typeface="Tahoma" pitchFamily="34" charset="0"/>
                <a:cs typeface="Arial" pitchFamily="34" charset="0"/>
              </a:defRPr>
            </a:lvl3pPr>
            <a:lvl4pPr marL="1600200" indent="-228600" eaLnBrk="0" hangingPunct="0">
              <a:defRPr>
                <a:solidFill>
                  <a:schemeClr val="tx1"/>
                </a:solidFill>
                <a:latin typeface="Tahoma" pitchFamily="34" charset="0"/>
                <a:cs typeface="Arial" pitchFamily="34" charset="0"/>
              </a:defRPr>
            </a:lvl4pPr>
            <a:lvl5pPr marL="2057400" indent="-228600" eaLnBrk="0" hangingPunct="0">
              <a:defRPr>
                <a:solidFill>
                  <a:schemeClr val="tx1"/>
                </a:solidFill>
                <a:latin typeface="Tahoma" pitchFamily="34" charset="0"/>
                <a:cs typeface="Arial" pitchFamily="34" charset="0"/>
              </a:defRPr>
            </a:lvl5pPr>
            <a:lvl6pPr marL="2514600" indent="-228600" eaLnBrk="0" fontAlgn="base" hangingPunct="0">
              <a:spcBef>
                <a:spcPct val="0"/>
              </a:spcBef>
              <a:spcAft>
                <a:spcPct val="0"/>
              </a:spcAft>
              <a:defRPr>
                <a:solidFill>
                  <a:schemeClr val="tx1"/>
                </a:solidFill>
                <a:latin typeface="Tahoma" pitchFamily="34" charset="0"/>
                <a:cs typeface="Arial" pitchFamily="34" charset="0"/>
              </a:defRPr>
            </a:lvl6pPr>
            <a:lvl7pPr marL="2971800" indent="-228600" eaLnBrk="0" fontAlgn="base" hangingPunct="0">
              <a:spcBef>
                <a:spcPct val="0"/>
              </a:spcBef>
              <a:spcAft>
                <a:spcPct val="0"/>
              </a:spcAft>
              <a:defRPr>
                <a:solidFill>
                  <a:schemeClr val="tx1"/>
                </a:solidFill>
                <a:latin typeface="Tahoma" pitchFamily="34" charset="0"/>
                <a:cs typeface="Arial" pitchFamily="34" charset="0"/>
              </a:defRPr>
            </a:lvl7pPr>
            <a:lvl8pPr marL="3429000" indent="-228600" eaLnBrk="0" fontAlgn="base" hangingPunct="0">
              <a:spcBef>
                <a:spcPct val="0"/>
              </a:spcBef>
              <a:spcAft>
                <a:spcPct val="0"/>
              </a:spcAft>
              <a:defRPr>
                <a:solidFill>
                  <a:schemeClr val="tx1"/>
                </a:solidFill>
                <a:latin typeface="Tahoma" pitchFamily="34" charset="0"/>
                <a:cs typeface="Arial" pitchFamily="34" charset="0"/>
              </a:defRPr>
            </a:lvl8pPr>
            <a:lvl9pPr marL="3886200" indent="-228600" eaLnBrk="0" fontAlgn="base" hangingPunct="0">
              <a:spcBef>
                <a:spcPct val="0"/>
              </a:spcBef>
              <a:spcAft>
                <a:spcPct val="0"/>
              </a:spcAft>
              <a:defRPr>
                <a:solidFill>
                  <a:schemeClr val="tx1"/>
                </a:solidFill>
                <a:latin typeface="Tahoma" pitchFamily="34" charset="0"/>
                <a:cs typeface="Arial" pitchFamily="34" charset="0"/>
              </a:defRPr>
            </a:lvl9pPr>
          </a:lstStyle>
          <a:p>
            <a:pPr eaLnBrk="1" hangingPunct="1"/>
            <a:r>
              <a:rPr lang="en-GB" sz="2400" dirty="0"/>
              <a:t>The </a:t>
            </a:r>
            <a:r>
              <a:rPr lang="en-GB" sz="2400" dirty="0" err="1"/>
              <a:t>Lapedo</a:t>
            </a:r>
            <a:r>
              <a:rPr lang="en-GB" sz="2400" dirty="0"/>
              <a:t> Child burial: Portugal, a possible hybrid or just adapted to the cold?</a:t>
            </a:r>
            <a:endParaRPr lang="en-US" sz="2400" dirty="0"/>
          </a:p>
        </p:txBody>
      </p:sp>
      <p:pic>
        <p:nvPicPr>
          <p:cNvPr id="21512" name="Picture 2" descr="laped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57600" y="3643313"/>
            <a:ext cx="5486400" cy="300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796980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descr="amud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850" y="2060575"/>
            <a:ext cx="2905125" cy="3168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8851" name="Text Box 3"/>
          <p:cNvSpPr txBox="1">
            <a:spLocks noChangeArrowheads="1"/>
          </p:cNvSpPr>
          <p:nvPr/>
        </p:nvSpPr>
        <p:spPr bwMode="auto">
          <a:xfrm>
            <a:off x="971550" y="6021388"/>
            <a:ext cx="4509953" cy="369332"/>
          </a:xfrm>
          <a:prstGeom prst="rect">
            <a:avLst/>
          </a:prstGeom>
          <a:noFill/>
          <a:ln>
            <a:noFill/>
          </a:ln>
          <a:effectLst/>
        </p:spPr>
        <p:txBody>
          <a:bodyPr wrap="none">
            <a:spAutoFit/>
          </a:bodyPr>
          <a:lstStyle/>
          <a:p>
            <a:pPr>
              <a:defRPr/>
            </a:pPr>
            <a:r>
              <a:rPr lang="en-GB" dirty="0" err="1">
                <a:solidFill>
                  <a:schemeClr val="bg1">
                    <a:lumMod val="95000"/>
                  </a:schemeClr>
                </a:solidFill>
                <a:effectLst>
                  <a:outerShdw blurRad="38100" dist="38100" dir="2700000" algn="tl">
                    <a:srgbClr val="000000"/>
                  </a:outerShdw>
                </a:effectLst>
              </a:rPr>
              <a:t>Amud</a:t>
            </a:r>
            <a:r>
              <a:rPr lang="en-GB" dirty="0">
                <a:solidFill>
                  <a:schemeClr val="bg1">
                    <a:lumMod val="95000"/>
                  </a:schemeClr>
                </a:solidFill>
                <a:effectLst>
                  <a:outerShdw blurRad="38100" dist="38100" dir="2700000" algn="tl">
                    <a:srgbClr val="000000"/>
                  </a:outerShdw>
                </a:effectLst>
              </a:rPr>
              <a:t>, left, and </a:t>
            </a:r>
            <a:r>
              <a:rPr lang="en-GB" dirty="0" err="1">
                <a:solidFill>
                  <a:schemeClr val="bg1">
                    <a:lumMod val="95000"/>
                  </a:schemeClr>
                </a:solidFill>
                <a:effectLst>
                  <a:outerShdw blurRad="38100" dist="38100" dir="2700000" algn="tl">
                    <a:srgbClr val="000000"/>
                  </a:outerShdw>
                </a:effectLst>
              </a:rPr>
              <a:t>Schul</a:t>
            </a:r>
            <a:r>
              <a:rPr lang="en-GB" dirty="0">
                <a:solidFill>
                  <a:schemeClr val="bg1">
                    <a:lumMod val="95000"/>
                  </a:schemeClr>
                </a:solidFill>
                <a:effectLst>
                  <a:outerShdw blurRad="38100" dist="38100" dir="2700000" algn="tl">
                    <a:srgbClr val="000000"/>
                  </a:outerShdw>
                </a:effectLst>
              </a:rPr>
              <a:t> 5 both from the Levant, </a:t>
            </a:r>
            <a:endParaRPr lang="en-GB" dirty="0">
              <a:solidFill>
                <a:schemeClr val="bg1">
                  <a:lumMod val="95000"/>
                </a:schemeClr>
              </a:solidFill>
            </a:endParaRPr>
          </a:p>
        </p:txBody>
      </p:sp>
      <p:sp>
        <p:nvSpPr>
          <p:cNvPr id="78852" name="Rectangle 4"/>
          <p:cNvSpPr>
            <a:spLocks noGrp="1" noChangeArrowheads="1"/>
          </p:cNvSpPr>
          <p:nvPr>
            <p:ph type="title"/>
          </p:nvPr>
        </p:nvSpPr>
        <p:spPr/>
        <p:txBody>
          <a:bodyPr/>
          <a:lstStyle/>
          <a:p>
            <a:pPr eaLnBrk="1" hangingPunct="1">
              <a:defRPr/>
            </a:pPr>
            <a:r>
              <a:rPr lang="en-GB" sz="3600" dirty="0">
                <a:solidFill>
                  <a:schemeClr val="bg1">
                    <a:lumMod val="95000"/>
                  </a:schemeClr>
                </a:solidFill>
              </a:rPr>
              <a:t>Is this where they did it?</a:t>
            </a:r>
          </a:p>
        </p:txBody>
      </p:sp>
      <p:pic>
        <p:nvPicPr>
          <p:cNvPr id="19461" name="Picture 5" descr="24E0796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07816" y="1307420"/>
            <a:ext cx="2928368" cy="4603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2" name="Picture 7" descr="variants_4479"/>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84888" y="1989138"/>
            <a:ext cx="2438400" cy="303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850593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7" name="Picture 5" descr="nean204-kebara-hyoid-bon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43438" y="1341438"/>
            <a:ext cx="3314700" cy="2219325"/>
          </a:xfrm>
          <a:prstGeom prst="rect">
            <a:avLst/>
          </a:prstGeom>
          <a:noFill/>
          <a:extLst>
            <a:ext uri="{909E8E84-426E-40DD-AFC4-6F175D3DCCD1}">
              <a14:hiddenFill xmlns:a14="http://schemas.microsoft.com/office/drawing/2010/main">
                <a:solidFill>
                  <a:srgbClr val="FFFFFF"/>
                </a:solidFill>
              </a14:hiddenFill>
            </a:ext>
          </a:extLst>
        </p:spPr>
      </p:pic>
      <p:pic>
        <p:nvPicPr>
          <p:cNvPr id="13319" name="Picture 7" descr="nean203-kebara-skeleton-or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3850" y="476250"/>
            <a:ext cx="4059238" cy="5257800"/>
          </a:xfrm>
          <a:prstGeom prst="rect">
            <a:avLst/>
          </a:prstGeom>
          <a:noFill/>
          <a:extLst>
            <a:ext uri="{909E8E84-426E-40DD-AFC4-6F175D3DCCD1}">
              <a14:hiddenFill xmlns:a14="http://schemas.microsoft.com/office/drawing/2010/main">
                <a:solidFill>
                  <a:srgbClr val="FFFFFF"/>
                </a:solidFill>
              </a14:hiddenFill>
            </a:ext>
          </a:extLst>
        </p:spPr>
      </p:pic>
      <p:sp>
        <p:nvSpPr>
          <p:cNvPr id="13320" name="Text Box 8"/>
          <p:cNvSpPr txBox="1">
            <a:spLocks noChangeArrowheads="1"/>
          </p:cNvSpPr>
          <p:nvPr/>
        </p:nvSpPr>
        <p:spPr bwMode="auto">
          <a:xfrm>
            <a:off x="4787900" y="3876675"/>
            <a:ext cx="3671888" cy="16312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sz="2000" dirty="0">
                <a:solidFill>
                  <a:schemeClr val="bg1">
                    <a:lumMod val="95000"/>
                  </a:schemeClr>
                </a:solidFill>
                <a:latin typeface="Arial" pitchFamily="34" charset="0"/>
                <a:cs typeface="Arial" pitchFamily="34" charset="0"/>
              </a:rPr>
              <a:t>The  </a:t>
            </a:r>
            <a:r>
              <a:rPr lang="en-GB" sz="2000" dirty="0" err="1">
                <a:solidFill>
                  <a:schemeClr val="bg1">
                    <a:lumMod val="95000"/>
                  </a:schemeClr>
                </a:solidFill>
                <a:latin typeface="Arial" pitchFamily="34" charset="0"/>
                <a:cs typeface="Arial" pitchFamily="34" charset="0"/>
              </a:rPr>
              <a:t>Kebara</a:t>
            </a:r>
            <a:r>
              <a:rPr lang="en-GB" sz="2000" dirty="0">
                <a:solidFill>
                  <a:schemeClr val="bg1">
                    <a:lumMod val="95000"/>
                  </a:schemeClr>
                </a:solidFill>
                <a:latin typeface="Arial" pitchFamily="34" charset="0"/>
                <a:cs typeface="Arial" pitchFamily="34" charset="0"/>
              </a:rPr>
              <a:t> Neanderthal, and the hyoid bone, thought to be crucial to language acquisition and reconstructions of the vocal tract</a:t>
            </a:r>
          </a:p>
        </p:txBody>
      </p:sp>
      <p:sp>
        <p:nvSpPr>
          <p:cNvPr id="13321" name="Rectangle 9"/>
          <p:cNvSpPr>
            <a:spLocks noChangeArrowheads="1"/>
          </p:cNvSpPr>
          <p:nvPr/>
        </p:nvSpPr>
        <p:spPr bwMode="auto">
          <a:xfrm>
            <a:off x="539751" y="6145376"/>
            <a:ext cx="3528194" cy="261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spAutoFit/>
          </a:bodyPr>
          <a:lstStyle/>
          <a:p>
            <a:r>
              <a:rPr lang="en-GB" sz="1100" b="1" dirty="0">
                <a:solidFill>
                  <a:schemeClr val="bg1"/>
                </a:solidFill>
                <a:latin typeface="Comic Sans MS" pitchFamily="66" charset="0"/>
                <a:hlinkClick r:id="rId5"/>
              </a:rPr>
              <a:t>www.hofesh.org.il/.../science/neanderthal2tml</a:t>
            </a:r>
            <a:r>
              <a:rPr lang="en-GB" sz="1100" dirty="0">
                <a:solidFill>
                  <a:schemeClr val="bg1"/>
                </a:solidFill>
              </a:rPr>
              <a:t> </a:t>
            </a:r>
          </a:p>
        </p:txBody>
      </p:sp>
    </p:spTree>
    <p:extLst>
      <p:ext uri="{BB962C8B-B14F-4D97-AF65-F5344CB8AC3E}">
        <p14:creationId xmlns:p14="http://schemas.microsoft.com/office/powerpoint/2010/main" val="5718811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4" descr="CAFE31B1"/>
          <p:cNvPicPr>
            <a:picLocks noChangeAspect="1" noChangeArrowheads="1"/>
          </p:cNvPicPr>
          <p:nvPr/>
        </p:nvPicPr>
        <p:blipFill>
          <a:blip r:embed="rId3">
            <a:extLst>
              <a:ext uri="{28A0092B-C50C-407E-A947-70E740481C1C}">
                <a14:useLocalDpi xmlns:a14="http://schemas.microsoft.com/office/drawing/2010/main" val="0"/>
              </a:ext>
            </a:extLst>
          </a:blip>
          <a:srcRect t="446"/>
          <a:stretch>
            <a:fillRect/>
          </a:stretch>
        </p:blipFill>
        <p:spPr bwMode="auto">
          <a:xfrm>
            <a:off x="323850" y="188913"/>
            <a:ext cx="8288338" cy="5522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27" name="Rectangle 5"/>
          <p:cNvSpPr>
            <a:spLocks noChangeArrowheads="1"/>
          </p:cNvSpPr>
          <p:nvPr/>
        </p:nvSpPr>
        <p:spPr bwMode="auto">
          <a:xfrm>
            <a:off x="250825" y="5805488"/>
            <a:ext cx="8713788"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GB" sz="2000" dirty="0">
                <a:solidFill>
                  <a:schemeClr val="bg1">
                    <a:lumMod val="95000"/>
                  </a:schemeClr>
                </a:solidFill>
              </a:rPr>
              <a:t>Down on the Dordogne, France: One hot spot for evidence of modernity, including several type-sites for Neanderthals and Moderns</a:t>
            </a:r>
            <a:endParaRPr lang="en-US" sz="2000" dirty="0">
              <a:solidFill>
                <a:schemeClr val="bg1">
                  <a:lumMod val="95000"/>
                </a:schemeClr>
              </a:solidFill>
            </a:endParaRPr>
          </a:p>
        </p:txBody>
      </p:sp>
    </p:spTree>
    <p:extLst>
      <p:ext uri="{BB962C8B-B14F-4D97-AF65-F5344CB8AC3E}">
        <p14:creationId xmlns:p14="http://schemas.microsoft.com/office/powerpoint/2010/main" val="38784751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DBF32DD-4B54-282D-8ED6-B14B79642EAC}"/>
              </a:ext>
            </a:extLst>
          </p:cNvPr>
          <p:cNvPicPr>
            <a:picLocks noChangeAspect="1"/>
          </p:cNvPicPr>
          <p:nvPr/>
        </p:nvPicPr>
        <p:blipFill>
          <a:blip r:embed="rId2"/>
          <a:stretch>
            <a:fillRect/>
          </a:stretch>
        </p:blipFill>
        <p:spPr>
          <a:xfrm>
            <a:off x="-9657" y="0"/>
            <a:ext cx="8247437" cy="6858000"/>
          </a:xfrm>
          <a:prstGeom prst="rect">
            <a:avLst/>
          </a:prstGeom>
        </p:spPr>
      </p:pic>
      <p:pic>
        <p:nvPicPr>
          <p:cNvPr id="4" name="Picture 3">
            <a:extLst>
              <a:ext uri="{FF2B5EF4-FFF2-40B4-BE49-F238E27FC236}">
                <a16:creationId xmlns:a16="http://schemas.microsoft.com/office/drawing/2014/main" id="{A4198761-1B29-7148-4049-5FE8544F6B65}"/>
              </a:ext>
            </a:extLst>
          </p:cNvPr>
          <p:cNvPicPr>
            <a:picLocks noChangeAspect="1"/>
          </p:cNvPicPr>
          <p:nvPr/>
        </p:nvPicPr>
        <p:blipFill>
          <a:blip r:embed="rId3"/>
          <a:stretch>
            <a:fillRect/>
          </a:stretch>
        </p:blipFill>
        <p:spPr>
          <a:xfrm>
            <a:off x="5510170" y="4187982"/>
            <a:ext cx="3227850" cy="2420887"/>
          </a:xfrm>
          <a:prstGeom prst="rect">
            <a:avLst/>
          </a:prstGeom>
        </p:spPr>
      </p:pic>
      <p:sp>
        <p:nvSpPr>
          <p:cNvPr id="5" name="TextBox 4">
            <a:extLst>
              <a:ext uri="{FF2B5EF4-FFF2-40B4-BE49-F238E27FC236}">
                <a16:creationId xmlns:a16="http://schemas.microsoft.com/office/drawing/2014/main" id="{92DE3725-5BBD-B7D7-179D-E0CA2D8466F6}"/>
              </a:ext>
            </a:extLst>
          </p:cNvPr>
          <p:cNvSpPr txBox="1"/>
          <p:nvPr/>
        </p:nvSpPr>
        <p:spPr>
          <a:xfrm>
            <a:off x="5475038" y="252097"/>
            <a:ext cx="2985393" cy="646331"/>
          </a:xfrm>
          <a:prstGeom prst="rect">
            <a:avLst/>
          </a:prstGeom>
          <a:noFill/>
        </p:spPr>
        <p:txBody>
          <a:bodyPr wrap="square" rtlCol="0">
            <a:spAutoFit/>
          </a:bodyPr>
          <a:lstStyle/>
          <a:p>
            <a:r>
              <a:rPr lang="en-GB" dirty="0"/>
              <a:t>Les </a:t>
            </a:r>
            <a:r>
              <a:rPr lang="en-GB" dirty="0" err="1"/>
              <a:t>Moustier</a:t>
            </a:r>
            <a:r>
              <a:rPr lang="en-GB" dirty="0"/>
              <a:t> Neanderthal, type site for the stone tools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32656"/>
            <a:ext cx="9161463" cy="6264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861001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3826768" cy="1143000"/>
          </a:xfrm>
        </p:spPr>
        <p:txBody>
          <a:bodyPr>
            <a:normAutofit fontScale="90000"/>
          </a:bodyPr>
          <a:lstStyle/>
          <a:p>
            <a:r>
              <a:rPr lang="en-GB" dirty="0">
                <a:solidFill>
                  <a:schemeClr val="bg1"/>
                </a:solidFill>
              </a:rPr>
              <a:t>The </a:t>
            </a:r>
            <a:r>
              <a:rPr lang="en-GB" dirty="0" err="1">
                <a:solidFill>
                  <a:schemeClr val="bg1"/>
                </a:solidFill>
              </a:rPr>
              <a:t>Coygan</a:t>
            </a:r>
            <a:r>
              <a:rPr lang="en-GB" dirty="0">
                <a:solidFill>
                  <a:schemeClr val="bg1"/>
                </a:solidFill>
              </a:rPr>
              <a:t> </a:t>
            </a:r>
            <a:r>
              <a:rPr lang="en-GB" dirty="0" err="1">
                <a:solidFill>
                  <a:schemeClr val="bg1"/>
                </a:solidFill>
              </a:rPr>
              <a:t>Handaxe</a:t>
            </a:r>
            <a:endParaRPr lang="en-GB" dirty="0">
              <a:solidFill>
                <a:schemeClr val="bg1"/>
              </a:solidFill>
            </a:endParaRPr>
          </a:p>
        </p:txBody>
      </p:sp>
      <p:sp>
        <p:nvSpPr>
          <p:cNvPr id="5" name="Content Placeholder 4"/>
          <p:cNvSpPr>
            <a:spLocks noGrp="1"/>
          </p:cNvSpPr>
          <p:nvPr>
            <p:ph idx="4294967295"/>
          </p:nvPr>
        </p:nvSpPr>
        <p:spPr>
          <a:xfrm>
            <a:off x="0" y="2565400"/>
            <a:ext cx="3106738" cy="3560763"/>
          </a:xfrm>
        </p:spPr>
        <p:txBody>
          <a:bodyPr>
            <a:normAutofit/>
          </a:bodyPr>
          <a:lstStyle/>
          <a:p>
            <a:pPr marL="2743200" lvl="6" indent="0">
              <a:buNone/>
            </a:pPr>
            <a:r>
              <a:rPr lang="en-GB" dirty="0"/>
              <a:t>?</a:t>
            </a:r>
          </a:p>
        </p:txBody>
      </p:sp>
      <p:pic>
        <p:nvPicPr>
          <p:cNvPr id="4" name="Picture 3"/>
          <p:cNvPicPr>
            <a:picLocks noChangeAspect="1"/>
          </p:cNvPicPr>
          <p:nvPr/>
        </p:nvPicPr>
        <p:blipFill rotWithShape="1">
          <a:blip r:embed="rId3"/>
          <a:srcRect l="18850" r="22615"/>
          <a:stretch/>
        </p:blipFill>
        <p:spPr>
          <a:xfrm>
            <a:off x="4572000" y="274638"/>
            <a:ext cx="4248472" cy="6343650"/>
          </a:xfrm>
          <a:prstGeom prst="rect">
            <a:avLst/>
          </a:prstGeom>
        </p:spPr>
      </p:pic>
      <p:sp>
        <p:nvSpPr>
          <p:cNvPr id="8" name="TextBox 7"/>
          <p:cNvSpPr txBox="1"/>
          <p:nvPr/>
        </p:nvSpPr>
        <p:spPr>
          <a:xfrm>
            <a:off x="251520" y="2060848"/>
            <a:ext cx="3715504" cy="707886"/>
          </a:xfrm>
          <a:prstGeom prst="rect">
            <a:avLst/>
          </a:prstGeom>
          <a:noFill/>
        </p:spPr>
        <p:txBody>
          <a:bodyPr wrap="none" rtlCol="0">
            <a:spAutoFit/>
          </a:bodyPr>
          <a:lstStyle/>
          <a:p>
            <a:r>
              <a:rPr lang="en-GB" sz="2000" dirty="0">
                <a:solidFill>
                  <a:schemeClr val="bg1"/>
                </a:solidFill>
              </a:rPr>
              <a:t>Possibly the last Neanderthals</a:t>
            </a:r>
          </a:p>
          <a:p>
            <a:r>
              <a:rPr lang="en-GB" sz="2000" dirty="0">
                <a:solidFill>
                  <a:schemeClr val="bg1"/>
                </a:solidFill>
              </a:rPr>
              <a:t>Used sometime before 38,000 </a:t>
            </a:r>
            <a:r>
              <a:rPr lang="en-GB" sz="2000" dirty="0" err="1">
                <a:solidFill>
                  <a:schemeClr val="bg1"/>
                </a:solidFill>
              </a:rPr>
              <a:t>Kyr</a:t>
            </a:r>
            <a:endParaRPr lang="en-GB" sz="2000" dirty="0">
              <a:solidFill>
                <a:schemeClr val="bg1"/>
              </a:solidFill>
            </a:endParaRPr>
          </a:p>
        </p:txBody>
      </p:sp>
      <p:pic>
        <p:nvPicPr>
          <p:cNvPr id="9" name="Picture 8"/>
          <p:cNvPicPr>
            <a:picLocks noChangeAspect="1"/>
          </p:cNvPicPr>
          <p:nvPr/>
        </p:nvPicPr>
        <p:blipFill>
          <a:blip r:embed="rId4"/>
          <a:stretch>
            <a:fillRect/>
          </a:stretch>
        </p:blipFill>
        <p:spPr>
          <a:xfrm>
            <a:off x="210348" y="3446463"/>
            <a:ext cx="4320472" cy="2909118"/>
          </a:xfrm>
          <a:prstGeom prst="rect">
            <a:avLst/>
          </a:prstGeom>
        </p:spPr>
      </p:pic>
    </p:spTree>
    <p:extLst>
      <p:ext uri="{BB962C8B-B14F-4D97-AF65-F5344CB8AC3E}">
        <p14:creationId xmlns:p14="http://schemas.microsoft.com/office/powerpoint/2010/main" val="9867960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6" descr="Jaw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8939" y="476672"/>
            <a:ext cx="4501433" cy="3961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699" name="Text Box 7"/>
          <p:cNvSpPr txBox="1">
            <a:spLocks noChangeArrowheads="1"/>
          </p:cNvSpPr>
          <p:nvPr/>
        </p:nvSpPr>
        <p:spPr bwMode="auto">
          <a:xfrm>
            <a:off x="539750" y="5013325"/>
            <a:ext cx="6740500" cy="1384995"/>
          </a:xfrm>
          <a:prstGeom prst="rect">
            <a:avLst/>
          </a:prstGeom>
          <a:noFill/>
          <a:ln w="9525">
            <a:noFill/>
            <a:miter lim="800000"/>
            <a:headEnd/>
            <a:tailEnd/>
          </a:ln>
        </p:spPr>
        <p:txBody>
          <a:bodyPr wrap="none">
            <a:spAutoFit/>
          </a:bodyPr>
          <a:lstStyle/>
          <a:p>
            <a:pPr>
              <a:defRPr/>
            </a:pPr>
            <a:r>
              <a:rPr lang="en-GB" sz="2800" dirty="0">
                <a:solidFill>
                  <a:schemeClr val="bg1"/>
                </a:solidFill>
                <a:cs typeface="Arial" charset="0"/>
              </a:rPr>
              <a:t>Kent’s Caver, early modern human evidence: </a:t>
            </a:r>
          </a:p>
          <a:p>
            <a:pPr>
              <a:defRPr/>
            </a:pPr>
            <a:r>
              <a:rPr lang="en-GB" sz="2800" dirty="0">
                <a:solidFill>
                  <a:schemeClr val="bg1"/>
                </a:solidFill>
                <a:cs typeface="Arial" charset="0"/>
              </a:rPr>
              <a:t>Tools dated to 38,000 BP</a:t>
            </a:r>
          </a:p>
          <a:p>
            <a:pPr>
              <a:defRPr/>
            </a:pPr>
            <a:r>
              <a:rPr lang="en-GB" sz="2800" dirty="0">
                <a:solidFill>
                  <a:schemeClr val="bg1"/>
                </a:solidFill>
                <a:cs typeface="Arial" charset="0"/>
              </a:rPr>
              <a:t>Jaw 31,000 BP</a:t>
            </a:r>
            <a:endParaRPr lang="en-US" sz="2800" dirty="0">
              <a:solidFill>
                <a:schemeClr val="bg1"/>
              </a:solidFill>
              <a:cs typeface="Arial" charset="0"/>
            </a:endParaRPr>
          </a:p>
        </p:txBody>
      </p:sp>
      <p:pic>
        <p:nvPicPr>
          <p:cNvPr id="34820" name="Picture 8" descr="sapiens_larg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43500" y="1324224"/>
            <a:ext cx="3604964" cy="36049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730786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32FFC0ED-E930-2213-0068-4224713D12FC}"/>
              </a:ext>
            </a:extLst>
          </p:cNvPr>
          <p:cNvSpPr>
            <a:spLocks noGrp="1"/>
          </p:cNvSpPr>
          <p:nvPr>
            <p:ph type="title"/>
          </p:nvPr>
        </p:nvSpPr>
        <p:spPr/>
        <p:txBody>
          <a:bodyPr>
            <a:normAutofit fontScale="90000"/>
          </a:bodyPr>
          <a:lstStyle/>
          <a:p>
            <a:pPr eaLnBrk="1" hangingPunct="1"/>
            <a:r>
              <a:rPr lang="en-GB" altLang="en-US" dirty="0">
                <a:solidFill>
                  <a:schemeClr val="bg1"/>
                </a:solidFill>
              </a:rPr>
              <a:t>What does  difference mean in terms of behaviour?</a:t>
            </a:r>
          </a:p>
        </p:txBody>
      </p:sp>
      <p:pic>
        <p:nvPicPr>
          <p:cNvPr id="22531" name="Picture 2" descr="http://4.bp.blogspot.com/-Purd6mY_Eqg/UQ_kxdhkzzI/AAAAAAAARwU/R2xdLtAqIBA/s400/chalk+pouch7.jpg">
            <a:extLst>
              <a:ext uri="{FF2B5EF4-FFF2-40B4-BE49-F238E27FC236}">
                <a16:creationId xmlns:a16="http://schemas.microsoft.com/office/drawing/2014/main" id="{8B16F0EB-05D9-BADB-969E-65E024F2E2A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9100" y="2349500"/>
            <a:ext cx="4002088" cy="300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2" name="Picture 4" descr="http://wisconsincheesetalk.com/wp-content/uploads/2011/02/Gouda_WCT.jpg">
            <a:extLst>
              <a:ext uri="{FF2B5EF4-FFF2-40B4-BE49-F238E27FC236}">
                <a16:creationId xmlns:a16="http://schemas.microsoft.com/office/drawing/2014/main" id="{C213B2A8-42E9-8424-A251-07FFBA77F1EB}"/>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716463" y="2133600"/>
            <a:ext cx="4289425" cy="321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chemeClr val="bg1"/>
                </a:solidFill>
              </a:rPr>
              <a:t>Early Upper Palaeolithic Art of Britain</a:t>
            </a:r>
          </a:p>
        </p:txBody>
      </p:sp>
      <p:pic>
        <p:nvPicPr>
          <p:cNvPr id="3" name="Picture 2"/>
          <p:cNvPicPr>
            <a:picLocks noChangeAspect="1"/>
          </p:cNvPicPr>
          <p:nvPr/>
        </p:nvPicPr>
        <p:blipFill>
          <a:blip r:embed="rId3"/>
          <a:stretch>
            <a:fillRect/>
          </a:stretch>
        </p:blipFill>
        <p:spPr>
          <a:xfrm>
            <a:off x="899592" y="1628800"/>
            <a:ext cx="6624736" cy="4947588"/>
          </a:xfrm>
          <a:prstGeom prst="rect">
            <a:avLst/>
          </a:prstGeom>
        </p:spPr>
      </p:pic>
      <p:sp>
        <p:nvSpPr>
          <p:cNvPr id="4" name="Right Arrow 3"/>
          <p:cNvSpPr/>
          <p:nvPr/>
        </p:nvSpPr>
        <p:spPr>
          <a:xfrm rot="10800000">
            <a:off x="5724128" y="2060848"/>
            <a:ext cx="1512168" cy="40575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7489846" y="2060848"/>
            <a:ext cx="1609158" cy="369332"/>
          </a:xfrm>
          <a:prstGeom prst="rect">
            <a:avLst/>
          </a:prstGeom>
          <a:noFill/>
        </p:spPr>
        <p:txBody>
          <a:bodyPr wrap="none" rtlCol="0">
            <a:spAutoFit/>
          </a:bodyPr>
          <a:lstStyle/>
          <a:p>
            <a:r>
              <a:rPr lang="en-GB" dirty="0">
                <a:solidFill>
                  <a:schemeClr val="bg1"/>
                </a:solidFill>
              </a:rPr>
              <a:t>Evidence of Art</a:t>
            </a:r>
          </a:p>
        </p:txBody>
      </p:sp>
    </p:spTree>
    <p:extLst>
      <p:ext uri="{BB962C8B-B14F-4D97-AF65-F5344CB8AC3E}">
        <p14:creationId xmlns:p14="http://schemas.microsoft.com/office/powerpoint/2010/main" val="205007056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Picture 2" descr="http://news.bbc.co.uk/nol/shared/spl/hi/pop_ups/03/sci_nat_oldest_cave_art_in_the_uk/img/2.jpg"/>
          <p:cNvPicPr>
            <a:picLocks noChangeAspect="1" noChangeArrowheads="1"/>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1357313" y="1785938"/>
            <a:ext cx="5495925" cy="3297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963" name="Picture 3" descr="http://news.bbc.co.uk/shared/img/o.gif"/>
          <p:cNvPicPr>
            <a:picLocks noChangeAspect="1" noChangeArrowheads="1"/>
          </p:cNvPicPr>
          <p:nvPr/>
        </p:nvPicPr>
        <p:blipFill>
          <a:blip r:embed="rId5" r:link="rId6">
            <a:extLst>
              <a:ext uri="{28A0092B-C50C-407E-A947-70E740481C1C}">
                <a14:useLocalDpi xmlns:a14="http://schemas.microsoft.com/office/drawing/2010/main" val="0"/>
              </a:ext>
            </a:extLst>
          </a:blip>
          <a:srcRect/>
          <a:stretch>
            <a:fillRect/>
          </a:stretch>
        </p:blipFill>
        <p:spPr bwMode="auto">
          <a:xfrm>
            <a:off x="0" y="2141538"/>
            <a:ext cx="9525" cy="9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64" name="Rectangle 4"/>
          <p:cNvSpPr>
            <a:spLocks noChangeArrowheads="1"/>
          </p:cNvSpPr>
          <p:nvPr/>
        </p:nvSpPr>
        <p:spPr bwMode="auto">
          <a:xfrm>
            <a:off x="0" y="2141538"/>
            <a:ext cx="2679700" cy="0"/>
          </a:xfrm>
          <a:prstGeom prst="rect">
            <a:avLst/>
          </a:prstGeom>
          <a:solidFill>
            <a:srgbClr val="99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a:solidFill>
                  <a:schemeClr val="tx1"/>
                </a:solidFill>
                <a:latin typeface="Tahoma" panose="020B0604030504040204" pitchFamily="34" charset="0"/>
                <a:cs typeface="Arial" panose="020B0604020202020204" pitchFamily="34" charset="0"/>
              </a:defRPr>
            </a:lvl1pPr>
            <a:lvl2pPr marL="742950" indent="-285750" eaLnBrk="0" hangingPunct="0">
              <a:defRPr>
                <a:solidFill>
                  <a:schemeClr val="tx1"/>
                </a:solidFill>
                <a:latin typeface="Tahoma" panose="020B0604030504040204" pitchFamily="34" charset="0"/>
                <a:cs typeface="Arial" panose="020B0604020202020204" pitchFamily="34" charset="0"/>
              </a:defRPr>
            </a:lvl2pPr>
            <a:lvl3pPr marL="1143000" indent="-228600" eaLnBrk="0" hangingPunct="0">
              <a:defRPr>
                <a:solidFill>
                  <a:schemeClr val="tx1"/>
                </a:solidFill>
                <a:latin typeface="Tahoma" panose="020B0604030504040204" pitchFamily="34" charset="0"/>
                <a:cs typeface="Arial" panose="020B0604020202020204" pitchFamily="34" charset="0"/>
              </a:defRPr>
            </a:lvl3pPr>
            <a:lvl4pPr marL="1600200" indent="-228600" eaLnBrk="0" hangingPunct="0">
              <a:defRPr>
                <a:solidFill>
                  <a:schemeClr val="tx1"/>
                </a:solidFill>
                <a:latin typeface="Tahoma" panose="020B0604030504040204" pitchFamily="34" charset="0"/>
                <a:cs typeface="Arial" panose="020B0604020202020204" pitchFamily="34" charset="0"/>
              </a:defRPr>
            </a:lvl4pPr>
            <a:lvl5pPr marL="2057400" indent="-228600" eaLnBrk="0" hangingPunct="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endParaRPr lang="en-GB" altLang="en-US"/>
          </a:p>
        </p:txBody>
      </p:sp>
      <p:sp>
        <p:nvSpPr>
          <p:cNvPr id="40965" name="Rectangle 5"/>
          <p:cNvSpPr>
            <a:spLocks noChangeArrowheads="1"/>
          </p:cNvSpPr>
          <p:nvPr/>
        </p:nvSpPr>
        <p:spPr bwMode="auto">
          <a:xfrm>
            <a:off x="0" y="2141538"/>
            <a:ext cx="2857500" cy="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a:solidFill>
                  <a:schemeClr val="tx1"/>
                </a:solidFill>
                <a:latin typeface="Tahoma" panose="020B0604030504040204" pitchFamily="34" charset="0"/>
                <a:cs typeface="Arial" panose="020B0604020202020204" pitchFamily="34" charset="0"/>
              </a:defRPr>
            </a:lvl1pPr>
            <a:lvl2pPr marL="742950" indent="-285750" eaLnBrk="0" hangingPunct="0">
              <a:defRPr>
                <a:solidFill>
                  <a:schemeClr val="tx1"/>
                </a:solidFill>
                <a:latin typeface="Tahoma" panose="020B0604030504040204" pitchFamily="34" charset="0"/>
                <a:cs typeface="Arial" panose="020B0604020202020204" pitchFamily="34" charset="0"/>
              </a:defRPr>
            </a:lvl2pPr>
            <a:lvl3pPr marL="1143000" indent="-228600" eaLnBrk="0" hangingPunct="0">
              <a:defRPr>
                <a:solidFill>
                  <a:schemeClr val="tx1"/>
                </a:solidFill>
                <a:latin typeface="Tahoma" panose="020B0604030504040204" pitchFamily="34" charset="0"/>
                <a:cs typeface="Arial" panose="020B0604020202020204" pitchFamily="34" charset="0"/>
              </a:defRPr>
            </a:lvl3pPr>
            <a:lvl4pPr marL="1600200" indent="-228600" eaLnBrk="0" hangingPunct="0">
              <a:defRPr>
                <a:solidFill>
                  <a:schemeClr val="tx1"/>
                </a:solidFill>
                <a:latin typeface="Tahoma" panose="020B0604030504040204" pitchFamily="34" charset="0"/>
                <a:cs typeface="Arial" panose="020B0604020202020204" pitchFamily="34" charset="0"/>
              </a:defRPr>
            </a:lvl4pPr>
            <a:lvl5pPr marL="2057400" indent="-228600" eaLnBrk="0" hangingPunct="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endParaRPr lang="en-GB" altLang="en-US"/>
          </a:p>
        </p:txBody>
      </p:sp>
      <p:sp>
        <p:nvSpPr>
          <p:cNvPr id="40966" name="Rectangle 6"/>
          <p:cNvSpPr>
            <a:spLocks noChangeArrowheads="1"/>
          </p:cNvSpPr>
          <p:nvPr/>
        </p:nvSpPr>
        <p:spPr bwMode="auto">
          <a:xfrm>
            <a:off x="0" y="3254375"/>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a:solidFill>
                  <a:schemeClr val="tx1"/>
                </a:solidFill>
                <a:latin typeface="Tahoma" panose="020B0604030504040204" pitchFamily="34" charset="0"/>
                <a:cs typeface="Arial" panose="020B0604020202020204" pitchFamily="34" charset="0"/>
              </a:defRPr>
            </a:lvl1pPr>
            <a:lvl2pPr marL="742950" indent="-285750" eaLnBrk="0" hangingPunct="0">
              <a:defRPr>
                <a:solidFill>
                  <a:schemeClr val="tx1"/>
                </a:solidFill>
                <a:latin typeface="Tahoma" panose="020B0604030504040204" pitchFamily="34" charset="0"/>
                <a:cs typeface="Arial" panose="020B0604020202020204" pitchFamily="34" charset="0"/>
              </a:defRPr>
            </a:lvl2pPr>
            <a:lvl3pPr marL="1143000" indent="-228600" eaLnBrk="0" hangingPunct="0">
              <a:defRPr>
                <a:solidFill>
                  <a:schemeClr val="tx1"/>
                </a:solidFill>
                <a:latin typeface="Tahoma" panose="020B0604030504040204" pitchFamily="34" charset="0"/>
                <a:cs typeface="Arial" panose="020B0604020202020204" pitchFamily="34" charset="0"/>
              </a:defRPr>
            </a:lvl3pPr>
            <a:lvl4pPr marL="1600200" indent="-228600" eaLnBrk="0" hangingPunct="0">
              <a:defRPr>
                <a:solidFill>
                  <a:schemeClr val="tx1"/>
                </a:solidFill>
                <a:latin typeface="Tahoma" panose="020B0604030504040204" pitchFamily="34" charset="0"/>
                <a:cs typeface="Arial" panose="020B0604020202020204" pitchFamily="34" charset="0"/>
              </a:defRPr>
            </a:lvl4pPr>
            <a:lvl5pPr marL="2057400" indent="-228600" eaLnBrk="0" hangingPunct="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endParaRPr lang="en-GB" altLang="en-US"/>
          </a:p>
        </p:txBody>
      </p:sp>
      <p:sp>
        <p:nvSpPr>
          <p:cNvPr id="40967" name="Rectangle 7"/>
          <p:cNvSpPr>
            <a:spLocks noChangeArrowheads="1"/>
          </p:cNvSpPr>
          <p:nvPr/>
        </p:nvSpPr>
        <p:spPr bwMode="auto">
          <a:xfrm>
            <a:off x="0" y="2141538"/>
            <a:ext cx="2679700" cy="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Tahoma" panose="020B0604030504040204" pitchFamily="34" charset="0"/>
                <a:cs typeface="Arial" panose="020B0604020202020204" pitchFamily="34" charset="0"/>
              </a:defRPr>
            </a:lvl1pPr>
            <a:lvl2pPr marL="742950" indent="-285750" eaLnBrk="0" hangingPunct="0">
              <a:defRPr>
                <a:solidFill>
                  <a:schemeClr val="tx1"/>
                </a:solidFill>
                <a:latin typeface="Tahoma" panose="020B0604030504040204" pitchFamily="34" charset="0"/>
                <a:cs typeface="Arial" panose="020B0604020202020204" pitchFamily="34" charset="0"/>
              </a:defRPr>
            </a:lvl2pPr>
            <a:lvl3pPr marL="1143000" indent="-228600" eaLnBrk="0" hangingPunct="0">
              <a:defRPr>
                <a:solidFill>
                  <a:schemeClr val="tx1"/>
                </a:solidFill>
                <a:latin typeface="Tahoma" panose="020B0604030504040204" pitchFamily="34" charset="0"/>
                <a:cs typeface="Arial" panose="020B0604020202020204" pitchFamily="34" charset="0"/>
              </a:defRPr>
            </a:lvl3pPr>
            <a:lvl4pPr marL="1600200" indent="-228600" eaLnBrk="0" hangingPunct="0">
              <a:defRPr>
                <a:solidFill>
                  <a:schemeClr val="tx1"/>
                </a:solidFill>
                <a:latin typeface="Tahoma" panose="020B0604030504040204" pitchFamily="34" charset="0"/>
                <a:cs typeface="Arial" panose="020B0604020202020204" pitchFamily="34" charset="0"/>
              </a:defRPr>
            </a:lvl4pPr>
            <a:lvl5pPr marL="2057400" indent="-228600" eaLnBrk="0" hangingPunct="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endParaRPr lang="en-GB" altLang="en-US"/>
          </a:p>
        </p:txBody>
      </p:sp>
      <p:sp>
        <p:nvSpPr>
          <p:cNvPr id="40968" name="Rectangle 8"/>
          <p:cNvSpPr>
            <a:spLocks noChangeArrowheads="1"/>
          </p:cNvSpPr>
          <p:nvPr/>
        </p:nvSpPr>
        <p:spPr bwMode="auto">
          <a:xfrm>
            <a:off x="0" y="471646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a:solidFill>
                  <a:schemeClr val="tx1"/>
                </a:solidFill>
                <a:latin typeface="Tahoma" panose="020B0604030504040204" pitchFamily="34" charset="0"/>
                <a:cs typeface="Arial" panose="020B0604020202020204" pitchFamily="34" charset="0"/>
              </a:defRPr>
            </a:lvl1pPr>
            <a:lvl2pPr marL="742950" indent="-285750" eaLnBrk="0" hangingPunct="0">
              <a:defRPr>
                <a:solidFill>
                  <a:schemeClr val="tx1"/>
                </a:solidFill>
                <a:latin typeface="Tahoma" panose="020B0604030504040204" pitchFamily="34" charset="0"/>
                <a:cs typeface="Arial" panose="020B0604020202020204" pitchFamily="34" charset="0"/>
              </a:defRPr>
            </a:lvl2pPr>
            <a:lvl3pPr marL="1143000" indent="-228600" eaLnBrk="0" hangingPunct="0">
              <a:defRPr>
                <a:solidFill>
                  <a:schemeClr val="tx1"/>
                </a:solidFill>
                <a:latin typeface="Tahoma" panose="020B0604030504040204" pitchFamily="34" charset="0"/>
                <a:cs typeface="Arial" panose="020B0604020202020204" pitchFamily="34" charset="0"/>
              </a:defRPr>
            </a:lvl3pPr>
            <a:lvl4pPr marL="1600200" indent="-228600" eaLnBrk="0" hangingPunct="0">
              <a:defRPr>
                <a:solidFill>
                  <a:schemeClr val="tx1"/>
                </a:solidFill>
                <a:latin typeface="Tahoma" panose="020B0604030504040204" pitchFamily="34" charset="0"/>
                <a:cs typeface="Arial" panose="020B0604020202020204" pitchFamily="34" charset="0"/>
              </a:defRPr>
            </a:lvl4pPr>
            <a:lvl5pPr marL="2057400" indent="-228600" eaLnBrk="0" hangingPunct="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endParaRPr lang="en-GB" altLang="en-US">
              <a:latin typeface="Arial" panose="020B0604020202020204" pitchFamily="34" charset="0"/>
            </a:endParaRPr>
          </a:p>
        </p:txBody>
      </p:sp>
      <p:sp>
        <p:nvSpPr>
          <p:cNvPr id="72713" name="Rectangle 9"/>
          <p:cNvSpPr>
            <a:spLocks noChangeArrowheads="1"/>
          </p:cNvSpPr>
          <p:nvPr/>
        </p:nvSpPr>
        <p:spPr bwMode="auto">
          <a:xfrm>
            <a:off x="1071563" y="357188"/>
            <a:ext cx="6715125" cy="1616075"/>
          </a:xfrm>
          <a:prstGeom prst="rect">
            <a:avLst/>
          </a:prstGeom>
          <a:noFill/>
          <a:ln w="9525">
            <a:noFill/>
            <a:miter lim="800000"/>
            <a:headEnd/>
            <a:tailEnd/>
          </a:ln>
          <a:effectLst/>
        </p:spPr>
        <p:txBody>
          <a:bodyPr>
            <a:spAutoFit/>
          </a:bodyPr>
          <a:lstStyle/>
          <a:p>
            <a:pPr>
              <a:defRPr/>
            </a:pPr>
            <a:r>
              <a:rPr lang="en-GB" sz="2400" b="1" dirty="0">
                <a:solidFill>
                  <a:schemeClr val="bg1"/>
                </a:solidFill>
                <a:cs typeface="Arial" charset="0"/>
              </a:rPr>
              <a:t>Creswell Crags: The only known example of prehistoric cave art (parietal) in Britain. (Here showing the head of the ‘stag’’)</a:t>
            </a:r>
            <a:endParaRPr lang="en-US" sz="2400" dirty="0">
              <a:solidFill>
                <a:schemeClr val="bg1"/>
              </a:solidFill>
              <a:cs typeface="Arial" charset="0"/>
            </a:endParaRPr>
          </a:p>
          <a:p>
            <a:pPr eaLnBrk="0" hangingPunct="0">
              <a:spcBef>
                <a:spcPct val="50000"/>
              </a:spcBef>
              <a:defRPr/>
            </a:pPr>
            <a:endParaRPr lang="en-US" dirty="0">
              <a:solidFill>
                <a:schemeClr val="bg1"/>
              </a:solidFill>
              <a:cs typeface="Arial" charset="0"/>
            </a:endParaRPr>
          </a:p>
        </p:txBody>
      </p:sp>
      <p:pic>
        <p:nvPicPr>
          <p:cNvPr id="40970" name="Picture 11" descr="http://zinken.typepad.com/palaeo/images/ArtChurchHole-1.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619750" y="4219575"/>
            <a:ext cx="3524250" cy="2638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289929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6" name="Picture 2" descr="creshors"/>
          <p:cNvPicPr>
            <a:picLocks noChangeAspect="1" noChangeArrowheads="1"/>
          </p:cNvPicPr>
          <p:nvPr/>
        </p:nvPicPr>
        <p:blipFill>
          <a:blip r:embed="rId3">
            <a:extLst>
              <a:ext uri="{28A0092B-C50C-407E-A947-70E740481C1C}">
                <a14:useLocalDpi xmlns:a14="http://schemas.microsoft.com/office/drawing/2010/main" val="0"/>
              </a:ext>
            </a:extLst>
          </a:blip>
          <a:srcRect t="11906" b="7144"/>
          <a:stretch>
            <a:fillRect/>
          </a:stretch>
        </p:blipFill>
        <p:spPr bwMode="auto">
          <a:xfrm>
            <a:off x="928688" y="1214438"/>
            <a:ext cx="7162800" cy="3824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1428750" y="6072188"/>
            <a:ext cx="6150145" cy="400110"/>
          </a:xfrm>
          <a:prstGeom prst="rect">
            <a:avLst/>
          </a:prstGeom>
          <a:noFill/>
        </p:spPr>
        <p:txBody>
          <a:bodyPr wrap="none">
            <a:spAutoFit/>
          </a:bodyPr>
          <a:lstStyle/>
          <a:p>
            <a:pPr>
              <a:defRPr/>
            </a:pPr>
            <a:r>
              <a:rPr lang="en-GB" sz="2000" dirty="0">
                <a:solidFill>
                  <a:schemeClr val="bg1"/>
                </a:solidFill>
                <a:effectLst>
                  <a:outerShdw blurRad="38100" dist="38100" dir="2700000" algn="tl">
                    <a:srgbClr val="000000">
                      <a:alpha val="43137"/>
                    </a:srgbClr>
                  </a:outerShdw>
                </a:effectLst>
                <a:cs typeface="Arial" charset="0"/>
              </a:rPr>
              <a:t>Also, portable art – for which Britain is better represented</a:t>
            </a:r>
          </a:p>
        </p:txBody>
      </p:sp>
      <p:sp>
        <p:nvSpPr>
          <p:cNvPr id="6" name="Rectangle 5"/>
          <p:cNvSpPr/>
          <p:nvPr/>
        </p:nvSpPr>
        <p:spPr>
          <a:xfrm>
            <a:off x="438150" y="614273"/>
            <a:ext cx="8143875" cy="1200329"/>
          </a:xfrm>
          <a:prstGeom prst="rect">
            <a:avLst/>
          </a:prstGeom>
        </p:spPr>
        <p:txBody>
          <a:bodyPr>
            <a:spAutoFit/>
          </a:bodyPr>
          <a:lstStyle/>
          <a:p>
            <a:pPr>
              <a:defRPr/>
            </a:pPr>
            <a:r>
              <a:rPr lang="en-GB" sz="2400" dirty="0">
                <a:solidFill>
                  <a:schemeClr val="bg1"/>
                </a:solidFill>
                <a:effectLst>
                  <a:outerShdw blurRad="38100" dist="38100" dir="2700000" algn="tl">
                    <a:srgbClr val="000000">
                      <a:alpha val="43137"/>
                    </a:srgbClr>
                  </a:outerShdw>
                </a:effectLst>
                <a:cs typeface="Arial" charset="0"/>
              </a:rPr>
              <a:t>Creswell Crags: </a:t>
            </a:r>
            <a:r>
              <a:rPr lang="en-GB" sz="2400" dirty="0">
                <a:solidFill>
                  <a:schemeClr val="bg1"/>
                </a:solidFill>
                <a:cs typeface="Arial" charset="0"/>
              </a:rPr>
              <a:t>Carved bone horse head from Robin Hood’s Cave, Creswell Crags Derbyshire (British Museum)</a:t>
            </a:r>
            <a:endParaRPr lang="en-US" sz="2400" dirty="0">
              <a:solidFill>
                <a:schemeClr val="bg1"/>
              </a:solidFill>
              <a:cs typeface="Arial" charset="0"/>
            </a:endParaRPr>
          </a:p>
          <a:p>
            <a:pPr>
              <a:defRPr/>
            </a:pPr>
            <a:r>
              <a:rPr lang="en-GB" sz="2400" b="1" dirty="0">
                <a:solidFill>
                  <a:schemeClr val="bg1"/>
                </a:solidFill>
                <a:effectLst>
                  <a:outerShdw blurRad="38100" dist="38100" dir="2700000" algn="tl">
                    <a:srgbClr val="000000">
                      <a:alpha val="43137"/>
                    </a:srgbClr>
                  </a:outerShdw>
                </a:effectLst>
                <a:cs typeface="Arial" charset="0"/>
              </a:rPr>
              <a:t>  </a:t>
            </a:r>
            <a:endParaRPr lang="en-GB" sz="2400" dirty="0">
              <a:solidFill>
                <a:schemeClr val="bg1"/>
              </a:solidFill>
              <a:cs typeface="Arial" charset="0"/>
            </a:endParaRPr>
          </a:p>
        </p:txBody>
      </p:sp>
      <p:pic>
        <p:nvPicPr>
          <p:cNvPr id="41989" name="Picture 2" descr="BBE7296B"/>
          <p:cNvPicPr>
            <a:picLocks noChangeAspect="1" noChangeArrowheads="1"/>
          </p:cNvPicPr>
          <p:nvPr/>
        </p:nvPicPr>
        <p:blipFill>
          <a:blip r:embed="rId4">
            <a:extLst>
              <a:ext uri="{28A0092B-C50C-407E-A947-70E740481C1C}">
                <a14:useLocalDpi xmlns:a14="http://schemas.microsoft.com/office/drawing/2010/main" val="0"/>
              </a:ext>
            </a:extLst>
          </a:blip>
          <a:srcRect t="4631" b="50943"/>
          <a:stretch>
            <a:fillRect/>
          </a:stretch>
        </p:blipFill>
        <p:spPr bwMode="auto">
          <a:xfrm>
            <a:off x="2000250" y="4143375"/>
            <a:ext cx="5394325" cy="1809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048532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5" name="Picture 4"/>
          <p:cNvPicPr>
            <a:picLocks noChangeAspect="1" noChangeArrowheads="1"/>
          </p:cNvPicPr>
          <p:nvPr/>
        </p:nvPicPr>
        <p:blipFill>
          <a:blip r:embed="rId3" cstate="print"/>
          <a:srcRect/>
          <a:stretch>
            <a:fillRect/>
          </a:stretch>
        </p:blipFill>
        <p:spPr bwMode="auto">
          <a:xfrm>
            <a:off x="428211" y="1036637"/>
            <a:ext cx="5314723" cy="3720306"/>
          </a:xfrm>
          <a:prstGeom prst="rect">
            <a:avLst/>
          </a:prstGeom>
          <a:noFill/>
          <a:ln w="9525">
            <a:noFill/>
            <a:miter lim="800000"/>
            <a:headEnd/>
            <a:tailEnd/>
          </a:ln>
        </p:spPr>
      </p:pic>
      <p:sp>
        <p:nvSpPr>
          <p:cNvPr id="24578" name="Rectangle 5"/>
          <p:cNvSpPr>
            <a:spLocks noChangeArrowheads="1"/>
          </p:cNvSpPr>
          <p:nvPr/>
        </p:nvSpPr>
        <p:spPr bwMode="auto">
          <a:xfrm>
            <a:off x="389308" y="4977439"/>
            <a:ext cx="4822825" cy="1006475"/>
          </a:xfrm>
          <a:prstGeom prst="rect">
            <a:avLst/>
          </a:prstGeom>
          <a:noFill/>
          <a:ln w="9525">
            <a:noFill/>
            <a:miter lim="800000"/>
            <a:headEnd/>
            <a:tailEnd/>
          </a:ln>
        </p:spPr>
        <p:txBody>
          <a:bodyPr wrap="none" anchor="ctr">
            <a:spAutoFit/>
          </a:bodyPr>
          <a:lstStyle/>
          <a:p>
            <a:pPr>
              <a:defRPr/>
            </a:pPr>
            <a:r>
              <a:rPr lang="en-US" sz="2000" dirty="0">
                <a:solidFill>
                  <a:schemeClr val="bg1"/>
                </a:solidFill>
                <a:effectLst>
                  <a:outerShdw blurRad="38100" dist="38100" dir="2700000" algn="tl">
                    <a:srgbClr val="000000"/>
                  </a:outerShdw>
                </a:effectLst>
                <a:latin typeface="Calibri" pitchFamily="34" charset="0"/>
              </a:rPr>
              <a:t>Venus of </a:t>
            </a:r>
            <a:r>
              <a:rPr lang="en-US" sz="2000" dirty="0" err="1">
                <a:solidFill>
                  <a:schemeClr val="bg1"/>
                </a:solidFill>
                <a:effectLst>
                  <a:outerShdw blurRad="38100" dist="38100" dir="2700000" algn="tl">
                    <a:srgbClr val="000000"/>
                  </a:outerShdw>
                </a:effectLst>
                <a:latin typeface="Calibri" pitchFamily="34" charset="0"/>
              </a:rPr>
              <a:t>Dolni</a:t>
            </a:r>
            <a:r>
              <a:rPr lang="en-US" sz="2000" dirty="0">
                <a:solidFill>
                  <a:schemeClr val="bg1"/>
                </a:solidFill>
                <a:effectLst>
                  <a:outerShdw blurRad="38100" dist="38100" dir="2700000" algn="tl">
                    <a:srgbClr val="000000"/>
                  </a:outerShdw>
                </a:effectLst>
                <a:latin typeface="Calibri" pitchFamily="34" charset="0"/>
              </a:rPr>
              <a:t> </a:t>
            </a:r>
            <a:r>
              <a:rPr lang="en-US" sz="2000" dirty="0" err="1">
                <a:solidFill>
                  <a:schemeClr val="bg1"/>
                </a:solidFill>
                <a:effectLst>
                  <a:outerShdw blurRad="38100" dist="38100" dir="2700000" algn="tl">
                    <a:srgbClr val="000000"/>
                  </a:outerShdw>
                </a:effectLst>
                <a:latin typeface="Calibri" pitchFamily="34" charset="0"/>
              </a:rPr>
              <a:t>Vestonice</a:t>
            </a:r>
            <a:r>
              <a:rPr lang="en-US" sz="2000" dirty="0">
                <a:solidFill>
                  <a:schemeClr val="bg1"/>
                </a:solidFill>
                <a:effectLst>
                  <a:outerShdw blurRad="38100" dist="38100" dir="2700000" algn="tl">
                    <a:srgbClr val="000000"/>
                  </a:outerShdw>
                </a:effectLst>
                <a:latin typeface="Calibri" pitchFamily="34" charset="0"/>
              </a:rPr>
              <a:t>, Czechia, burnt clay</a:t>
            </a:r>
            <a:br>
              <a:rPr lang="en-US" sz="2000" dirty="0">
                <a:solidFill>
                  <a:schemeClr val="bg1"/>
                </a:solidFill>
                <a:effectLst>
                  <a:outerShdw blurRad="38100" dist="38100" dir="2700000" algn="tl">
                    <a:srgbClr val="000000"/>
                  </a:outerShdw>
                </a:effectLst>
                <a:latin typeface="Calibri" pitchFamily="34" charset="0"/>
              </a:rPr>
            </a:br>
            <a:r>
              <a:rPr lang="en-US" sz="2000" dirty="0">
                <a:solidFill>
                  <a:schemeClr val="bg1"/>
                </a:solidFill>
                <a:effectLst>
                  <a:outerShdw blurRad="38100" dist="38100" dir="2700000" algn="tl">
                    <a:srgbClr val="000000"/>
                  </a:outerShdw>
                </a:effectLst>
                <a:latin typeface="Calibri" pitchFamily="34" charset="0"/>
              </a:rPr>
              <a:t>Venus of Willendorf, Austria, chalk.</a:t>
            </a:r>
            <a:br>
              <a:rPr lang="en-US" sz="2000" dirty="0">
                <a:solidFill>
                  <a:schemeClr val="bg1"/>
                </a:solidFill>
                <a:effectLst>
                  <a:outerShdw blurRad="38100" dist="38100" dir="2700000" algn="tl">
                    <a:srgbClr val="000000"/>
                  </a:outerShdw>
                </a:effectLst>
                <a:latin typeface="Calibri" pitchFamily="34" charset="0"/>
              </a:rPr>
            </a:br>
            <a:r>
              <a:rPr lang="en-US" sz="2000" dirty="0">
                <a:solidFill>
                  <a:schemeClr val="bg1"/>
                </a:solidFill>
                <a:effectLst>
                  <a:outerShdw blurRad="38100" dist="38100" dir="2700000" algn="tl">
                    <a:srgbClr val="000000"/>
                  </a:outerShdw>
                </a:effectLst>
                <a:latin typeface="Calibri" pitchFamily="34" charset="0"/>
              </a:rPr>
              <a:t>Venus of </a:t>
            </a:r>
            <a:r>
              <a:rPr lang="en-US" sz="2000" dirty="0" err="1">
                <a:solidFill>
                  <a:schemeClr val="bg1"/>
                </a:solidFill>
                <a:effectLst>
                  <a:outerShdw blurRad="38100" dist="38100" dir="2700000" algn="tl">
                    <a:srgbClr val="000000"/>
                  </a:outerShdw>
                </a:effectLst>
                <a:latin typeface="Calibri" pitchFamily="34" charset="0"/>
              </a:rPr>
              <a:t>Lespugue</a:t>
            </a:r>
            <a:r>
              <a:rPr lang="en-US" sz="2000" dirty="0">
                <a:solidFill>
                  <a:schemeClr val="bg1"/>
                </a:solidFill>
                <a:effectLst>
                  <a:outerShdw blurRad="38100" dist="38100" dir="2700000" algn="tl">
                    <a:srgbClr val="000000"/>
                  </a:outerShdw>
                </a:effectLst>
                <a:latin typeface="Calibri" pitchFamily="34" charset="0"/>
              </a:rPr>
              <a:t>, France, mammoth ivory</a:t>
            </a:r>
            <a:r>
              <a:rPr lang="en-US" dirty="0">
                <a:solidFill>
                  <a:schemeClr val="bg1"/>
                </a:solidFill>
                <a:latin typeface="Calibri" pitchFamily="34" charset="0"/>
              </a:rPr>
              <a:t> </a:t>
            </a:r>
          </a:p>
        </p:txBody>
      </p:sp>
      <p:sp>
        <p:nvSpPr>
          <p:cNvPr id="26627" name="Text Box 6"/>
          <p:cNvSpPr txBox="1">
            <a:spLocks noChangeArrowheads="1"/>
          </p:cNvSpPr>
          <p:nvPr/>
        </p:nvSpPr>
        <p:spPr bwMode="auto">
          <a:xfrm>
            <a:off x="395288" y="6381750"/>
            <a:ext cx="1479550" cy="274638"/>
          </a:xfrm>
          <a:prstGeom prst="rect">
            <a:avLst/>
          </a:prstGeom>
          <a:noFill/>
          <a:ln w="9525">
            <a:noFill/>
            <a:miter lim="800000"/>
            <a:headEnd/>
            <a:tailEnd/>
          </a:ln>
        </p:spPr>
        <p:txBody>
          <a:bodyPr wrap="none">
            <a:spAutoFit/>
          </a:bodyPr>
          <a:lstStyle/>
          <a:p>
            <a:r>
              <a:rPr lang="en-GB" sz="1200" b="1">
                <a:latin typeface="Calibri" pitchFamily="34" charset="0"/>
              </a:rPr>
              <a:t>www.andaman.org/</a:t>
            </a:r>
            <a:endParaRPr lang="en-GB" sz="1200">
              <a:latin typeface="Calibri" pitchFamily="34" charset="0"/>
            </a:endParaRPr>
          </a:p>
        </p:txBody>
      </p:sp>
      <p:pic>
        <p:nvPicPr>
          <p:cNvPr id="2" name="Picture 1">
            <a:extLst>
              <a:ext uri="{FF2B5EF4-FFF2-40B4-BE49-F238E27FC236}">
                <a16:creationId xmlns:a16="http://schemas.microsoft.com/office/drawing/2014/main" id="{AEBA3263-8847-C4AD-6DE5-20172A768569}"/>
              </a:ext>
            </a:extLst>
          </p:cNvPr>
          <p:cNvPicPr>
            <a:picLocks noChangeAspect="1"/>
          </p:cNvPicPr>
          <p:nvPr/>
        </p:nvPicPr>
        <p:blipFill>
          <a:blip r:embed="rId4"/>
          <a:stretch>
            <a:fillRect/>
          </a:stretch>
        </p:blipFill>
        <p:spPr>
          <a:xfrm>
            <a:off x="6066644" y="1663297"/>
            <a:ext cx="2915151" cy="3084289"/>
          </a:xfrm>
          <a:prstGeom prst="rect">
            <a:avLst/>
          </a:prstGeom>
        </p:spPr>
      </p:pic>
      <p:sp>
        <p:nvSpPr>
          <p:cNvPr id="4" name="TextBox 3">
            <a:extLst>
              <a:ext uri="{FF2B5EF4-FFF2-40B4-BE49-F238E27FC236}">
                <a16:creationId xmlns:a16="http://schemas.microsoft.com/office/drawing/2014/main" id="{5D0C4ADE-0D04-2359-F607-E195D3FD2014}"/>
              </a:ext>
            </a:extLst>
          </p:cNvPr>
          <p:cNvSpPr txBox="1"/>
          <p:nvPr/>
        </p:nvSpPr>
        <p:spPr>
          <a:xfrm>
            <a:off x="6084169" y="4977439"/>
            <a:ext cx="2909856" cy="1323439"/>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chemeClr val="bg1"/>
                </a:solidFill>
                <a:effectLst>
                  <a:outerShdw blurRad="38100" dist="38100" dir="2700000" algn="tl">
                    <a:srgbClr val="000000">
                      <a:alpha val="43137"/>
                    </a:srgbClr>
                  </a:outerShdw>
                </a:effectLst>
                <a:uLnTx/>
                <a:uFillTx/>
                <a:latin typeface="Calibri" panose="020F0502020204030204" pitchFamily="34" charset="0"/>
                <a:cs typeface="Calibri" panose="020F0502020204030204" pitchFamily="34" charset="0"/>
              </a:rPr>
              <a:t>Recall the Berekhat Ram figurine, volcanic rock</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2000" dirty="0">
                <a:solidFill>
                  <a:schemeClr val="bg1"/>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Open air Acheulean site in Israel </a:t>
            </a:r>
            <a:endParaRPr kumimoji="0" lang="en-GB" sz="2000" b="0" i="0" u="none" strike="noStrike" kern="1200" cap="none" spc="0" normalizeH="0" baseline="0" noProof="0" dirty="0">
              <a:ln>
                <a:noFill/>
              </a:ln>
              <a:solidFill>
                <a:schemeClr val="bg1"/>
              </a:solidFill>
              <a:effectLst>
                <a:outerShdw blurRad="38100" dist="38100" dir="2700000" algn="tl">
                  <a:srgbClr val="000000">
                    <a:alpha val="43137"/>
                  </a:srgbClr>
                </a:outerShdw>
              </a:effectLst>
              <a:uLnTx/>
              <a:uFillTx/>
              <a:latin typeface="Calibri" panose="020F0502020204030204" pitchFamily="34" charset="0"/>
              <a:cs typeface="Calibri" panose="020F0502020204030204" pitchFamily="34"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7" descr="Early modern hand (Qafzeh 9)(Copywrite W. Niewoehner and Israel Dept. of Antiquiti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088" y="260350"/>
            <a:ext cx="3717925" cy="4103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3" name="Picture 9" descr="a4170_1976">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64163" y="404813"/>
            <a:ext cx="3151187" cy="3114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78" name="Text Box 10"/>
          <p:cNvSpPr txBox="1">
            <a:spLocks noChangeArrowheads="1"/>
          </p:cNvSpPr>
          <p:nvPr/>
        </p:nvSpPr>
        <p:spPr bwMode="auto">
          <a:xfrm>
            <a:off x="5272088" y="3644900"/>
            <a:ext cx="3871912" cy="2554545"/>
          </a:xfrm>
          <a:prstGeom prst="rect">
            <a:avLst/>
          </a:prstGeom>
          <a:noFill/>
          <a:ln w="9525">
            <a:noFill/>
            <a:miter lim="800000"/>
            <a:headEnd/>
            <a:tailEnd/>
          </a:ln>
          <a:effectLst/>
        </p:spPr>
        <p:txBody>
          <a:bodyPr>
            <a:spAutoFit/>
          </a:bodyPr>
          <a:lstStyle/>
          <a:p>
            <a:pPr>
              <a:defRPr/>
            </a:pPr>
            <a:r>
              <a:rPr lang="en-GB" sz="2000" dirty="0">
                <a:solidFill>
                  <a:schemeClr val="bg1">
                    <a:lumMod val="95000"/>
                  </a:schemeClr>
                </a:solidFill>
                <a:latin typeface="+mn-lt"/>
                <a:cs typeface="Arial" charset="0"/>
              </a:rPr>
              <a:t>Ochre stained anatomically modern bones and rock from </a:t>
            </a:r>
            <a:r>
              <a:rPr lang="en-GB" sz="2000" dirty="0" err="1">
                <a:solidFill>
                  <a:schemeClr val="bg1">
                    <a:lumMod val="95000"/>
                  </a:schemeClr>
                </a:solidFill>
                <a:latin typeface="+mn-lt"/>
                <a:cs typeface="Arial" charset="0"/>
              </a:rPr>
              <a:t>Qafzeh</a:t>
            </a:r>
            <a:r>
              <a:rPr lang="en-GB" sz="2000" dirty="0">
                <a:solidFill>
                  <a:schemeClr val="bg1">
                    <a:lumMod val="95000"/>
                  </a:schemeClr>
                </a:solidFill>
                <a:latin typeface="+mn-lt"/>
                <a:cs typeface="Arial" charset="0"/>
              </a:rPr>
              <a:t> Cave, Israel. Early at 110,000 </a:t>
            </a:r>
            <a:r>
              <a:rPr lang="en-GB" sz="2000" dirty="0" err="1">
                <a:solidFill>
                  <a:schemeClr val="bg1">
                    <a:lumMod val="95000"/>
                  </a:schemeClr>
                </a:solidFill>
                <a:latin typeface="+mn-lt"/>
                <a:cs typeface="Arial" charset="0"/>
              </a:rPr>
              <a:t>kyr</a:t>
            </a:r>
            <a:r>
              <a:rPr lang="en-GB" sz="2000" dirty="0">
                <a:solidFill>
                  <a:schemeClr val="bg1">
                    <a:lumMod val="95000"/>
                  </a:schemeClr>
                </a:solidFill>
                <a:latin typeface="+mn-lt"/>
                <a:cs typeface="Arial" charset="0"/>
              </a:rPr>
              <a:t>.  </a:t>
            </a:r>
          </a:p>
          <a:p>
            <a:pPr>
              <a:defRPr/>
            </a:pPr>
            <a:endParaRPr lang="en-GB" sz="2000" dirty="0">
              <a:solidFill>
                <a:schemeClr val="bg1">
                  <a:lumMod val="95000"/>
                </a:schemeClr>
              </a:solidFill>
              <a:latin typeface="+mn-lt"/>
              <a:cs typeface="Arial" charset="0"/>
            </a:endParaRPr>
          </a:p>
          <a:p>
            <a:pPr>
              <a:defRPr/>
            </a:pPr>
            <a:r>
              <a:rPr lang="en-GB" sz="2000" dirty="0">
                <a:solidFill>
                  <a:schemeClr val="bg1">
                    <a:lumMod val="95000"/>
                  </a:schemeClr>
                </a:solidFill>
                <a:latin typeface="+mn-lt"/>
                <a:cs typeface="Arial" charset="0"/>
              </a:rPr>
              <a:t>Such graves still lack the quantity and quality of goods found in the later Upper Palaeolithic but the ’tradition’  starts here</a:t>
            </a:r>
          </a:p>
        </p:txBody>
      </p:sp>
      <p:pic>
        <p:nvPicPr>
          <p:cNvPr id="20485" name="Picture 12" descr="Qafzeh 9 et Qafzeh 10"/>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95288" y="4581525"/>
            <a:ext cx="4676775" cy="19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319431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2" descr="pavilandneckla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53111" y="3613273"/>
            <a:ext cx="3021012" cy="2127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8373" name="Rectangle 5"/>
          <p:cNvSpPr>
            <a:spLocks noChangeArrowheads="1"/>
          </p:cNvSpPr>
          <p:nvPr/>
        </p:nvSpPr>
        <p:spPr bwMode="auto">
          <a:xfrm>
            <a:off x="33671" y="5740523"/>
            <a:ext cx="8964488" cy="1015663"/>
          </a:xfrm>
          <a:prstGeom prst="rect">
            <a:avLst/>
          </a:prstGeom>
          <a:noFill/>
          <a:ln w="9525">
            <a:noFill/>
            <a:miter lim="800000"/>
            <a:headEnd/>
            <a:tailEnd/>
          </a:ln>
          <a:effectLst/>
        </p:spPr>
        <p:txBody>
          <a:bodyPr wrap="square" anchor="ctr">
            <a:spAutoFit/>
          </a:bodyPr>
          <a:lstStyle/>
          <a:p>
            <a:pPr>
              <a:defRPr/>
            </a:pPr>
            <a:r>
              <a:rPr lang="en-GB" sz="2000" dirty="0">
                <a:solidFill>
                  <a:schemeClr val="bg1"/>
                </a:solidFill>
                <a:effectLst>
                  <a:outerShdw blurRad="38100" dist="38100" dir="2700000" algn="tl">
                    <a:srgbClr val="000000"/>
                  </a:outerShdw>
                </a:effectLst>
                <a:cs typeface="Arial" charset="0"/>
              </a:rPr>
              <a:t>More recent analysis shows the Red Lady to be a male, aged about 25 yrs and dating to around 26,350+/- 550 BP. The young male is now thought to be a member of a highly specialised hunting party</a:t>
            </a:r>
            <a:r>
              <a:rPr lang="en-GB" sz="2000" dirty="0">
                <a:solidFill>
                  <a:schemeClr val="bg1"/>
                </a:solidFill>
                <a:cs typeface="Arial" charset="0"/>
              </a:rPr>
              <a:t> </a:t>
            </a:r>
          </a:p>
        </p:txBody>
      </p:sp>
      <p:pic>
        <p:nvPicPr>
          <p:cNvPr id="43012" name="Picture 4" descr="3653237895_da672af3a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248087"/>
            <a:ext cx="4476750" cy="3205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8374" name="Rectangle 6"/>
          <p:cNvSpPr>
            <a:spLocks noGrp="1" noChangeArrowheads="1"/>
          </p:cNvSpPr>
          <p:nvPr>
            <p:ph type="title"/>
          </p:nvPr>
        </p:nvSpPr>
        <p:spPr>
          <a:xfrm>
            <a:off x="457200" y="0"/>
            <a:ext cx="8229600" cy="1752600"/>
          </a:xfrm>
        </p:spPr>
        <p:txBody>
          <a:bodyPr/>
          <a:lstStyle/>
          <a:p>
            <a:pPr eaLnBrk="1" hangingPunct="1">
              <a:defRPr/>
            </a:pPr>
            <a:r>
              <a:rPr lang="en-GB" sz="3200" dirty="0" err="1">
                <a:solidFill>
                  <a:schemeClr val="bg1"/>
                </a:solidFill>
              </a:rPr>
              <a:t>Paviland</a:t>
            </a:r>
            <a:r>
              <a:rPr lang="en-GB" sz="3200" dirty="0">
                <a:solidFill>
                  <a:schemeClr val="bg1"/>
                </a:solidFill>
              </a:rPr>
              <a:t> Cave, The Red Lady burial</a:t>
            </a:r>
          </a:p>
        </p:txBody>
      </p:sp>
      <p:pic>
        <p:nvPicPr>
          <p:cNvPr id="43014" name="Picture 8" descr="2007_5327"/>
          <p:cNvPicPr>
            <a:picLocks noChangeAspect="1" noChangeArrowheads="1"/>
          </p:cNvPicPr>
          <p:nvPr/>
        </p:nvPicPr>
        <p:blipFill>
          <a:blip r:embed="rId5">
            <a:extLst>
              <a:ext uri="{28A0092B-C50C-407E-A947-70E740481C1C}">
                <a14:useLocalDpi xmlns:a14="http://schemas.microsoft.com/office/drawing/2010/main" val="0"/>
              </a:ext>
            </a:extLst>
          </a:blip>
          <a:srcRect r="9448" b="7115"/>
          <a:stretch>
            <a:fillRect/>
          </a:stretch>
        </p:blipFill>
        <p:spPr bwMode="auto">
          <a:xfrm>
            <a:off x="5000625" y="1214438"/>
            <a:ext cx="3357563" cy="228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33671" y="4310538"/>
            <a:ext cx="5535141" cy="1477328"/>
          </a:xfrm>
          <a:prstGeom prst="rect">
            <a:avLst/>
          </a:prstGeom>
        </p:spPr>
        <p:txBody>
          <a:bodyPr wrap="square">
            <a:spAutoFit/>
          </a:bodyPr>
          <a:lstStyle/>
          <a:p>
            <a:pPr>
              <a:defRPr/>
            </a:pPr>
            <a:r>
              <a:rPr lang="en-GB" dirty="0">
                <a:solidFill>
                  <a:schemeClr val="bg1">
                    <a:lumMod val="95000"/>
                  </a:schemeClr>
                </a:solidFill>
              </a:rPr>
              <a:t>The ‘Red Lady’ of </a:t>
            </a:r>
            <a:r>
              <a:rPr lang="en-GB" dirty="0" err="1">
                <a:solidFill>
                  <a:schemeClr val="bg1">
                    <a:lumMod val="95000"/>
                  </a:schemeClr>
                </a:solidFill>
              </a:rPr>
              <a:t>Paviland</a:t>
            </a:r>
            <a:r>
              <a:rPr lang="en-GB" dirty="0">
                <a:solidFill>
                  <a:schemeClr val="bg1">
                    <a:lumMod val="95000"/>
                  </a:schemeClr>
                </a:solidFill>
              </a:rPr>
              <a:t>: </a:t>
            </a:r>
            <a:r>
              <a:rPr lang="en-US" dirty="0">
                <a:solidFill>
                  <a:schemeClr val="bg1">
                    <a:lumMod val="95000"/>
                  </a:schemeClr>
                </a:solidFill>
              </a:rPr>
              <a:t>1823 Dr. Buckland unearthed from cave deposits in South Wales, identified as being possibly Roman in date.  The bones of the ‘Red Lady’ were stained red and accompanied by rich burial goods, stone tools and animal bones.</a:t>
            </a:r>
            <a:r>
              <a:rPr lang="en-GB" dirty="0">
                <a:solidFill>
                  <a:schemeClr val="bg1">
                    <a:lumMod val="95000"/>
                  </a:schemeClr>
                </a:solidFill>
              </a:rPr>
              <a:t> </a:t>
            </a:r>
          </a:p>
        </p:txBody>
      </p:sp>
    </p:spTree>
    <p:extLst>
      <p:ext uri="{BB962C8B-B14F-4D97-AF65-F5344CB8AC3E}">
        <p14:creationId xmlns:p14="http://schemas.microsoft.com/office/powerpoint/2010/main" val="21605087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2" descr="A9E5C9D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650" y="549275"/>
            <a:ext cx="2995613" cy="5111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2467" name="Text Box 3"/>
          <p:cNvSpPr txBox="1">
            <a:spLocks noChangeArrowheads="1"/>
          </p:cNvSpPr>
          <p:nvPr/>
        </p:nvSpPr>
        <p:spPr bwMode="auto">
          <a:xfrm>
            <a:off x="468313" y="5949950"/>
            <a:ext cx="4032250" cy="641350"/>
          </a:xfrm>
          <a:prstGeom prst="rect">
            <a:avLst/>
          </a:prstGeom>
          <a:noFill/>
          <a:ln w="9525">
            <a:noFill/>
            <a:miter lim="800000"/>
            <a:headEnd/>
            <a:tailEnd/>
          </a:ln>
          <a:effectLst/>
        </p:spPr>
        <p:txBody>
          <a:bodyPr>
            <a:spAutoFit/>
          </a:bodyPr>
          <a:lstStyle/>
          <a:p>
            <a:pPr>
              <a:defRPr/>
            </a:pPr>
            <a:r>
              <a:rPr lang="en-GB" dirty="0" err="1">
                <a:solidFill>
                  <a:schemeClr val="bg1"/>
                </a:solidFill>
                <a:cs typeface="Arial" charset="0"/>
              </a:rPr>
              <a:t>Sungir</a:t>
            </a:r>
            <a:r>
              <a:rPr lang="en-GB" dirty="0">
                <a:solidFill>
                  <a:schemeClr val="bg1"/>
                </a:solidFill>
                <a:cs typeface="Arial" charset="0"/>
              </a:rPr>
              <a:t>, Russia: 28,000 years old</a:t>
            </a:r>
          </a:p>
          <a:p>
            <a:pPr>
              <a:defRPr/>
            </a:pPr>
            <a:r>
              <a:rPr lang="en-GB" dirty="0">
                <a:solidFill>
                  <a:schemeClr val="bg1"/>
                </a:solidFill>
                <a:cs typeface="Arial" charset="0"/>
              </a:rPr>
              <a:t>A 60 year old male</a:t>
            </a:r>
            <a:endParaRPr lang="en-US" dirty="0">
              <a:solidFill>
                <a:schemeClr val="bg1"/>
              </a:solidFill>
              <a:cs typeface="Arial" charset="0"/>
            </a:endParaRPr>
          </a:p>
        </p:txBody>
      </p:sp>
      <p:sp>
        <p:nvSpPr>
          <p:cNvPr id="62469" name="Rectangle 5"/>
          <p:cNvSpPr>
            <a:spLocks noChangeArrowheads="1"/>
          </p:cNvSpPr>
          <p:nvPr/>
        </p:nvSpPr>
        <p:spPr bwMode="auto">
          <a:xfrm>
            <a:off x="4211638" y="5949950"/>
            <a:ext cx="4699000" cy="641350"/>
          </a:xfrm>
          <a:prstGeom prst="rect">
            <a:avLst/>
          </a:prstGeom>
          <a:noFill/>
          <a:ln w="9525">
            <a:noFill/>
            <a:miter lim="800000"/>
            <a:headEnd/>
            <a:tailEnd/>
          </a:ln>
          <a:effectLst/>
        </p:spPr>
        <p:txBody>
          <a:bodyPr>
            <a:spAutoFit/>
          </a:bodyPr>
          <a:lstStyle/>
          <a:p>
            <a:pPr>
              <a:spcBef>
                <a:spcPct val="50000"/>
              </a:spcBef>
              <a:defRPr/>
            </a:pPr>
            <a:r>
              <a:rPr lang="en-GB" dirty="0" err="1">
                <a:solidFill>
                  <a:schemeClr val="bg1"/>
                </a:solidFill>
                <a:effectLst>
                  <a:outerShdw blurRad="38100" dist="38100" dir="2700000" algn="tl">
                    <a:srgbClr val="000000"/>
                  </a:outerShdw>
                </a:effectLst>
                <a:cs typeface="Arial" charset="0"/>
              </a:rPr>
              <a:t>Ariene</a:t>
            </a:r>
            <a:r>
              <a:rPr lang="en-GB" dirty="0">
                <a:solidFill>
                  <a:schemeClr val="bg1"/>
                </a:solidFill>
                <a:effectLst>
                  <a:outerShdw blurRad="38100" dist="38100" dir="2700000" algn="tl">
                    <a:srgbClr val="000000"/>
                  </a:outerShdw>
                </a:effectLst>
                <a:cs typeface="Arial" charset="0"/>
              </a:rPr>
              <a:t> </a:t>
            </a:r>
            <a:r>
              <a:rPr lang="en-GB" dirty="0" err="1">
                <a:solidFill>
                  <a:schemeClr val="bg1"/>
                </a:solidFill>
                <a:effectLst>
                  <a:outerShdw blurRad="38100" dist="38100" dir="2700000" algn="tl">
                    <a:srgbClr val="000000"/>
                  </a:outerShdw>
                </a:effectLst>
                <a:cs typeface="Arial" charset="0"/>
              </a:rPr>
              <a:t>Candidae</a:t>
            </a:r>
            <a:r>
              <a:rPr lang="en-GB" dirty="0">
                <a:solidFill>
                  <a:schemeClr val="bg1"/>
                </a:solidFill>
                <a:effectLst>
                  <a:outerShdw blurRad="38100" dist="38100" dir="2700000" algn="tl">
                    <a:srgbClr val="000000"/>
                  </a:outerShdw>
                </a:effectLst>
                <a:cs typeface="Arial" charset="0"/>
              </a:rPr>
              <a:t>, Italy, 20,000 years old, a teenage male ‘The Prince’ burial</a:t>
            </a:r>
          </a:p>
        </p:txBody>
      </p:sp>
      <p:pic>
        <p:nvPicPr>
          <p:cNvPr id="44037" name="Picture 4" descr="burial"/>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16016" y="658019"/>
            <a:ext cx="3001962" cy="4894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4090735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376CF-4CC7-8A7F-C17E-8111046F045A}"/>
              </a:ext>
            </a:extLst>
          </p:cNvPr>
          <p:cNvSpPr>
            <a:spLocks noGrp="1"/>
          </p:cNvSpPr>
          <p:nvPr>
            <p:ph type="title"/>
          </p:nvPr>
        </p:nvSpPr>
        <p:spPr>
          <a:xfrm>
            <a:off x="539142" y="107923"/>
            <a:ext cx="8229600" cy="1143000"/>
          </a:xfrm>
        </p:spPr>
        <p:txBody>
          <a:bodyPr>
            <a:normAutofit fontScale="90000"/>
          </a:bodyPr>
          <a:lstStyle/>
          <a:p>
            <a:r>
              <a:rPr lang="en-GB" dirty="0">
                <a:solidFill>
                  <a:schemeClr val="bg1"/>
                </a:solidFill>
              </a:rPr>
              <a:t>Blade technology of the Palaeolithic </a:t>
            </a:r>
          </a:p>
        </p:txBody>
      </p:sp>
      <p:pic>
        <p:nvPicPr>
          <p:cNvPr id="3" name="Picture 2">
            <a:extLst>
              <a:ext uri="{FF2B5EF4-FFF2-40B4-BE49-F238E27FC236}">
                <a16:creationId xmlns:a16="http://schemas.microsoft.com/office/drawing/2014/main" id="{24C747A2-397D-E9DD-A63A-C88369CB38C7}"/>
              </a:ext>
            </a:extLst>
          </p:cNvPr>
          <p:cNvPicPr>
            <a:picLocks noChangeAspect="1"/>
          </p:cNvPicPr>
          <p:nvPr/>
        </p:nvPicPr>
        <p:blipFill>
          <a:blip r:embed="rId2"/>
          <a:stretch>
            <a:fillRect/>
          </a:stretch>
        </p:blipFill>
        <p:spPr>
          <a:xfrm>
            <a:off x="1979712" y="1124744"/>
            <a:ext cx="5348461" cy="5625333"/>
          </a:xfrm>
          <a:prstGeom prst="rect">
            <a:avLst/>
          </a:prstGeom>
        </p:spPr>
      </p:pic>
    </p:spTree>
    <p:extLst>
      <p:ext uri="{BB962C8B-B14F-4D97-AF65-F5344CB8AC3E}">
        <p14:creationId xmlns:p14="http://schemas.microsoft.com/office/powerpoint/2010/main" val="82719679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E0FE8A6-8FF6-DA90-D2A8-9C78C2311E8D}"/>
              </a:ext>
            </a:extLst>
          </p:cNvPr>
          <p:cNvPicPr>
            <a:picLocks noChangeAspect="1"/>
          </p:cNvPicPr>
          <p:nvPr/>
        </p:nvPicPr>
        <p:blipFill>
          <a:blip r:embed="rId2"/>
          <a:stretch>
            <a:fillRect/>
          </a:stretch>
        </p:blipFill>
        <p:spPr>
          <a:xfrm>
            <a:off x="179512" y="620688"/>
            <a:ext cx="6494488" cy="5616624"/>
          </a:xfrm>
          <a:prstGeom prst="rect">
            <a:avLst/>
          </a:prstGeom>
        </p:spPr>
      </p:pic>
      <p:sp>
        <p:nvSpPr>
          <p:cNvPr id="4" name="TextBox 3">
            <a:extLst>
              <a:ext uri="{FF2B5EF4-FFF2-40B4-BE49-F238E27FC236}">
                <a16:creationId xmlns:a16="http://schemas.microsoft.com/office/drawing/2014/main" id="{71DDBB25-2947-2DD3-0239-0031C989641D}"/>
              </a:ext>
            </a:extLst>
          </p:cNvPr>
          <p:cNvSpPr txBox="1"/>
          <p:nvPr/>
        </p:nvSpPr>
        <p:spPr>
          <a:xfrm>
            <a:off x="6674000" y="1536174"/>
            <a:ext cx="2146472" cy="3785652"/>
          </a:xfrm>
          <a:prstGeom prst="rect">
            <a:avLst/>
          </a:prstGeom>
          <a:noFill/>
        </p:spPr>
        <p:txBody>
          <a:bodyPr wrap="square" rtlCol="0">
            <a:spAutoFit/>
          </a:bodyPr>
          <a:lstStyle/>
          <a:p>
            <a:r>
              <a:rPr lang="en-GB" sz="2400" dirty="0">
                <a:solidFill>
                  <a:schemeClr val="bg1"/>
                </a:solidFill>
              </a:rPr>
              <a:t>Neanderthal flake technology </a:t>
            </a:r>
          </a:p>
          <a:p>
            <a:endParaRPr lang="en-GB" sz="2400" dirty="0">
              <a:solidFill>
                <a:schemeClr val="bg1"/>
              </a:solidFill>
            </a:endParaRPr>
          </a:p>
          <a:p>
            <a:r>
              <a:rPr lang="en-GB" sz="2400" dirty="0">
                <a:solidFill>
                  <a:schemeClr val="bg1"/>
                </a:solidFill>
              </a:rPr>
              <a:t>and </a:t>
            </a:r>
          </a:p>
          <a:p>
            <a:endParaRPr lang="en-GB" sz="2400" dirty="0">
              <a:solidFill>
                <a:schemeClr val="bg1"/>
              </a:solidFill>
            </a:endParaRPr>
          </a:p>
          <a:p>
            <a:r>
              <a:rPr lang="en-GB" sz="2400" dirty="0">
                <a:solidFill>
                  <a:schemeClr val="bg1"/>
                </a:solidFill>
              </a:rPr>
              <a:t>Upper Palaeolithic blade technology</a:t>
            </a:r>
          </a:p>
        </p:txBody>
      </p:sp>
    </p:spTree>
    <p:extLst>
      <p:ext uri="{BB962C8B-B14F-4D97-AF65-F5344CB8AC3E}">
        <p14:creationId xmlns:p14="http://schemas.microsoft.com/office/powerpoint/2010/main" val="3623311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Textured">
  <a:themeElements>
    <a:clrScheme name="Textured 5">
      <a:dk1>
        <a:srgbClr val="003366"/>
      </a:dk1>
      <a:lt1>
        <a:srgbClr val="FFFFFF"/>
      </a:lt1>
      <a:dk2>
        <a:srgbClr val="2B5481"/>
      </a:dk2>
      <a:lt2>
        <a:srgbClr val="E5FFFF"/>
      </a:lt2>
      <a:accent1>
        <a:srgbClr val="009999"/>
      </a:accent1>
      <a:accent2>
        <a:srgbClr val="336699"/>
      </a:accent2>
      <a:accent3>
        <a:srgbClr val="ACB3C1"/>
      </a:accent3>
      <a:accent4>
        <a:srgbClr val="DADADA"/>
      </a:accent4>
      <a:accent5>
        <a:srgbClr val="AACACA"/>
      </a:accent5>
      <a:accent6>
        <a:srgbClr val="2D5C8A"/>
      </a:accent6>
      <a:hlink>
        <a:srgbClr val="00CCFF"/>
      </a:hlink>
      <a:folHlink>
        <a:srgbClr val="FFCC00"/>
      </a:folHlink>
    </a:clrScheme>
    <a:fontScheme name="Textured">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Textured 1">
        <a:dk1>
          <a:srgbClr val="660000"/>
        </a:dk1>
        <a:lt1>
          <a:srgbClr val="FFFFFF"/>
        </a:lt1>
        <a:dk2>
          <a:srgbClr val="800000"/>
        </a:dk2>
        <a:lt2>
          <a:srgbClr val="FFFFCC"/>
        </a:lt2>
        <a:accent1>
          <a:srgbClr val="BE7960"/>
        </a:accent1>
        <a:accent2>
          <a:srgbClr val="CC6600"/>
        </a:accent2>
        <a:accent3>
          <a:srgbClr val="C0AAAA"/>
        </a:accent3>
        <a:accent4>
          <a:srgbClr val="DADADA"/>
        </a:accent4>
        <a:accent5>
          <a:srgbClr val="DBBEB6"/>
        </a:accent5>
        <a:accent6>
          <a:srgbClr val="B95C00"/>
        </a:accent6>
        <a:hlink>
          <a:srgbClr val="FFCC66"/>
        </a:hlink>
        <a:folHlink>
          <a:srgbClr val="CC3300"/>
        </a:folHlink>
      </a:clrScheme>
      <a:clrMap bg1="dk2" tx1="lt1" bg2="dk1" tx2="lt2" accent1="accent1" accent2="accent2" accent3="accent3" accent4="accent4" accent5="accent5" accent6="accent6" hlink="hlink" folHlink="folHlink"/>
    </a:extraClrScheme>
    <a:extraClrScheme>
      <a:clrScheme name="Textured 2">
        <a:dk1>
          <a:srgbClr val="003300"/>
        </a:dk1>
        <a:lt1>
          <a:srgbClr val="FFFFFF"/>
        </a:lt1>
        <a:dk2>
          <a:srgbClr val="4D6A2A"/>
        </a:dk2>
        <a:lt2>
          <a:srgbClr val="CCFF99"/>
        </a:lt2>
        <a:accent1>
          <a:srgbClr val="33CC33"/>
        </a:accent1>
        <a:accent2>
          <a:srgbClr val="46562A"/>
        </a:accent2>
        <a:accent3>
          <a:srgbClr val="B2B9AC"/>
        </a:accent3>
        <a:accent4>
          <a:srgbClr val="DADADA"/>
        </a:accent4>
        <a:accent5>
          <a:srgbClr val="ADE2AD"/>
        </a:accent5>
        <a:accent6>
          <a:srgbClr val="3F4D25"/>
        </a:accent6>
        <a:hlink>
          <a:srgbClr val="009999"/>
        </a:hlink>
        <a:folHlink>
          <a:srgbClr val="CCCC00"/>
        </a:folHlink>
      </a:clrScheme>
      <a:clrMap bg1="dk2" tx1="lt1" bg2="dk1" tx2="lt2" accent1="accent1" accent2="accent2" accent3="accent3" accent4="accent4" accent5="accent5" accent6="accent6" hlink="hlink" folHlink="folHlink"/>
    </a:extraClrScheme>
    <a:extraClrScheme>
      <a:clrScheme name="Textured 3">
        <a:dk1>
          <a:srgbClr val="4E4E74"/>
        </a:dk1>
        <a:lt1>
          <a:srgbClr val="FFFFFF"/>
        </a:lt1>
        <a:dk2>
          <a:srgbClr val="666699"/>
        </a:dk2>
        <a:lt2>
          <a:srgbClr val="FFFFCC"/>
        </a:lt2>
        <a:accent1>
          <a:srgbClr val="5E5884"/>
        </a:accent1>
        <a:accent2>
          <a:srgbClr val="8AB29D"/>
        </a:accent2>
        <a:accent3>
          <a:srgbClr val="B8B8CA"/>
        </a:accent3>
        <a:accent4>
          <a:srgbClr val="DADADA"/>
        </a:accent4>
        <a:accent5>
          <a:srgbClr val="B6B4C2"/>
        </a:accent5>
        <a:accent6>
          <a:srgbClr val="7DA18E"/>
        </a:accent6>
        <a:hlink>
          <a:srgbClr val="FFFF99"/>
        </a:hlink>
        <a:folHlink>
          <a:srgbClr val="FFCC00"/>
        </a:folHlink>
      </a:clrScheme>
      <a:clrMap bg1="dk2" tx1="lt1" bg2="dk1" tx2="lt2" accent1="accent1" accent2="accent2" accent3="accent3" accent4="accent4" accent5="accent5" accent6="accent6" hlink="hlink" folHlink="folHlink"/>
    </a:extraClrScheme>
    <a:extraClrScheme>
      <a:clrScheme name="Textured 4">
        <a:dk1>
          <a:srgbClr val="004E4C"/>
        </a:dk1>
        <a:lt1>
          <a:srgbClr val="FFFFFF"/>
        </a:lt1>
        <a:dk2>
          <a:srgbClr val="006666"/>
        </a:dk2>
        <a:lt2>
          <a:srgbClr val="FFFFCC"/>
        </a:lt2>
        <a:accent1>
          <a:srgbClr val="FFCC00"/>
        </a:accent1>
        <a:accent2>
          <a:srgbClr val="00B0AC"/>
        </a:accent2>
        <a:accent3>
          <a:srgbClr val="AAB8B8"/>
        </a:accent3>
        <a:accent4>
          <a:srgbClr val="DADADA"/>
        </a:accent4>
        <a:accent5>
          <a:srgbClr val="FFE2AA"/>
        </a:accent5>
        <a:accent6>
          <a:srgbClr val="009F9B"/>
        </a:accent6>
        <a:hlink>
          <a:srgbClr val="BA7C3E"/>
        </a:hlink>
        <a:folHlink>
          <a:srgbClr val="724C00"/>
        </a:folHlink>
      </a:clrScheme>
      <a:clrMap bg1="dk2" tx1="lt1" bg2="dk1" tx2="lt2" accent1="accent1" accent2="accent2" accent3="accent3" accent4="accent4" accent5="accent5" accent6="accent6" hlink="hlink" folHlink="folHlink"/>
    </a:extraClrScheme>
    <a:extraClrScheme>
      <a:clrScheme name="Textured 5">
        <a:dk1>
          <a:srgbClr val="003366"/>
        </a:dk1>
        <a:lt1>
          <a:srgbClr val="FFFFFF"/>
        </a:lt1>
        <a:dk2>
          <a:srgbClr val="2B5481"/>
        </a:dk2>
        <a:lt2>
          <a:srgbClr val="E5FFFF"/>
        </a:lt2>
        <a:accent1>
          <a:srgbClr val="009999"/>
        </a:accent1>
        <a:accent2>
          <a:srgbClr val="336699"/>
        </a:accent2>
        <a:accent3>
          <a:srgbClr val="ACB3C1"/>
        </a:accent3>
        <a:accent4>
          <a:srgbClr val="DADADA"/>
        </a:accent4>
        <a:accent5>
          <a:srgbClr val="AACACA"/>
        </a:accent5>
        <a:accent6>
          <a:srgbClr val="2D5C8A"/>
        </a:accent6>
        <a:hlink>
          <a:srgbClr val="00CCFF"/>
        </a:hlink>
        <a:folHlink>
          <a:srgbClr val="FFCC00"/>
        </a:folHlink>
      </a:clrScheme>
      <a:clrMap bg1="dk2" tx1="lt1" bg2="dk1" tx2="lt2" accent1="accent1" accent2="accent2" accent3="accent3" accent4="accent4" accent5="accent5" accent6="accent6" hlink="hlink" folHlink="folHlink"/>
    </a:extraClrScheme>
    <a:extraClrScheme>
      <a:clrScheme name="Textured 6">
        <a:dk1>
          <a:srgbClr val="080808"/>
        </a:dk1>
        <a:lt1>
          <a:srgbClr val="FFFFFF"/>
        </a:lt1>
        <a:dk2>
          <a:srgbClr val="4D4D4D"/>
        </a:dk2>
        <a:lt2>
          <a:srgbClr val="FFFFFF"/>
        </a:lt2>
        <a:accent1>
          <a:srgbClr val="666699"/>
        </a:accent1>
        <a:accent2>
          <a:srgbClr val="3366CC"/>
        </a:accent2>
        <a:accent3>
          <a:srgbClr val="B2B2B2"/>
        </a:accent3>
        <a:accent4>
          <a:srgbClr val="DADADA"/>
        </a:accent4>
        <a:accent5>
          <a:srgbClr val="B8B8CA"/>
        </a:accent5>
        <a:accent6>
          <a:srgbClr val="2D5CB9"/>
        </a:accent6>
        <a:hlink>
          <a:srgbClr val="00CCFF"/>
        </a:hlink>
        <a:folHlink>
          <a:srgbClr val="CCCCFF"/>
        </a:folHlink>
      </a:clrScheme>
      <a:clrMap bg1="dk2" tx1="lt1" bg2="dk1" tx2="lt2" accent1="accent1" accent2="accent2" accent3="accent3" accent4="accent4" accent5="accent5" accent6="accent6" hlink="hlink" folHlink="folHlink"/>
    </a:extraClrScheme>
    <a:extraClrScheme>
      <a:clrScheme name="Textured 7">
        <a:dk1>
          <a:srgbClr val="000000"/>
        </a:dk1>
        <a:lt1>
          <a:srgbClr val="DBDAC2"/>
        </a:lt1>
        <a:dk2>
          <a:srgbClr val="827F4C"/>
        </a:dk2>
        <a:lt2>
          <a:srgbClr val="C0BC94"/>
        </a:lt2>
        <a:accent1>
          <a:srgbClr val="AAA578"/>
        </a:accent1>
        <a:accent2>
          <a:srgbClr val="A2A4AC"/>
        </a:accent2>
        <a:accent3>
          <a:srgbClr val="EAEADD"/>
        </a:accent3>
        <a:accent4>
          <a:srgbClr val="000000"/>
        </a:accent4>
        <a:accent5>
          <a:srgbClr val="D2CFBE"/>
        </a:accent5>
        <a:accent6>
          <a:srgbClr val="92949B"/>
        </a:accent6>
        <a:hlink>
          <a:srgbClr val="5B8800"/>
        </a:hlink>
        <a:folHlink>
          <a:srgbClr val="686532"/>
        </a:folHlink>
      </a:clrScheme>
      <a:clrMap bg1="lt1" tx1="dk1" bg2="lt2" tx2="dk2" accent1="accent1" accent2="accent2" accent3="accent3" accent4="accent4" accent5="accent5" accent6="accent6" hlink="hlink" folHlink="folHlink"/>
    </a:extraClrScheme>
    <a:extraClrScheme>
      <a:clrScheme name="Textured 8">
        <a:dk1>
          <a:srgbClr val="000000"/>
        </a:dk1>
        <a:lt1>
          <a:srgbClr val="DCE8F4"/>
        </a:lt1>
        <a:dk2>
          <a:srgbClr val="7B9CB5"/>
        </a:dk2>
        <a:lt2>
          <a:srgbClr val="969696"/>
        </a:lt2>
        <a:accent1>
          <a:srgbClr val="FFFFFF"/>
        </a:accent1>
        <a:accent2>
          <a:srgbClr val="00BAB6"/>
        </a:accent2>
        <a:accent3>
          <a:srgbClr val="EBF2F8"/>
        </a:accent3>
        <a:accent4>
          <a:srgbClr val="000000"/>
        </a:accent4>
        <a:accent5>
          <a:srgbClr val="FFFFFF"/>
        </a:accent5>
        <a:accent6>
          <a:srgbClr val="00A8A5"/>
        </a:accent6>
        <a:hlink>
          <a:srgbClr val="8A8AD8"/>
        </a:hlink>
        <a:folHlink>
          <a:srgbClr val="24249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1_Textured">
  <a:themeElements>
    <a:clrScheme name="Textured 5">
      <a:dk1>
        <a:srgbClr val="003366"/>
      </a:dk1>
      <a:lt1>
        <a:srgbClr val="FFFFFF"/>
      </a:lt1>
      <a:dk2>
        <a:srgbClr val="2B5481"/>
      </a:dk2>
      <a:lt2>
        <a:srgbClr val="E5FFFF"/>
      </a:lt2>
      <a:accent1>
        <a:srgbClr val="009999"/>
      </a:accent1>
      <a:accent2>
        <a:srgbClr val="336699"/>
      </a:accent2>
      <a:accent3>
        <a:srgbClr val="ACB3C1"/>
      </a:accent3>
      <a:accent4>
        <a:srgbClr val="DADADA"/>
      </a:accent4>
      <a:accent5>
        <a:srgbClr val="AACACA"/>
      </a:accent5>
      <a:accent6>
        <a:srgbClr val="2D5C8A"/>
      </a:accent6>
      <a:hlink>
        <a:srgbClr val="00CCFF"/>
      </a:hlink>
      <a:folHlink>
        <a:srgbClr val="FFCC00"/>
      </a:folHlink>
    </a:clrScheme>
    <a:fontScheme name="Textured">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Textured 1">
        <a:dk1>
          <a:srgbClr val="660000"/>
        </a:dk1>
        <a:lt1>
          <a:srgbClr val="FFFFFF"/>
        </a:lt1>
        <a:dk2>
          <a:srgbClr val="800000"/>
        </a:dk2>
        <a:lt2>
          <a:srgbClr val="FFFFCC"/>
        </a:lt2>
        <a:accent1>
          <a:srgbClr val="BE7960"/>
        </a:accent1>
        <a:accent2>
          <a:srgbClr val="CC6600"/>
        </a:accent2>
        <a:accent3>
          <a:srgbClr val="C0AAAA"/>
        </a:accent3>
        <a:accent4>
          <a:srgbClr val="DADADA"/>
        </a:accent4>
        <a:accent5>
          <a:srgbClr val="DBBEB6"/>
        </a:accent5>
        <a:accent6>
          <a:srgbClr val="B95C00"/>
        </a:accent6>
        <a:hlink>
          <a:srgbClr val="FFCC66"/>
        </a:hlink>
        <a:folHlink>
          <a:srgbClr val="CC3300"/>
        </a:folHlink>
      </a:clrScheme>
      <a:clrMap bg1="dk2" tx1="lt1" bg2="dk1" tx2="lt2" accent1="accent1" accent2="accent2" accent3="accent3" accent4="accent4" accent5="accent5" accent6="accent6" hlink="hlink" folHlink="folHlink"/>
    </a:extraClrScheme>
    <a:extraClrScheme>
      <a:clrScheme name="Textured 2">
        <a:dk1>
          <a:srgbClr val="003300"/>
        </a:dk1>
        <a:lt1>
          <a:srgbClr val="FFFFFF"/>
        </a:lt1>
        <a:dk2>
          <a:srgbClr val="4D6A2A"/>
        </a:dk2>
        <a:lt2>
          <a:srgbClr val="CCFF99"/>
        </a:lt2>
        <a:accent1>
          <a:srgbClr val="33CC33"/>
        </a:accent1>
        <a:accent2>
          <a:srgbClr val="46562A"/>
        </a:accent2>
        <a:accent3>
          <a:srgbClr val="B2B9AC"/>
        </a:accent3>
        <a:accent4>
          <a:srgbClr val="DADADA"/>
        </a:accent4>
        <a:accent5>
          <a:srgbClr val="ADE2AD"/>
        </a:accent5>
        <a:accent6>
          <a:srgbClr val="3F4D25"/>
        </a:accent6>
        <a:hlink>
          <a:srgbClr val="009999"/>
        </a:hlink>
        <a:folHlink>
          <a:srgbClr val="CCCC00"/>
        </a:folHlink>
      </a:clrScheme>
      <a:clrMap bg1="dk2" tx1="lt1" bg2="dk1" tx2="lt2" accent1="accent1" accent2="accent2" accent3="accent3" accent4="accent4" accent5="accent5" accent6="accent6" hlink="hlink" folHlink="folHlink"/>
    </a:extraClrScheme>
    <a:extraClrScheme>
      <a:clrScheme name="Textured 3">
        <a:dk1>
          <a:srgbClr val="4E4E74"/>
        </a:dk1>
        <a:lt1>
          <a:srgbClr val="FFFFFF"/>
        </a:lt1>
        <a:dk2>
          <a:srgbClr val="666699"/>
        </a:dk2>
        <a:lt2>
          <a:srgbClr val="FFFFCC"/>
        </a:lt2>
        <a:accent1>
          <a:srgbClr val="5E5884"/>
        </a:accent1>
        <a:accent2>
          <a:srgbClr val="8AB29D"/>
        </a:accent2>
        <a:accent3>
          <a:srgbClr val="B8B8CA"/>
        </a:accent3>
        <a:accent4>
          <a:srgbClr val="DADADA"/>
        </a:accent4>
        <a:accent5>
          <a:srgbClr val="B6B4C2"/>
        </a:accent5>
        <a:accent6>
          <a:srgbClr val="7DA18E"/>
        </a:accent6>
        <a:hlink>
          <a:srgbClr val="FFFF99"/>
        </a:hlink>
        <a:folHlink>
          <a:srgbClr val="FFCC00"/>
        </a:folHlink>
      </a:clrScheme>
      <a:clrMap bg1="dk2" tx1="lt1" bg2="dk1" tx2="lt2" accent1="accent1" accent2="accent2" accent3="accent3" accent4="accent4" accent5="accent5" accent6="accent6" hlink="hlink" folHlink="folHlink"/>
    </a:extraClrScheme>
    <a:extraClrScheme>
      <a:clrScheme name="Textured 4">
        <a:dk1>
          <a:srgbClr val="004E4C"/>
        </a:dk1>
        <a:lt1>
          <a:srgbClr val="FFFFFF"/>
        </a:lt1>
        <a:dk2>
          <a:srgbClr val="006666"/>
        </a:dk2>
        <a:lt2>
          <a:srgbClr val="FFFFCC"/>
        </a:lt2>
        <a:accent1>
          <a:srgbClr val="FFCC00"/>
        </a:accent1>
        <a:accent2>
          <a:srgbClr val="00B0AC"/>
        </a:accent2>
        <a:accent3>
          <a:srgbClr val="AAB8B8"/>
        </a:accent3>
        <a:accent4>
          <a:srgbClr val="DADADA"/>
        </a:accent4>
        <a:accent5>
          <a:srgbClr val="FFE2AA"/>
        </a:accent5>
        <a:accent6>
          <a:srgbClr val="009F9B"/>
        </a:accent6>
        <a:hlink>
          <a:srgbClr val="BA7C3E"/>
        </a:hlink>
        <a:folHlink>
          <a:srgbClr val="724C00"/>
        </a:folHlink>
      </a:clrScheme>
      <a:clrMap bg1="dk2" tx1="lt1" bg2="dk1" tx2="lt2" accent1="accent1" accent2="accent2" accent3="accent3" accent4="accent4" accent5="accent5" accent6="accent6" hlink="hlink" folHlink="folHlink"/>
    </a:extraClrScheme>
    <a:extraClrScheme>
      <a:clrScheme name="Textured 5">
        <a:dk1>
          <a:srgbClr val="003366"/>
        </a:dk1>
        <a:lt1>
          <a:srgbClr val="FFFFFF"/>
        </a:lt1>
        <a:dk2>
          <a:srgbClr val="2B5481"/>
        </a:dk2>
        <a:lt2>
          <a:srgbClr val="E5FFFF"/>
        </a:lt2>
        <a:accent1>
          <a:srgbClr val="009999"/>
        </a:accent1>
        <a:accent2>
          <a:srgbClr val="336699"/>
        </a:accent2>
        <a:accent3>
          <a:srgbClr val="ACB3C1"/>
        </a:accent3>
        <a:accent4>
          <a:srgbClr val="DADADA"/>
        </a:accent4>
        <a:accent5>
          <a:srgbClr val="AACACA"/>
        </a:accent5>
        <a:accent6>
          <a:srgbClr val="2D5C8A"/>
        </a:accent6>
        <a:hlink>
          <a:srgbClr val="00CCFF"/>
        </a:hlink>
        <a:folHlink>
          <a:srgbClr val="FFCC00"/>
        </a:folHlink>
      </a:clrScheme>
      <a:clrMap bg1="dk2" tx1="lt1" bg2="dk1" tx2="lt2" accent1="accent1" accent2="accent2" accent3="accent3" accent4="accent4" accent5="accent5" accent6="accent6" hlink="hlink" folHlink="folHlink"/>
    </a:extraClrScheme>
    <a:extraClrScheme>
      <a:clrScheme name="Textured 6">
        <a:dk1>
          <a:srgbClr val="080808"/>
        </a:dk1>
        <a:lt1>
          <a:srgbClr val="FFFFFF"/>
        </a:lt1>
        <a:dk2>
          <a:srgbClr val="4D4D4D"/>
        </a:dk2>
        <a:lt2>
          <a:srgbClr val="FFFFFF"/>
        </a:lt2>
        <a:accent1>
          <a:srgbClr val="666699"/>
        </a:accent1>
        <a:accent2>
          <a:srgbClr val="3366CC"/>
        </a:accent2>
        <a:accent3>
          <a:srgbClr val="B2B2B2"/>
        </a:accent3>
        <a:accent4>
          <a:srgbClr val="DADADA"/>
        </a:accent4>
        <a:accent5>
          <a:srgbClr val="B8B8CA"/>
        </a:accent5>
        <a:accent6>
          <a:srgbClr val="2D5CB9"/>
        </a:accent6>
        <a:hlink>
          <a:srgbClr val="00CCFF"/>
        </a:hlink>
        <a:folHlink>
          <a:srgbClr val="CCCCFF"/>
        </a:folHlink>
      </a:clrScheme>
      <a:clrMap bg1="dk2" tx1="lt1" bg2="dk1" tx2="lt2" accent1="accent1" accent2="accent2" accent3="accent3" accent4="accent4" accent5="accent5" accent6="accent6" hlink="hlink" folHlink="folHlink"/>
    </a:extraClrScheme>
    <a:extraClrScheme>
      <a:clrScheme name="Textured 7">
        <a:dk1>
          <a:srgbClr val="000000"/>
        </a:dk1>
        <a:lt1>
          <a:srgbClr val="DBDAC2"/>
        </a:lt1>
        <a:dk2>
          <a:srgbClr val="827F4C"/>
        </a:dk2>
        <a:lt2>
          <a:srgbClr val="C0BC94"/>
        </a:lt2>
        <a:accent1>
          <a:srgbClr val="AAA578"/>
        </a:accent1>
        <a:accent2>
          <a:srgbClr val="A2A4AC"/>
        </a:accent2>
        <a:accent3>
          <a:srgbClr val="EAEADD"/>
        </a:accent3>
        <a:accent4>
          <a:srgbClr val="000000"/>
        </a:accent4>
        <a:accent5>
          <a:srgbClr val="D2CFBE"/>
        </a:accent5>
        <a:accent6>
          <a:srgbClr val="92949B"/>
        </a:accent6>
        <a:hlink>
          <a:srgbClr val="5B8800"/>
        </a:hlink>
        <a:folHlink>
          <a:srgbClr val="686532"/>
        </a:folHlink>
      </a:clrScheme>
      <a:clrMap bg1="lt1" tx1="dk1" bg2="lt2" tx2="dk2" accent1="accent1" accent2="accent2" accent3="accent3" accent4="accent4" accent5="accent5" accent6="accent6" hlink="hlink" folHlink="folHlink"/>
    </a:extraClrScheme>
    <a:extraClrScheme>
      <a:clrScheme name="Textured 8">
        <a:dk1>
          <a:srgbClr val="000000"/>
        </a:dk1>
        <a:lt1>
          <a:srgbClr val="DCE8F4"/>
        </a:lt1>
        <a:dk2>
          <a:srgbClr val="7B9CB5"/>
        </a:dk2>
        <a:lt2>
          <a:srgbClr val="969696"/>
        </a:lt2>
        <a:accent1>
          <a:srgbClr val="FFFFFF"/>
        </a:accent1>
        <a:accent2>
          <a:srgbClr val="00BAB6"/>
        </a:accent2>
        <a:accent3>
          <a:srgbClr val="EBF2F8"/>
        </a:accent3>
        <a:accent4>
          <a:srgbClr val="000000"/>
        </a:accent4>
        <a:accent5>
          <a:srgbClr val="FFFFFF"/>
        </a:accent5>
        <a:accent6>
          <a:srgbClr val="00A8A5"/>
        </a:accent6>
        <a:hlink>
          <a:srgbClr val="8A8AD8"/>
        </a:hlink>
        <a:folHlink>
          <a:srgbClr val="242492"/>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18" ma:contentTypeDescription="Create a new document." ma:contentTypeScope="" ma:versionID="8df00c6f8dd29dec263253b87a7bec7f">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589b9c66a98eb908d05e63936144022a" ns3:_="" ns4:_="">
    <xsd:import namespace="4f627824-a7cf-4e54-9661-934e5f85792b"/>
    <xsd:import namespace="19514574-b5d9-49eb-9678-28308461b4ba"/>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KeyPoints" minOccurs="0"/>
                <xsd:element ref="ns4:MediaServiceKeyPoints" minOccurs="0"/>
                <xsd:element ref="ns4:MediaServiceAutoTags" minOccurs="0"/>
                <xsd:element ref="ns4:MediaServiceGenerationTime" minOccurs="0"/>
                <xsd:element ref="ns4:MediaServiceEventHashCode" minOccurs="0"/>
                <xsd:element ref="ns4:MediaServiceOCR" minOccurs="0"/>
                <xsd:element ref="ns4:MediaServiceLocation" minOccurs="0"/>
                <xsd:element ref="ns4:MediaLengthInSeconds" minOccurs="0"/>
                <xsd:element ref="ns4:MediaServiceSearchProperties" minOccurs="0"/>
                <xsd:element ref="ns4:_activity" minOccurs="0"/>
                <xsd:element ref="ns4:MediaServiceObjectDetectorVersions" minOccurs="0"/>
                <xsd:element ref="ns4: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_activity" ma:index="23" nillable="true" ma:displayName="_activity" ma:hidden="true" ma:internalName="_activity">
      <xsd:simpleType>
        <xsd:restriction base="dms:Note"/>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ystemTags" ma:index="25" nillable="true" ma:displayName="MediaServiceSystemTags" ma:hidden="true" ma:internalName="MediaServiceSystemTag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19514574-b5d9-49eb-9678-28308461b4ba" xsi:nil="true"/>
  </documentManagement>
</p:properties>
</file>

<file path=customXml/itemProps1.xml><?xml version="1.0" encoding="utf-8"?>
<ds:datastoreItem xmlns:ds="http://schemas.openxmlformats.org/officeDocument/2006/customXml" ds:itemID="{B2A2A9EE-111D-49DA-8B01-F36E9DAE850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D500BB6-83D6-44B6-8255-B05543FBAF89}">
  <ds:schemaRefs>
    <ds:schemaRef ds:uri="http://schemas.microsoft.com/sharepoint/v3/contenttype/forms"/>
  </ds:schemaRefs>
</ds:datastoreItem>
</file>

<file path=customXml/itemProps3.xml><?xml version="1.0" encoding="utf-8"?>
<ds:datastoreItem xmlns:ds="http://schemas.openxmlformats.org/officeDocument/2006/customXml" ds:itemID="{8103FC8A-36D2-427E-828B-EB5F6EB30382}">
  <ds:schemaRefs>
    <ds:schemaRef ds:uri="http://schemas.microsoft.com/office/2006/documentManagement/types"/>
    <ds:schemaRef ds:uri="http://schemas.microsoft.com/office/2006/metadata/properties"/>
    <ds:schemaRef ds:uri="http://www.w3.org/XML/1998/namespace"/>
    <ds:schemaRef ds:uri="http://purl.org/dc/dcmitype/"/>
    <ds:schemaRef ds:uri="http://purl.org/dc/elements/1.1/"/>
    <ds:schemaRef ds:uri="http://purl.org/dc/terms/"/>
    <ds:schemaRef ds:uri="http://schemas.microsoft.com/office/infopath/2007/PartnerControls"/>
    <ds:schemaRef ds:uri="http://schemas.openxmlformats.org/package/2006/metadata/core-properties"/>
    <ds:schemaRef ds:uri="19514574-b5d9-49eb-9678-28308461b4ba"/>
    <ds:schemaRef ds:uri="4f627824-a7cf-4e54-9661-934e5f85792b"/>
  </ds:schemaRefs>
</ds:datastoreItem>
</file>

<file path=docProps/app.xml><?xml version="1.0" encoding="utf-8"?>
<Properties xmlns="http://schemas.openxmlformats.org/officeDocument/2006/extended-properties" xmlns:vt="http://schemas.openxmlformats.org/officeDocument/2006/docPropsVTypes">
  <TotalTime>1858</TotalTime>
  <Words>3702</Words>
  <Application>Microsoft Office PowerPoint</Application>
  <PresentationFormat>On-screen Show (4:3)</PresentationFormat>
  <Paragraphs>194</Paragraphs>
  <Slides>34</Slides>
  <Notes>30</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34</vt:i4>
      </vt:variant>
    </vt:vector>
  </HeadingPairs>
  <TitlesOfParts>
    <vt:vector size="42" baseType="lpstr">
      <vt:lpstr>Arial</vt:lpstr>
      <vt:lpstr>Calibri</vt:lpstr>
      <vt:lpstr>Comic Sans MS</vt:lpstr>
      <vt:lpstr>Tahoma</vt:lpstr>
      <vt:lpstr>Wingdings</vt:lpstr>
      <vt:lpstr>Office Theme</vt:lpstr>
      <vt:lpstr>Textured</vt:lpstr>
      <vt:lpstr>1_Textured</vt:lpstr>
      <vt:lpstr>Human Evolution: Neanderthal and modern humans in Europe</vt:lpstr>
      <vt:lpstr>Early humans in Europe</vt:lpstr>
      <vt:lpstr>PowerPoint Presentation</vt:lpstr>
      <vt:lpstr>PowerPoint Presentation</vt:lpstr>
      <vt:lpstr>DNA: genetic sequencing is a rapidly developing field – </vt:lpstr>
      <vt:lpstr>We don’t need to do it – we just need to know it can be done</vt:lpstr>
      <vt:lpstr>Case study: Human origins &amp; the Out of Africa Theory  see Cann, Stoneking and Wilson 1987</vt:lpstr>
      <vt:lpstr>Out of Africa or Replacement Theory</vt:lpstr>
      <vt:lpstr>Neanderthal genomes  (What is a genome?)</vt:lpstr>
      <vt:lpstr>Biomolecular anthropology (it’s all in the genes)</vt:lpstr>
      <vt:lpstr>Neanderthal (NHM) and modern human interbreeding</vt:lpstr>
      <vt:lpstr>How useful is their DNA?</vt:lpstr>
      <vt:lpstr>Red heads, and other attributes (freckles, pale skin)</vt:lpstr>
      <vt:lpstr>What does ‘closeness’ mean – really mean</vt:lpstr>
      <vt:lpstr>Clone a Neanderthal kid?</vt:lpstr>
      <vt:lpstr>PowerPoint Presentation</vt:lpstr>
      <vt:lpstr>PowerPoint Presentation</vt:lpstr>
      <vt:lpstr>Is this where they did it?</vt:lpstr>
      <vt:lpstr>PowerPoint Presentation</vt:lpstr>
      <vt:lpstr>PowerPoint Presentation</vt:lpstr>
      <vt:lpstr>PowerPoint Presentation</vt:lpstr>
      <vt:lpstr>PowerPoint Presentation</vt:lpstr>
      <vt:lpstr>The Coygan Handaxe</vt:lpstr>
      <vt:lpstr>PowerPoint Presentation</vt:lpstr>
      <vt:lpstr>What does  difference mean in terms of behaviour?</vt:lpstr>
      <vt:lpstr>Early Upper Palaeolithic Art of Britain</vt:lpstr>
      <vt:lpstr>PowerPoint Presentation</vt:lpstr>
      <vt:lpstr>PowerPoint Presentation</vt:lpstr>
      <vt:lpstr>PowerPoint Presentation</vt:lpstr>
      <vt:lpstr>PowerPoint Presentation</vt:lpstr>
      <vt:lpstr>Paviland Cave, The Red Lady burial</vt:lpstr>
      <vt:lpstr>PowerPoint Presentation</vt:lpstr>
      <vt:lpstr>Blade technology of the Palaeolithic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Humans and Environments in Early Prehistoric Europe</dc:title>
  <dc:creator>Ros Coard</dc:creator>
  <cp:lastModifiedBy>Ros Coard</cp:lastModifiedBy>
  <cp:revision>27</cp:revision>
  <cp:lastPrinted>2020-01-23T15:23:09Z</cp:lastPrinted>
  <dcterms:created xsi:type="dcterms:W3CDTF">2013-03-11T15:53:37Z</dcterms:created>
  <dcterms:modified xsi:type="dcterms:W3CDTF">2023-12-14T09:14:47Z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0x010100AC06615145061D4EACEAB05172B34509</vt:lpwstr>
  </property>
</Properties>
</file>