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61" r:id="rId4"/>
    <p:sldId id="263" r:id="rId5"/>
    <p:sldId id="262" r:id="rId6"/>
    <p:sldId id="266" r:id="rId7"/>
    <p:sldId id="267" r:id="rId8"/>
    <p:sldId id="268" r:id="rId9"/>
    <p:sldId id="260" r:id="rId10"/>
    <p:sldId id="265" r:id="rId11"/>
    <p:sldId id="259" r:id="rId12"/>
    <p:sldId id="264" r:id="rId13"/>
    <p:sldId id="25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Medea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553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Pasolini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5602" y="864108"/>
            <a:ext cx="6082532" cy="51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36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5359" y="864108"/>
            <a:ext cx="7680960" cy="512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006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Cappadocia, Turke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756" y="0"/>
            <a:ext cx="934364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7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991"/>
            <a:ext cx="12192000" cy="6596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796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030609" cy="4601183"/>
          </a:xfrm>
        </p:spPr>
        <p:txBody>
          <a:bodyPr/>
          <a:lstStyle/>
          <a:p>
            <a:r>
              <a:rPr lang="en-GB" dirty="0" smtClean="0"/>
              <a:t>Transformation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7998" y="1310063"/>
            <a:ext cx="7517740" cy="4228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029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5377" y="734580"/>
            <a:ext cx="3582405" cy="53389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587" y="732558"/>
            <a:ext cx="4005695" cy="534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11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medea pasolini costum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685" y="842554"/>
            <a:ext cx="9008918" cy="493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486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268" y="1445740"/>
            <a:ext cx="7359068" cy="395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672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" y="-1"/>
            <a:ext cx="121920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552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480" y="1359477"/>
            <a:ext cx="7333988" cy="412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300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0011"/>
            <a:ext cx="12192000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914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Image result for pasolini mede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9268" y="1359595"/>
            <a:ext cx="7341625" cy="412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86678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64</TotalTime>
  <Words>7</Words>
  <Application>Microsoft Office PowerPoint</Application>
  <PresentationFormat>Widescreen</PresentationFormat>
  <Paragraphs>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Corbel</vt:lpstr>
      <vt:lpstr>Wingdings 2</vt:lpstr>
      <vt:lpstr>Frame</vt:lpstr>
      <vt:lpstr>Medea</vt:lpstr>
      <vt:lpstr>Pasolini</vt:lpstr>
      <vt:lpstr>Spaces</vt:lpstr>
      <vt:lpstr>PowerPoint Presentation</vt:lpstr>
      <vt:lpstr>PowerPoint Presentation</vt:lpstr>
      <vt:lpstr>Transformation</vt:lpstr>
      <vt:lpstr>PowerPoint Presentation</vt:lpstr>
      <vt:lpstr>PowerPoint Presentation</vt:lpstr>
      <vt:lpstr>Religion</vt:lpstr>
      <vt:lpstr>PowerPoint Presentation</vt:lpstr>
      <vt:lpstr>Time</vt:lpstr>
      <vt:lpstr>PowerPoint Presentation</vt:lpstr>
      <vt:lpstr>Myth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Medea</dc:title>
  <dc:creator>Fiona Mitchell</dc:creator>
  <cp:lastModifiedBy>Fiona Mitchell</cp:lastModifiedBy>
  <cp:revision>8</cp:revision>
  <dcterms:created xsi:type="dcterms:W3CDTF">2018-03-21T13:25:24Z</dcterms:created>
  <dcterms:modified xsi:type="dcterms:W3CDTF">2018-03-21T15:51:07Z</dcterms:modified>
</cp:coreProperties>
</file>