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C3E969-5D43-4873-8330-670644E960C6}" v="6" dt="2022-11-04T18:11:00.8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ul Amin" userId="6dd1a31165ea4a5a" providerId="LiveId" clId="{B8C3E969-5D43-4873-8330-670644E960C6}"/>
    <pc:docChg chg="custSel modSld">
      <pc:chgData name="Nurul Amin" userId="6dd1a31165ea4a5a" providerId="LiveId" clId="{B8C3E969-5D43-4873-8330-670644E960C6}" dt="2022-11-04T18:35:37.611" v="65" actId="20577"/>
      <pc:docMkLst>
        <pc:docMk/>
      </pc:docMkLst>
      <pc:sldChg chg="modSp mod">
        <pc:chgData name="Nurul Amin" userId="6dd1a31165ea4a5a" providerId="LiveId" clId="{B8C3E969-5D43-4873-8330-670644E960C6}" dt="2022-11-04T18:35:37.611" v="65" actId="20577"/>
        <pc:sldMkLst>
          <pc:docMk/>
          <pc:sldMk cId="1141303371" sldId="256"/>
        </pc:sldMkLst>
        <pc:spChg chg="mod">
          <ac:chgData name="Nurul Amin" userId="6dd1a31165ea4a5a" providerId="LiveId" clId="{B8C3E969-5D43-4873-8330-670644E960C6}" dt="2022-11-04T18:35:37.611" v="65" actId="20577"/>
          <ac:spMkLst>
            <pc:docMk/>
            <pc:sldMk cId="1141303371" sldId="256"/>
            <ac:spMk id="2" creationId="{AC1F2101-2537-4FAB-A407-C327E4C71FE7}"/>
          </ac:spMkLst>
        </pc:spChg>
        <pc:spChg chg="mod">
          <ac:chgData name="Nurul Amin" userId="6dd1a31165ea4a5a" providerId="LiveId" clId="{B8C3E969-5D43-4873-8330-670644E960C6}" dt="2022-11-04T18:33:02.493" v="49" actId="20577"/>
          <ac:spMkLst>
            <pc:docMk/>
            <pc:sldMk cId="1141303371" sldId="256"/>
            <ac:spMk id="3" creationId="{F888E68A-49E8-460A-A248-C46D77874313}"/>
          </ac:spMkLst>
        </pc:spChg>
      </pc:sldChg>
      <pc:sldChg chg="addSp modSp mod">
        <pc:chgData name="Nurul Amin" userId="6dd1a31165ea4a5a" providerId="LiveId" clId="{B8C3E969-5D43-4873-8330-670644E960C6}" dt="2022-11-04T18:11:00.878" v="5" actId="1076"/>
        <pc:sldMkLst>
          <pc:docMk/>
          <pc:sldMk cId="3108144108" sldId="259"/>
        </pc:sldMkLst>
        <pc:spChg chg="mod">
          <ac:chgData name="Nurul Amin" userId="6dd1a31165ea4a5a" providerId="LiveId" clId="{B8C3E969-5D43-4873-8330-670644E960C6}" dt="2022-11-04T18:10:37.436" v="3" actId="1076"/>
          <ac:spMkLst>
            <pc:docMk/>
            <pc:sldMk cId="3108144108" sldId="259"/>
            <ac:spMk id="16" creationId="{00000000-0000-0000-0000-000000000000}"/>
          </ac:spMkLst>
        </pc:spChg>
        <pc:grpChg chg="add mod">
          <ac:chgData name="Nurul Amin" userId="6dd1a31165ea4a5a" providerId="LiveId" clId="{B8C3E969-5D43-4873-8330-670644E960C6}" dt="2022-11-04T18:11:00.878" v="5" actId="1076"/>
          <ac:grpSpMkLst>
            <pc:docMk/>
            <pc:sldMk cId="3108144108" sldId="259"/>
            <ac:grpSpMk id="2" creationId="{598CA559-E202-0041-87A7-46A79591EE7C}"/>
          </ac:grpSpMkLst>
        </pc:grpChg>
        <pc:picChg chg="mod">
          <ac:chgData name="Nurul Amin" userId="6dd1a31165ea4a5a" providerId="LiveId" clId="{B8C3E969-5D43-4873-8330-670644E960C6}" dt="2022-11-04T18:11:00.878" v="5" actId="1076"/>
          <ac:picMkLst>
            <pc:docMk/>
            <pc:sldMk cId="3108144108" sldId="259"/>
            <ac:picMk id="1032" creationId="{00000000-0000-0000-0000-000000000000}"/>
          </ac:picMkLst>
        </pc:picChg>
        <pc:picChg chg="mod">
          <ac:chgData name="Nurul Amin" userId="6dd1a31165ea4a5a" providerId="LiveId" clId="{B8C3E969-5D43-4873-8330-670644E960C6}" dt="2022-11-04T18:11:00.878" v="5" actId="1076"/>
          <ac:picMkLst>
            <pc:docMk/>
            <pc:sldMk cId="3108144108" sldId="259"/>
            <ac:picMk id="1033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38400" y="3159761"/>
            <a:ext cx="6096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320" y="1219200"/>
            <a:ext cx="100584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4800" y="3375491"/>
            <a:ext cx="82296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689600" y="4074498"/>
            <a:ext cx="6096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0" y="4267368"/>
            <a:ext cx="49784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1905000"/>
            <a:ext cx="804672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792224" y="658368"/>
            <a:ext cx="4364736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6705600" y="658369"/>
            <a:ext cx="4364736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88160" y="661976"/>
            <a:ext cx="4364736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92224" y="1371600"/>
            <a:ext cx="43688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05600" y="661976"/>
            <a:ext cx="4364736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05600" y="1371600"/>
            <a:ext cx="4364736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408853" y="520192"/>
            <a:ext cx="6096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73707" y="520192"/>
            <a:ext cx="6096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05227" y="1774588"/>
            <a:ext cx="6096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600" y="685801"/>
            <a:ext cx="57912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0" y="685801"/>
            <a:ext cx="34544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25600" y="612776"/>
            <a:ext cx="89408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7600" y="3453047"/>
            <a:ext cx="67056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47136" y="3331464"/>
            <a:ext cx="6096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4800" y="685802"/>
            <a:ext cx="77216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2800" y="609601"/>
            <a:ext cx="28448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0800" y="685801"/>
            <a:ext cx="67056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830961" y="1038441"/>
            <a:ext cx="965416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557464" y="419133"/>
            <a:ext cx="5538472" cy="597394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4370607" y="116855"/>
            <a:ext cx="8639149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6320" y="4876800"/>
            <a:ext cx="100584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44800" y="685802"/>
            <a:ext cx="8128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5473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12038BD-1082-47F2-BBD8-D4043C2040FC}" type="datetimeFigureOut">
              <a:rPr lang="en-US" smtClean="0"/>
              <a:pPr/>
              <a:t>11/4/2022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80" y="6154739"/>
            <a:ext cx="6096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7280" y="5842000"/>
            <a:ext cx="28448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94D3666-2526-4DC4-985F-31B276BAD7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F2101-2537-4FAB-A407-C327E4C71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5904" y="392482"/>
            <a:ext cx="10713094" cy="2152650"/>
          </a:xfrm>
        </p:spPr>
        <p:txBody>
          <a:bodyPr/>
          <a:lstStyle/>
          <a:p>
            <a:r>
              <a:rPr lang="en-US" dirty="0"/>
              <a:t>Design Of Business Card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88E68A-49E8-460A-A248-C46D778743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05077" y="3429000"/>
            <a:ext cx="8229600" cy="68580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Designed By: Nurul Amin</a:t>
            </a:r>
          </a:p>
          <a:p>
            <a:r>
              <a:rPr lang="en-US" dirty="0"/>
              <a:t>Student Id : 2109799</a:t>
            </a:r>
          </a:p>
          <a:p>
            <a:r>
              <a:rPr lang="en-US" dirty="0"/>
              <a:t>BMIH5003</a:t>
            </a:r>
          </a:p>
        </p:txBody>
      </p:sp>
    </p:spTree>
    <p:extLst>
      <p:ext uri="{BB962C8B-B14F-4D97-AF65-F5344CB8AC3E}">
        <p14:creationId xmlns:p14="http://schemas.microsoft.com/office/powerpoint/2010/main" val="1141303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16690" y="1415440"/>
            <a:ext cx="6880144" cy="339455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539858" y="1766168"/>
            <a:ext cx="3356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Arial Narrow" panose="020B0606020202030204" pitchFamily="34" charset="0"/>
              </a:rPr>
              <a:t>Nurul</a:t>
            </a:r>
            <a:r>
              <a:rPr lang="en-US" sz="3200" b="1" dirty="0">
                <a:latin typeface="Arial Narrow" panose="020B0606020202030204" pitchFamily="34" charset="0"/>
              </a:rPr>
              <a:t> </a:t>
            </a:r>
            <a:r>
              <a:rPr lang="en-US" sz="3200" b="1" dirty="0" err="1">
                <a:latin typeface="Arial Narrow" panose="020B0606020202030204" pitchFamily="34" charset="0"/>
              </a:rPr>
              <a:t>Amin</a:t>
            </a:r>
            <a:endParaRPr lang="en-US" sz="3200" b="1" dirty="0">
              <a:latin typeface="Arial Narrow" panose="020B0606020202030204" pitchFamily="34" charset="0"/>
            </a:endParaRPr>
          </a:p>
          <a:p>
            <a:r>
              <a:rPr lang="en-US" dirty="0" err="1"/>
              <a:t>Gerente</a:t>
            </a:r>
            <a:r>
              <a:rPr lang="en-US" dirty="0"/>
              <a:t> General </a:t>
            </a:r>
          </a:p>
          <a:p>
            <a:endParaRPr lang="en-US" dirty="0"/>
          </a:p>
        </p:txBody>
      </p:sp>
      <p:sp>
        <p:nvSpPr>
          <p:cNvPr id="9" name="AutoShape 2" descr="Gmail's Unexpected Sign Out Issues Not Connected to Phishing or Account  Security Threats: Google | Technology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457" y="3176791"/>
            <a:ext cx="188535" cy="1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910991" y="2960818"/>
            <a:ext cx="2943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alcala@petitpalace.com</a:t>
            </a:r>
          </a:p>
          <a:p>
            <a:r>
              <a:rPr lang="en-US" sz="1600" dirty="0"/>
              <a:t>www.alcalapetitpalace.com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638" y="3683899"/>
            <a:ext cx="202354" cy="20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86148" y="3545593"/>
            <a:ext cx="21043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+34 91 532 19 01</a:t>
            </a:r>
          </a:p>
          <a:p>
            <a:r>
              <a:rPr lang="en-US" sz="1400" dirty="0"/>
              <a:t>+34 94 41 56 411</a:t>
            </a:r>
          </a:p>
          <a:p>
            <a:endParaRPr lang="en-US" sz="14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457" y="4172234"/>
            <a:ext cx="263691" cy="263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986148" y="4042469"/>
            <a:ext cx="290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C. de la Virgen de los Peligros, </a:t>
            </a:r>
          </a:p>
          <a:p>
            <a:r>
              <a:rPr lang="es-ES" sz="1400" dirty="0"/>
              <a:t>228013 Madrid, España</a:t>
            </a:r>
            <a:endParaRPr lang="en-US" sz="1400" dirty="0"/>
          </a:p>
        </p:txBody>
      </p:sp>
      <p:sp>
        <p:nvSpPr>
          <p:cNvPr id="15" name="Flowchart: Sort 14"/>
          <p:cNvSpPr/>
          <p:nvPr/>
        </p:nvSpPr>
        <p:spPr>
          <a:xfrm>
            <a:off x="5267831" y="1883459"/>
            <a:ext cx="118359" cy="2669757"/>
          </a:xfrm>
          <a:prstGeom prst="flowChartSor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arallelogram 15"/>
          <p:cNvSpPr/>
          <p:nvPr/>
        </p:nvSpPr>
        <p:spPr>
          <a:xfrm>
            <a:off x="2163552" y="1263540"/>
            <a:ext cx="3163458" cy="3394555"/>
          </a:xfrm>
          <a:prstGeom prst="parallelogram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98CA559-E202-0041-87A7-46A79591EE7C}"/>
              </a:ext>
            </a:extLst>
          </p:cNvPr>
          <p:cNvGrpSpPr/>
          <p:nvPr/>
        </p:nvGrpSpPr>
        <p:grpSpPr>
          <a:xfrm>
            <a:off x="2320321" y="2109991"/>
            <a:ext cx="2617941" cy="2133600"/>
            <a:chOff x="2342366" y="2066871"/>
            <a:chExt cx="2617941" cy="213360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2366" y="2066871"/>
              <a:ext cx="2617941" cy="21336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7739" y="2651601"/>
              <a:ext cx="1736725" cy="1133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081441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0</TotalTime>
  <Words>53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 Narrow</vt:lpstr>
      <vt:lpstr>Palatino Linotype</vt:lpstr>
      <vt:lpstr>Wingdings</vt:lpstr>
      <vt:lpstr>Elemental</vt:lpstr>
      <vt:lpstr>Design Of Business Card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on Visiting Card</dc:title>
  <dc:creator>Fuad Muhtasim</dc:creator>
  <cp:lastModifiedBy>Nurul Amin</cp:lastModifiedBy>
  <cp:revision>12</cp:revision>
  <dcterms:created xsi:type="dcterms:W3CDTF">2021-10-26T16:51:57Z</dcterms:created>
  <dcterms:modified xsi:type="dcterms:W3CDTF">2022-11-04T18:35:40Z</dcterms:modified>
</cp:coreProperties>
</file>