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610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338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091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186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576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260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952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461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364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58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65078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2951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836472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315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7745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453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BD513D-6A17-41CB-915B-3A9730C1E711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E77A65A-4ECB-4654-AC40-3F1BC0F256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098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1085" y="915368"/>
            <a:ext cx="6635932" cy="1646302"/>
          </a:xfrm>
        </p:spPr>
        <p:txBody>
          <a:bodyPr/>
          <a:lstStyle/>
          <a:p>
            <a:r>
              <a:rPr lang="en-GB" dirty="0" smtClean="0"/>
              <a:t>The Soapbox Project      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05231" y="2978332"/>
            <a:ext cx="93704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Authors: Adrien </a:t>
            </a:r>
            <a:r>
              <a:rPr lang="en-GB" dirty="0" err="1" smtClean="0"/>
              <a:t>Risser</a:t>
            </a:r>
            <a:r>
              <a:rPr lang="en-GB" dirty="0" smtClean="0"/>
              <a:t>(1903483),Adrian </a:t>
            </a:r>
            <a:r>
              <a:rPr lang="en-GB" dirty="0" err="1" smtClean="0"/>
              <a:t>Galka</a:t>
            </a:r>
            <a:r>
              <a:rPr lang="en-GB" dirty="0" smtClean="0"/>
              <a:t>(1901402),Romulus </a:t>
            </a:r>
            <a:r>
              <a:rPr lang="en-GB" dirty="0" err="1" smtClean="0"/>
              <a:t>Frangos</a:t>
            </a:r>
            <a:r>
              <a:rPr lang="en-GB" dirty="0" smtClean="0"/>
              <a:t> (1802755), </a:t>
            </a:r>
          </a:p>
          <a:p>
            <a:r>
              <a:rPr lang="en-GB" dirty="0" smtClean="0"/>
              <a:t> </a:t>
            </a:r>
            <a:r>
              <a:rPr lang="en-GB" dirty="0" err="1" smtClean="0"/>
              <a:t>Kyiracos</a:t>
            </a:r>
            <a:r>
              <a:rPr lang="en-GB" dirty="0" smtClean="0"/>
              <a:t> </a:t>
            </a:r>
            <a:r>
              <a:rPr lang="en-GB" dirty="0" err="1" smtClean="0"/>
              <a:t>Tisimgis</a:t>
            </a:r>
            <a:r>
              <a:rPr lang="en-GB" dirty="0" smtClean="0"/>
              <a:t>(</a:t>
            </a:r>
            <a:r>
              <a:rPr lang="en-GB" dirty="0"/>
              <a:t>1805382</a:t>
            </a:r>
            <a:r>
              <a:rPr lang="en-GB" dirty="0" smtClean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122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In this presentation we are going to be talking about the soapbox.</a:t>
            </a:r>
          </a:p>
          <a:p>
            <a:r>
              <a:rPr lang="en-GB" sz="2000" dirty="0" smtClean="0"/>
              <a:t>Showing the design made on </a:t>
            </a:r>
            <a:r>
              <a:rPr lang="en-GB" sz="2000" dirty="0" err="1" smtClean="0"/>
              <a:t>soildworks</a:t>
            </a:r>
            <a:r>
              <a:rPr lang="en-GB" sz="2000" dirty="0"/>
              <a:t>.</a:t>
            </a:r>
            <a:endParaRPr lang="en-GB" sz="2000" dirty="0" smtClean="0"/>
          </a:p>
          <a:p>
            <a:r>
              <a:rPr lang="en-GB" sz="2000" dirty="0" smtClean="0"/>
              <a:t>Why was the deigned used  </a:t>
            </a:r>
          </a:p>
          <a:p>
            <a:r>
              <a:rPr lang="en-GB" sz="2000" dirty="0" smtClean="0"/>
              <a:t>What martials are to be used for the design.</a:t>
            </a:r>
            <a:r>
              <a:rPr lang="en-GB" sz="2000" dirty="0"/>
              <a:t> </a:t>
            </a:r>
            <a:endParaRPr lang="en-GB" sz="2000" dirty="0" smtClean="0"/>
          </a:p>
          <a:p>
            <a:r>
              <a:rPr lang="en-GB" sz="2000" dirty="0" smtClean="0"/>
              <a:t>Young’s </a:t>
            </a:r>
            <a:r>
              <a:rPr lang="en-GB" sz="2000" dirty="0"/>
              <a:t>Modulus of Aluminium, Aerodynamics</a:t>
            </a:r>
            <a:endParaRPr lang="en-GB" sz="20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35749" r="6889"/>
          <a:stretch/>
        </p:blipFill>
        <p:spPr>
          <a:xfrm>
            <a:off x="6678385" y="4484782"/>
            <a:ext cx="4912725" cy="22600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54318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6920" t="30250" r="44982" b="18887"/>
          <a:stretch/>
        </p:blipFill>
        <p:spPr>
          <a:xfrm>
            <a:off x="9293087" y="309278"/>
            <a:ext cx="2713382" cy="27628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2219" t="28551" r="44085" b="14071"/>
          <a:stretch/>
        </p:blipFill>
        <p:spPr>
          <a:xfrm rot="21169704">
            <a:off x="1014812" y="3486102"/>
            <a:ext cx="3160643" cy="30274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15417" t="13986" r="37573" b="11714"/>
          <a:stretch/>
        </p:blipFill>
        <p:spPr>
          <a:xfrm rot="862974">
            <a:off x="8677422" y="3648098"/>
            <a:ext cx="3040933" cy="27034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1071154" y="1690688"/>
            <a:ext cx="69000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the final design using </a:t>
            </a:r>
            <a:r>
              <a:rPr lang="en-GB" dirty="0" err="1" smtClean="0"/>
              <a:t>soildworks</a:t>
            </a:r>
            <a:r>
              <a:rPr lang="en-GB" dirty="0" smtClean="0"/>
              <a:t> (CAD) computer aided design, to make the final design that can be seen with the pictures.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17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we used this design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The design that the group used was though to be the best design for speed and strength of the soap box for the safety of the driver.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0303" t="24335" r="22868" b="17313"/>
          <a:stretch/>
        </p:blipFill>
        <p:spPr>
          <a:xfrm rot="21406339">
            <a:off x="6494943" y="3253421"/>
            <a:ext cx="5558118" cy="3210131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23658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Material that was decided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The material that was chosen was aluminium because it is a cheap easy to use, strong and light. With a wooden ply board at the bottom where the feet will be resting and padding on the rim of the seat.    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4276343"/>
            <a:ext cx="2663706" cy="199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15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Young’s Modulus of Aluminium, Aerodynamics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6374" y="2134463"/>
            <a:ext cx="8596668" cy="3880773"/>
          </a:xfrm>
        </p:spPr>
        <p:txBody>
          <a:bodyPr/>
          <a:lstStyle/>
          <a:p>
            <a:r>
              <a:rPr lang="en-GB" dirty="0" smtClean="0"/>
              <a:t>The group has suffered a serious limitation as Adrian </a:t>
            </a:r>
            <a:r>
              <a:rPr lang="en-GB" dirty="0" err="1" smtClean="0"/>
              <a:t>Galka</a:t>
            </a:r>
            <a:r>
              <a:rPr lang="en-GB" dirty="0" smtClean="0"/>
              <a:t> had a technical problem and lost all the work that was researched and as he was doing the (Young’s </a:t>
            </a:r>
            <a:r>
              <a:rPr lang="en-GB" dirty="0"/>
              <a:t>Modulus of Aluminium, </a:t>
            </a:r>
            <a:r>
              <a:rPr lang="en-GB" dirty="0" smtClean="0"/>
              <a:t>Aerodynamics)so the rest of the group members' had to try and fill in his study. The group apologises for the inconvenience and poorly done research.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91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information that was gathered from the first report</a:t>
            </a:r>
          </a:p>
          <a:p>
            <a:r>
              <a:rPr lang="en-GB" dirty="0" smtClean="0"/>
              <a:t>The handout booklet that was give to the group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573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6900" y="592183"/>
            <a:ext cx="8596668" cy="1320800"/>
          </a:xfrm>
        </p:spPr>
        <p:txBody>
          <a:bodyPr>
            <a:normAutofit/>
          </a:bodyPr>
          <a:lstStyle/>
          <a:p>
            <a:r>
              <a:rPr lang="en-GB" sz="5400" dirty="0" smtClean="0"/>
              <a:t>Thanks for listening </a:t>
            </a:r>
            <a:endParaRPr lang="en-GB" sz="5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6219" t="19953" r="14273" b="11198"/>
          <a:stretch/>
        </p:blipFill>
        <p:spPr>
          <a:xfrm>
            <a:off x="2351312" y="1743322"/>
            <a:ext cx="5059682" cy="511467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25584372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318</TotalTime>
  <Words>261</Words>
  <Application>Microsoft Office PowerPoint</Application>
  <PresentationFormat>Widescreen</PresentationFormat>
  <Paragraphs>22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The Soapbox Project       </vt:lpstr>
      <vt:lpstr>Introduction </vt:lpstr>
      <vt:lpstr>Design </vt:lpstr>
      <vt:lpstr>Why we used this design </vt:lpstr>
      <vt:lpstr>The Material that was decided </vt:lpstr>
      <vt:lpstr>Young’s Modulus of Aluminium, Aerodynamics</vt:lpstr>
      <vt:lpstr>References </vt:lpstr>
      <vt:lpstr>Thanks for listening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Soapbox Project</dc:title>
  <dc:creator>UWTSD</dc:creator>
  <cp:lastModifiedBy>UWTSD</cp:lastModifiedBy>
  <cp:revision>9</cp:revision>
  <dcterms:created xsi:type="dcterms:W3CDTF">2020-05-11T15:41:56Z</dcterms:created>
  <dcterms:modified xsi:type="dcterms:W3CDTF">2020-05-11T21:00:10Z</dcterms:modified>
</cp:coreProperties>
</file>