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8" r:id="rId1"/>
    <p:sldMasterId id="2147483683" r:id="rId2"/>
    <p:sldMasterId id="2147483660" r:id="rId3"/>
    <p:sldMasterId id="2147483678" r:id="rId4"/>
    <p:sldMasterId id="2147483959" r:id="rId5"/>
  </p:sldMasterIdLst>
  <p:notesMasterIdLst>
    <p:notesMasterId r:id="rId55"/>
  </p:notesMasterIdLst>
  <p:handoutMasterIdLst>
    <p:handoutMasterId r:id="rId56"/>
  </p:handoutMasterIdLst>
  <p:sldIdLst>
    <p:sldId id="283" r:id="rId6"/>
    <p:sldId id="289" r:id="rId7"/>
    <p:sldId id="290" r:id="rId8"/>
    <p:sldId id="291" r:id="rId9"/>
    <p:sldId id="292" r:id="rId10"/>
    <p:sldId id="342" r:id="rId11"/>
    <p:sldId id="293" r:id="rId12"/>
    <p:sldId id="294" r:id="rId13"/>
    <p:sldId id="295" r:id="rId14"/>
    <p:sldId id="296" r:id="rId15"/>
    <p:sldId id="297" r:id="rId16"/>
    <p:sldId id="298" r:id="rId17"/>
    <p:sldId id="299" r:id="rId18"/>
    <p:sldId id="300" r:id="rId19"/>
    <p:sldId id="301" r:id="rId20"/>
    <p:sldId id="304" r:id="rId21"/>
    <p:sldId id="344" r:id="rId22"/>
    <p:sldId id="305" r:id="rId23"/>
    <p:sldId id="306" r:id="rId24"/>
    <p:sldId id="307" r:id="rId25"/>
    <p:sldId id="308" r:id="rId26"/>
    <p:sldId id="341" r:id="rId27"/>
    <p:sldId id="310" r:id="rId28"/>
    <p:sldId id="311" r:id="rId29"/>
    <p:sldId id="312" r:id="rId30"/>
    <p:sldId id="313" r:id="rId31"/>
    <p:sldId id="314" r:id="rId32"/>
    <p:sldId id="315" r:id="rId33"/>
    <p:sldId id="316" r:id="rId34"/>
    <p:sldId id="317" r:id="rId35"/>
    <p:sldId id="319" r:id="rId36"/>
    <p:sldId id="320" r:id="rId37"/>
    <p:sldId id="321" r:id="rId38"/>
    <p:sldId id="322" r:id="rId39"/>
    <p:sldId id="323" r:id="rId40"/>
    <p:sldId id="325" r:id="rId41"/>
    <p:sldId id="326" r:id="rId42"/>
    <p:sldId id="327" r:id="rId43"/>
    <p:sldId id="330" r:id="rId44"/>
    <p:sldId id="331" r:id="rId45"/>
    <p:sldId id="332" r:id="rId46"/>
    <p:sldId id="333" r:id="rId47"/>
    <p:sldId id="334" r:id="rId48"/>
    <p:sldId id="335" r:id="rId49"/>
    <p:sldId id="343" r:id="rId50"/>
    <p:sldId id="336" r:id="rId51"/>
    <p:sldId id="337" r:id="rId52"/>
    <p:sldId id="338" r:id="rId53"/>
    <p:sldId id="339" r:id="rId54"/>
  </p:sldIdLst>
  <p:sldSz cx="9144000" cy="6858000" type="screen4x3"/>
  <p:notesSz cx="6858000" cy="9144000"/>
  <p:defaultTextStyle>
    <a:defPPr>
      <a:defRPr lang="en-US"/>
    </a:defPPr>
    <a:lvl1pPr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1pPr>
    <a:lvl2pPr marL="4572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2pPr>
    <a:lvl3pPr marL="9144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3pPr>
    <a:lvl4pPr marL="13716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4pPr>
    <a:lvl5pPr marL="1828800" algn="l" rtl="0" eaLnBrk="0" fontAlgn="base" hangingPunct="0">
      <a:spcBef>
        <a:spcPct val="0"/>
      </a:spcBef>
      <a:spcAft>
        <a:spcPct val="0"/>
      </a:spcAft>
      <a:defRPr sz="3600" b="1" kern="1200">
        <a:solidFill>
          <a:schemeClr val="accent2"/>
        </a:solidFill>
        <a:latin typeface="Arial" panose="020B0604020202020204" pitchFamily="34" charset="0"/>
        <a:ea typeface="MS PGothic" panose="020B0600070205080204" pitchFamily="34" charset="-128"/>
        <a:cs typeface="+mn-cs"/>
      </a:defRPr>
    </a:lvl5pPr>
    <a:lvl6pPr marL="22860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6pPr>
    <a:lvl7pPr marL="27432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7pPr>
    <a:lvl8pPr marL="32004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8pPr>
    <a:lvl9pPr marL="3657600" algn="l" defTabSz="914400" rtl="0" eaLnBrk="1" latinLnBrk="0" hangingPunct="1">
      <a:defRPr sz="3600" b="1" kern="1200">
        <a:solidFill>
          <a:schemeClr val="accent2"/>
        </a:solidFill>
        <a:latin typeface="Arial" panose="020B060402020202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7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931"/>
    <a:srgbClr val="000099"/>
    <a:srgbClr val="333399"/>
    <a:srgbClr val="FFEDB9"/>
    <a:srgbClr val="5B82FF"/>
    <a:srgbClr val="0033CC"/>
    <a:srgbClr val="6666FF"/>
    <a:srgbClr val="FFEB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9" d="100"/>
          <a:sy n="79" d="100"/>
        </p:scale>
        <p:origin x="274" y="62"/>
      </p:cViewPr>
      <p:guideLst>
        <p:guide orient="horz" pos="2760"/>
        <p:guide pos="2880"/>
      </p:guideLst>
    </p:cSldViewPr>
  </p:slideViewPr>
  <p:outlineViewPr>
    <p:cViewPr>
      <p:scale>
        <a:sx n="33" d="100"/>
        <a:sy n="33" d="100"/>
      </p:scale>
      <p:origin x="0" y="-45192"/>
    </p:cViewPr>
  </p:outlineViewPr>
  <p:notesTextViewPr>
    <p:cViewPr>
      <p:scale>
        <a:sx n="3" d="2"/>
        <a:sy n="3" d="2"/>
      </p:scale>
      <p:origin x="0" y="0"/>
    </p:cViewPr>
  </p:notesTextViewPr>
  <p:sorterViewPr>
    <p:cViewPr>
      <p:scale>
        <a:sx n="66" d="100"/>
        <a:sy n="66" d="100"/>
      </p:scale>
      <p:origin x="0" y="0"/>
    </p:cViewPr>
  </p:sorterViewPr>
  <p:notesViewPr>
    <p:cSldViewPr snapToGrid="0">
      <p:cViewPr varScale="1">
        <p:scale>
          <a:sx n="92" d="100"/>
          <a:sy n="92" d="100"/>
        </p:scale>
        <p:origin x="-1480" y="-12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handoutMaster" Target="handoutMasters/handoutMaster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03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5"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6"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44037"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61FC97A4-B43C-4888-8903-E9B9EE19E8FD}" type="slidenum">
              <a:rPr lang="en-US" altLang="en-US"/>
              <a:pPr>
                <a:defRPr/>
              </a:pPr>
              <a:t>‹#›</a:t>
            </a:fld>
            <a:endParaRPr lang="en-US" altLang="en-US"/>
          </a:p>
        </p:txBody>
      </p:sp>
    </p:spTree>
    <p:extLst>
      <p:ext uri="{BB962C8B-B14F-4D97-AF65-F5344CB8AC3E}">
        <p14:creationId xmlns:p14="http://schemas.microsoft.com/office/powerpoint/2010/main" val="15629453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13315"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7172"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7"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3318"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eaLnBrk="1" hangingPunct="1">
              <a:lnSpc>
                <a:spcPct val="100000"/>
              </a:lnSpc>
              <a:defRPr sz="1200" b="0">
                <a:solidFill>
                  <a:schemeClr val="tx1"/>
                </a:solidFill>
                <a:latin typeface="Times New Roman" pitchFamily="18" charset="0"/>
                <a:ea typeface="+mn-ea"/>
              </a:defRPr>
            </a:lvl1pPr>
          </a:lstStyle>
          <a:p>
            <a:pPr>
              <a:defRPr/>
            </a:pPr>
            <a:endParaRPr lang="en-US"/>
          </a:p>
        </p:txBody>
      </p:sp>
      <p:sp>
        <p:nvSpPr>
          <p:cNvPr id="13319"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b="0">
                <a:solidFill>
                  <a:schemeClr val="tx1"/>
                </a:solidFill>
                <a:latin typeface="Times New Roman" panose="02020603050405020304" pitchFamily="18" charset="0"/>
              </a:defRPr>
            </a:lvl1pPr>
          </a:lstStyle>
          <a:p>
            <a:pPr>
              <a:defRPr/>
            </a:pPr>
            <a:fld id="{A5B89912-13EE-47D6-9786-F35B023305DD}" type="slidenum">
              <a:rPr lang="en-US" altLang="en-US"/>
              <a:pPr>
                <a:defRPr/>
              </a:pPr>
              <a:t>‹#›</a:t>
            </a:fld>
            <a:endParaRPr lang="en-US" altLang="en-US"/>
          </a:p>
        </p:txBody>
      </p:sp>
    </p:spTree>
    <p:extLst>
      <p:ext uri="{BB962C8B-B14F-4D97-AF65-F5344CB8AC3E}">
        <p14:creationId xmlns:p14="http://schemas.microsoft.com/office/powerpoint/2010/main" val="3367634544"/>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S PGothic" panose="020B0600070205080204" pitchFamily="34"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942D4C61-33F2-4056-A0AF-417B127BBC87}" type="slidenum">
              <a:rPr lang="en-US" altLang="en-US" sz="1200" b="0" smtClean="0">
                <a:solidFill>
                  <a:schemeClr val="tx1"/>
                </a:solidFill>
                <a:latin typeface="Times New Roman" panose="02020603050405020304" pitchFamily="18" charset="0"/>
              </a:rPr>
              <a:pPr/>
              <a:t>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636315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C2311203-9D3F-48E0-B279-D66F9C0FE1EC}" type="slidenum">
              <a:rPr lang="en-US" altLang="en-US" sz="1200" b="0" smtClean="0">
                <a:solidFill>
                  <a:schemeClr val="tx1"/>
                </a:solidFill>
                <a:latin typeface="Times New Roman" panose="02020603050405020304" pitchFamily="18" charset="0"/>
              </a:rPr>
              <a:pPr/>
              <a:t>9</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761430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36DE8857-F62B-428F-867A-9803397ED070}" type="slidenum">
              <a:rPr lang="en-US" altLang="en-US" sz="1200" b="0" smtClean="0">
                <a:solidFill>
                  <a:schemeClr val="tx1"/>
                </a:solidFill>
                <a:latin typeface="Times New Roman" panose="02020603050405020304" pitchFamily="18" charset="0"/>
              </a:rPr>
              <a:pPr/>
              <a:t>10</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274370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30FB6B79-6D96-4489-BCE8-D2E823F7A23A}" type="slidenum">
              <a:rPr lang="en-US" altLang="en-US" sz="1200" b="0" smtClean="0">
                <a:solidFill>
                  <a:schemeClr val="tx1"/>
                </a:solidFill>
                <a:latin typeface="Times New Roman" panose="02020603050405020304" pitchFamily="18" charset="0"/>
              </a:rPr>
              <a:pPr/>
              <a:t>15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790683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When you are in the normal view of the PowerPoint slides, you should right-click on the image and then choose “Open hyperlink” to play the video. In the slide show view, you will simply click on the image to play the video. You must have an Internet connection in order to link to the streaming video.</a:t>
            </a:r>
          </a:p>
          <a:p>
            <a:endParaRPr lang="en-US" altLang="en-US"/>
          </a:p>
          <a:p>
            <a:r>
              <a:rPr lang="en-US" altLang="en-US"/>
              <a:t>In this video, Ben Levine explains torsional contraction of the heart muscle and its role in ventricular filling.</a:t>
            </a:r>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B724E7C-9AC5-4F8E-966C-1E342DB88799}" type="slidenum">
              <a:rPr lang="en-US" altLang="en-US" sz="1200" b="0" smtClean="0">
                <a:solidFill>
                  <a:schemeClr val="tx1"/>
                </a:solidFill>
                <a:latin typeface="Times New Roman" panose="02020603050405020304" pitchFamily="18" charset="0"/>
              </a:rPr>
              <a:pPr/>
              <a:t>17</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6566659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68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C0BCF870-77B7-429D-B7D5-6D4353E584BC}" type="slidenum">
              <a:rPr lang="en-US" altLang="en-US" sz="1200" b="0" smtClean="0">
                <a:solidFill>
                  <a:schemeClr val="tx1"/>
                </a:solidFill>
                <a:latin typeface="Times New Roman" panose="02020603050405020304" pitchFamily="18" charset="0"/>
              </a:rPr>
              <a:pPr/>
              <a:t>19</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8657848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40E86D29-56C5-43EF-BCAD-F4445DBE4A62}" type="slidenum">
              <a:rPr lang="en-US" altLang="en-US" sz="1200" b="0" smtClean="0">
                <a:solidFill>
                  <a:schemeClr val="tx1"/>
                </a:solidFill>
                <a:latin typeface="Times New Roman" panose="02020603050405020304" pitchFamily="18" charset="0"/>
              </a:rPr>
              <a:pPr/>
              <a:t>24</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6768037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0376D9B-5234-4DA5-8A67-B271E06EBA1C}" type="slidenum">
              <a:rPr lang="en-US" altLang="en-US" sz="1200" b="0" smtClean="0">
                <a:solidFill>
                  <a:schemeClr val="tx1"/>
                </a:solidFill>
                <a:latin typeface="Times New Roman" panose="02020603050405020304" pitchFamily="18" charset="0"/>
              </a:rPr>
              <a:pPr/>
              <a:t>26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651590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4AE2A5F2-8666-42AA-9F44-8CEDD599D554}" type="slidenum">
              <a:rPr lang="en-US" altLang="en-US" sz="1200" b="0" smtClean="0">
                <a:solidFill>
                  <a:schemeClr val="tx1"/>
                </a:solidFill>
                <a:latin typeface="Times New Roman" panose="02020603050405020304" pitchFamily="18" charset="0"/>
              </a:rPr>
              <a:pPr/>
              <a:t>27</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877904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a:ln/>
        </p:spPr>
      </p:sp>
      <p:sp>
        <p:nvSpPr>
          <p:cNvPr id="501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01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C2E62EFC-A916-4C18-8405-DA6575D31C03}" type="slidenum">
              <a:rPr lang="en-US" altLang="en-US" sz="1200" b="0" smtClean="0">
                <a:solidFill>
                  <a:schemeClr val="tx1"/>
                </a:solidFill>
                <a:latin typeface="Times New Roman" panose="02020603050405020304" pitchFamily="18" charset="0"/>
              </a:rPr>
              <a:pPr/>
              <a:t>28</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40698266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A76217DF-E3D3-4346-97B8-2122DF8B576D}" type="slidenum">
              <a:rPr lang="en-US" altLang="en-US" sz="1200" b="0" smtClean="0">
                <a:solidFill>
                  <a:schemeClr val="tx1"/>
                </a:solidFill>
                <a:latin typeface="Times New Roman" panose="02020603050405020304" pitchFamily="18" charset="0"/>
              </a:rPr>
              <a:pPr/>
              <a:t>32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34739828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24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7D76413C-0814-4284-A652-CD77DFF8C7CA}" type="slidenum">
              <a:rPr lang="en-US" altLang="en-US" sz="1200" b="0" smtClean="0">
                <a:solidFill>
                  <a:schemeClr val="tx1"/>
                </a:solidFill>
                <a:latin typeface="Times New Roman" panose="02020603050405020304" pitchFamily="18" charset="0"/>
              </a:rPr>
              <a:pPr/>
              <a:t>36</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7144156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86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D1E20B8D-909F-4FB6-9F61-80A07E449C7E}" type="slidenum">
              <a:rPr lang="en-US" altLang="en-US" sz="1200" b="0" smtClean="0">
                <a:solidFill>
                  <a:schemeClr val="tx1"/>
                </a:solidFill>
                <a:latin typeface="Times New Roman" panose="02020603050405020304" pitchFamily="18" charset="0"/>
              </a:rPr>
              <a:pPr/>
              <a:t>39</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6072745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28975647-F6CE-4EAA-85E6-BD5916697315}" type="slidenum">
              <a:rPr lang="en-US" altLang="en-US" sz="1200" b="0" smtClean="0">
                <a:solidFill>
                  <a:schemeClr val="tx1"/>
                </a:solidFill>
                <a:latin typeface="Times New Roman" panose="02020603050405020304" pitchFamily="18" charset="0"/>
              </a:rPr>
              <a:pPr/>
              <a:t>42</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19801700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600" b="1">
                <a:solidFill>
                  <a:schemeClr val="accent2"/>
                </a:solidFill>
                <a:latin typeface="Arial" panose="020B0604020202020204" pitchFamily="34" charset="0"/>
                <a:ea typeface="MS PGothic" panose="020B0600070205080204" pitchFamily="34" charset="-128"/>
              </a:defRPr>
            </a:lvl1pPr>
            <a:lvl2pPr marL="742950" indent="-285750">
              <a:defRPr sz="3600" b="1">
                <a:solidFill>
                  <a:schemeClr val="accent2"/>
                </a:solidFill>
                <a:latin typeface="Arial" panose="020B0604020202020204" pitchFamily="34" charset="0"/>
                <a:ea typeface="MS PGothic" panose="020B0600070205080204" pitchFamily="34" charset="-128"/>
              </a:defRPr>
            </a:lvl2pPr>
            <a:lvl3pPr marL="1143000" indent="-228600">
              <a:defRPr sz="3600" b="1">
                <a:solidFill>
                  <a:schemeClr val="accent2"/>
                </a:solidFill>
                <a:latin typeface="Arial" panose="020B0604020202020204" pitchFamily="34" charset="0"/>
                <a:ea typeface="MS PGothic" panose="020B0600070205080204" pitchFamily="34" charset="-128"/>
              </a:defRPr>
            </a:lvl3pPr>
            <a:lvl4pPr marL="1600200" indent="-228600">
              <a:defRPr sz="3600" b="1">
                <a:solidFill>
                  <a:schemeClr val="accent2"/>
                </a:solidFill>
                <a:latin typeface="Arial" panose="020B0604020202020204" pitchFamily="34" charset="0"/>
                <a:ea typeface="MS PGothic" panose="020B0600070205080204" pitchFamily="34" charset="-128"/>
              </a:defRPr>
            </a:lvl4pPr>
            <a:lvl5pPr marL="2057400" indent="-228600">
              <a:defRPr sz="3600" b="1">
                <a:solidFill>
                  <a:schemeClr val="accent2"/>
                </a:solidFill>
                <a:latin typeface="Arial" panose="020B0604020202020204" pitchFamily="34" charset="0"/>
                <a:ea typeface="MS PGothic" panose="020B0600070205080204" pitchFamily="34" charset="-128"/>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ea typeface="MS PGothic" panose="020B0600070205080204" pitchFamily="34" charset="-128"/>
              </a:defRPr>
            </a:lvl9pPr>
          </a:lstStyle>
          <a:p>
            <a:fld id="{D41A4B5B-61DD-4683-8956-AC06E666100A}" type="slidenum">
              <a:rPr lang="en-US" altLang="en-US" sz="1200" b="0" smtClean="0">
                <a:solidFill>
                  <a:schemeClr val="tx1"/>
                </a:solidFill>
                <a:latin typeface="Times New Roman" panose="02020603050405020304" pitchFamily="18" charset="0"/>
              </a:rPr>
              <a:pPr/>
              <a:t>45</a:t>
            </a:fld>
            <a:endParaRPr lang="en-US" altLang="en-US" sz="1200" b="0">
              <a:solidFill>
                <a:schemeClr val="tx1"/>
              </a:solidFill>
              <a:latin typeface="Times New Roman" panose="02020603050405020304" pitchFamily="18" charset="0"/>
            </a:endParaRPr>
          </a:p>
        </p:txBody>
      </p:sp>
    </p:spTree>
    <p:extLst>
      <p:ext uri="{BB962C8B-B14F-4D97-AF65-F5344CB8AC3E}">
        <p14:creationId xmlns:p14="http://schemas.microsoft.com/office/powerpoint/2010/main" val="2307210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08738604"/>
      </p:ext>
    </p:extLst>
  </p:cSld>
  <p:clrMapOvr>
    <a:masterClrMapping/>
  </p:clrMapOvr>
  <p:transition>
    <p:split orient="vert" dir="in"/>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102011"/>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379190"/>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316746391"/>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414739"/>
      </p:ext>
    </p:extLst>
  </p:cSld>
  <p:clrMapOvr>
    <a:masterClrMapping/>
  </p:clrMapOvr>
  <p:transition>
    <p:split orient="vert" dir="in"/>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135624"/>
            <a:ext cx="7217501" cy="4992192"/>
          </a:xfrm>
        </p:spPr>
        <p:txBody>
          <a:bodyPr/>
          <a:lstStyle/>
          <a:p>
            <a:pPr lvl="0"/>
            <a:endParaRPr lang="en-US" noProof="0" dirty="0"/>
          </a:p>
        </p:txBody>
      </p:sp>
    </p:spTree>
    <p:extLst>
      <p:ext uri="{BB962C8B-B14F-4D97-AF65-F5344CB8AC3E}">
        <p14:creationId xmlns:p14="http://schemas.microsoft.com/office/powerpoint/2010/main" val="2984437940"/>
      </p:ext>
    </p:extLst>
  </p:cSld>
  <p:clrMapOvr>
    <a:masterClrMapping/>
  </p:clrMapOvr>
  <p:transition>
    <p:split orient="vert" dir="in"/>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349595"/>
            <a:ext cx="8206702" cy="566738"/>
          </a:xfrm>
        </p:spPr>
        <p:txBody>
          <a:bodyPr anchor="b"/>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319213"/>
            <a:ext cx="7083425" cy="4651375"/>
          </a:xfrm>
        </p:spPr>
        <p:txBody>
          <a:bodyPr/>
          <a:lstStyle/>
          <a:p>
            <a:pPr lvl="0"/>
            <a:endParaRPr lang="en-US" noProof="0"/>
          </a:p>
        </p:txBody>
      </p:sp>
    </p:spTree>
    <p:extLst>
      <p:ext uri="{BB962C8B-B14F-4D97-AF65-F5344CB8AC3E}">
        <p14:creationId xmlns:p14="http://schemas.microsoft.com/office/powerpoint/2010/main" val="770503012"/>
      </p:ext>
    </p:extLst>
  </p:cSld>
  <p:clrMapOvr>
    <a:masterClrMapping/>
  </p:clrMapOvr>
  <p:transition>
    <p:split orient="vert" dir="in"/>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1265"/>
            <a:ext cx="8558316" cy="1056880"/>
          </a:xfrm>
        </p:spPr>
        <p:txBody>
          <a:bodyPr/>
          <a:lstStyle/>
          <a:p>
            <a:r>
              <a:rPr lang="en-US" dirty="0"/>
              <a:t>Click to edit Master title style</a:t>
            </a:r>
          </a:p>
        </p:txBody>
      </p:sp>
      <p:sp>
        <p:nvSpPr>
          <p:cNvPr id="4" name="Content Placeholder 3"/>
          <p:cNvSpPr>
            <a:spLocks noGrp="1"/>
          </p:cNvSpPr>
          <p:nvPr>
            <p:ph sz="quarter" idx="10"/>
          </p:nvPr>
        </p:nvSpPr>
        <p:spPr>
          <a:xfrm>
            <a:off x="525131" y="1562355"/>
            <a:ext cx="3700343"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Content Placeholder 7"/>
          <p:cNvSpPr>
            <a:spLocks noGrp="1"/>
          </p:cNvSpPr>
          <p:nvPr>
            <p:ph sz="quarter" idx="11"/>
          </p:nvPr>
        </p:nvSpPr>
        <p:spPr>
          <a:xfrm>
            <a:off x="4677332" y="1550796"/>
            <a:ext cx="3895740" cy="4945254"/>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60351635"/>
      </p:ext>
    </p:extLst>
  </p:cSld>
  <p:clrMapOvr>
    <a:masterClrMapping/>
  </p:clrMapOvr>
  <p:transition>
    <p:zoom/>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280884" y="289517"/>
            <a:ext cx="8558316" cy="1143000"/>
          </a:xfrm>
        </p:spPr>
        <p:txBody>
          <a:bodyPr/>
          <a:lstStyle/>
          <a:p>
            <a:r>
              <a:rPr lang="en-US" dirty="0"/>
              <a:t>Click to edit Master title style</a:t>
            </a:r>
          </a:p>
        </p:txBody>
      </p:sp>
      <p:sp>
        <p:nvSpPr>
          <p:cNvPr id="4" name="Content Placeholder 3"/>
          <p:cNvSpPr>
            <a:spLocks noGrp="1"/>
          </p:cNvSpPr>
          <p:nvPr>
            <p:ph sz="quarter" idx="10"/>
          </p:nvPr>
        </p:nvSpPr>
        <p:spPr>
          <a:xfrm>
            <a:off x="439645" y="1489989"/>
            <a:ext cx="8206702" cy="4738518"/>
          </a:xfrm>
        </p:spPr>
        <p:txBody>
          <a:bodyPr/>
          <a:lstStyle>
            <a:lvl1pPr>
              <a:defRPr sz="2400"/>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65579493"/>
      </p:ext>
    </p:extLst>
  </p:cSld>
  <p:clrMapOvr>
    <a:masterClrMapping/>
  </p:clrMapOvr>
  <p:transition>
    <p:zoom/>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04988339"/>
      </p:ext>
    </p:extLst>
  </p:cSld>
  <p:clrMapOvr>
    <a:masterClrMapping/>
  </p:clrMapOvr>
  <p:transition>
    <p:zoom/>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85823"/>
            <a:ext cx="8206702" cy="818229"/>
          </a:xfrm>
        </p:spPr>
        <p:txBody>
          <a:bodyPr anchor="t"/>
          <a:lstStyle>
            <a:lvl1pPr algn="ctr">
              <a:defRPr sz="2500" b="1"/>
            </a:lvl1pPr>
          </a:lstStyle>
          <a:p>
            <a:r>
              <a:rPr lang="en-US" dirty="0"/>
              <a:t>Click to edit Master title style</a:t>
            </a:r>
          </a:p>
        </p:txBody>
      </p:sp>
      <p:sp>
        <p:nvSpPr>
          <p:cNvPr id="10" name="Picture Placeholder 9"/>
          <p:cNvSpPr>
            <a:spLocks noGrp="1"/>
          </p:cNvSpPr>
          <p:nvPr>
            <p:ph type="pic" sz="quarter" idx="10"/>
          </p:nvPr>
        </p:nvSpPr>
        <p:spPr>
          <a:xfrm>
            <a:off x="1025838" y="1468021"/>
            <a:ext cx="7217501" cy="4992192"/>
          </a:xfrm>
        </p:spPr>
        <p:txBody>
          <a:bodyPr/>
          <a:lstStyle/>
          <a:p>
            <a:pPr lvl="0"/>
            <a:endParaRPr lang="en-US" noProof="0" dirty="0"/>
          </a:p>
        </p:txBody>
      </p:sp>
    </p:spTree>
    <p:extLst>
      <p:ext uri="{BB962C8B-B14F-4D97-AF65-F5344CB8AC3E}">
        <p14:creationId xmlns:p14="http://schemas.microsoft.com/office/powerpoint/2010/main" val="1980028010"/>
      </p:ext>
    </p:extLst>
  </p:cSld>
  <p:clrMapOvr>
    <a:masterClrMapping/>
  </p:clrMapOvr>
  <p:transition>
    <p:zoom/>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64069" y="468776"/>
            <a:ext cx="8206702" cy="801183"/>
          </a:xfrm>
        </p:spPr>
        <p:txBody>
          <a:bodyPr anchor="t"/>
          <a:lstStyle>
            <a:lvl1pPr algn="ctr">
              <a:defRPr sz="2500" b="1"/>
            </a:lvl1pPr>
          </a:lstStyle>
          <a:p>
            <a:r>
              <a:rPr lang="en-US" dirty="0"/>
              <a:t>Click to edit Master title style</a:t>
            </a:r>
          </a:p>
        </p:txBody>
      </p:sp>
      <p:sp>
        <p:nvSpPr>
          <p:cNvPr id="5" name="Table Placeholder 4"/>
          <p:cNvSpPr>
            <a:spLocks noGrp="1"/>
          </p:cNvSpPr>
          <p:nvPr>
            <p:ph type="tbl" sz="quarter" idx="10"/>
          </p:nvPr>
        </p:nvSpPr>
        <p:spPr>
          <a:xfrm>
            <a:off x="854075" y="1506719"/>
            <a:ext cx="7083425" cy="4651375"/>
          </a:xfrm>
        </p:spPr>
        <p:txBody>
          <a:bodyPr/>
          <a:lstStyle/>
          <a:p>
            <a:pPr lvl="0"/>
            <a:endParaRPr lang="en-US" noProof="0" dirty="0"/>
          </a:p>
        </p:txBody>
      </p:sp>
    </p:spTree>
    <p:extLst>
      <p:ext uri="{BB962C8B-B14F-4D97-AF65-F5344CB8AC3E}">
        <p14:creationId xmlns:p14="http://schemas.microsoft.com/office/powerpoint/2010/main" val="268023002"/>
      </p:ext>
    </p:extLst>
  </p:cSld>
  <p:clrMapOvr>
    <a:masterClrMapping/>
  </p:clrMapOvr>
  <p:transition>
    <p:zoom/>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32983952"/>
      </p:ext>
    </p:extLst>
  </p:cSld>
  <p:clrMapOvr>
    <a:masterClrMapping/>
  </p:clrMapOvr>
  <p:transition>
    <p:zoom/>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lvl1pPr>
              <a:defRPr/>
            </a:lvl1pPr>
          </a:lstStyle>
          <a:p>
            <a:pPr>
              <a:defRPr/>
            </a:pPr>
            <a:fld id="{32969167-369B-4673-9FB3-51B341CAF040}" type="datetimeFigureOut">
              <a:rPr lang="en-US" altLang="en-US"/>
              <a:pPr>
                <a:defRPr/>
              </a:pPr>
              <a:t>11/15/2017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EE63E3ED-8411-43D1-910E-8FE3E235B218}" type="slidenum">
              <a:rPr lang="en-US" altLang="en-US"/>
              <a:pPr>
                <a:defRPr/>
              </a:pPr>
              <a:t>‹#›</a:t>
            </a:fld>
            <a:endParaRPr lang="en-US" altLang="en-US"/>
          </a:p>
        </p:txBody>
      </p:sp>
    </p:spTree>
    <p:extLst>
      <p:ext uri="{BB962C8B-B14F-4D97-AF65-F5344CB8AC3E}">
        <p14:creationId xmlns:p14="http://schemas.microsoft.com/office/powerpoint/2010/main" val="1329794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rgbClr val="FFD931"/>
                </a:solidFill>
              </a:defRPr>
            </a:lvl1pPr>
          </a:lstStyle>
          <a:p>
            <a:r>
              <a:rPr lang="en-US" dirty="0"/>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351CD95-CDA1-40C4-AB4D-566F5B474FEC}" type="datetimeFigureOut">
              <a:rPr lang="en-US" altLang="en-US"/>
              <a:pPr>
                <a:defRPr/>
              </a:pPr>
              <a:t>11/15/2017</a:t>
            </a:fld>
            <a:endParaRPr lang="en-US" alt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Slide Number Placeholder 5"/>
          <p:cNvSpPr>
            <a:spLocks noGrp="1"/>
          </p:cNvSpPr>
          <p:nvPr>
            <p:ph type="sldNum" sz="quarter" idx="12"/>
          </p:nvPr>
        </p:nvSpPr>
        <p:spPr/>
        <p:txBody>
          <a:bodyPr/>
          <a:lstStyle>
            <a:lvl1pPr>
              <a:defRPr/>
            </a:lvl1pPr>
          </a:lstStyle>
          <a:p>
            <a:pPr>
              <a:defRPr/>
            </a:pPr>
            <a:fld id="{9994C83D-D054-488B-9450-B3EA8A2A6BF5}" type="slidenum">
              <a:rPr lang="en-US" altLang="en-US"/>
              <a:pPr>
                <a:defRPr/>
              </a:pPr>
              <a:t>‹#›</a:t>
            </a:fld>
            <a:endParaRPr lang="en-US" altLang="en-US"/>
          </a:p>
        </p:txBody>
      </p:sp>
    </p:spTree>
    <p:extLst>
      <p:ext uri="{BB962C8B-B14F-4D97-AF65-F5344CB8AC3E}">
        <p14:creationId xmlns:p14="http://schemas.microsoft.com/office/powerpoint/2010/main" val="34227219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C0BDA5B-0EC5-4FB2-8CF1-348596B58489}" type="datetimeFigureOut">
              <a:rPr lang="en-US" altLang="en-US"/>
              <a:pPr>
                <a:defRPr/>
              </a:pPr>
              <a:t>11/15/2017</a:t>
            </a:fld>
            <a:endParaRPr lang="en-US" alt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Slide Number Placeholder 5"/>
          <p:cNvSpPr>
            <a:spLocks noGrp="1"/>
          </p:cNvSpPr>
          <p:nvPr>
            <p:ph type="sldNum" sz="quarter" idx="12"/>
          </p:nvPr>
        </p:nvSpPr>
        <p:spPr/>
        <p:txBody>
          <a:bodyPr/>
          <a:lstStyle>
            <a:lvl1pPr>
              <a:defRPr/>
            </a:lvl1pPr>
          </a:lstStyle>
          <a:p>
            <a:pPr>
              <a:defRPr/>
            </a:pPr>
            <a:fld id="{5DF02E22-91D6-4DEF-A1BF-2D53D83B6FB1}" type="slidenum">
              <a:rPr lang="en-US" altLang="en-US"/>
              <a:pPr>
                <a:defRPr/>
              </a:pPr>
              <a:t>‹#›</a:t>
            </a:fld>
            <a:endParaRPr lang="en-US" altLang="en-US"/>
          </a:p>
        </p:txBody>
      </p:sp>
    </p:spTree>
    <p:extLst>
      <p:ext uri="{BB962C8B-B14F-4D97-AF65-F5344CB8AC3E}">
        <p14:creationId xmlns:p14="http://schemas.microsoft.com/office/powerpoint/2010/main" val="153896305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4800" y="-12211"/>
            <a:ext cx="8534400" cy="1143000"/>
          </a:xfrm>
        </p:spPr>
        <p:txBody>
          <a:bodyPr/>
          <a:lstStyle/>
          <a:p>
            <a:r>
              <a:rPr lang="en-US" dirty="0"/>
              <a:t>Click to edit Master title style</a:t>
            </a:r>
          </a:p>
        </p:txBody>
      </p:sp>
      <p:sp>
        <p:nvSpPr>
          <p:cNvPr id="3" name="Content Placeholder 2"/>
          <p:cNvSpPr>
            <a:spLocks noGrp="1"/>
          </p:cNvSpPr>
          <p:nvPr>
            <p:ph sz="half" idx="1"/>
          </p:nvPr>
        </p:nvSpPr>
        <p:spPr>
          <a:xfrm>
            <a:off x="571499" y="1546515"/>
            <a:ext cx="7986483" cy="4318000"/>
          </a:xfrm>
        </p:spPr>
        <p:txBody>
          <a:bodyPr/>
          <a:lstStyle>
            <a:lvl1pPr>
              <a:defRPr sz="2800" b="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29144203"/>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421151" y="2332037"/>
            <a:ext cx="8237408" cy="3663561"/>
          </a:xfrm>
          <a:prstGeom prst="rect">
            <a:avLst/>
          </a:prstGeom>
        </p:spPr>
        <p:txBody>
          <a:bodyPr/>
          <a:lstStyle>
            <a:lvl2pPr>
              <a:defRPr>
                <a:latin typeface="Arial (Body)"/>
                <a:cs typeface="Arial (Body)"/>
              </a:defRPr>
            </a:lvl2pPr>
            <a:lvl3pPr>
              <a:defRPr>
                <a:latin typeface="Arial (Body)"/>
                <a:cs typeface="Arial (Body)"/>
              </a:defRPr>
            </a:lvl3pPr>
            <a:lvl4pPr>
              <a:defRPr>
                <a:latin typeface="Arial (Body)"/>
                <a:cs typeface="Arial (Body)"/>
              </a:defRPr>
            </a:lvl4pPr>
            <a:lvl5pPr>
              <a:defRPr>
                <a:latin typeface="Arial (Body)"/>
                <a:cs typeface="Arial (Body)"/>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lstStyle>
            <a:lvl1pPr>
              <a:defRPr>
                <a:effectLst>
                  <a:outerShdw blurRad="50800" dist="38100" dir="2700000">
                    <a:srgbClr val="000000"/>
                  </a:outerShdw>
                </a:effectLst>
              </a:defRPr>
            </a:lvl1pPr>
          </a:lstStyle>
          <a:p>
            <a:r>
              <a:rPr lang="en-US" dirty="0"/>
              <a:t>Click to edit Master title style</a:t>
            </a:r>
          </a:p>
        </p:txBody>
      </p:sp>
      <p:sp>
        <p:nvSpPr>
          <p:cNvPr id="4" name="Date Placeholder 3"/>
          <p:cNvSpPr>
            <a:spLocks noGrp="1"/>
          </p:cNvSpPr>
          <p:nvPr>
            <p:ph type="dt" sz="half" idx="10"/>
          </p:nvPr>
        </p:nvSpPr>
        <p:spPr/>
        <p:txBody>
          <a:bodyPr/>
          <a:lstStyle>
            <a:lvl1pPr>
              <a:defRPr/>
            </a:lvl1pPr>
          </a:lstStyle>
          <a:p>
            <a:pPr>
              <a:defRPr/>
            </a:pPr>
            <a:fld id="{CD504E39-3F77-404B-A6E8-E9F994B61BED}" type="datetimeFigureOut">
              <a:rPr lang="en-US" altLang="en-US"/>
              <a:pPr>
                <a:defRPr/>
              </a:pPr>
              <a:t>11/15/2017</a:t>
            </a:fld>
            <a:endParaRPr lang="en-US" alt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pPr>
              <a:defRPr/>
            </a:pPr>
            <a:fld id="{35F7ED1F-333A-42E7-A74F-B7D205EC771D}" type="slidenum">
              <a:rPr lang="en-US" altLang="en-US"/>
              <a:pPr>
                <a:defRPr/>
              </a:pPr>
              <a:t>‹#›</a:t>
            </a:fld>
            <a:endParaRPr lang="en-US" altLang="en-US"/>
          </a:p>
        </p:txBody>
      </p:sp>
    </p:spTree>
    <p:extLst>
      <p:ext uri="{BB962C8B-B14F-4D97-AF65-F5344CB8AC3E}">
        <p14:creationId xmlns:p14="http://schemas.microsoft.com/office/powerpoint/2010/main" val="1925653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pPr>
              <a:defRPr/>
            </a:pPr>
            <a:fld id="{2DBC5575-2316-4F8D-8C8F-6C6438EBF8ED}" type="datetimeFigureOut">
              <a:rPr lang="en-US" altLang="en-US" smtClean="0"/>
              <a:pPr>
                <a:defRPr/>
              </a:pPr>
              <a:t>11/15/2017</a:t>
            </a:fld>
            <a:endParaRPr lang="en-US" alt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C3D26CF5-1ED1-4003-93C5-E6120429D5DF}" type="slidenum">
              <a:rPr lang="en-US" altLang="en-US" smtClean="0"/>
              <a:pPr>
                <a:defRPr/>
              </a:pPr>
              <a:t>‹#›</a:t>
            </a:fld>
            <a:endParaRPr lang="en-US" altLang="en-US"/>
          </a:p>
        </p:txBody>
      </p:sp>
    </p:spTree>
    <p:extLst>
      <p:ext uri="{BB962C8B-B14F-4D97-AF65-F5344CB8AC3E}">
        <p14:creationId xmlns:p14="http://schemas.microsoft.com/office/powerpoint/2010/main" val="20915856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32969167-369B-4673-9FB3-51B341CAF040}" type="datetimeFigureOut">
              <a:rPr lang="en-US" altLang="en-US" smtClean="0"/>
              <a:pPr>
                <a:defRPr/>
              </a:pPr>
              <a:t>11/15/2017</a:t>
            </a:fld>
            <a:endParaRPr lang="en-US" alt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EE63E3ED-8411-43D1-910E-8FE3E235B218}" type="slidenum">
              <a:rPr lang="en-US" altLang="en-US" smtClean="0"/>
              <a:pPr>
                <a:defRPr/>
              </a:pPr>
              <a:t>‹#›</a:t>
            </a:fld>
            <a:endParaRPr lang="en-US" altLang="en-US"/>
          </a:p>
        </p:txBody>
      </p:sp>
    </p:spTree>
    <p:extLst>
      <p:ext uri="{BB962C8B-B14F-4D97-AF65-F5344CB8AC3E}">
        <p14:creationId xmlns:p14="http://schemas.microsoft.com/office/powerpoint/2010/main" val="4265456464"/>
      </p:ext>
    </p:extLst>
  </p:cSld>
  <p:clrMapOvr>
    <a:masterClrMapping/>
  </p:clrMapOvr>
  <p:timing>
    <p:tnLst>
      <p:par>
        <p:cTn id="1" dur="indefinite" restart="never" nodeType="tmRoot"/>
      </p:par>
    </p:tn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fld id="{2DBC5575-2316-4F8D-8C8F-6C6438EBF8ED}" type="datetimeFigureOut">
              <a:rPr lang="en-US" altLang="en-US" smtClean="0"/>
              <a:pPr>
                <a:defRPr/>
              </a:pPr>
              <a:t>11/15/2017</a:t>
            </a:fld>
            <a:endParaRPr lang="en-US" altLang="en-US"/>
          </a:p>
        </p:txBody>
      </p:sp>
      <p:sp>
        <p:nvSpPr>
          <p:cNvPr id="6" name="Slide Number Placeholder 5"/>
          <p:cNvSpPr>
            <a:spLocks noGrp="1"/>
          </p:cNvSpPr>
          <p:nvPr>
            <p:ph type="sldNum" sz="quarter" idx="12"/>
          </p:nvPr>
        </p:nvSpPr>
        <p:spPr/>
        <p:txBody>
          <a:bodyPr/>
          <a:lstStyle/>
          <a:p>
            <a:pPr>
              <a:defRPr/>
            </a:pPr>
            <a:fld id="{C3D26CF5-1ED1-4003-93C5-E6120429D5DF}" type="slidenum">
              <a:rPr lang="en-US" altLang="en-US" smtClean="0"/>
              <a:pPr>
                <a:defRPr/>
              </a:pPr>
              <a:t>‹#›</a:t>
            </a:fld>
            <a:endParaRPr lang="en-US" altLang="en-US"/>
          </a:p>
        </p:txBody>
      </p:sp>
    </p:spTree>
    <p:extLst>
      <p:ext uri="{BB962C8B-B14F-4D97-AF65-F5344CB8AC3E}">
        <p14:creationId xmlns:p14="http://schemas.microsoft.com/office/powerpoint/2010/main" val="12118829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pPr>
              <a:defRPr/>
            </a:pPr>
            <a:fld id="{2DBC5575-2316-4F8D-8C8F-6C6438EBF8ED}" type="datetimeFigureOut">
              <a:rPr lang="en-US" altLang="en-US" smtClean="0"/>
              <a:pPr>
                <a:defRPr/>
              </a:pPr>
              <a:t>11/15/2017</a:t>
            </a:fld>
            <a:endParaRPr lang="en-US" altLang="en-US"/>
          </a:p>
        </p:txBody>
      </p:sp>
      <p:sp>
        <p:nvSpPr>
          <p:cNvPr id="7" name="Slide Number Placeholder 6"/>
          <p:cNvSpPr>
            <a:spLocks noGrp="1"/>
          </p:cNvSpPr>
          <p:nvPr>
            <p:ph type="sldNum" sz="quarter" idx="12"/>
          </p:nvPr>
        </p:nvSpPr>
        <p:spPr/>
        <p:txBody>
          <a:bodyPr/>
          <a:lstStyle/>
          <a:p>
            <a:pPr>
              <a:defRPr/>
            </a:pPr>
            <a:fld id="{C3D26CF5-1ED1-4003-93C5-E6120429D5DF}" type="slidenum">
              <a:rPr lang="en-US" altLang="en-US" smtClean="0"/>
              <a:pPr>
                <a:defRPr/>
              </a:pPr>
              <a:t>‹#›</a:t>
            </a:fld>
            <a:endParaRPr lang="en-US" altLang="en-US"/>
          </a:p>
        </p:txBody>
      </p:sp>
    </p:spTree>
    <p:extLst>
      <p:ext uri="{BB962C8B-B14F-4D97-AF65-F5344CB8AC3E}">
        <p14:creationId xmlns:p14="http://schemas.microsoft.com/office/powerpoint/2010/main" val="38312738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pPr>
              <a:defRPr/>
            </a:pPr>
            <a:fld id="{1351CD95-CDA1-40C4-AB4D-566F5B474FEC}" type="datetimeFigureOut">
              <a:rPr lang="en-US" altLang="en-US" smtClean="0"/>
              <a:pPr>
                <a:defRPr/>
              </a:pPr>
              <a:t>11/15/2017</a:t>
            </a:fld>
            <a:endParaRPr lang="en-US" altLang="en-US"/>
          </a:p>
        </p:txBody>
      </p:sp>
      <p:sp>
        <p:nvSpPr>
          <p:cNvPr id="9" name="Slide Number Placeholder 8"/>
          <p:cNvSpPr>
            <a:spLocks noGrp="1"/>
          </p:cNvSpPr>
          <p:nvPr>
            <p:ph type="sldNum" sz="quarter" idx="12"/>
          </p:nvPr>
        </p:nvSpPr>
        <p:spPr/>
        <p:txBody>
          <a:bodyPr/>
          <a:lstStyle/>
          <a:p>
            <a:pPr>
              <a:defRPr/>
            </a:pPr>
            <a:fld id="{9994C83D-D054-488B-9450-B3EA8A2A6BF5}" type="slidenum">
              <a:rPr lang="en-US" altLang="en-US" smtClean="0"/>
              <a:pPr>
                <a:defRPr/>
              </a:pPr>
              <a:t>‹#›</a:t>
            </a:fld>
            <a:endParaRPr lang="en-US" altLang="en-US"/>
          </a:p>
        </p:txBody>
      </p:sp>
    </p:spTree>
    <p:extLst>
      <p:ext uri="{BB962C8B-B14F-4D97-AF65-F5344CB8AC3E}">
        <p14:creationId xmlns:p14="http://schemas.microsoft.com/office/powerpoint/2010/main" val="4081823049"/>
      </p:ext>
    </p:extLst>
  </p:cSld>
  <p:clrMapOvr>
    <a:masterClrMapping/>
  </p:clrMapOvr>
  <p:timing>
    <p:tnLst>
      <p:par>
        <p:cTn id="1" dur="indefinite" restart="never" nodeType="tmRoot"/>
      </p:par>
    </p:tn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pPr>
              <a:defRPr/>
            </a:pPr>
            <a:fld id="{2DBC5575-2316-4F8D-8C8F-6C6438EBF8ED}" type="datetimeFigureOut">
              <a:rPr lang="en-US" altLang="en-US" smtClean="0"/>
              <a:pPr>
                <a:defRPr/>
              </a:pPr>
              <a:t>11/15/2017</a:t>
            </a:fld>
            <a:endParaRPr lang="en-US" altLang="en-US"/>
          </a:p>
        </p:txBody>
      </p:sp>
      <p:sp>
        <p:nvSpPr>
          <p:cNvPr id="5" name="Slide Number Placeholder 4"/>
          <p:cNvSpPr>
            <a:spLocks noGrp="1"/>
          </p:cNvSpPr>
          <p:nvPr>
            <p:ph type="sldNum" sz="quarter" idx="12"/>
          </p:nvPr>
        </p:nvSpPr>
        <p:spPr/>
        <p:txBody>
          <a:bodyPr/>
          <a:lstStyle/>
          <a:p>
            <a:pPr>
              <a:defRPr/>
            </a:pPr>
            <a:fld id="{C3D26CF5-1ED1-4003-93C5-E6120429D5DF}" type="slidenum">
              <a:rPr lang="en-US" altLang="en-US" smtClean="0"/>
              <a:pPr>
                <a:defRPr/>
              </a:pPr>
              <a:t>‹#›</a:t>
            </a:fld>
            <a:endParaRPr lang="en-US" altLang="en-US"/>
          </a:p>
        </p:txBody>
      </p:sp>
    </p:spTree>
    <p:extLst>
      <p:ext uri="{BB962C8B-B14F-4D97-AF65-F5344CB8AC3E}">
        <p14:creationId xmlns:p14="http://schemas.microsoft.com/office/powerpoint/2010/main" val="42836340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C0BDA5B-0EC5-4FB2-8CF1-348596B58489}" type="datetimeFigureOut">
              <a:rPr lang="en-US" altLang="en-US" smtClean="0"/>
              <a:pPr>
                <a:defRPr/>
              </a:pPr>
              <a:t>11/15/2017</a:t>
            </a:fld>
            <a:endParaRPr lang="en-US" altLang="en-US"/>
          </a:p>
        </p:txBody>
      </p:sp>
      <p:sp>
        <p:nvSpPr>
          <p:cNvPr id="4" name="Slide Number Placeholder 3"/>
          <p:cNvSpPr>
            <a:spLocks noGrp="1"/>
          </p:cNvSpPr>
          <p:nvPr>
            <p:ph type="sldNum" sz="quarter" idx="12"/>
          </p:nvPr>
        </p:nvSpPr>
        <p:spPr/>
        <p:txBody>
          <a:bodyPr/>
          <a:lstStyle/>
          <a:p>
            <a:pPr>
              <a:defRPr/>
            </a:pPr>
            <a:fld id="{5DF02E22-91D6-4DEF-A1BF-2D53D83B6FB1}" type="slidenum">
              <a:rPr lang="en-US" altLang="en-US" smtClean="0"/>
              <a:pPr>
                <a:defRPr/>
              </a:pPr>
              <a:t>‹#›</a:t>
            </a:fld>
            <a:endParaRPr lang="en-US" altLang="en-US"/>
          </a:p>
        </p:txBody>
      </p:sp>
    </p:spTree>
    <p:extLst>
      <p:ext uri="{BB962C8B-B14F-4D97-AF65-F5344CB8AC3E}">
        <p14:creationId xmlns:p14="http://schemas.microsoft.com/office/powerpoint/2010/main" val="3054530588"/>
      </p:ext>
    </p:extLst>
  </p:cSld>
  <p:clrMapOvr>
    <a:masterClrMapping/>
  </p:clrMapOvr>
  <p:timing>
    <p:tnLst>
      <p:par>
        <p:cTn id="1" dur="indefinite" restart="never" nodeType="tmRoot"/>
      </p:par>
    </p:tn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2DBC5575-2316-4F8D-8C8F-6C6438EBF8ED}" type="datetimeFigureOut">
              <a:rPr lang="en-US" altLang="en-US" smtClean="0"/>
              <a:pPr>
                <a:defRPr/>
              </a:pPr>
              <a:t>11/15/2017</a:t>
            </a:fld>
            <a:endParaRPr lang="en-US" altLang="en-US"/>
          </a:p>
        </p:txBody>
      </p:sp>
      <p:sp>
        <p:nvSpPr>
          <p:cNvPr id="7" name="Slide Number Placeholder 6"/>
          <p:cNvSpPr>
            <a:spLocks noGrp="1"/>
          </p:cNvSpPr>
          <p:nvPr>
            <p:ph type="sldNum" sz="quarter" idx="12"/>
          </p:nvPr>
        </p:nvSpPr>
        <p:spPr/>
        <p:txBody>
          <a:bodyPr/>
          <a:lstStyle/>
          <a:p>
            <a:pPr>
              <a:defRPr/>
            </a:pPr>
            <a:fld id="{C3D26CF5-1ED1-4003-93C5-E6120429D5DF}" type="slidenum">
              <a:rPr lang="en-US" altLang="en-US" smtClean="0"/>
              <a:pPr>
                <a:defRPr/>
              </a:pPr>
              <a:t>‹#›</a:t>
            </a:fld>
            <a:endParaRPr lang="en-US" altLang="en-US"/>
          </a:p>
        </p:txBody>
      </p:sp>
    </p:spTree>
    <p:extLst>
      <p:ext uri="{BB962C8B-B14F-4D97-AF65-F5344CB8AC3E}">
        <p14:creationId xmlns:p14="http://schemas.microsoft.com/office/powerpoint/2010/main" val="9152878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fld id="{2DBC5575-2316-4F8D-8C8F-6C6438EBF8ED}" type="datetimeFigureOut">
              <a:rPr lang="en-US" altLang="en-US" smtClean="0"/>
              <a:pPr>
                <a:defRPr/>
              </a:pPr>
              <a:t>11/15/2017</a:t>
            </a:fld>
            <a:endParaRPr lang="en-US" altLang="en-US"/>
          </a:p>
        </p:txBody>
      </p:sp>
      <p:sp>
        <p:nvSpPr>
          <p:cNvPr id="7" name="Slide Number Placeholder 6"/>
          <p:cNvSpPr>
            <a:spLocks noGrp="1"/>
          </p:cNvSpPr>
          <p:nvPr>
            <p:ph type="sldNum" sz="quarter" idx="12"/>
          </p:nvPr>
        </p:nvSpPr>
        <p:spPr/>
        <p:txBody>
          <a:bodyPr/>
          <a:lstStyle/>
          <a:p>
            <a:pPr>
              <a:defRPr/>
            </a:pPr>
            <a:fld id="{C3D26CF5-1ED1-4003-93C5-E6120429D5DF}" type="slidenum">
              <a:rPr lang="en-US" altLang="en-US" smtClean="0"/>
              <a:pPr>
                <a:defRPr/>
              </a:pPr>
              <a:t>‹#›</a:t>
            </a:fld>
            <a:endParaRPr lang="en-US" altLang="en-US"/>
          </a:p>
        </p:txBody>
      </p:sp>
    </p:spTree>
    <p:extLst>
      <p:ext uri="{BB962C8B-B14F-4D97-AF65-F5344CB8AC3E}">
        <p14:creationId xmlns:p14="http://schemas.microsoft.com/office/powerpoint/2010/main" val="1424652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2DBC5575-2316-4F8D-8C8F-6C6438EBF8ED}" type="datetimeFigureOut">
              <a:rPr lang="en-US" altLang="en-US" smtClean="0"/>
              <a:pPr>
                <a:defRPr/>
              </a:pPr>
              <a:t>11/15/2017</a:t>
            </a:fld>
            <a:endParaRPr lang="en-US" altLang="en-US"/>
          </a:p>
        </p:txBody>
      </p:sp>
      <p:sp>
        <p:nvSpPr>
          <p:cNvPr id="6" name="Slide Number Placeholder 5"/>
          <p:cNvSpPr>
            <a:spLocks noGrp="1"/>
          </p:cNvSpPr>
          <p:nvPr>
            <p:ph type="sldNum" sz="quarter" idx="12"/>
          </p:nvPr>
        </p:nvSpPr>
        <p:spPr/>
        <p:txBody>
          <a:bodyPr/>
          <a:lstStyle/>
          <a:p>
            <a:pPr>
              <a:defRPr/>
            </a:pPr>
            <a:fld id="{C3D26CF5-1ED1-4003-93C5-E6120429D5DF}" type="slidenum">
              <a:rPr lang="en-US" altLang="en-US" smtClean="0"/>
              <a:pPr>
                <a:defRPr/>
              </a:pPr>
              <a:t>‹#›</a:t>
            </a:fld>
            <a:endParaRPr lang="en-US" altLang="en-US"/>
          </a:p>
        </p:txBody>
      </p:sp>
    </p:spTree>
    <p:extLst>
      <p:ext uri="{BB962C8B-B14F-4D97-AF65-F5344CB8AC3E}">
        <p14:creationId xmlns:p14="http://schemas.microsoft.com/office/powerpoint/2010/main" val="418421228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pPr>
              <a:defRPr/>
            </a:pPr>
            <a:fld id="{2DBC5575-2316-4F8D-8C8F-6C6438EBF8ED}" type="datetimeFigureOut">
              <a:rPr lang="en-US" altLang="en-US" smtClean="0"/>
              <a:pPr>
                <a:defRPr/>
              </a:pPr>
              <a:t>11/15/2017</a:t>
            </a:fld>
            <a:endParaRPr lang="en-US" altLang="en-US"/>
          </a:p>
        </p:txBody>
      </p:sp>
      <p:sp>
        <p:nvSpPr>
          <p:cNvPr id="6" name="Slide Number Placeholder 5"/>
          <p:cNvSpPr>
            <a:spLocks noGrp="1"/>
          </p:cNvSpPr>
          <p:nvPr>
            <p:ph type="sldNum" sz="quarter" idx="12"/>
          </p:nvPr>
        </p:nvSpPr>
        <p:spPr/>
        <p:txBody>
          <a:bodyPr/>
          <a:lstStyle/>
          <a:p>
            <a:pPr>
              <a:defRPr/>
            </a:pPr>
            <a:fld id="{C3D26CF5-1ED1-4003-93C5-E6120429D5DF}" type="slidenum">
              <a:rPr lang="en-US" altLang="en-US" smtClean="0"/>
              <a:pPr>
                <a:defRPr/>
              </a:pPr>
              <a:t>‹#›</a:t>
            </a:fld>
            <a:endParaRPr lang="en-US" altLang="en-US"/>
          </a:p>
        </p:txBody>
      </p:sp>
    </p:spTree>
    <p:extLst>
      <p:ext uri="{BB962C8B-B14F-4D97-AF65-F5344CB8AC3E}">
        <p14:creationId xmlns:p14="http://schemas.microsoft.com/office/powerpoint/2010/main" val="259354274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1.jpeg"/><Relationship Id="rId3" Type="http://schemas.openxmlformats.org/officeDocument/2006/relationships/slideLayout" Target="../slideLayouts/slideLayout8.xml"/><Relationship Id="rId7"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image" Target="../media/image2.jpeg"/><Relationship Id="rId5" Type="http://schemas.openxmlformats.org/officeDocument/2006/relationships/theme" Target="../theme/theme3.xml"/><Relationship Id="rId4" Type="http://schemas.openxmlformats.org/officeDocument/2006/relationships/slideLayout" Target="../slideLayouts/slideLayout1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3.jp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7"/>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101600"/>
            <a:ext cx="85344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1028" name="Rectangle 3"/>
          <p:cNvSpPr>
            <a:spLocks noGrp="1" noChangeArrowheads="1"/>
          </p:cNvSpPr>
          <p:nvPr>
            <p:ph type="body" idx="1"/>
          </p:nvPr>
        </p:nvSpPr>
        <p:spPr bwMode="auto">
          <a:xfrm>
            <a:off x="547688" y="1355725"/>
            <a:ext cx="8051800" cy="5116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958850"/>
            <a:ext cx="8223250" cy="58738"/>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43" r:id="rId1"/>
    <p:sldLayoutId id="2147483957" r:id="rId2"/>
    <p:sldLayoutId id="2147483944" r:id="rId3"/>
    <p:sldLayoutId id="2147483945" r:id="rId4"/>
    <p:sldLayoutId id="2147483946" r:id="rId5"/>
  </p:sldLayoutIdLst>
  <p:transition>
    <p:split orient="vert" dir="in"/>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par>
                                <p:cTn id="8" presetID="17" presetClass="entr" presetSubtype="1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 calcmode="lin" valueType="num">
                                      <p:cBhvr>
                                        <p:cTn id="10" dur="500" fill="hold"/>
                                        <p:tgtEl>
                                          <p:spTgt spid="5"/>
                                        </p:tgtEl>
                                        <p:attrNameLst>
                                          <p:attrName>ppt_w</p:attrName>
                                        </p:attrNameLst>
                                      </p:cBhvr>
                                      <p:tavLst>
                                        <p:tav tm="0">
                                          <p:val>
                                            <p:fltVal val="0"/>
                                          </p:val>
                                        </p:tav>
                                        <p:tav tm="100000">
                                          <p:val>
                                            <p:strVal val="#ppt_w"/>
                                          </p:val>
                                        </p:tav>
                                      </p:tavLst>
                                    </p:anim>
                                    <p:anim calcmode="lin" valueType="num">
                                      <p:cBhvr>
                                        <p:cTn id="11" dur="5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Lst>
  </p:timing>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j-cs"/>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8"/>
          <a:srcRect/>
          <a:stretch>
            <a:fillRect/>
          </a:stretch>
        </a:blipFill>
        <a:effectLst/>
      </p:bgPr>
    </p:bg>
    <p:spTree>
      <p:nvGrpSpPr>
        <p:cNvPr id="1" name=""/>
        <p:cNvGrpSpPr/>
        <p:nvPr/>
      </p:nvGrpSpPr>
      <p:grpSpPr>
        <a:xfrm>
          <a:off x="0" y="0"/>
          <a:ext cx="0" cy="0"/>
          <a:chOff x="0" y="0"/>
          <a:chExt cx="0" cy="0"/>
        </a:xfrm>
      </p:grpSpPr>
      <p:sp>
        <p:nvSpPr>
          <p:cNvPr id="1041" name="AutoShape 17"/>
          <p:cNvSpPr>
            <a:spLocks noChangeArrowheads="1"/>
          </p:cNvSpPr>
          <p:nvPr/>
        </p:nvSpPr>
        <p:spPr bwMode="auto">
          <a:xfrm>
            <a:off x="207963" y="207963"/>
            <a:ext cx="8707437" cy="6397625"/>
          </a:xfrm>
          <a:prstGeom prst="roundRect">
            <a:avLst>
              <a:gd name="adj" fmla="val 2935"/>
            </a:avLst>
          </a:prstGeom>
          <a:gradFill rotWithShape="1">
            <a:gsLst>
              <a:gs pos="0">
                <a:srgbClr val="FFFFFF"/>
              </a:gs>
              <a:gs pos="35000">
                <a:srgbClr val="FFFFFF"/>
              </a:gs>
              <a:gs pos="100000">
                <a:srgbClr val="FFFFFF"/>
              </a:gs>
            </a:gsLst>
            <a:lin ang="5400000" scaled="1"/>
          </a:gradFill>
          <a:ln w="9525">
            <a:solidFill>
              <a:srgbClr val="F9F9F9"/>
            </a:solidFill>
            <a:round/>
            <a:headEnd/>
            <a:tailEnd/>
          </a:ln>
          <a:effectLst>
            <a:outerShdw blurRad="40000" dist="20000" dir="5400000" rotWithShape="0">
              <a:srgbClr val="808080">
                <a:alpha val="37999"/>
              </a:srgbClr>
            </a:outerShdw>
          </a:effectLst>
        </p:spPr>
        <p:txBody>
          <a:bodyPr wrap="none" anchor="ctr"/>
          <a:lstStyle/>
          <a:p>
            <a:pPr algn="ctr" eaLnBrk="1" hangingPunct="1">
              <a:lnSpc>
                <a:spcPct val="85000"/>
              </a:lnSpc>
              <a:defRPr/>
            </a:pPr>
            <a:endParaRPr lang="en-US">
              <a:solidFill>
                <a:schemeClr val="dk1"/>
              </a:solidFill>
              <a:latin typeface="+mn-lt"/>
              <a:ea typeface="+mn-ea"/>
            </a:endParaRPr>
          </a:p>
        </p:txBody>
      </p:sp>
      <p:sp>
        <p:nvSpPr>
          <p:cNvPr id="2" name="Rectangle 2"/>
          <p:cNvSpPr>
            <a:spLocks noGrp="1" noChangeArrowheads="1"/>
          </p:cNvSpPr>
          <p:nvPr>
            <p:ph type="title"/>
          </p:nvPr>
        </p:nvSpPr>
        <p:spPr bwMode="auto">
          <a:xfrm>
            <a:off x="304800" y="280988"/>
            <a:ext cx="8534400" cy="998537"/>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dirty="0"/>
              <a:t>Click to edit Master title style</a:t>
            </a:r>
          </a:p>
        </p:txBody>
      </p:sp>
      <p:sp>
        <p:nvSpPr>
          <p:cNvPr id="2052" name="Rectangle 3"/>
          <p:cNvSpPr>
            <a:spLocks noGrp="1" noChangeArrowheads="1"/>
          </p:cNvSpPr>
          <p:nvPr>
            <p:ph type="body" idx="1"/>
          </p:nvPr>
        </p:nvSpPr>
        <p:spPr bwMode="auto">
          <a:xfrm>
            <a:off x="547688" y="1474788"/>
            <a:ext cx="805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5" name="Rectangle 19"/>
          <p:cNvSpPr>
            <a:spLocks noChangeArrowheads="1"/>
          </p:cNvSpPr>
          <p:nvPr/>
        </p:nvSpPr>
        <p:spPr bwMode="auto">
          <a:xfrm flipV="1">
            <a:off x="427038" y="1316038"/>
            <a:ext cx="8223250" cy="58737"/>
          </a:xfrm>
          <a:prstGeom prst="rect">
            <a:avLst/>
          </a:prstGeom>
          <a:gradFill rotWithShape="1">
            <a:gsLst>
              <a:gs pos="0">
                <a:schemeClr val="bg1"/>
              </a:gs>
              <a:gs pos="50000">
                <a:schemeClr val="tx1">
                  <a:lumMod val="85000"/>
                </a:schemeClr>
              </a:gs>
              <a:gs pos="100000">
                <a:schemeClr val="bg1"/>
              </a:gs>
            </a:gsLst>
            <a:lin ang="0" scaled="1"/>
          </a:gradFill>
          <a:ln w="9525">
            <a:noFill/>
            <a:miter lim="800000"/>
            <a:headEnd/>
            <a:tailEnd/>
          </a:ln>
        </p:spPr>
        <p:txBody>
          <a:bodyPr wrap="none" anchor="ctr"/>
          <a:lstStyle/>
          <a:p>
            <a:pPr algn="ctr" eaLnBrk="1" hangingPunct="1">
              <a:lnSpc>
                <a:spcPct val="85000"/>
              </a:lnSpc>
              <a:defRPr/>
            </a:pPr>
            <a:endParaRPr lang="en-US" dirty="0">
              <a:solidFill>
                <a:srgbClr val="FFFFFF"/>
              </a:solidFill>
              <a:latin typeface="Arial" charset="0"/>
              <a:ea typeface="+mn-ea"/>
            </a:endParaRPr>
          </a:p>
        </p:txBody>
      </p:sp>
    </p:spTree>
  </p:cSld>
  <p:clrMap bg1="dk1" tx1="lt1" bg2="dk2" tx2="lt2" accent1="accent1" accent2="accent2" accent3="accent3" accent4="accent4" accent5="accent5" accent6="accent6" hlink="hlink" folHlink="folHlink"/>
  <p:sldLayoutIdLst>
    <p:sldLayoutId id="2147483947" r:id="rId1"/>
    <p:sldLayoutId id="2147483948" r:id="rId2"/>
    <p:sldLayoutId id="2147483949" r:id="rId3"/>
    <p:sldLayoutId id="2147483950" r:id="rId4"/>
    <p:sldLayoutId id="2147483951" r:id="rId5"/>
    <p:sldLayoutId id="2147483952" r:id="rId6"/>
  </p:sldLayoutIdLst>
  <p:transition>
    <p:zoom/>
  </p:transition>
  <p:txStyles>
    <p:titleStyle>
      <a:lvl1pPr algn="ctr" rtl="0" eaLnBrk="0" fontAlgn="base" hangingPunct="0">
        <a:lnSpc>
          <a:spcPct val="85000"/>
        </a:lnSpc>
        <a:spcBef>
          <a:spcPct val="0"/>
        </a:spcBef>
        <a:spcAft>
          <a:spcPct val="0"/>
        </a:spcAft>
        <a:defRPr sz="3600" b="1">
          <a:solidFill>
            <a:srgbClr val="000000"/>
          </a:solidFill>
          <a:effectLst>
            <a:outerShdw blurRad="50800" dist="38100" dir="2700000">
              <a:schemeClr val="bg1">
                <a:alpha val="41000"/>
              </a:schemeClr>
            </a:outerShdw>
          </a:effectLst>
          <a:latin typeface="+mj-lt"/>
          <a:ea typeface="MS PGothic" panose="020B0600070205080204" pitchFamily="34" charset="-128"/>
          <a:cs typeface="+mj-cs"/>
        </a:defRPr>
      </a:lvl1pPr>
      <a:lvl2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2pPr>
      <a:lvl3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3pPr>
      <a:lvl4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4pPr>
      <a:lvl5pPr algn="ctr" rtl="0" eaLnBrk="0" fontAlgn="base" hangingPunct="0">
        <a:lnSpc>
          <a:spcPct val="85000"/>
        </a:lnSpc>
        <a:spcBef>
          <a:spcPct val="0"/>
        </a:spcBef>
        <a:spcAft>
          <a:spcPct val="0"/>
        </a:spcAft>
        <a:defRPr sz="3600" b="1">
          <a:solidFill>
            <a:srgbClr val="000000"/>
          </a:solidFill>
          <a:latin typeface="Arial" charset="0"/>
          <a:ea typeface="MS PGothic" panose="020B0600070205080204" pitchFamily="34" charset="-128"/>
        </a:defRPr>
      </a:lvl5pPr>
      <a:lvl6pPr marL="457200" algn="ctr" rtl="0" fontAlgn="base">
        <a:lnSpc>
          <a:spcPct val="85000"/>
        </a:lnSpc>
        <a:spcBef>
          <a:spcPct val="0"/>
        </a:spcBef>
        <a:spcAft>
          <a:spcPct val="0"/>
        </a:spcAft>
        <a:defRPr sz="3600" b="1">
          <a:solidFill>
            <a:schemeClr val="accent2"/>
          </a:solidFill>
          <a:latin typeface="Arial" charset="0"/>
        </a:defRPr>
      </a:lvl6pPr>
      <a:lvl7pPr marL="914400" algn="ctr" rtl="0" fontAlgn="base">
        <a:lnSpc>
          <a:spcPct val="85000"/>
        </a:lnSpc>
        <a:spcBef>
          <a:spcPct val="0"/>
        </a:spcBef>
        <a:spcAft>
          <a:spcPct val="0"/>
        </a:spcAft>
        <a:defRPr sz="3600" b="1">
          <a:solidFill>
            <a:schemeClr val="accent2"/>
          </a:solidFill>
          <a:latin typeface="Arial" charset="0"/>
        </a:defRPr>
      </a:lvl7pPr>
      <a:lvl8pPr marL="1371600" algn="ctr" rtl="0" fontAlgn="base">
        <a:lnSpc>
          <a:spcPct val="85000"/>
        </a:lnSpc>
        <a:spcBef>
          <a:spcPct val="0"/>
        </a:spcBef>
        <a:spcAft>
          <a:spcPct val="0"/>
        </a:spcAft>
        <a:defRPr sz="3600" b="1">
          <a:solidFill>
            <a:schemeClr val="accent2"/>
          </a:solidFill>
          <a:latin typeface="Arial" charset="0"/>
        </a:defRPr>
      </a:lvl8pPr>
      <a:lvl9pPr marL="1828800" algn="ctr" rtl="0" fontAlgn="base">
        <a:lnSpc>
          <a:spcPct val="85000"/>
        </a:lnSpc>
        <a:spcBef>
          <a:spcPct val="0"/>
        </a:spcBef>
        <a:spcAft>
          <a:spcPct val="0"/>
        </a:spcAft>
        <a:defRPr sz="3600" b="1">
          <a:solidFill>
            <a:schemeClr val="accent2"/>
          </a:solidFill>
          <a:latin typeface="Arial" charset="0"/>
        </a:defRPr>
      </a:lvl9pPr>
    </p:titleStyle>
    <p:bodyStyle>
      <a:lvl1pPr marL="342900" indent="-342900" algn="l" rtl="0" eaLnBrk="0" fontAlgn="base" hangingPunct="0">
        <a:spcBef>
          <a:spcPct val="20000"/>
        </a:spcBef>
        <a:spcAft>
          <a:spcPct val="0"/>
        </a:spcAft>
        <a:buChar char="•"/>
        <a:defRPr sz="2800" b="1">
          <a:solidFill>
            <a:srgbClr val="000000"/>
          </a:solidFill>
          <a:latin typeface="+mn-lt"/>
          <a:ea typeface="MS PGothic" panose="020B0600070205080204" pitchFamily="34" charset="-128"/>
          <a:cs typeface="+mn-cs"/>
        </a:defRPr>
      </a:lvl1pPr>
      <a:lvl2pPr marL="742950" indent="-285750" algn="l" rtl="0" eaLnBrk="0" fontAlgn="base" hangingPunct="0">
        <a:spcBef>
          <a:spcPct val="20000"/>
        </a:spcBef>
        <a:spcAft>
          <a:spcPct val="0"/>
        </a:spcAft>
        <a:buChar char="–"/>
        <a:defRPr sz="2400">
          <a:solidFill>
            <a:srgbClr val="000000"/>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000">
          <a:solidFill>
            <a:srgbClr val="000000"/>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a:solidFill>
            <a:srgbClr val="000000"/>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1600">
          <a:solidFill>
            <a:srgbClr val="000000"/>
          </a:solidFill>
          <a:latin typeface="+mn-lt"/>
          <a:ea typeface="MS PGothic" panose="020B0600070205080204" pitchFamily="34" charset="-128"/>
        </a:defRPr>
      </a:lvl5pPr>
      <a:lvl6pPr marL="2514600" indent="-228600" algn="l" rtl="0" fontAlgn="base">
        <a:spcBef>
          <a:spcPct val="20000"/>
        </a:spcBef>
        <a:spcAft>
          <a:spcPct val="0"/>
        </a:spcAft>
        <a:buChar char="»"/>
        <a:defRPr sz="1600">
          <a:solidFill>
            <a:schemeClr val="tx1"/>
          </a:solidFill>
          <a:latin typeface="+mn-lt"/>
        </a:defRPr>
      </a:lvl6pPr>
      <a:lvl7pPr marL="2971800" indent="-228600" algn="l" rtl="0" fontAlgn="base">
        <a:spcBef>
          <a:spcPct val="20000"/>
        </a:spcBef>
        <a:spcAft>
          <a:spcPct val="0"/>
        </a:spcAft>
        <a:buChar char="»"/>
        <a:defRPr sz="1600">
          <a:solidFill>
            <a:schemeClr val="tx1"/>
          </a:solidFill>
          <a:latin typeface="+mn-lt"/>
        </a:defRPr>
      </a:lvl7pPr>
      <a:lvl8pPr marL="3429000" indent="-228600" algn="l" rtl="0" fontAlgn="base">
        <a:spcBef>
          <a:spcPct val="20000"/>
        </a:spcBef>
        <a:spcAft>
          <a:spcPct val="0"/>
        </a:spcAft>
        <a:buChar char="»"/>
        <a:defRPr sz="1600">
          <a:solidFill>
            <a:schemeClr val="tx1"/>
          </a:solidFill>
          <a:latin typeface="+mn-lt"/>
        </a:defRPr>
      </a:lvl8pPr>
      <a:lvl9pPr marL="3886200" indent="-228600" algn="l" rtl="0" fontAlgn="base">
        <a:spcBef>
          <a:spcPct val="20000"/>
        </a:spcBef>
        <a:spcAft>
          <a:spcPct val="0"/>
        </a:spcAft>
        <a:buChar char="»"/>
        <a:defRPr sz="16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6"/>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auto">
          <a:xfrm>
            <a:off x="317500" y="-20638"/>
            <a:ext cx="8499475" cy="1143001"/>
          </a:xfrm>
          <a:prstGeom prst="rect">
            <a:avLst/>
          </a:prstGeom>
          <a:noFill/>
          <a:ln>
            <a:noFill/>
          </a:ln>
          <a:effectLst>
            <a:outerShdw blurRad="50800" dist="38100" dir="2700000" rotWithShape="0">
              <a:srgbClr val="808080">
                <a:alpha val="74997"/>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r>
              <a:rPr lang="en-US" dirty="0"/>
              <a:t>Click to edit Master title style</a:t>
            </a:r>
          </a:p>
        </p:txBody>
      </p:sp>
      <p:sp>
        <p:nvSpPr>
          <p:cNvPr id="3075" name="Text Placeholder 2"/>
          <p:cNvSpPr>
            <a:spLocks noGrp="1"/>
          </p:cNvSpPr>
          <p:nvPr>
            <p:ph type="body" idx="1"/>
          </p:nvPr>
        </p:nvSpPr>
        <p:spPr bwMode="auto">
          <a:xfrm>
            <a:off x="341313" y="1338263"/>
            <a:ext cx="8475662"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2DBC5575-2316-4F8D-8C8F-6C6438EBF8ED}" type="datetimeFigureOut">
              <a:rPr lang="en-US" altLang="en-US"/>
              <a:pPr>
                <a:defRPr/>
              </a:pPr>
              <a:t>11/15/2017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C3D26CF5-1ED1-4003-93C5-E6120429D5DF}" type="slidenum">
              <a:rPr lang="en-US" altLang="en-US"/>
              <a:pPr>
                <a:defRPr/>
              </a:pPr>
              <a:t>‹#›</a:t>
            </a:fld>
            <a:endParaRPr lang="en-US" altLang="en-US"/>
          </a:p>
        </p:txBody>
      </p:sp>
      <p:sp>
        <p:nvSpPr>
          <p:cNvPr id="7" name="Rectangle 132"/>
          <p:cNvSpPr>
            <a:spLocks noChangeArrowheads="1"/>
          </p:cNvSpPr>
          <p:nvPr/>
        </p:nvSpPr>
        <p:spPr bwMode="auto">
          <a:xfrm>
            <a:off x="333375" y="769938"/>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ea typeface="+mn-ea"/>
            </a:endParaRPr>
          </a:p>
        </p:txBody>
      </p:sp>
    </p:spTree>
  </p:cSld>
  <p:clrMap bg1="dk1" tx1="lt1" bg2="dk2" tx2="lt2" accent1="accent1" accent2="accent2" accent3="accent3" accent4="accent4" accent5="accent5" accent6="accent6" hlink="hlink" folHlink="folHlink"/>
  <p:sldLayoutIdLst>
    <p:sldLayoutId id="2147483953" r:id="rId1"/>
    <p:sldLayoutId id="2147483954" r:id="rId2"/>
    <p:sldLayoutId id="2147483955" r:id="rId3"/>
    <p:sldLayoutId id="2147483958" r:id="rId4"/>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500" fill="hold"/>
                                        <p:tgtEl>
                                          <p:spTgt spid="7"/>
                                        </p:tgtEl>
                                        <p:attrNameLst>
                                          <p:attrName>ppt_w</p:attrName>
                                        </p:attrNameLst>
                                      </p:cBhvr>
                                      <p:tavLst>
                                        <p:tav tm="0">
                                          <p:val>
                                            <p:fltVal val="0"/>
                                          </p:val>
                                        </p:tav>
                                        <p:tav tm="100000">
                                          <p:val>
                                            <p:strVal val="#ppt_w"/>
                                          </p:val>
                                        </p:tav>
                                      </p:tavLst>
                                    </p:anim>
                                    <p:anim calcmode="lin" valueType="num">
                                      <p:cBhvr>
                                        <p:cTn id="8" dur="5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txStyles>
    <p:titleStyle>
      <a:lvl1pPr algn="ctr" defTabSz="457200" rtl="0" eaLnBrk="0" fontAlgn="base" hangingPunct="0">
        <a:spcBef>
          <a:spcPct val="0"/>
        </a:spcBef>
        <a:spcAft>
          <a:spcPct val="0"/>
        </a:spcAft>
        <a:defRPr sz="2400" b="1" kern="1200" cap="all" spc="600">
          <a:ln>
            <a:solidFill>
              <a:srgbClr val="FFD931"/>
            </a:solidFill>
          </a:ln>
          <a:solidFill>
            <a:srgbClr val="FFD931"/>
          </a:solidFill>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24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2400" b="1">
          <a:solidFill>
            <a:srgbClr val="FFD931"/>
          </a:solidFill>
          <a:latin typeface="Arial (Headings)"/>
          <a:ea typeface="Arial (Headings)"/>
          <a:cs typeface="Arial (Headings)"/>
        </a:defRPr>
      </a:lvl6pPr>
      <a:lvl7pPr marL="914400" algn="ctr" defTabSz="457200" rtl="0" fontAlgn="base">
        <a:spcBef>
          <a:spcPct val="0"/>
        </a:spcBef>
        <a:spcAft>
          <a:spcPct val="0"/>
        </a:spcAft>
        <a:defRPr sz="2400" b="1">
          <a:solidFill>
            <a:srgbClr val="FFD931"/>
          </a:solidFill>
          <a:latin typeface="Arial (Headings)"/>
          <a:ea typeface="Arial (Headings)"/>
          <a:cs typeface="Arial (Headings)"/>
        </a:defRPr>
      </a:lvl7pPr>
      <a:lvl8pPr marL="1371600" algn="ctr" defTabSz="457200" rtl="0" fontAlgn="base">
        <a:spcBef>
          <a:spcPct val="0"/>
        </a:spcBef>
        <a:spcAft>
          <a:spcPct val="0"/>
        </a:spcAft>
        <a:defRPr sz="2400" b="1">
          <a:solidFill>
            <a:srgbClr val="FFD931"/>
          </a:solidFill>
          <a:latin typeface="Arial (Headings)"/>
          <a:ea typeface="Arial (Headings)"/>
          <a:cs typeface="Arial (Headings)"/>
        </a:defRPr>
      </a:lvl8pPr>
      <a:lvl9pPr marL="1828800" algn="ctr" defTabSz="457200" rtl="0" fontAlgn="base">
        <a:spcBef>
          <a:spcPct val="0"/>
        </a:spcBef>
        <a:spcAft>
          <a:spcPct val="0"/>
        </a:spcAft>
        <a:defRPr sz="2400" b="1">
          <a:solidFill>
            <a:srgbClr val="FFD931"/>
          </a:solidFill>
          <a:latin typeface="Arial (Headings)"/>
          <a:ea typeface="Arial (Headings)"/>
          <a:cs typeface="Arial (Headings)"/>
        </a:defRPr>
      </a:lvl9pPr>
    </p:titleStyle>
    <p:bodyStyle>
      <a:lvl1pPr marL="342900" indent="-342900" algn="l" defTabSz="457200" rtl="0" eaLnBrk="0" fontAlgn="base" hangingPunct="0">
        <a:spcBef>
          <a:spcPct val="20000"/>
        </a:spcBef>
        <a:spcAft>
          <a:spcPct val="0"/>
        </a:spcAft>
        <a:buFont typeface="Arial" panose="020B0604020202020204" pitchFamily="34" charset="0"/>
        <a:buChar char="•"/>
        <a:defRPr sz="3200"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Arial (Body)"/>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Arial (Body)"/>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Arial (Body)"/>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457200" y="6356350"/>
            <a:ext cx="2133600" cy="365125"/>
          </a:xfrm>
          <a:prstGeom prst="rect">
            <a:avLst/>
          </a:prstGeom>
        </p:spPr>
        <p:txBody>
          <a:bodyPr vert="horz" wrap="square" lIns="91440" tIns="45720" rIns="91440" bIns="45720" numCol="1" anchor="ctr" anchorCtr="0" compatLnSpc="1">
            <a:prstTxWarp prst="textNoShape">
              <a:avLst/>
            </a:prstTxWarp>
          </a:bodyPr>
          <a:lstStyle>
            <a:lvl1pPr eaLnBrk="1" hangingPunct="1">
              <a:lnSpc>
                <a:spcPct val="85000"/>
              </a:lnSpc>
              <a:defRPr sz="1200">
                <a:solidFill>
                  <a:srgbClr val="FFFFFF"/>
                </a:solidFill>
              </a:defRPr>
            </a:lvl1pPr>
          </a:lstStyle>
          <a:p>
            <a:pPr>
              <a:defRPr/>
            </a:pPr>
            <a:fld id="{037407A4-2F90-4E87-83D7-DF7D1623A286}" type="datetimeFigureOut">
              <a:rPr lang="en-US" altLang="en-US"/>
              <a:pPr>
                <a:defRPr/>
              </a:pPr>
              <a:t>11/15/2017</a:t>
            </a:fld>
            <a:endParaRPr lang="en-US" alt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hangingPunct="1">
              <a:lnSpc>
                <a:spcPct val="85000"/>
              </a:lnSpc>
              <a:defRPr sz="1200">
                <a:solidFill>
                  <a:schemeClr val="tx1">
                    <a:tint val="75000"/>
                  </a:schemeClr>
                </a:solidFill>
                <a:latin typeface="Arial" charset="0"/>
                <a:ea typeface="+mn-ea"/>
              </a:defRPr>
            </a:lvl1pPr>
          </a:lstStyle>
          <a:p>
            <a:pPr>
              <a:defRPr/>
            </a:pPr>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lnSpc>
                <a:spcPct val="85000"/>
              </a:lnSpc>
              <a:defRPr sz="1200">
                <a:solidFill>
                  <a:srgbClr val="FFFFFF"/>
                </a:solidFill>
              </a:defRPr>
            </a:lvl1pPr>
          </a:lstStyle>
          <a:p>
            <a:pPr>
              <a:defRPr/>
            </a:pPr>
            <a:fld id="{B8F1AA7C-5D16-4481-AD68-D96D1E5CC368}" type="slidenum">
              <a:rPr lang="en-US" altLang="en-US"/>
              <a:pPr>
                <a:defRPr/>
              </a:pPr>
              <a:t>‹#›</a:t>
            </a:fld>
            <a:endParaRPr lang="en-US" altLang="en-US"/>
          </a:p>
        </p:txBody>
      </p:sp>
      <p:sp>
        <p:nvSpPr>
          <p:cNvPr id="7" name="Title Placeholder 6"/>
          <p:cNvSpPr>
            <a:spLocks noGrp="1"/>
          </p:cNvSpPr>
          <p:nvPr>
            <p:ph type="title"/>
          </p:nvPr>
        </p:nvSpPr>
        <p:spPr>
          <a:xfrm>
            <a:off x="317500" y="720725"/>
            <a:ext cx="8488363" cy="1112838"/>
          </a:xfrm>
          <a:prstGeom prst="rect">
            <a:avLst/>
          </a:prstGeom>
        </p:spPr>
        <p:txBody>
          <a:bodyPr vert="horz" lIns="91440" tIns="45720" rIns="91440" bIns="45720" rtlCol="0" anchor="ctr">
            <a:noAutofit/>
          </a:bodyPr>
          <a:lstStyle/>
          <a:p>
            <a:r>
              <a:rPr lang="en-US" dirty="0"/>
              <a:t>Click to edit Master title style</a:t>
            </a:r>
          </a:p>
        </p:txBody>
      </p:sp>
      <p:sp>
        <p:nvSpPr>
          <p:cNvPr id="8" name="Rectangle 132"/>
          <p:cNvSpPr>
            <a:spLocks noChangeArrowheads="1"/>
          </p:cNvSpPr>
          <p:nvPr/>
        </p:nvSpPr>
        <p:spPr bwMode="auto">
          <a:xfrm>
            <a:off x="333375" y="561975"/>
            <a:ext cx="8448675" cy="42863"/>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ea typeface="+mn-ea"/>
            </a:endParaRPr>
          </a:p>
        </p:txBody>
      </p:sp>
      <p:sp>
        <p:nvSpPr>
          <p:cNvPr id="9" name="Rectangle 132"/>
          <p:cNvSpPr>
            <a:spLocks noChangeArrowheads="1"/>
          </p:cNvSpPr>
          <p:nvPr/>
        </p:nvSpPr>
        <p:spPr bwMode="auto">
          <a:xfrm>
            <a:off x="339725" y="1922463"/>
            <a:ext cx="8448675" cy="42862"/>
          </a:xfrm>
          <a:prstGeom prst="rect">
            <a:avLst/>
          </a:prstGeom>
          <a:gradFill rotWithShape="1">
            <a:gsLst>
              <a:gs pos="0">
                <a:srgbClr val="CC9900"/>
              </a:gs>
              <a:gs pos="50000">
                <a:srgbClr val="FFFFFF"/>
              </a:gs>
              <a:gs pos="100000">
                <a:srgbClr val="CC9900"/>
              </a:gs>
            </a:gsLst>
            <a:lin ang="0" scaled="1"/>
          </a:gradFill>
          <a:ln w="9525">
            <a:solidFill>
              <a:srgbClr val="FFD931"/>
            </a:solidFill>
            <a:miter lim="800000"/>
            <a:headEnd/>
            <a:tailEnd/>
          </a:ln>
        </p:spPr>
        <p:txBody>
          <a:bodyPr wrap="none" anchor="ctr"/>
          <a:lstStyle>
            <a:lvl1pPr>
              <a:defRPr sz="3600" b="1">
                <a:solidFill>
                  <a:schemeClr val="accent2"/>
                </a:solidFill>
                <a:latin typeface="Arial" panose="020B0604020202020204" pitchFamily="34" charset="0"/>
              </a:defRPr>
            </a:lvl1pPr>
            <a:lvl2pPr marL="742950" indent="-285750">
              <a:defRPr sz="3600" b="1">
                <a:solidFill>
                  <a:schemeClr val="accent2"/>
                </a:solidFill>
                <a:latin typeface="Arial" panose="020B0604020202020204" pitchFamily="34" charset="0"/>
              </a:defRPr>
            </a:lvl2pPr>
            <a:lvl3pPr marL="1143000" indent="-228600">
              <a:defRPr sz="3600" b="1">
                <a:solidFill>
                  <a:schemeClr val="accent2"/>
                </a:solidFill>
                <a:latin typeface="Arial" panose="020B0604020202020204" pitchFamily="34" charset="0"/>
              </a:defRPr>
            </a:lvl3pPr>
            <a:lvl4pPr marL="1600200" indent="-228600">
              <a:defRPr sz="3600" b="1">
                <a:solidFill>
                  <a:schemeClr val="accent2"/>
                </a:solidFill>
                <a:latin typeface="Arial" panose="020B0604020202020204" pitchFamily="34" charset="0"/>
              </a:defRPr>
            </a:lvl4pPr>
            <a:lvl5pPr marL="2057400" indent="-228600">
              <a:defRPr sz="3600" b="1">
                <a:solidFill>
                  <a:schemeClr val="accent2"/>
                </a:solidFill>
                <a:latin typeface="Arial" panose="020B0604020202020204" pitchFamily="34" charset="0"/>
              </a:defRPr>
            </a:lvl5pPr>
            <a:lvl6pPr marL="2514600" indent="-228600" eaLnBrk="0" fontAlgn="base" hangingPunct="0">
              <a:spcBef>
                <a:spcPct val="0"/>
              </a:spcBef>
              <a:spcAft>
                <a:spcPct val="0"/>
              </a:spcAft>
              <a:defRPr sz="3600" b="1">
                <a:solidFill>
                  <a:schemeClr val="accent2"/>
                </a:solidFill>
                <a:latin typeface="Arial" panose="020B0604020202020204" pitchFamily="34" charset="0"/>
              </a:defRPr>
            </a:lvl6pPr>
            <a:lvl7pPr marL="2971800" indent="-228600" eaLnBrk="0" fontAlgn="base" hangingPunct="0">
              <a:spcBef>
                <a:spcPct val="0"/>
              </a:spcBef>
              <a:spcAft>
                <a:spcPct val="0"/>
              </a:spcAft>
              <a:defRPr sz="3600" b="1">
                <a:solidFill>
                  <a:schemeClr val="accent2"/>
                </a:solidFill>
                <a:latin typeface="Arial" panose="020B0604020202020204" pitchFamily="34" charset="0"/>
              </a:defRPr>
            </a:lvl7pPr>
            <a:lvl8pPr marL="3429000" indent="-228600" eaLnBrk="0" fontAlgn="base" hangingPunct="0">
              <a:spcBef>
                <a:spcPct val="0"/>
              </a:spcBef>
              <a:spcAft>
                <a:spcPct val="0"/>
              </a:spcAft>
              <a:defRPr sz="3600" b="1">
                <a:solidFill>
                  <a:schemeClr val="accent2"/>
                </a:solidFill>
                <a:latin typeface="Arial" panose="020B0604020202020204" pitchFamily="34" charset="0"/>
              </a:defRPr>
            </a:lvl8pPr>
            <a:lvl9pPr marL="3886200" indent="-228600" eaLnBrk="0" fontAlgn="base" hangingPunct="0">
              <a:spcBef>
                <a:spcPct val="0"/>
              </a:spcBef>
              <a:spcAft>
                <a:spcPct val="0"/>
              </a:spcAft>
              <a:defRPr sz="3600" b="1">
                <a:solidFill>
                  <a:schemeClr val="accent2"/>
                </a:solidFill>
                <a:latin typeface="Arial" panose="020B0604020202020204" pitchFamily="34" charset="0"/>
              </a:defRPr>
            </a:lvl9pPr>
          </a:lstStyle>
          <a:p>
            <a:pPr algn="ctr" eaLnBrk="1" hangingPunct="1">
              <a:lnSpc>
                <a:spcPct val="85000"/>
              </a:lnSpc>
              <a:defRPr/>
            </a:pPr>
            <a:endParaRPr lang="en-US" altLang="en-US">
              <a:ea typeface="+mn-ea"/>
            </a:endParaRPr>
          </a:p>
        </p:txBody>
      </p:sp>
      <p:sp>
        <p:nvSpPr>
          <p:cNvPr id="4104" name="Text Placeholder 9"/>
          <p:cNvSpPr>
            <a:spLocks noGrp="1"/>
          </p:cNvSpPr>
          <p:nvPr>
            <p:ph type="body" idx="1"/>
          </p:nvPr>
        </p:nvSpPr>
        <p:spPr bwMode="auto">
          <a:xfrm>
            <a:off x="330200" y="2540000"/>
            <a:ext cx="8475663" cy="327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p:txBody>
      </p:sp>
    </p:spTree>
  </p:cSld>
  <p:clrMap bg1="dk1" tx1="lt1" bg2="dk2" tx2="lt2" accent1="accent1" accent2="accent2" accent3="accent3" accent4="accent4" accent5="accent5" accent6="accent6" hlink="hlink" folHlink="folHlink"/>
  <p:sldLayoutIdLst>
    <p:sldLayoutId id="2147483956" r:id="rId1"/>
  </p:sldLayoutIdLs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7" presetClass="entr" presetSubtype="1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strVal val="#ppt_h"/>
                                          </p:val>
                                        </p:tav>
                                        <p:tav tm="100000">
                                          <p:val>
                                            <p:strVal val="#ppt_h"/>
                                          </p:val>
                                        </p:tav>
                                      </p:tavLst>
                                    </p:anim>
                                  </p:childTnLst>
                                </p:cTn>
                              </p:par>
                              <p:par>
                                <p:cTn id="9" presetID="17" presetClass="entr" presetSubtype="1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p:cTn id="11" dur="500" fill="hold"/>
                                        <p:tgtEl>
                                          <p:spTgt spid="9"/>
                                        </p:tgtEl>
                                        <p:attrNameLst>
                                          <p:attrName>ppt_w</p:attrName>
                                        </p:attrNameLst>
                                      </p:cBhvr>
                                      <p:tavLst>
                                        <p:tav tm="0">
                                          <p:val>
                                            <p:fltVal val="0"/>
                                          </p:val>
                                        </p:tav>
                                        <p:tav tm="100000">
                                          <p:val>
                                            <p:strVal val="#ppt_w"/>
                                          </p:val>
                                        </p:tav>
                                      </p:tavLst>
                                    </p:anim>
                                    <p:anim calcmode="lin" valueType="num">
                                      <p:cBhvr>
                                        <p:cTn id="1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txStyles>
    <p:titleStyle>
      <a:lvl1pPr algn="ctr" defTabSz="457200" rtl="0" eaLnBrk="0" fontAlgn="base" hangingPunct="0">
        <a:spcBef>
          <a:spcPct val="0"/>
        </a:spcBef>
        <a:spcAft>
          <a:spcPct val="0"/>
        </a:spcAft>
        <a:defRPr sz="3600" b="1" kern="1200" cap="all" spc="600">
          <a:ln>
            <a:solidFill>
              <a:srgbClr val="FFD931"/>
            </a:solidFill>
          </a:ln>
          <a:solidFill>
            <a:srgbClr val="FFD931"/>
          </a:solidFill>
          <a:effectLst>
            <a:outerShdw blurRad="50800" dist="38100" dir="2700000">
              <a:srgbClr val="000000"/>
            </a:outerShdw>
          </a:effectLst>
          <a:latin typeface="Arial (Headings)"/>
          <a:ea typeface="MS PGothic" panose="020B0600070205080204" pitchFamily="34" charset="-128"/>
          <a:cs typeface="Arial (Headings)"/>
        </a:defRPr>
      </a:lvl1pPr>
      <a:lvl2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2pPr>
      <a:lvl3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3pPr>
      <a:lvl4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4pPr>
      <a:lvl5pPr algn="ctr" defTabSz="457200" rtl="0" eaLnBrk="0" fontAlgn="base" hangingPunct="0">
        <a:spcBef>
          <a:spcPct val="0"/>
        </a:spcBef>
        <a:spcAft>
          <a:spcPct val="0"/>
        </a:spcAft>
        <a:defRPr sz="3600" b="1">
          <a:solidFill>
            <a:srgbClr val="FFD931"/>
          </a:solidFill>
          <a:latin typeface="Arial (Headings)"/>
          <a:ea typeface="MS PGothic" panose="020B0600070205080204" pitchFamily="34" charset="-128"/>
          <a:cs typeface="Arial (Headings)"/>
        </a:defRPr>
      </a:lvl5pPr>
      <a:lvl6pPr marL="457200" algn="ctr" defTabSz="457200" rtl="0" fontAlgn="base">
        <a:spcBef>
          <a:spcPct val="0"/>
        </a:spcBef>
        <a:spcAft>
          <a:spcPct val="0"/>
        </a:spcAft>
        <a:defRPr sz="3600" b="1">
          <a:solidFill>
            <a:srgbClr val="FFD931"/>
          </a:solidFill>
          <a:latin typeface="Arial (Headings)"/>
          <a:ea typeface="Arial (Headings)"/>
          <a:cs typeface="Arial (Headings)"/>
        </a:defRPr>
      </a:lvl6pPr>
      <a:lvl7pPr marL="914400" algn="ctr" defTabSz="457200" rtl="0" fontAlgn="base">
        <a:spcBef>
          <a:spcPct val="0"/>
        </a:spcBef>
        <a:spcAft>
          <a:spcPct val="0"/>
        </a:spcAft>
        <a:defRPr sz="3600" b="1">
          <a:solidFill>
            <a:srgbClr val="FFD931"/>
          </a:solidFill>
          <a:latin typeface="Arial (Headings)"/>
          <a:ea typeface="Arial (Headings)"/>
          <a:cs typeface="Arial (Headings)"/>
        </a:defRPr>
      </a:lvl7pPr>
      <a:lvl8pPr marL="1371600" algn="ctr" defTabSz="457200" rtl="0" fontAlgn="base">
        <a:spcBef>
          <a:spcPct val="0"/>
        </a:spcBef>
        <a:spcAft>
          <a:spcPct val="0"/>
        </a:spcAft>
        <a:defRPr sz="3600" b="1">
          <a:solidFill>
            <a:srgbClr val="FFD931"/>
          </a:solidFill>
          <a:latin typeface="Arial (Headings)"/>
          <a:ea typeface="Arial (Headings)"/>
          <a:cs typeface="Arial (Headings)"/>
        </a:defRPr>
      </a:lvl8pPr>
      <a:lvl9pPr marL="1828800" algn="ctr" defTabSz="457200" rtl="0" fontAlgn="base">
        <a:spcBef>
          <a:spcPct val="0"/>
        </a:spcBef>
        <a:spcAft>
          <a:spcPct val="0"/>
        </a:spcAft>
        <a:defRPr sz="3600" b="1">
          <a:solidFill>
            <a:srgbClr val="FFD931"/>
          </a:solidFill>
          <a:latin typeface="Arial (Headings)"/>
          <a:ea typeface="Arial (Headings)"/>
          <a:cs typeface="Arial (Headings)"/>
        </a:defRPr>
      </a:lvl9pPr>
    </p:titleStyle>
    <p:bodyStyle>
      <a:lvl1pPr marL="342900" indent="-342900" algn="ctr" defTabSz="457200" rtl="0" eaLnBrk="0" fontAlgn="base" hangingPunct="0">
        <a:spcBef>
          <a:spcPct val="20000"/>
        </a:spcBef>
        <a:spcAft>
          <a:spcPct val="0"/>
        </a:spcAft>
        <a:buFont typeface="Arial" panose="020B0604020202020204" pitchFamily="34" charset="0"/>
        <a:defRPr sz="5000" b="1" kern="1200">
          <a:solidFill>
            <a:schemeClr val="tx1"/>
          </a:solidFill>
          <a:latin typeface="Arial (Body)"/>
          <a:ea typeface="MS PGothic" panose="020B0600070205080204" pitchFamily="34" charset="-128"/>
          <a:cs typeface="Arial (Body)"/>
        </a:defRPr>
      </a:lvl1pPr>
      <a:lvl2pPr marL="742950" indent="-285750" algn="l" defTabSz="457200"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Arial (Body)"/>
          <a:cs typeface="Arial (Body)"/>
        </a:defRPr>
      </a:lvl2pPr>
      <a:lvl3pPr marL="1143000" indent="-228600" algn="l" defTabSz="457200"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Arial (Body)"/>
          <a:cs typeface="Arial (Body)"/>
        </a:defRPr>
      </a:lvl3pPr>
      <a:lvl4pPr marL="16002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4pPr>
      <a:lvl5pPr marL="2057400" indent="-228600" algn="l" defTabSz="457200"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Arial (Body)"/>
          <a:cs typeface="Arial (Body)"/>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15/11/2017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60530769"/>
      </p:ext>
    </p:extLst>
  </p:cSld>
  <p:clrMap bg1="lt1" tx1="dk1" bg2="lt2" tx2="dk2" accent1="accent1" accent2="accent2" accent3="accent3" accent4="accent4" accent5="accent5" accent6="accent6" hlink="hlink" folHlink="folHlink"/>
  <p:sldLayoutIdLst>
    <p:sldLayoutId id="2147483960" r:id="rId1"/>
    <p:sldLayoutId id="2147483961" r:id="rId2"/>
    <p:sldLayoutId id="2147483962" r:id="rId3"/>
    <p:sldLayoutId id="2147483963" r:id="rId4"/>
    <p:sldLayoutId id="2147483964" r:id="rId5"/>
    <p:sldLayoutId id="2147483965" r:id="rId6"/>
    <p:sldLayoutId id="2147483966" r:id="rId7"/>
    <p:sldLayoutId id="2147483967" r:id="rId8"/>
    <p:sldLayoutId id="2147483968" r:id="rId9"/>
    <p:sldLayoutId id="2147483969" r:id="rId10"/>
    <p:sldLayoutId id="2147483970" r:id="rId11"/>
  </p:sldLayoutIdLst>
  <p:timing>
    <p:tnLst>
      <p:par>
        <p:cTn id="1" dur="indefinite" restart="never" nodeType="tmRoot"/>
      </p:par>
    </p:tnLst>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bcove.me/9fzzbmll" TargetMode="External"/><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hyperlink" Target="http://bcove.me/o0acel23" TargetMode="External"/><Relationship Id="rId2" Type="http://schemas.openxmlformats.org/officeDocument/2006/relationships/notesSlide" Target="../notesSlides/notesSlide5.xml"/><Relationship Id="rId1" Type="http://schemas.openxmlformats.org/officeDocument/2006/relationships/slideLayout" Target="../slideLayouts/slideLayout18.xml"/><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8.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3" Type="http://schemas.openxmlformats.org/officeDocument/2006/relationships/hyperlink" Target="http://bcove.me/phoa9q94" TargetMode="External"/><Relationship Id="rId2" Type="http://schemas.openxmlformats.org/officeDocument/2006/relationships/notesSlide" Target="../notesSlides/notesSlide15.xml"/><Relationship Id="rId1" Type="http://schemas.openxmlformats.org/officeDocument/2006/relationships/slideLayout" Target="../slideLayouts/slideLayout18.xml"/><Relationship Id="rId4" Type="http://schemas.openxmlformats.org/officeDocument/2006/relationships/image" Target="../media/image17.jpe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ctrTitle"/>
          </p:nvPr>
        </p:nvSpPr>
        <p:spPr/>
        <p:txBody>
          <a:bodyPr>
            <a:normAutofit fontScale="90000"/>
          </a:bodyPr>
          <a:lstStyle/>
          <a:p>
            <a:pPr eaLnBrk="1" fontAlgn="auto" hangingPunct="1">
              <a:spcAft>
                <a:spcPts val="0"/>
              </a:spcAft>
              <a:defRPr/>
            </a:pPr>
            <a:r>
              <a:rPr lang="en-US" altLang="en-US" dirty="0">
                <a:latin typeface="Arial (Body)" charset="0"/>
                <a:cs typeface="Arial (Body)" charset="0"/>
              </a:rPr>
              <a:t>	The Cardiovascular System and Its Control</a:t>
            </a:r>
            <a:br>
              <a:rPr lang="en-US" altLang="en-US" dirty="0">
                <a:latin typeface="Arial (Body)" charset="0"/>
                <a:cs typeface="Arial (Body)" charset="0"/>
              </a:rPr>
            </a:br>
            <a:endParaRPr lang="en-US" dirty="0">
              <a:ea typeface="+mj-ea"/>
            </a:endParaRPr>
          </a:p>
        </p:txBody>
      </p:sp>
      <p:sp>
        <p:nvSpPr>
          <p:cNvPr id="9218" name="Content Placeholder 1"/>
          <p:cNvSpPr>
            <a:spLocks noGrp="1"/>
          </p:cNvSpPr>
          <p:nvPr>
            <p:ph type="subTitle" idx="1"/>
          </p:nvPr>
        </p:nvSpPr>
        <p:spPr/>
        <p:txBody>
          <a:bodyPr/>
          <a:lstStyle/>
          <a:p>
            <a:pPr marL="0" indent="0" algn="ctr" eaLnBrk="1" hangingPunct="1">
              <a:buNone/>
            </a:pPr>
            <a:r>
              <a:rPr lang="en-GB" altLang="en-US" dirty="0">
                <a:latin typeface="Arial (Body)" charset="0"/>
                <a:cs typeface="Arial (Body)" charset="0"/>
              </a:rPr>
              <a:t>Geraint Forster</a:t>
            </a:r>
          </a:p>
          <a:p>
            <a:pPr marL="0" indent="0" algn="ctr" eaLnBrk="1" hangingPunct="1">
              <a:buNone/>
            </a:pPr>
            <a:r>
              <a:rPr lang="en-GB" altLang="en-US" dirty="0">
                <a:latin typeface="Arial (Body)" charset="0"/>
                <a:cs typeface="Arial (Body)" charset="0"/>
              </a:rPr>
              <a:t>Based on Chapter 6 – Kenney, Wilmore and </a:t>
            </a:r>
            <a:r>
              <a:rPr lang="en-GB" altLang="en-US" dirty="0" err="1">
                <a:latin typeface="Arial (Body)" charset="0"/>
                <a:cs typeface="Arial (Body)" charset="0"/>
              </a:rPr>
              <a:t>Costill</a:t>
            </a:r>
            <a:r>
              <a:rPr lang="en-GB" altLang="en-US" dirty="0">
                <a:latin typeface="Arial (Body)" charset="0"/>
                <a:cs typeface="Arial (Body)" charset="0"/>
              </a:rPr>
              <a:t> (2015)</a:t>
            </a:r>
            <a:endParaRPr lang="en-US" altLang="en-US" dirty="0">
              <a:latin typeface="Arial (Body)" charset="0"/>
              <a:cs typeface="Arial (Body)"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2"/>
          <p:cNvSpPr>
            <a:spLocks noGrp="1"/>
          </p:cNvSpPr>
          <p:nvPr>
            <p:ph type="title"/>
          </p:nvPr>
        </p:nvSpPr>
        <p:spPr/>
        <p:txBody>
          <a:bodyPr>
            <a:normAutofit fontScale="90000"/>
          </a:bodyPr>
          <a:lstStyle/>
          <a:p>
            <a:pPr eaLnBrk="1" hangingPunct="1"/>
            <a:r>
              <a:rPr lang="en-US" altLang="en-US">
                <a:effectLst/>
              </a:rPr>
              <a:t>The Cardiovascular System:</a:t>
            </a:r>
            <a:br>
              <a:rPr lang="en-US" altLang="en-US">
                <a:effectLst/>
              </a:rPr>
            </a:br>
            <a:r>
              <a:rPr lang="en-US" altLang="en-US">
                <a:effectLst/>
              </a:rPr>
              <a:t>Major Functions</a:t>
            </a:r>
          </a:p>
        </p:txBody>
      </p:sp>
      <p:sp>
        <p:nvSpPr>
          <p:cNvPr id="11267" name="Content Placeholder 13"/>
          <p:cNvSpPr>
            <a:spLocks noGrp="1"/>
          </p:cNvSpPr>
          <p:nvPr>
            <p:ph idx="1"/>
          </p:nvPr>
        </p:nvSpPr>
        <p:spPr>
          <a:xfrm>
            <a:off x="571500" y="1874838"/>
            <a:ext cx="8051800" cy="3854753"/>
          </a:xfrm>
        </p:spPr>
        <p:txBody>
          <a:bodyPr>
            <a:normAutofit fontScale="92500" lnSpcReduction="10000"/>
          </a:bodyPr>
          <a:lstStyle/>
          <a:p>
            <a:pPr eaLnBrk="1" hangingPunct="1"/>
            <a:r>
              <a:rPr lang="en-US" altLang="en-US" dirty="0"/>
              <a:t>Delivers O</a:t>
            </a:r>
            <a:r>
              <a:rPr lang="en-US" altLang="en-US" baseline="-25000" dirty="0"/>
              <a:t>2</a:t>
            </a:r>
            <a:r>
              <a:rPr lang="en-US" altLang="en-US" dirty="0"/>
              <a:t>, nutrients</a:t>
            </a:r>
          </a:p>
          <a:p>
            <a:pPr eaLnBrk="1" hangingPunct="1"/>
            <a:endParaRPr lang="en-US" altLang="en-US" sz="800" dirty="0"/>
          </a:p>
          <a:p>
            <a:pPr eaLnBrk="1" hangingPunct="1"/>
            <a:r>
              <a:rPr lang="en-US" altLang="en-US" dirty="0"/>
              <a:t>Removes CO</a:t>
            </a:r>
            <a:r>
              <a:rPr lang="en-US" altLang="en-US" baseline="-25000" dirty="0"/>
              <a:t>2</a:t>
            </a:r>
            <a:r>
              <a:rPr lang="en-US" altLang="en-US" dirty="0"/>
              <a:t>, other waste</a:t>
            </a:r>
          </a:p>
          <a:p>
            <a:pPr eaLnBrk="1" hangingPunct="1"/>
            <a:endParaRPr lang="en-US" altLang="en-US" sz="800" dirty="0"/>
          </a:p>
          <a:p>
            <a:pPr eaLnBrk="1" hangingPunct="1"/>
            <a:r>
              <a:rPr lang="en-US" altLang="en-US" dirty="0"/>
              <a:t>Transports hormones, other molecules</a:t>
            </a:r>
          </a:p>
          <a:p>
            <a:pPr eaLnBrk="1" hangingPunct="1"/>
            <a:endParaRPr lang="en-US" altLang="en-US" sz="800" dirty="0"/>
          </a:p>
          <a:p>
            <a:pPr eaLnBrk="1" hangingPunct="1"/>
            <a:r>
              <a:rPr lang="en-US" altLang="en-US" dirty="0"/>
              <a:t>Temperature balance and fluid regulation</a:t>
            </a:r>
          </a:p>
          <a:p>
            <a:pPr eaLnBrk="1" hangingPunct="1"/>
            <a:endParaRPr lang="en-US" altLang="en-US" sz="800" dirty="0"/>
          </a:p>
          <a:p>
            <a:pPr eaLnBrk="1" hangingPunct="1"/>
            <a:r>
              <a:rPr lang="en-US" altLang="en-US" dirty="0"/>
              <a:t>Acid–base balance</a:t>
            </a:r>
          </a:p>
          <a:p>
            <a:pPr eaLnBrk="1" hangingPunct="1"/>
            <a:endParaRPr lang="en-US" altLang="en-US" sz="800" dirty="0"/>
          </a:p>
          <a:p>
            <a:pPr eaLnBrk="1" hangingPunct="1"/>
            <a:r>
              <a:rPr lang="en-US" altLang="en-US" dirty="0"/>
              <a:t>Immune function</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2"/>
          <p:cNvSpPr>
            <a:spLocks noGrp="1"/>
          </p:cNvSpPr>
          <p:nvPr>
            <p:ph type="title"/>
          </p:nvPr>
        </p:nvSpPr>
        <p:spPr/>
        <p:txBody>
          <a:bodyPr/>
          <a:lstStyle/>
          <a:p>
            <a:pPr eaLnBrk="1" hangingPunct="1"/>
            <a:r>
              <a:rPr lang="en-US" altLang="en-US">
                <a:effectLst/>
              </a:rPr>
              <a:t>The Cardiovascular System</a:t>
            </a:r>
          </a:p>
        </p:txBody>
      </p:sp>
      <p:sp>
        <p:nvSpPr>
          <p:cNvPr id="12291" name="Content Placeholder 13"/>
          <p:cNvSpPr>
            <a:spLocks noGrp="1"/>
          </p:cNvSpPr>
          <p:nvPr>
            <p:ph idx="1"/>
          </p:nvPr>
        </p:nvSpPr>
        <p:spPr>
          <a:xfrm>
            <a:off x="571500" y="1874838"/>
            <a:ext cx="8051800" cy="3874209"/>
          </a:xfrm>
        </p:spPr>
        <p:txBody>
          <a:bodyPr>
            <a:normAutofit lnSpcReduction="10000"/>
          </a:bodyPr>
          <a:lstStyle/>
          <a:p>
            <a:pPr eaLnBrk="1" hangingPunct="1"/>
            <a:r>
              <a:rPr lang="en-US" altLang="en-US" dirty="0"/>
              <a:t>Three major circulatory elements</a:t>
            </a:r>
          </a:p>
          <a:p>
            <a:pPr lvl="1" eaLnBrk="1" hangingPunct="1">
              <a:buFontTx/>
              <a:buNone/>
            </a:pPr>
            <a:r>
              <a:rPr lang="en-US" altLang="en-US" dirty="0"/>
              <a:t>1. A pump (heart)</a:t>
            </a:r>
          </a:p>
          <a:p>
            <a:pPr lvl="1" eaLnBrk="1" hangingPunct="1">
              <a:buFontTx/>
              <a:buNone/>
            </a:pPr>
            <a:r>
              <a:rPr lang="en-US" altLang="en-US" dirty="0"/>
              <a:t>2. Channels or tubes (blood vessels)</a:t>
            </a:r>
          </a:p>
          <a:p>
            <a:pPr lvl="1" eaLnBrk="1" hangingPunct="1">
              <a:buFontTx/>
              <a:buNone/>
            </a:pPr>
            <a:r>
              <a:rPr lang="en-US" altLang="en-US" dirty="0"/>
              <a:t>3. A fluid medium (blood)</a:t>
            </a:r>
          </a:p>
          <a:p>
            <a:pPr eaLnBrk="1" hangingPunct="1"/>
            <a:endParaRPr lang="en-US" altLang="en-US" sz="800" dirty="0"/>
          </a:p>
          <a:p>
            <a:pPr eaLnBrk="1" hangingPunct="1"/>
            <a:r>
              <a:rPr lang="en-US" altLang="en-US" dirty="0"/>
              <a:t>Heart generates pressure to drive blood through vessels</a:t>
            </a:r>
          </a:p>
          <a:p>
            <a:pPr eaLnBrk="1" hangingPunct="1"/>
            <a:endParaRPr lang="en-US" altLang="en-US" sz="800" dirty="0"/>
          </a:p>
          <a:p>
            <a:pPr eaLnBrk="1" hangingPunct="1"/>
            <a:r>
              <a:rPr lang="en-US" altLang="en-US" dirty="0"/>
              <a:t>Blood flow must meet metabolic demands</a:t>
            </a:r>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2"/>
          <p:cNvSpPr>
            <a:spLocks noGrp="1"/>
          </p:cNvSpPr>
          <p:nvPr>
            <p:ph type="title"/>
          </p:nvPr>
        </p:nvSpPr>
        <p:spPr/>
        <p:txBody>
          <a:bodyPr/>
          <a:lstStyle/>
          <a:p>
            <a:pPr eaLnBrk="1" hangingPunct="1"/>
            <a:r>
              <a:rPr lang="en-US" altLang="en-US">
                <a:effectLst/>
              </a:rPr>
              <a:t>The Heart</a:t>
            </a:r>
          </a:p>
        </p:txBody>
      </p:sp>
      <p:sp>
        <p:nvSpPr>
          <p:cNvPr id="13315" name="Content Placeholder 13"/>
          <p:cNvSpPr>
            <a:spLocks noGrp="1"/>
          </p:cNvSpPr>
          <p:nvPr>
            <p:ph idx="1"/>
          </p:nvPr>
        </p:nvSpPr>
        <p:spPr>
          <a:xfrm>
            <a:off x="546100" y="1417638"/>
            <a:ext cx="8051800" cy="4083050"/>
          </a:xfrm>
        </p:spPr>
        <p:txBody>
          <a:bodyPr>
            <a:normAutofit fontScale="92500" lnSpcReduction="10000"/>
          </a:bodyPr>
          <a:lstStyle/>
          <a:p>
            <a:pPr eaLnBrk="1" hangingPunct="1">
              <a:defRPr/>
            </a:pPr>
            <a:r>
              <a:rPr lang="en-US" altLang="en-US" dirty="0">
                <a:ea typeface="+mn-ea"/>
              </a:rPr>
              <a:t>Four chambers</a:t>
            </a:r>
          </a:p>
          <a:p>
            <a:pPr lvl="1" eaLnBrk="1" hangingPunct="1">
              <a:defRPr/>
            </a:pPr>
            <a:r>
              <a:rPr lang="en-US" altLang="en-US" dirty="0">
                <a:ea typeface="ＭＳ Ｐゴシック" charset="0"/>
              </a:rPr>
              <a:t>Right and le</a:t>
            </a:r>
            <a:r>
              <a:rPr lang="en-US" altLang="en-US" spc="110" dirty="0">
                <a:ea typeface="ＭＳ Ｐゴシック" charset="0"/>
              </a:rPr>
              <a:t>f</a:t>
            </a:r>
            <a:r>
              <a:rPr lang="en-US" altLang="en-US" dirty="0">
                <a:ea typeface="ＭＳ Ｐゴシック" charset="0"/>
              </a:rPr>
              <a:t>t atria (RA, LA): top, receiving chambers</a:t>
            </a:r>
          </a:p>
          <a:p>
            <a:pPr lvl="1" eaLnBrk="1" hangingPunct="1">
              <a:defRPr/>
            </a:pPr>
            <a:r>
              <a:rPr lang="en-US" altLang="en-US" dirty="0">
                <a:ea typeface="ＭＳ Ｐゴシック" charset="0"/>
              </a:rPr>
              <a:t>Right and le</a:t>
            </a:r>
            <a:r>
              <a:rPr lang="en-US" altLang="en-US" spc="110" dirty="0">
                <a:ea typeface="ＭＳ Ｐゴシック" charset="0"/>
              </a:rPr>
              <a:t>f</a:t>
            </a:r>
            <a:r>
              <a:rPr lang="en-US" altLang="en-US" dirty="0">
                <a:ea typeface="ＭＳ Ｐゴシック" charset="0"/>
              </a:rPr>
              <a:t>t ventricles (RV, LV): bottom, pumping chambers</a:t>
            </a:r>
          </a:p>
          <a:p>
            <a:pPr lvl="1" eaLnBrk="1" hangingPunct="1">
              <a:defRPr/>
            </a:pPr>
            <a:endParaRPr lang="en-US" altLang="en-US" sz="800" dirty="0">
              <a:ea typeface="ＭＳ Ｐゴシック" charset="0"/>
            </a:endParaRPr>
          </a:p>
          <a:p>
            <a:pPr eaLnBrk="1" hangingPunct="1">
              <a:defRPr/>
            </a:pPr>
            <a:r>
              <a:rPr lang="en-US" altLang="en-US" dirty="0">
                <a:ea typeface="+mn-ea"/>
              </a:rPr>
              <a:t>Pericardium</a:t>
            </a:r>
          </a:p>
          <a:p>
            <a:pPr eaLnBrk="1" hangingPunct="1">
              <a:defRPr/>
            </a:pPr>
            <a:endParaRPr lang="en-US" altLang="en-US" sz="800" dirty="0">
              <a:ea typeface="+mn-ea"/>
            </a:endParaRPr>
          </a:p>
          <a:p>
            <a:pPr eaLnBrk="1" hangingPunct="1">
              <a:defRPr/>
            </a:pPr>
            <a:r>
              <a:rPr lang="en-US" altLang="en-US" dirty="0">
                <a:ea typeface="+mn-ea"/>
              </a:rPr>
              <a:t>Pericardial cavity</a:t>
            </a:r>
          </a:p>
          <a:p>
            <a:pPr eaLnBrk="1" hangingPunct="1">
              <a:defRPr/>
            </a:pPr>
            <a:endParaRPr lang="en-US" altLang="en-US" sz="800" dirty="0">
              <a:ea typeface="+mn-ea"/>
            </a:endParaRPr>
          </a:p>
          <a:p>
            <a:pPr eaLnBrk="1" hangingPunct="1">
              <a:defRPr/>
            </a:pPr>
            <a:r>
              <a:rPr lang="en-US" altLang="en-US" dirty="0">
                <a:ea typeface="+mn-ea"/>
              </a:rPr>
              <a:t>Pericardial fluid</a:t>
            </a:r>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2"/>
          <p:cNvSpPr>
            <a:spLocks noGrp="1"/>
          </p:cNvSpPr>
          <p:nvPr>
            <p:ph type="title"/>
          </p:nvPr>
        </p:nvSpPr>
        <p:spPr/>
        <p:txBody>
          <a:bodyPr/>
          <a:lstStyle/>
          <a:p>
            <a:pPr eaLnBrk="1" hangingPunct="1"/>
            <a:endParaRPr lang="en-US" altLang="en-US" dirty="0">
              <a:effectLst/>
            </a:endParaRPr>
          </a:p>
        </p:txBody>
      </p:sp>
      <p:pic>
        <p:nvPicPr>
          <p:cNvPr id="14339"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882775" y="458499"/>
            <a:ext cx="5378450" cy="5116512"/>
          </a:xfrm>
        </p:spPr>
      </p:pic>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2"/>
          <p:cNvSpPr>
            <a:spLocks noGrp="1"/>
          </p:cNvSpPr>
          <p:nvPr>
            <p:ph type="title"/>
          </p:nvPr>
        </p:nvSpPr>
        <p:spPr/>
        <p:txBody>
          <a:bodyPr/>
          <a:lstStyle/>
          <a:p>
            <a:pPr eaLnBrk="1" hangingPunct="1"/>
            <a:r>
              <a:rPr lang="en-US" altLang="en-US">
                <a:effectLst/>
              </a:rPr>
              <a:t>Animation 6.1</a:t>
            </a:r>
          </a:p>
        </p:txBody>
      </p:sp>
      <p:pic>
        <p:nvPicPr>
          <p:cNvPr id="15363" name="Content Placeholder 2">
            <a:hlinkClick r:id="rId3"/>
          </p:cNvPr>
          <p:cNvPicPr>
            <a:picLocks noGrp="1" noChangeAspect="1"/>
          </p:cNvPicPr>
          <p:nvPr>
            <p:ph idx="1"/>
          </p:nvPr>
        </p:nvPicPr>
        <p:blipFill>
          <a:blip r:embed="rId4" cstate="print">
            <a:extLst>
              <a:ext uri="{28A0092B-C50C-407E-A947-70E740481C1C}">
                <a14:useLocalDpi xmlns:a14="http://schemas.microsoft.com/office/drawing/2010/main" val="0"/>
              </a:ext>
            </a:extLst>
          </a:blip>
          <a:srcRect/>
          <a:stretch>
            <a:fillRect/>
          </a:stretch>
        </p:blipFill>
        <p:spPr>
          <a:xfrm>
            <a:off x="1882775" y="389227"/>
            <a:ext cx="5378450" cy="5116512"/>
          </a:xfrm>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2"/>
          <p:cNvSpPr>
            <a:spLocks noGrp="1"/>
          </p:cNvSpPr>
          <p:nvPr>
            <p:ph type="title"/>
          </p:nvPr>
        </p:nvSpPr>
        <p:spPr/>
        <p:txBody>
          <a:bodyPr/>
          <a:lstStyle/>
          <a:p>
            <a:pPr eaLnBrk="1" hangingPunct="1"/>
            <a:r>
              <a:rPr lang="en-US" altLang="en-US">
                <a:effectLst/>
              </a:rPr>
              <a:t>Blood Flow Through the Heart</a:t>
            </a:r>
          </a:p>
        </p:txBody>
      </p:sp>
      <p:sp>
        <p:nvSpPr>
          <p:cNvPr id="17411" name="Content Placeholder 13"/>
          <p:cNvSpPr>
            <a:spLocks noGrp="1"/>
          </p:cNvSpPr>
          <p:nvPr>
            <p:ph idx="1"/>
          </p:nvPr>
        </p:nvSpPr>
        <p:spPr>
          <a:xfrm>
            <a:off x="546100" y="1631647"/>
            <a:ext cx="8051800" cy="4273550"/>
          </a:xfrm>
        </p:spPr>
        <p:txBody>
          <a:bodyPr>
            <a:normAutofit fontScale="92500" lnSpcReduction="10000"/>
          </a:bodyPr>
          <a:lstStyle/>
          <a:p>
            <a:pPr eaLnBrk="1" hangingPunct="1">
              <a:defRPr/>
            </a:pPr>
            <a:r>
              <a:rPr lang="en-US" altLang="en-US" dirty="0">
                <a:ea typeface="+mn-ea"/>
              </a:rPr>
              <a:t>Right heart: pulmonary circulation</a:t>
            </a:r>
          </a:p>
          <a:p>
            <a:pPr lvl="1" eaLnBrk="1" hangingPunct="1">
              <a:defRPr/>
            </a:pPr>
            <a:r>
              <a:rPr lang="en-US" altLang="en-US" dirty="0">
                <a:ea typeface="ＭＳ Ｐゴシック" charset="0"/>
              </a:rPr>
              <a:t>Pumps deoxygenated blood from body to lungs</a:t>
            </a:r>
          </a:p>
          <a:p>
            <a:pPr lvl="1" eaLnBrk="1" hangingPunct="1">
              <a:defRPr/>
            </a:pPr>
            <a:r>
              <a:rPr lang="en-US" altLang="en-US" dirty="0">
                <a:ea typeface="ＭＳ Ｐゴシック" charset="0"/>
              </a:rPr>
              <a:t>Superior, inferior vena </a:t>
            </a:r>
            <a:r>
              <a:rPr lang="en-US" altLang="en-US" dirty="0" err="1">
                <a:ea typeface="ＭＳ Ｐゴシック" charset="0"/>
              </a:rPr>
              <a:t>cavae</a:t>
            </a:r>
            <a:r>
              <a:rPr lang="en-US" altLang="en-US" dirty="0">
                <a:ea typeface="ＭＳ Ｐゴシック" charset="0"/>
              </a:rPr>
              <a:t> </a:t>
            </a:r>
            <a:r>
              <a:rPr lang="en-US" altLang="en-US" dirty="0">
                <a:ea typeface="ＭＳ Ｐゴシック" charset="0"/>
                <a:sym typeface="Wingdings" panose="05000000000000000000" pitchFamily="2" charset="2"/>
              </a:rPr>
              <a:t> RA  tricuspid valve  RV  pulmonary valve  pulmonary a</a:t>
            </a:r>
            <a:r>
              <a:rPr lang="en-US" altLang="en-US" spc="100" dirty="0">
                <a:ea typeface="ＭＳ Ｐゴシック" charset="0"/>
              </a:rPr>
              <a:t>r</a:t>
            </a:r>
            <a:r>
              <a:rPr lang="en-US" altLang="en-US" dirty="0">
                <a:ea typeface="ＭＳ Ｐゴシック" charset="0"/>
                <a:sym typeface="Wingdings" panose="05000000000000000000" pitchFamily="2" charset="2"/>
              </a:rPr>
              <a:t>teries  lungs  </a:t>
            </a:r>
          </a:p>
          <a:p>
            <a:pPr eaLnBrk="1" hangingPunct="1">
              <a:buFontTx/>
              <a:buNone/>
              <a:defRPr/>
            </a:pPr>
            <a:endParaRPr lang="en-US" altLang="en-US" sz="800" dirty="0">
              <a:ea typeface="+mn-ea"/>
            </a:endParaRPr>
          </a:p>
          <a:p>
            <a:pPr eaLnBrk="1" hangingPunct="1">
              <a:defRPr/>
            </a:pPr>
            <a:r>
              <a:rPr lang="en-US" altLang="en-US" dirty="0">
                <a:ea typeface="+mn-ea"/>
              </a:rPr>
              <a:t>Le</a:t>
            </a:r>
            <a:r>
              <a:rPr lang="en-US" altLang="en-US" spc="110" dirty="0">
                <a:ea typeface="+mn-ea"/>
              </a:rPr>
              <a:t>f</a:t>
            </a:r>
            <a:r>
              <a:rPr lang="en-US" altLang="en-US" dirty="0">
                <a:ea typeface="+mn-ea"/>
              </a:rPr>
              <a:t>t heart: systemic circulation</a:t>
            </a:r>
          </a:p>
          <a:p>
            <a:pPr lvl="1" eaLnBrk="1" hangingPunct="1">
              <a:defRPr/>
            </a:pPr>
            <a:r>
              <a:rPr lang="en-US" altLang="en-US" dirty="0">
                <a:ea typeface="ＭＳ Ｐゴシック" charset="0"/>
              </a:rPr>
              <a:t>Pumps oxygenated blood from lungs to body</a:t>
            </a:r>
          </a:p>
          <a:p>
            <a:pPr lvl="1" eaLnBrk="1" hangingPunct="1">
              <a:defRPr/>
            </a:pPr>
            <a:r>
              <a:rPr lang="en-US" altLang="en-US" dirty="0">
                <a:ea typeface="ＭＳ Ｐゴシック" charset="0"/>
              </a:rPr>
              <a:t>Lungs </a:t>
            </a:r>
            <a:r>
              <a:rPr lang="en-US" altLang="en-US" dirty="0">
                <a:ea typeface="ＭＳ Ｐゴシック" charset="0"/>
                <a:sym typeface="Wingdings" panose="05000000000000000000" pitchFamily="2" charset="2"/>
              </a:rPr>
              <a:t> pulmonary veins  LA  mitral valve  LV  aortic valve  aorta</a:t>
            </a:r>
            <a:endParaRPr lang="en-US" altLang="en-US" dirty="0">
              <a:ea typeface="ＭＳ Ｐゴシック" charset="0"/>
            </a:endParaRPr>
          </a:p>
          <a:p>
            <a:pPr eaLnBrk="1" hangingPunct="1">
              <a:defRPr/>
            </a:pPr>
            <a:endParaRPr lang="en-US" altLang="en-US" dirty="0">
              <a:ea typeface="+mn-ea"/>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2"/>
          <p:cNvSpPr>
            <a:spLocks noGrp="1"/>
          </p:cNvSpPr>
          <p:nvPr>
            <p:ph type="title"/>
          </p:nvPr>
        </p:nvSpPr>
        <p:spPr/>
        <p:txBody>
          <a:bodyPr/>
          <a:lstStyle/>
          <a:p>
            <a:pPr eaLnBrk="1" hangingPunct="1"/>
            <a:r>
              <a:rPr lang="en-US" altLang="en-US">
                <a:effectLst/>
              </a:rPr>
              <a:t>Myocardium</a:t>
            </a:r>
          </a:p>
        </p:txBody>
      </p:sp>
      <p:sp>
        <p:nvSpPr>
          <p:cNvPr id="16387" name="Content Placeholder 13"/>
          <p:cNvSpPr>
            <a:spLocks noGrp="1"/>
          </p:cNvSpPr>
          <p:nvPr>
            <p:ph idx="1"/>
          </p:nvPr>
        </p:nvSpPr>
        <p:spPr>
          <a:xfrm>
            <a:off x="635000" y="1495459"/>
            <a:ext cx="8051800" cy="4273550"/>
          </a:xfrm>
        </p:spPr>
        <p:txBody>
          <a:bodyPr>
            <a:normAutofit lnSpcReduction="10000"/>
          </a:bodyPr>
          <a:lstStyle/>
          <a:p>
            <a:pPr eaLnBrk="1" hangingPunct="1">
              <a:defRPr/>
            </a:pPr>
            <a:r>
              <a:rPr lang="en-US" altLang="en-US" dirty="0">
                <a:ea typeface="+mn-ea"/>
              </a:rPr>
              <a:t>Myocardium: cardiac muscle</a:t>
            </a:r>
          </a:p>
          <a:p>
            <a:pPr eaLnBrk="1" hangingPunct="1">
              <a:defRPr/>
            </a:pPr>
            <a:endParaRPr lang="en-US" altLang="en-US" sz="800" dirty="0">
              <a:ea typeface="+mn-ea"/>
            </a:endParaRPr>
          </a:p>
          <a:p>
            <a:pPr eaLnBrk="1" hangingPunct="1">
              <a:defRPr/>
            </a:pPr>
            <a:r>
              <a:rPr lang="en-US" altLang="en-US" dirty="0">
                <a:ea typeface="+mn-ea"/>
              </a:rPr>
              <a:t>LV has most myocardium</a:t>
            </a:r>
          </a:p>
          <a:p>
            <a:pPr lvl="1" eaLnBrk="1" hangingPunct="1">
              <a:defRPr/>
            </a:pPr>
            <a:r>
              <a:rPr lang="en-US" altLang="en-US" dirty="0">
                <a:ea typeface="ＭＳ Ｐゴシック" charset="0"/>
              </a:rPr>
              <a:t>Must pump blood to entire body</a:t>
            </a:r>
          </a:p>
          <a:p>
            <a:pPr lvl="1" eaLnBrk="1" hangingPunct="1">
              <a:defRPr/>
            </a:pPr>
            <a:r>
              <a:rPr lang="en-US" altLang="en-US" dirty="0">
                <a:ea typeface="ＭＳ Ｐゴシック" charset="0"/>
              </a:rPr>
              <a:t>Thickest walls (hype</a:t>
            </a:r>
            <a:r>
              <a:rPr lang="en-US" altLang="en-US" spc="100" dirty="0">
                <a:ea typeface="ＭＳ Ｐゴシック" charset="0"/>
              </a:rPr>
              <a:t>r</a:t>
            </a:r>
            <a:r>
              <a:rPr lang="en-US" altLang="en-US" dirty="0">
                <a:ea typeface="ＭＳ Ｐゴシック" charset="0"/>
              </a:rPr>
              <a:t>trophy)</a:t>
            </a:r>
          </a:p>
          <a:p>
            <a:pPr lvl="1" eaLnBrk="1" hangingPunct="1">
              <a:defRPr/>
            </a:pPr>
            <a:r>
              <a:rPr lang="en-US" altLang="en-US" dirty="0">
                <a:ea typeface="ＭＳ Ｐゴシック" charset="0"/>
              </a:rPr>
              <a:t>LV hype</a:t>
            </a:r>
            <a:r>
              <a:rPr lang="en-US" altLang="en-US" spc="100" dirty="0">
                <a:ea typeface="ＭＳ Ｐゴシック" charset="0"/>
              </a:rPr>
              <a:t>r</a:t>
            </a:r>
            <a:r>
              <a:rPr lang="en-US" altLang="en-US" dirty="0">
                <a:ea typeface="ＭＳ Ｐゴシック" charset="0"/>
              </a:rPr>
              <a:t>trophies with exercise and with disease</a:t>
            </a:r>
          </a:p>
          <a:p>
            <a:pPr lvl="1" eaLnBrk="1" hangingPunct="1">
              <a:defRPr/>
            </a:pPr>
            <a:r>
              <a:rPr lang="en-US" altLang="en-US" dirty="0">
                <a:ea typeface="ＭＳ Ｐゴシック" charset="0"/>
              </a:rPr>
              <a:t>But exercise adaptations versus disease adaptations ve</a:t>
            </a:r>
            <a:r>
              <a:rPr lang="en-US" altLang="en-US" spc="100" dirty="0">
                <a:ea typeface="ＭＳ Ｐゴシック" charset="0"/>
              </a:rPr>
              <a:t>r</a:t>
            </a:r>
            <a:r>
              <a:rPr lang="en-US" altLang="en-US" dirty="0">
                <a:ea typeface="ＭＳ Ｐゴシック" charset="0"/>
              </a:rPr>
              <a:t>y different</a:t>
            </a:r>
          </a:p>
          <a:p>
            <a:pPr marL="457200" lvl="1" indent="0" algn="r" eaLnBrk="1" hangingPunct="1">
              <a:buFontTx/>
              <a:buNone/>
              <a:defRPr/>
            </a:pPr>
            <a:r>
              <a:rPr lang="en-US" altLang="en-US" sz="1400" i="1" dirty="0">
                <a:ea typeface="ＭＳ Ｐゴシック" charset="0"/>
              </a:rPr>
              <a:t>(continued)</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2"/>
          <p:cNvSpPr>
            <a:spLocks noGrp="1"/>
          </p:cNvSpPr>
          <p:nvPr>
            <p:ph type="title"/>
          </p:nvPr>
        </p:nvSpPr>
        <p:spPr/>
        <p:txBody>
          <a:bodyPr/>
          <a:lstStyle/>
          <a:p>
            <a:pPr eaLnBrk="1" hangingPunct="1"/>
            <a:r>
              <a:rPr lang="en-US" altLang="en-US">
                <a:effectLst/>
              </a:rPr>
              <a:t>Myocardium</a:t>
            </a:r>
            <a:r>
              <a:rPr lang="en-US" altLang="en-US" i="1">
                <a:effectLst/>
              </a:rPr>
              <a:t> </a:t>
            </a:r>
            <a:r>
              <a:rPr lang="en-US" altLang="en-US" sz="2400" i="1">
                <a:effectLst/>
              </a:rPr>
              <a:t>(continued)</a:t>
            </a:r>
          </a:p>
        </p:txBody>
      </p:sp>
      <p:sp>
        <p:nvSpPr>
          <p:cNvPr id="19459" name="Content Placeholder 13"/>
          <p:cNvSpPr>
            <a:spLocks noGrp="1"/>
          </p:cNvSpPr>
          <p:nvPr>
            <p:ph idx="1"/>
          </p:nvPr>
        </p:nvSpPr>
        <p:spPr>
          <a:xfrm>
            <a:off x="635000" y="1514915"/>
            <a:ext cx="8051800" cy="4273550"/>
          </a:xfrm>
        </p:spPr>
        <p:txBody>
          <a:bodyPr>
            <a:normAutofit fontScale="92500"/>
          </a:bodyPr>
          <a:lstStyle/>
          <a:p>
            <a:pPr eaLnBrk="1" hangingPunct="1"/>
            <a:r>
              <a:rPr lang="en-US" altLang="en-US" dirty="0"/>
              <a:t>Only one fiber type (similar to type I)</a:t>
            </a:r>
          </a:p>
          <a:p>
            <a:pPr lvl="1" eaLnBrk="1" hangingPunct="1"/>
            <a:r>
              <a:rPr lang="en-US" altLang="en-US" dirty="0"/>
              <a:t>High capillary density</a:t>
            </a:r>
          </a:p>
          <a:p>
            <a:pPr lvl="1" eaLnBrk="1" hangingPunct="1"/>
            <a:r>
              <a:rPr lang="en-US" altLang="en-US" dirty="0"/>
              <a:t>High number of mitochondria</a:t>
            </a:r>
          </a:p>
          <a:p>
            <a:pPr lvl="1" eaLnBrk="1" hangingPunct="1"/>
            <a:r>
              <a:rPr lang="en-US" altLang="en-US" dirty="0"/>
              <a:t>Striated</a:t>
            </a:r>
          </a:p>
          <a:p>
            <a:pPr lvl="1" eaLnBrk="1" hangingPunct="1"/>
            <a:endParaRPr lang="en-US" altLang="en-US" sz="800" dirty="0"/>
          </a:p>
          <a:p>
            <a:pPr eaLnBrk="1" hangingPunct="1"/>
            <a:r>
              <a:rPr lang="en-US" altLang="en-US" dirty="0"/>
              <a:t>Cardiac muscle fibers connected by intercalated discs</a:t>
            </a:r>
          </a:p>
          <a:p>
            <a:pPr lvl="1" eaLnBrk="1" hangingPunct="1"/>
            <a:r>
              <a:rPr lang="en-US" altLang="en-US" dirty="0"/>
              <a:t>Desmosomes: hold cells together</a:t>
            </a:r>
          </a:p>
          <a:p>
            <a:pPr lvl="1" eaLnBrk="1" hangingPunct="1"/>
            <a:r>
              <a:rPr lang="en-US" altLang="en-US" dirty="0"/>
              <a:t>Gap junctions: rapidly conduct action potentials</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2"/>
          <p:cNvSpPr>
            <a:spLocks noGrp="1"/>
          </p:cNvSpPr>
          <p:nvPr>
            <p:ph type="title"/>
          </p:nvPr>
        </p:nvSpPr>
        <p:spPr/>
        <p:txBody>
          <a:bodyPr>
            <a:normAutofit fontScale="90000"/>
          </a:bodyPr>
          <a:lstStyle/>
          <a:p>
            <a:pPr eaLnBrk="1" hangingPunct="1"/>
            <a:r>
              <a:rPr lang="en-US" altLang="en-US">
                <a:effectLst/>
              </a:rPr>
              <a:t>Myocardium Versus Skeletal Muscle</a:t>
            </a:r>
          </a:p>
        </p:txBody>
      </p:sp>
      <p:sp>
        <p:nvSpPr>
          <p:cNvPr id="21507" name="Content Placeholder 13"/>
          <p:cNvSpPr>
            <a:spLocks noGrp="1"/>
          </p:cNvSpPr>
          <p:nvPr>
            <p:ph idx="1"/>
          </p:nvPr>
        </p:nvSpPr>
        <p:spPr>
          <a:xfrm>
            <a:off x="546100" y="1583008"/>
            <a:ext cx="8051800" cy="4273550"/>
          </a:xfrm>
        </p:spPr>
        <p:txBody>
          <a:bodyPr>
            <a:normAutofit fontScale="92500"/>
          </a:bodyPr>
          <a:lstStyle/>
          <a:p>
            <a:pPr eaLnBrk="1" hangingPunct="1">
              <a:defRPr/>
            </a:pPr>
            <a:r>
              <a:rPr lang="en-US" altLang="en-US" dirty="0">
                <a:ea typeface="+mn-ea"/>
              </a:rPr>
              <a:t>Skeletal muscle cells</a:t>
            </a:r>
          </a:p>
          <a:p>
            <a:pPr lvl="1" eaLnBrk="1" hangingPunct="1">
              <a:defRPr/>
            </a:pPr>
            <a:r>
              <a:rPr lang="en-US" altLang="en-US" dirty="0">
                <a:ea typeface="ＭＳ Ｐゴシック" charset="0"/>
              </a:rPr>
              <a:t>Large, long, unbranched, multinucleated</a:t>
            </a:r>
          </a:p>
          <a:p>
            <a:pPr lvl="1" eaLnBrk="1" hangingPunct="1">
              <a:defRPr/>
            </a:pPr>
            <a:r>
              <a:rPr lang="en-US" altLang="en-US" dirty="0">
                <a:ea typeface="ＭＳ Ｐゴシック" charset="0"/>
              </a:rPr>
              <a:t>Intermittent, volunta</a:t>
            </a:r>
            <a:r>
              <a:rPr lang="en-US" altLang="en-US" spc="100" dirty="0">
                <a:ea typeface="ＭＳ Ｐゴシック" charset="0"/>
              </a:rPr>
              <a:t>r</a:t>
            </a:r>
            <a:r>
              <a:rPr lang="en-US" altLang="en-US" dirty="0">
                <a:ea typeface="ＭＳ Ｐゴシック" charset="0"/>
              </a:rPr>
              <a:t>y contractions</a:t>
            </a:r>
          </a:p>
          <a:p>
            <a:pPr lvl="1" eaLnBrk="1" hangingPunct="1">
              <a:defRPr/>
            </a:pPr>
            <a:r>
              <a:rPr lang="en-US" altLang="en-US" dirty="0">
                <a:ea typeface="ＭＳ Ｐゴシック" charset="0"/>
              </a:rPr>
              <a:t>Ca</a:t>
            </a:r>
            <a:r>
              <a:rPr lang="en-US" altLang="en-US" baseline="30000" dirty="0">
                <a:ea typeface="ＭＳ Ｐゴシック" charset="0"/>
              </a:rPr>
              <a:t>2+</a:t>
            </a:r>
            <a:r>
              <a:rPr lang="en-US" altLang="en-US" dirty="0">
                <a:ea typeface="ＭＳ Ｐゴシック" charset="0"/>
              </a:rPr>
              <a:t> released from SR</a:t>
            </a:r>
          </a:p>
          <a:p>
            <a:pPr lvl="1" eaLnBrk="1" hangingPunct="1">
              <a:defRPr/>
            </a:pPr>
            <a:endParaRPr lang="en-US" altLang="en-US" sz="800" dirty="0">
              <a:ea typeface="ＭＳ Ｐゴシック" charset="0"/>
            </a:endParaRPr>
          </a:p>
          <a:p>
            <a:pPr eaLnBrk="1" hangingPunct="1">
              <a:defRPr/>
            </a:pPr>
            <a:r>
              <a:rPr lang="en-US" altLang="en-US" dirty="0">
                <a:ea typeface="+mn-ea"/>
              </a:rPr>
              <a:t>Myocardial cells</a:t>
            </a:r>
          </a:p>
          <a:p>
            <a:pPr lvl="1" eaLnBrk="1" hangingPunct="1">
              <a:defRPr/>
            </a:pPr>
            <a:r>
              <a:rPr lang="en-US" altLang="en-US" dirty="0">
                <a:ea typeface="ＭＳ Ｐゴシック" charset="0"/>
              </a:rPr>
              <a:t>Small, short, branched, one nucleus</a:t>
            </a:r>
          </a:p>
          <a:p>
            <a:pPr lvl="1" eaLnBrk="1" hangingPunct="1">
              <a:defRPr/>
            </a:pPr>
            <a:r>
              <a:rPr lang="en-US" altLang="en-US" dirty="0">
                <a:ea typeface="ＭＳ Ｐゴシック" charset="0"/>
              </a:rPr>
              <a:t>Continuous, involuntary rhythmic contractions</a:t>
            </a:r>
          </a:p>
          <a:p>
            <a:pPr lvl="1" eaLnBrk="1" hangingPunct="1">
              <a:defRPr/>
            </a:pPr>
            <a:r>
              <a:rPr lang="en-US" altLang="en-US" dirty="0">
                <a:ea typeface="ＭＳ Ｐゴシック" charset="0"/>
              </a:rPr>
              <a:t>Calcium-induced calcium release</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Title 12"/>
          <p:cNvSpPr>
            <a:spLocks noGrp="1"/>
          </p:cNvSpPr>
          <p:nvPr>
            <p:ph type="title"/>
          </p:nvPr>
        </p:nvSpPr>
        <p:spPr/>
        <p:txBody>
          <a:bodyPr/>
          <a:lstStyle/>
          <a:p>
            <a:pPr eaLnBrk="1" hangingPunct="1"/>
            <a:r>
              <a:rPr lang="en-US" altLang="en-US">
                <a:effectLst/>
              </a:rPr>
              <a:t>Figure 6.2</a:t>
            </a:r>
          </a:p>
        </p:txBody>
      </p:sp>
      <p:pic>
        <p:nvPicPr>
          <p:cNvPr id="2355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352675" y="447387"/>
            <a:ext cx="4438650" cy="5116513"/>
          </a:xfrm>
        </p:spPr>
      </p:pic>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2"/>
          <p:cNvSpPr>
            <a:spLocks noGrp="1"/>
          </p:cNvSpPr>
          <p:nvPr>
            <p:ph type="title"/>
          </p:nvPr>
        </p:nvSpPr>
        <p:spPr/>
        <p:txBody>
          <a:bodyPr/>
          <a:lstStyle/>
          <a:p>
            <a:pPr eaLnBrk="1" hangingPunct="1"/>
            <a:r>
              <a:rPr lang="en-US" altLang="en-US">
                <a:effectLst/>
              </a:rPr>
              <a:t>Figure 6.3</a:t>
            </a:r>
          </a:p>
        </p:txBody>
      </p:sp>
      <p:pic>
        <p:nvPicPr>
          <p:cNvPr id="24579" name="Content Placeholder 1"/>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942975" y="482745"/>
            <a:ext cx="7258050" cy="5116512"/>
          </a:xfr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2"/>
          <p:cNvSpPr>
            <a:spLocks noGrp="1"/>
          </p:cNvSpPr>
          <p:nvPr>
            <p:ph type="title"/>
          </p:nvPr>
        </p:nvSpPr>
        <p:spPr/>
        <p:txBody>
          <a:bodyPr/>
          <a:lstStyle/>
          <a:p>
            <a:pPr eaLnBrk="1" hangingPunct="1"/>
            <a:r>
              <a:rPr lang="en-US" altLang="en-US">
                <a:effectLst/>
              </a:rPr>
              <a:t>Myocardial Blood Supply</a:t>
            </a:r>
          </a:p>
        </p:txBody>
      </p:sp>
      <p:sp>
        <p:nvSpPr>
          <p:cNvPr id="25603" name="Content Placeholder 13"/>
          <p:cNvSpPr>
            <a:spLocks noGrp="1"/>
          </p:cNvSpPr>
          <p:nvPr>
            <p:ph idx="1"/>
          </p:nvPr>
        </p:nvSpPr>
        <p:spPr>
          <a:xfrm>
            <a:off x="457200" y="1514915"/>
            <a:ext cx="8051800" cy="4273550"/>
          </a:xfrm>
        </p:spPr>
        <p:txBody>
          <a:bodyPr>
            <a:normAutofit fontScale="92500"/>
          </a:bodyPr>
          <a:lstStyle/>
          <a:p>
            <a:pPr eaLnBrk="1" hangingPunct="1">
              <a:defRPr/>
            </a:pPr>
            <a:r>
              <a:rPr lang="en-US" altLang="en-US" dirty="0">
                <a:ea typeface="+mn-ea"/>
              </a:rPr>
              <a:t>Right coronary a</a:t>
            </a:r>
            <a:r>
              <a:rPr lang="en-US" altLang="en-US" spc="100" dirty="0">
                <a:ea typeface="+mn-ea"/>
              </a:rPr>
              <a:t>r</a:t>
            </a:r>
            <a:r>
              <a:rPr lang="en-US" altLang="en-US" dirty="0">
                <a:ea typeface="+mn-ea"/>
              </a:rPr>
              <a:t>te</a:t>
            </a:r>
            <a:r>
              <a:rPr lang="en-US" altLang="en-US" spc="100" dirty="0">
                <a:ea typeface="+mn-ea"/>
              </a:rPr>
              <a:t>r</a:t>
            </a:r>
            <a:r>
              <a:rPr lang="en-US" altLang="en-US" dirty="0">
                <a:ea typeface="+mn-ea"/>
              </a:rPr>
              <a:t>y</a:t>
            </a:r>
          </a:p>
          <a:p>
            <a:pPr lvl="1" eaLnBrk="1" hangingPunct="1">
              <a:defRPr/>
            </a:pPr>
            <a:r>
              <a:rPr lang="en-US" altLang="en-US" dirty="0">
                <a:ea typeface="ＭＳ Ｐゴシック" charset="0"/>
              </a:rPr>
              <a:t>Supplies right side of heart</a:t>
            </a:r>
          </a:p>
          <a:p>
            <a:pPr lvl="1" eaLnBrk="1" hangingPunct="1">
              <a:defRPr/>
            </a:pPr>
            <a:r>
              <a:rPr lang="en-US" altLang="en-US" dirty="0">
                <a:ea typeface="ＭＳ Ｐゴシック" charset="0"/>
              </a:rPr>
              <a:t>Divides into marginal, posterior inte</a:t>
            </a:r>
            <a:r>
              <a:rPr lang="en-US" altLang="en-US" spc="100" dirty="0">
                <a:ea typeface="ＭＳ Ｐゴシック" charset="0"/>
              </a:rPr>
              <a:t>r</a:t>
            </a:r>
            <a:r>
              <a:rPr lang="en-US" altLang="en-US" dirty="0">
                <a:ea typeface="ＭＳ Ｐゴシック" charset="0"/>
              </a:rPr>
              <a:t>ventricular</a:t>
            </a:r>
          </a:p>
          <a:p>
            <a:pPr lvl="1" eaLnBrk="1" hangingPunct="1">
              <a:defRPr/>
            </a:pPr>
            <a:endParaRPr lang="en-US" altLang="en-US" sz="800" dirty="0">
              <a:ea typeface="ＭＳ Ｐゴシック" charset="0"/>
            </a:endParaRPr>
          </a:p>
          <a:p>
            <a:pPr eaLnBrk="1" hangingPunct="1">
              <a:defRPr/>
            </a:pPr>
            <a:r>
              <a:rPr lang="en-US" altLang="en-US" dirty="0">
                <a:ea typeface="+mn-ea"/>
              </a:rPr>
              <a:t>Le</a:t>
            </a:r>
            <a:r>
              <a:rPr lang="en-US" altLang="en-US" spc="110" dirty="0">
                <a:ea typeface="+mn-ea"/>
              </a:rPr>
              <a:t>f</a:t>
            </a:r>
            <a:r>
              <a:rPr lang="en-US" altLang="en-US" dirty="0">
                <a:ea typeface="+mn-ea"/>
              </a:rPr>
              <a:t>t (main) corona</a:t>
            </a:r>
            <a:r>
              <a:rPr lang="en-US" altLang="en-US" spc="110" dirty="0">
                <a:ea typeface="+mn-ea"/>
              </a:rPr>
              <a:t>r</a:t>
            </a:r>
            <a:r>
              <a:rPr lang="en-US" altLang="en-US" dirty="0">
                <a:ea typeface="+mn-ea"/>
              </a:rPr>
              <a:t>y a</a:t>
            </a:r>
            <a:r>
              <a:rPr lang="en-US" altLang="en-US" spc="100" dirty="0">
                <a:ea typeface="+mn-ea"/>
              </a:rPr>
              <a:t>r</a:t>
            </a:r>
            <a:r>
              <a:rPr lang="en-US" altLang="en-US" dirty="0">
                <a:ea typeface="+mn-ea"/>
              </a:rPr>
              <a:t>te</a:t>
            </a:r>
            <a:r>
              <a:rPr lang="en-US" altLang="en-US" spc="100" dirty="0">
                <a:ea typeface="+mn-ea"/>
              </a:rPr>
              <a:t>r</a:t>
            </a:r>
            <a:r>
              <a:rPr lang="en-US" altLang="en-US" dirty="0">
                <a:ea typeface="+mn-ea"/>
              </a:rPr>
              <a:t>y</a:t>
            </a:r>
          </a:p>
          <a:p>
            <a:pPr lvl="1" eaLnBrk="1" hangingPunct="1">
              <a:defRPr/>
            </a:pPr>
            <a:r>
              <a:rPr lang="en-US" altLang="en-US" dirty="0">
                <a:ea typeface="ＭＳ Ｐゴシック" charset="0"/>
              </a:rPr>
              <a:t>Supplies le</a:t>
            </a:r>
            <a:r>
              <a:rPr lang="en-US" altLang="en-US" spc="110" dirty="0">
                <a:ea typeface="ＭＳ Ｐゴシック" charset="0"/>
              </a:rPr>
              <a:t>f</a:t>
            </a:r>
            <a:r>
              <a:rPr lang="en-US" altLang="en-US" dirty="0">
                <a:ea typeface="ＭＳ Ｐゴシック" charset="0"/>
              </a:rPr>
              <a:t>t side of heart</a:t>
            </a:r>
          </a:p>
          <a:p>
            <a:pPr lvl="1" eaLnBrk="1" hangingPunct="1">
              <a:defRPr/>
            </a:pPr>
            <a:r>
              <a:rPr lang="en-US" altLang="en-US" dirty="0">
                <a:ea typeface="ＭＳ Ｐゴシック" charset="0"/>
              </a:rPr>
              <a:t>Divides into circumflex, anterior descending</a:t>
            </a:r>
          </a:p>
          <a:p>
            <a:pPr lvl="1" eaLnBrk="1" hangingPunct="1">
              <a:defRPr/>
            </a:pPr>
            <a:endParaRPr lang="en-US" altLang="en-US" sz="800" dirty="0">
              <a:ea typeface="ＭＳ Ｐゴシック" charset="0"/>
            </a:endParaRPr>
          </a:p>
          <a:p>
            <a:pPr eaLnBrk="1" hangingPunct="1">
              <a:defRPr/>
            </a:pPr>
            <a:r>
              <a:rPr lang="en-US" altLang="en-US" dirty="0">
                <a:ea typeface="+mn-ea"/>
              </a:rPr>
              <a:t>Atherosclerosis </a:t>
            </a:r>
            <a:r>
              <a:rPr lang="en-US" altLang="en-US" dirty="0">
                <a:latin typeface="Times New Roman" panose="02020603050405020304" pitchFamily="18" charset="0"/>
                <a:ea typeface="+mn-ea"/>
                <a:cs typeface="Times New Roman" panose="02020603050405020304" pitchFamily="18" charset="0"/>
                <a:sym typeface="Wingdings" panose="05000000000000000000" pitchFamily="2" charset="2"/>
              </a:rPr>
              <a:t></a:t>
            </a:r>
            <a:r>
              <a:rPr lang="en-US" altLang="en-US" dirty="0">
                <a:ea typeface="+mn-ea"/>
              </a:rPr>
              <a:t> coronary a</a:t>
            </a:r>
            <a:r>
              <a:rPr lang="en-US" altLang="en-US" spc="100" dirty="0">
                <a:ea typeface="+mn-ea"/>
              </a:rPr>
              <a:t>r</a:t>
            </a:r>
            <a:r>
              <a:rPr lang="en-US" altLang="en-US" dirty="0">
                <a:ea typeface="+mn-ea"/>
              </a:rPr>
              <a:t>te</a:t>
            </a:r>
            <a:r>
              <a:rPr lang="en-US" altLang="en-US" spc="100" dirty="0">
                <a:ea typeface="+mn-ea"/>
              </a:rPr>
              <a:t>r</a:t>
            </a:r>
            <a:r>
              <a:rPr lang="en-US" altLang="en-US" dirty="0">
                <a:ea typeface="+mn-ea"/>
              </a:rPr>
              <a:t>y disease</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2"/>
          <p:cNvSpPr>
            <a:spLocks noGrp="1"/>
          </p:cNvSpPr>
          <p:nvPr>
            <p:ph type="title"/>
          </p:nvPr>
        </p:nvSpPr>
        <p:spPr/>
        <p:txBody>
          <a:bodyPr/>
          <a:lstStyle/>
          <a:p>
            <a:pPr eaLnBrk="1" hangingPunct="1"/>
            <a:r>
              <a:rPr lang="en-US" altLang="en-US">
                <a:effectLst/>
              </a:rPr>
              <a:t>Figure 6.4</a:t>
            </a:r>
          </a:p>
        </p:txBody>
      </p:sp>
      <p:pic>
        <p:nvPicPr>
          <p:cNvPr id="26627"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46100" y="393556"/>
            <a:ext cx="8051800" cy="4786312"/>
          </a:xfrm>
        </p:spPr>
      </p:pic>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2"/>
          <p:cNvSpPr>
            <a:spLocks noGrp="1"/>
          </p:cNvSpPr>
          <p:nvPr>
            <p:ph type="title"/>
          </p:nvPr>
        </p:nvSpPr>
        <p:spPr/>
        <p:txBody>
          <a:bodyPr>
            <a:normAutofit fontScale="90000"/>
          </a:bodyPr>
          <a:lstStyle/>
          <a:p>
            <a:pPr eaLnBrk="1" hangingPunct="1"/>
            <a:r>
              <a:rPr lang="en-US" altLang="en-US">
                <a:effectLst/>
              </a:rPr>
              <a:t>Intrinsic Control of Heart Activity: Cardiac Conduction System</a:t>
            </a:r>
          </a:p>
        </p:txBody>
      </p:sp>
      <p:sp>
        <p:nvSpPr>
          <p:cNvPr id="25603" name="Content Placeholder 13"/>
          <p:cNvSpPr>
            <a:spLocks noGrp="1"/>
          </p:cNvSpPr>
          <p:nvPr>
            <p:ph idx="1"/>
          </p:nvPr>
        </p:nvSpPr>
        <p:spPr>
          <a:xfrm>
            <a:off x="560388" y="1606551"/>
            <a:ext cx="8051800" cy="4220318"/>
          </a:xfrm>
        </p:spPr>
        <p:txBody>
          <a:bodyPr>
            <a:normAutofit fontScale="85000" lnSpcReduction="20000"/>
          </a:bodyPr>
          <a:lstStyle/>
          <a:p>
            <a:pPr eaLnBrk="1" hangingPunct="1">
              <a:defRPr/>
            </a:pPr>
            <a:r>
              <a:rPr lang="en-US" altLang="en-US" dirty="0">
                <a:ea typeface="+mn-ea"/>
              </a:rPr>
              <a:t>Spontaneous rhythmicity: special hea</a:t>
            </a:r>
            <a:r>
              <a:rPr lang="en-US" altLang="en-US" spc="110" dirty="0">
                <a:ea typeface="+mn-ea"/>
              </a:rPr>
              <a:t>r</a:t>
            </a:r>
            <a:r>
              <a:rPr lang="en-US" altLang="en-US" dirty="0">
                <a:ea typeface="+mn-ea"/>
              </a:rPr>
              <a:t>t cells generate and spread electrical signal</a:t>
            </a:r>
          </a:p>
          <a:p>
            <a:pPr lvl="1" eaLnBrk="1" hangingPunct="1">
              <a:defRPr/>
            </a:pPr>
            <a:r>
              <a:rPr lang="en-US" altLang="en-US" dirty="0">
                <a:ea typeface="ＭＳ Ｐゴシック" charset="0"/>
              </a:rPr>
              <a:t>Sinoatrial (SA) node</a:t>
            </a:r>
          </a:p>
          <a:p>
            <a:pPr lvl="1" eaLnBrk="1" hangingPunct="1">
              <a:defRPr/>
            </a:pPr>
            <a:r>
              <a:rPr lang="en-US" altLang="en-US" dirty="0">
                <a:ea typeface="ＭＳ Ｐゴシック" charset="0"/>
              </a:rPr>
              <a:t>Atrioventricular (AV) node</a:t>
            </a:r>
          </a:p>
          <a:p>
            <a:pPr lvl="1" eaLnBrk="1" hangingPunct="1">
              <a:defRPr/>
            </a:pPr>
            <a:r>
              <a:rPr lang="en-US" altLang="en-US" dirty="0">
                <a:ea typeface="ＭＳ Ｐゴシック" charset="0"/>
              </a:rPr>
              <a:t>AV bundle (bundle of His)</a:t>
            </a:r>
          </a:p>
          <a:p>
            <a:pPr lvl="1" eaLnBrk="1" hangingPunct="1">
              <a:defRPr/>
            </a:pPr>
            <a:r>
              <a:rPr lang="en-US" altLang="en-US" dirty="0">
                <a:ea typeface="ＭＳ Ｐゴシック" charset="0"/>
              </a:rPr>
              <a:t>Purkinje fibers</a:t>
            </a:r>
          </a:p>
          <a:p>
            <a:pPr lvl="1" eaLnBrk="1" hangingPunct="1">
              <a:defRPr/>
            </a:pPr>
            <a:endParaRPr lang="en-US" altLang="en-US" sz="800" dirty="0">
              <a:ea typeface="ＭＳ Ｐゴシック" charset="0"/>
            </a:endParaRPr>
          </a:p>
          <a:p>
            <a:pPr eaLnBrk="1" hangingPunct="1">
              <a:defRPr/>
            </a:pPr>
            <a:r>
              <a:rPr lang="en-US" altLang="en-US" dirty="0">
                <a:ea typeface="+mn-ea"/>
              </a:rPr>
              <a:t>Electrical signal spreads via gap junctions</a:t>
            </a:r>
          </a:p>
          <a:p>
            <a:pPr lvl="1" eaLnBrk="1" hangingPunct="1">
              <a:defRPr/>
            </a:pPr>
            <a:r>
              <a:rPr lang="en-US" altLang="en-US" dirty="0">
                <a:ea typeface="ＭＳ Ｐゴシック" charset="0"/>
              </a:rPr>
              <a:t>Intrinsic hea</a:t>
            </a:r>
            <a:r>
              <a:rPr lang="en-US" altLang="en-US" spc="110" dirty="0">
                <a:ea typeface="ＭＳ Ｐゴシック" charset="0"/>
              </a:rPr>
              <a:t>r</a:t>
            </a:r>
            <a:r>
              <a:rPr lang="en-US" altLang="en-US" dirty="0">
                <a:ea typeface="ＭＳ Ｐゴシック" charset="0"/>
              </a:rPr>
              <a:t>t rate (HR): 100 beats/min</a:t>
            </a:r>
          </a:p>
          <a:p>
            <a:pPr lvl="1" eaLnBrk="1" hangingPunct="1">
              <a:defRPr/>
            </a:pPr>
            <a:r>
              <a:rPr lang="en-US" altLang="en-US" dirty="0">
                <a:ea typeface="ＭＳ Ｐゴシック" charset="0"/>
              </a:rPr>
              <a:t>Obse</a:t>
            </a:r>
            <a:r>
              <a:rPr lang="en-US" altLang="en-US" spc="100" dirty="0">
                <a:ea typeface="ＭＳ Ｐゴシック" charset="0"/>
              </a:rPr>
              <a:t>r</a:t>
            </a:r>
            <a:r>
              <a:rPr lang="en-US" altLang="en-US" dirty="0">
                <a:ea typeface="ＭＳ Ｐゴシック" charset="0"/>
              </a:rPr>
              <a:t>ved in hea</a:t>
            </a:r>
            <a:r>
              <a:rPr lang="en-US" altLang="en-US" spc="110" dirty="0">
                <a:ea typeface="ＭＳ Ｐゴシック" charset="0"/>
              </a:rPr>
              <a:t>r</a:t>
            </a:r>
            <a:r>
              <a:rPr lang="en-US" altLang="en-US" dirty="0">
                <a:ea typeface="ＭＳ Ｐゴシック" charset="0"/>
              </a:rPr>
              <a:t>t transplant patients (no neural inne</a:t>
            </a:r>
            <a:r>
              <a:rPr lang="en-US" altLang="en-US" spc="100" dirty="0">
                <a:ea typeface="ＭＳ Ｐゴシック" charset="0"/>
              </a:rPr>
              <a:t>r</a:t>
            </a:r>
            <a:r>
              <a:rPr lang="en-US" altLang="en-US" dirty="0">
                <a:ea typeface="ＭＳ Ｐゴシック" charset="0"/>
              </a:rPr>
              <a:t>vation)</a:t>
            </a:r>
          </a:p>
          <a:p>
            <a:pPr marL="457200" lvl="1" indent="0" algn="r" eaLnBrk="1" hangingPunct="1">
              <a:buFontTx/>
              <a:buNone/>
              <a:defRPr/>
            </a:pPr>
            <a:r>
              <a:rPr lang="en-US" altLang="en-US" sz="1400" i="1" dirty="0">
                <a:ea typeface="ＭＳ Ｐゴシック" charset="0"/>
              </a:rPr>
              <a:t>(continued)</a:t>
            </a:r>
            <a:endParaRPr lang="en-US" altLang="en-US" sz="1400" dirty="0">
              <a:ea typeface="ＭＳ Ｐゴシック" charset="0"/>
            </a:endParaRPr>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2"/>
          <p:cNvSpPr>
            <a:spLocks noGrp="1"/>
          </p:cNvSpPr>
          <p:nvPr>
            <p:ph type="title"/>
          </p:nvPr>
        </p:nvSpPr>
        <p:spPr/>
        <p:txBody>
          <a:bodyPr/>
          <a:lstStyle/>
          <a:p>
            <a:pPr eaLnBrk="1" hangingPunct="1"/>
            <a:r>
              <a:rPr lang="en-US" altLang="en-US">
                <a:effectLst/>
              </a:rPr>
              <a:t>Figure 6.5</a:t>
            </a:r>
          </a:p>
        </p:txBody>
      </p:sp>
      <p:pic>
        <p:nvPicPr>
          <p:cNvPr id="31747"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652587" y="366136"/>
            <a:ext cx="5838825" cy="5116512"/>
          </a:xfrm>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2"/>
          <p:cNvSpPr>
            <a:spLocks noGrp="1"/>
          </p:cNvSpPr>
          <p:nvPr>
            <p:ph type="title"/>
          </p:nvPr>
        </p:nvSpPr>
        <p:spPr/>
        <p:txBody>
          <a:bodyPr/>
          <a:lstStyle/>
          <a:p>
            <a:pPr eaLnBrk="1" hangingPunct="1"/>
            <a:r>
              <a:rPr lang="en-US" altLang="en-US">
                <a:effectLst/>
              </a:rPr>
              <a:t>Video 6.1</a:t>
            </a:r>
          </a:p>
        </p:txBody>
      </p:sp>
      <p:pic>
        <p:nvPicPr>
          <p:cNvPr id="32771" name="Content Placeholder 3">
            <a:hlinkClick r:id="rId3"/>
          </p:cNvPr>
          <p:cNvPicPr>
            <a:picLocks noGrp="1" noChangeAspect="1"/>
          </p:cNvPicPr>
          <p:nvPr>
            <p:ph idx="1"/>
          </p:nvPr>
        </p:nvPicPr>
        <p:blipFill>
          <a:blip r:embed="rId4">
            <a:extLst>
              <a:ext uri="{28A0092B-C50C-407E-A947-70E740481C1C}">
                <a14:useLocalDpi xmlns:a14="http://schemas.microsoft.com/office/drawing/2010/main" val="0"/>
              </a:ext>
            </a:extLst>
          </a:blip>
          <a:srcRect/>
          <a:stretch>
            <a:fillRect/>
          </a:stretch>
        </p:blipFill>
        <p:spPr>
          <a:xfrm>
            <a:off x="1588041" y="389455"/>
            <a:ext cx="5715000" cy="3219450"/>
          </a:xfrm>
        </p:spPr>
      </p:pic>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2"/>
          <p:cNvSpPr>
            <a:spLocks noGrp="1"/>
          </p:cNvSpPr>
          <p:nvPr>
            <p:ph type="title"/>
          </p:nvPr>
        </p:nvSpPr>
        <p:spPr/>
        <p:txBody>
          <a:bodyPr>
            <a:normAutofit fontScale="90000"/>
          </a:bodyPr>
          <a:lstStyle/>
          <a:p>
            <a:pPr eaLnBrk="1" hangingPunct="1"/>
            <a:r>
              <a:rPr lang="en-US" altLang="en-US">
                <a:effectLst/>
              </a:rPr>
              <a:t>Extrinsic Control of Heart Activity:</a:t>
            </a:r>
            <a:br>
              <a:rPr lang="en-US" altLang="en-US">
                <a:effectLst/>
              </a:rPr>
            </a:br>
            <a:r>
              <a:rPr lang="en-US" altLang="en-US">
                <a:effectLst/>
              </a:rPr>
              <a:t>Parasympathetic Nervous System</a:t>
            </a:r>
          </a:p>
        </p:txBody>
      </p:sp>
      <p:sp>
        <p:nvSpPr>
          <p:cNvPr id="34819" name="Content Placeholder 13"/>
          <p:cNvSpPr>
            <a:spLocks noGrp="1"/>
          </p:cNvSpPr>
          <p:nvPr>
            <p:ph idx="1"/>
          </p:nvPr>
        </p:nvSpPr>
        <p:spPr>
          <a:xfrm>
            <a:off x="571500" y="1690688"/>
            <a:ext cx="8051800" cy="4273550"/>
          </a:xfrm>
        </p:spPr>
        <p:txBody>
          <a:bodyPr>
            <a:normAutofit fontScale="92500" lnSpcReduction="20000"/>
          </a:bodyPr>
          <a:lstStyle/>
          <a:p>
            <a:pPr eaLnBrk="1" hangingPunct="1">
              <a:defRPr/>
            </a:pPr>
            <a:r>
              <a:rPr lang="en-US" altLang="en-US" dirty="0">
                <a:ea typeface="+mn-ea"/>
              </a:rPr>
              <a:t>Reaches heart via </a:t>
            </a:r>
            <a:r>
              <a:rPr lang="en-US" altLang="en-US" dirty="0" err="1">
                <a:ea typeface="+mn-ea"/>
              </a:rPr>
              <a:t>vagus</a:t>
            </a:r>
            <a:r>
              <a:rPr lang="en-US" altLang="en-US" dirty="0">
                <a:ea typeface="+mn-ea"/>
              </a:rPr>
              <a:t> ne</a:t>
            </a:r>
            <a:r>
              <a:rPr lang="en-US" altLang="en-US" spc="100" dirty="0">
                <a:ea typeface="+mn-ea"/>
              </a:rPr>
              <a:t>r</a:t>
            </a:r>
            <a:r>
              <a:rPr lang="en-US" altLang="en-US" dirty="0">
                <a:ea typeface="+mn-ea"/>
              </a:rPr>
              <a:t>ve (cranial ne</a:t>
            </a:r>
            <a:r>
              <a:rPr lang="en-US" altLang="en-US" spc="100" dirty="0">
                <a:ea typeface="+mn-ea"/>
              </a:rPr>
              <a:t>r</a:t>
            </a:r>
            <a:r>
              <a:rPr lang="en-US" altLang="en-US" dirty="0">
                <a:ea typeface="+mn-ea"/>
              </a:rPr>
              <a:t>ve X)</a:t>
            </a:r>
          </a:p>
          <a:p>
            <a:pPr eaLnBrk="1" hangingPunct="1">
              <a:defRPr/>
            </a:pPr>
            <a:endParaRPr lang="en-US" altLang="en-US" sz="800" dirty="0">
              <a:ea typeface="+mn-ea"/>
            </a:endParaRPr>
          </a:p>
          <a:p>
            <a:pPr eaLnBrk="1" hangingPunct="1">
              <a:defRPr/>
            </a:pPr>
            <a:r>
              <a:rPr lang="en-US" altLang="en-US" dirty="0">
                <a:ea typeface="+mn-ea"/>
              </a:rPr>
              <a:t>Carries impulses to SA, AV nodes</a:t>
            </a:r>
          </a:p>
          <a:p>
            <a:pPr lvl="1" eaLnBrk="1" hangingPunct="1">
              <a:defRPr/>
            </a:pPr>
            <a:r>
              <a:rPr lang="en-US" altLang="en-US" dirty="0">
                <a:ea typeface="ＭＳ Ｐゴシック" charset="0"/>
              </a:rPr>
              <a:t>Releases acetylcholine, hyperpolarizes cells</a:t>
            </a:r>
          </a:p>
          <a:p>
            <a:pPr lvl="1" eaLnBrk="1" hangingPunct="1">
              <a:defRPr/>
            </a:pPr>
            <a:r>
              <a:rPr lang="en-US" altLang="en-US" dirty="0">
                <a:ea typeface="ＭＳ Ｐゴシック" charset="0"/>
              </a:rPr>
              <a:t>Decreases HR, force of contraction</a:t>
            </a:r>
          </a:p>
          <a:p>
            <a:pPr lvl="1" eaLnBrk="1" hangingPunct="1">
              <a:defRPr/>
            </a:pPr>
            <a:endParaRPr lang="en-US" altLang="en-US" sz="800" dirty="0">
              <a:ea typeface="ＭＳ Ｐゴシック" charset="0"/>
            </a:endParaRPr>
          </a:p>
          <a:p>
            <a:pPr eaLnBrk="1" hangingPunct="1">
              <a:defRPr/>
            </a:pPr>
            <a:r>
              <a:rPr lang="en-US" altLang="en-US" dirty="0">
                <a:ea typeface="+mn-ea"/>
              </a:rPr>
              <a:t>Decreases HR below intrinsic HR</a:t>
            </a:r>
          </a:p>
          <a:p>
            <a:pPr lvl="1" eaLnBrk="1" hangingPunct="1">
              <a:defRPr/>
            </a:pPr>
            <a:r>
              <a:rPr lang="en-US" altLang="en-US" dirty="0">
                <a:ea typeface="ＭＳ Ｐゴシック" charset="0"/>
              </a:rPr>
              <a:t>Intrinsic HR: 100 beats/min</a:t>
            </a:r>
          </a:p>
          <a:p>
            <a:pPr lvl="1" eaLnBrk="1" hangingPunct="1">
              <a:defRPr/>
            </a:pPr>
            <a:r>
              <a:rPr lang="en-US" altLang="en-US" dirty="0">
                <a:ea typeface="ＭＳ Ｐゴシック" charset="0"/>
              </a:rPr>
              <a:t>Normal resting HR (RHR): 60 to 100 beats/min</a:t>
            </a:r>
          </a:p>
          <a:p>
            <a:pPr lvl="1" eaLnBrk="1" hangingPunct="1">
              <a:defRPr/>
            </a:pPr>
            <a:r>
              <a:rPr lang="en-US" altLang="en-US" dirty="0">
                <a:ea typeface="ＭＳ Ｐゴシック" charset="0"/>
              </a:rPr>
              <a:t>Elite endurance athlete: 35 beats/min</a:t>
            </a:r>
          </a:p>
        </p:txBody>
      </p:sp>
    </p:spTree>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2"/>
          <p:cNvSpPr>
            <a:spLocks noGrp="1"/>
          </p:cNvSpPr>
          <p:nvPr>
            <p:ph type="title"/>
          </p:nvPr>
        </p:nvSpPr>
        <p:spPr/>
        <p:txBody>
          <a:bodyPr>
            <a:normAutofit fontScale="90000"/>
          </a:bodyPr>
          <a:lstStyle/>
          <a:p>
            <a:pPr eaLnBrk="1" hangingPunct="1"/>
            <a:r>
              <a:rPr lang="en-US" altLang="en-US">
                <a:effectLst/>
              </a:rPr>
              <a:t>Extrinsic Control of Heart Activity:</a:t>
            </a:r>
            <a:br>
              <a:rPr lang="en-US" altLang="en-US">
                <a:effectLst/>
              </a:rPr>
            </a:br>
            <a:r>
              <a:rPr lang="en-US" altLang="en-US">
                <a:effectLst/>
              </a:rPr>
              <a:t>Sympathetic Nervous System</a:t>
            </a:r>
          </a:p>
        </p:txBody>
      </p:sp>
      <p:sp>
        <p:nvSpPr>
          <p:cNvPr id="35843" name="Content Placeholder 13"/>
          <p:cNvSpPr>
            <a:spLocks noGrp="1"/>
          </p:cNvSpPr>
          <p:nvPr>
            <p:ph idx="1"/>
          </p:nvPr>
        </p:nvSpPr>
        <p:spPr>
          <a:xfrm>
            <a:off x="571500" y="1782763"/>
            <a:ext cx="8051800" cy="4456112"/>
          </a:xfrm>
        </p:spPr>
        <p:txBody>
          <a:bodyPr>
            <a:normAutofit fontScale="85000" lnSpcReduction="10000"/>
          </a:bodyPr>
          <a:lstStyle/>
          <a:p>
            <a:pPr eaLnBrk="1" hangingPunct="1"/>
            <a:r>
              <a:rPr lang="en-US" altLang="en-US"/>
              <a:t>Opposite effects of parasympathetic</a:t>
            </a:r>
          </a:p>
          <a:p>
            <a:pPr eaLnBrk="1" hangingPunct="1"/>
            <a:endParaRPr lang="en-US" altLang="en-US" sz="800"/>
          </a:p>
          <a:p>
            <a:pPr eaLnBrk="1" hangingPunct="1"/>
            <a:r>
              <a:rPr lang="en-US" altLang="en-US"/>
              <a:t>Carries impulses to SA, AV nodes</a:t>
            </a:r>
          </a:p>
          <a:p>
            <a:pPr lvl="1" eaLnBrk="1" hangingPunct="1"/>
            <a:r>
              <a:rPr lang="en-US" altLang="en-US"/>
              <a:t>Releases norepinephrine, facilitates depolarization</a:t>
            </a:r>
          </a:p>
          <a:p>
            <a:pPr lvl="1" eaLnBrk="1" hangingPunct="1"/>
            <a:r>
              <a:rPr lang="en-US" altLang="en-US"/>
              <a:t>Increases HR, force of contraction</a:t>
            </a:r>
          </a:p>
          <a:p>
            <a:pPr lvl="1" eaLnBrk="1" hangingPunct="1"/>
            <a:r>
              <a:rPr lang="en-US" altLang="en-US"/>
              <a:t>Endocrine system can have similar effect (epinephrine, norepinephrine)</a:t>
            </a:r>
          </a:p>
          <a:p>
            <a:pPr lvl="1" eaLnBrk="1" hangingPunct="1"/>
            <a:endParaRPr lang="en-US" altLang="en-US" sz="800"/>
          </a:p>
          <a:p>
            <a:pPr eaLnBrk="1" hangingPunct="1"/>
            <a:r>
              <a:rPr lang="en-US" altLang="en-US"/>
              <a:t>Increases HR above intrinsic HR</a:t>
            </a:r>
          </a:p>
          <a:p>
            <a:pPr lvl="1" eaLnBrk="1" hangingPunct="1"/>
            <a:r>
              <a:rPr lang="en-US" altLang="en-US"/>
              <a:t>Determines HR during physical, emotional stress</a:t>
            </a:r>
          </a:p>
          <a:p>
            <a:pPr lvl="1" eaLnBrk="1" hangingPunct="1"/>
            <a:r>
              <a:rPr lang="en-US" altLang="en-US"/>
              <a:t>Maximum possible HR: 250 beats/min</a:t>
            </a: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2"/>
          <p:cNvSpPr>
            <a:spLocks noGrp="1"/>
          </p:cNvSpPr>
          <p:nvPr>
            <p:ph type="title"/>
          </p:nvPr>
        </p:nvSpPr>
        <p:spPr/>
        <p:txBody>
          <a:bodyPr/>
          <a:lstStyle/>
          <a:p>
            <a:pPr eaLnBrk="1" hangingPunct="1"/>
            <a:r>
              <a:rPr lang="en-US" altLang="en-US">
                <a:effectLst/>
              </a:rPr>
              <a:t>Figure 6.6</a:t>
            </a:r>
          </a:p>
        </p:txBody>
      </p:sp>
      <p:pic>
        <p:nvPicPr>
          <p:cNvPr id="37891"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512821" y="274638"/>
            <a:ext cx="5810250" cy="5116512"/>
          </a:xfrm>
        </p:spPr>
      </p:pic>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2"/>
          <p:cNvSpPr>
            <a:spLocks noGrp="1"/>
          </p:cNvSpPr>
          <p:nvPr>
            <p:ph type="title"/>
          </p:nvPr>
        </p:nvSpPr>
        <p:spPr/>
        <p:txBody>
          <a:bodyPr/>
          <a:lstStyle/>
          <a:p>
            <a:pPr eaLnBrk="1" hangingPunct="1"/>
            <a:r>
              <a:rPr lang="en-US" altLang="en-US">
                <a:effectLst/>
              </a:rPr>
              <a:t>Electrocardiogram (ECG)</a:t>
            </a:r>
          </a:p>
        </p:txBody>
      </p:sp>
      <p:sp>
        <p:nvSpPr>
          <p:cNvPr id="38915" name="Content Placeholder 13"/>
          <p:cNvSpPr>
            <a:spLocks noGrp="1"/>
          </p:cNvSpPr>
          <p:nvPr>
            <p:ph idx="1"/>
          </p:nvPr>
        </p:nvSpPr>
        <p:spPr>
          <a:xfrm>
            <a:off x="635000" y="1417638"/>
            <a:ext cx="8051800" cy="4273550"/>
          </a:xfrm>
        </p:spPr>
        <p:txBody>
          <a:bodyPr>
            <a:normAutofit fontScale="92500"/>
          </a:bodyPr>
          <a:lstStyle/>
          <a:p>
            <a:pPr eaLnBrk="1" hangingPunct="1"/>
            <a:r>
              <a:rPr lang="en-US" altLang="en-US" dirty="0"/>
              <a:t>ECG: recording of heart’s electrical activity</a:t>
            </a:r>
          </a:p>
          <a:p>
            <a:pPr lvl="1" eaLnBrk="1" hangingPunct="1"/>
            <a:r>
              <a:rPr lang="en-US" altLang="en-US" dirty="0"/>
              <a:t>10 electrodes, 12 leads</a:t>
            </a:r>
          </a:p>
          <a:p>
            <a:pPr lvl="1" eaLnBrk="1" hangingPunct="1"/>
            <a:r>
              <a:rPr lang="en-US" altLang="en-US" dirty="0"/>
              <a:t>Different electrical views</a:t>
            </a:r>
          </a:p>
          <a:p>
            <a:pPr lvl="1" eaLnBrk="1" hangingPunct="1"/>
            <a:r>
              <a:rPr lang="en-US" altLang="en-US" dirty="0"/>
              <a:t>Diagnostic tool for coronary artery disease</a:t>
            </a:r>
          </a:p>
          <a:p>
            <a:pPr lvl="1" eaLnBrk="1" hangingPunct="1"/>
            <a:endParaRPr lang="en-US" altLang="en-US" sz="800" dirty="0"/>
          </a:p>
          <a:p>
            <a:pPr eaLnBrk="1" hangingPunct="1"/>
            <a:r>
              <a:rPr lang="en-US" altLang="en-US" dirty="0"/>
              <a:t>Three basic phases</a:t>
            </a:r>
          </a:p>
          <a:p>
            <a:pPr lvl="1" eaLnBrk="1" hangingPunct="1"/>
            <a:r>
              <a:rPr lang="en-US" altLang="en-US" dirty="0"/>
              <a:t>P wave: atrial depolarization</a:t>
            </a:r>
          </a:p>
          <a:p>
            <a:pPr lvl="1" eaLnBrk="1" hangingPunct="1"/>
            <a:r>
              <a:rPr lang="en-US" altLang="en-US" dirty="0"/>
              <a:t>QRS complex: ventricular depolarization</a:t>
            </a:r>
          </a:p>
          <a:p>
            <a:pPr lvl="1" eaLnBrk="1" hangingPunct="1"/>
            <a:r>
              <a:rPr lang="en-US" altLang="en-US" dirty="0"/>
              <a:t>T wave: ventricular repolarization</a:t>
            </a:r>
          </a:p>
        </p:txBody>
      </p:sp>
    </p:spTree>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US" altLang="en-US">
                <a:effectLst/>
              </a:rPr>
              <a:t>Figure 6.7</a:t>
            </a:r>
          </a:p>
        </p:txBody>
      </p:sp>
      <p:pic>
        <p:nvPicPr>
          <p:cNvPr id="39939"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518536"/>
            <a:ext cx="8229600" cy="3876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2"/>
          <p:cNvSpPr>
            <a:spLocks noGrp="1"/>
          </p:cNvSpPr>
          <p:nvPr>
            <p:ph type="title"/>
          </p:nvPr>
        </p:nvSpPr>
        <p:spPr/>
        <p:txBody>
          <a:bodyPr/>
          <a:lstStyle/>
          <a:p>
            <a:pPr eaLnBrk="1" hangingPunct="1"/>
            <a:r>
              <a:rPr lang="en-US" altLang="en-US">
                <a:effectLst/>
              </a:rPr>
              <a:t>Cardiac Arrhythmias</a:t>
            </a:r>
          </a:p>
        </p:txBody>
      </p:sp>
      <p:sp>
        <p:nvSpPr>
          <p:cNvPr id="40963" name="Content Placeholder 13"/>
          <p:cNvSpPr>
            <a:spLocks noGrp="1"/>
          </p:cNvSpPr>
          <p:nvPr>
            <p:ph idx="1"/>
          </p:nvPr>
        </p:nvSpPr>
        <p:spPr>
          <a:xfrm>
            <a:off x="571500" y="1708150"/>
            <a:ext cx="8051800" cy="4070080"/>
          </a:xfrm>
        </p:spPr>
        <p:txBody>
          <a:bodyPr>
            <a:normAutofit fontScale="92500" lnSpcReduction="20000"/>
          </a:bodyPr>
          <a:lstStyle/>
          <a:p>
            <a:pPr eaLnBrk="1" hangingPunct="1"/>
            <a:r>
              <a:rPr lang="en-US" altLang="en-US" dirty="0"/>
              <a:t>Bradycardia (pathological vs. exercise induced)</a:t>
            </a:r>
          </a:p>
          <a:p>
            <a:pPr eaLnBrk="1" hangingPunct="1"/>
            <a:endParaRPr lang="en-US" altLang="en-US" sz="600" dirty="0"/>
          </a:p>
          <a:p>
            <a:pPr eaLnBrk="1" hangingPunct="1"/>
            <a:r>
              <a:rPr lang="en-US" altLang="en-US" dirty="0"/>
              <a:t>Tachycardia (pathological vs. exercise induced)</a:t>
            </a:r>
          </a:p>
          <a:p>
            <a:pPr eaLnBrk="1" hangingPunct="1"/>
            <a:endParaRPr lang="en-US" altLang="en-US" sz="600" dirty="0"/>
          </a:p>
          <a:p>
            <a:pPr eaLnBrk="1" hangingPunct="1"/>
            <a:r>
              <a:rPr lang="en-US" altLang="en-US" dirty="0"/>
              <a:t>Premature ventricular contraction</a:t>
            </a:r>
          </a:p>
          <a:p>
            <a:pPr eaLnBrk="1" hangingPunct="1"/>
            <a:endParaRPr lang="en-US" altLang="en-US" sz="600" dirty="0"/>
          </a:p>
          <a:p>
            <a:pPr eaLnBrk="1" hangingPunct="1"/>
            <a:r>
              <a:rPr lang="en-US" altLang="en-US" dirty="0"/>
              <a:t>Atrial flutter, fibrillation</a:t>
            </a:r>
          </a:p>
          <a:p>
            <a:pPr eaLnBrk="1" hangingPunct="1"/>
            <a:endParaRPr lang="en-US" altLang="en-US" sz="600" dirty="0"/>
          </a:p>
          <a:p>
            <a:pPr eaLnBrk="1" hangingPunct="1"/>
            <a:r>
              <a:rPr lang="en-US" altLang="en-US" dirty="0"/>
              <a:t>Ventricular tachycardia</a:t>
            </a:r>
          </a:p>
          <a:p>
            <a:pPr eaLnBrk="1" hangingPunct="1"/>
            <a:endParaRPr lang="en-US" altLang="en-US" sz="600" dirty="0"/>
          </a:p>
          <a:p>
            <a:pPr eaLnBrk="1" hangingPunct="1"/>
            <a:r>
              <a:rPr lang="en-US" altLang="en-US" dirty="0"/>
              <a:t>Ventricular fibrillation</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2"/>
          <p:cNvSpPr>
            <a:spLocks noGrp="1"/>
          </p:cNvSpPr>
          <p:nvPr>
            <p:ph type="title"/>
          </p:nvPr>
        </p:nvSpPr>
        <p:spPr/>
        <p:txBody>
          <a:bodyPr/>
          <a:lstStyle/>
          <a:p>
            <a:pPr eaLnBrk="1" hangingPunct="1"/>
            <a:r>
              <a:rPr lang="en-US" altLang="en-US">
                <a:effectLst/>
              </a:rPr>
              <a:t>Terminology of Cardiac Function</a:t>
            </a:r>
          </a:p>
        </p:txBody>
      </p:sp>
      <p:sp>
        <p:nvSpPr>
          <p:cNvPr id="41987" name="Content Placeholder 13"/>
          <p:cNvSpPr>
            <a:spLocks noGrp="1"/>
          </p:cNvSpPr>
          <p:nvPr>
            <p:ph idx="1"/>
          </p:nvPr>
        </p:nvSpPr>
        <p:spPr>
          <a:xfrm>
            <a:off x="571500" y="1874838"/>
            <a:ext cx="8051800" cy="4273550"/>
          </a:xfrm>
        </p:spPr>
        <p:txBody>
          <a:bodyPr/>
          <a:lstStyle/>
          <a:p>
            <a:pPr eaLnBrk="1" hangingPunct="1">
              <a:defRPr/>
            </a:pPr>
            <a:r>
              <a:rPr lang="en-US" altLang="en-US" dirty="0"/>
              <a:t>Cardiac cycle</a:t>
            </a:r>
          </a:p>
          <a:p>
            <a:pPr eaLnBrk="1" hangingPunct="1">
              <a:defRPr/>
            </a:pPr>
            <a:endParaRPr lang="en-US" altLang="en-US" sz="800" dirty="0"/>
          </a:p>
          <a:p>
            <a:pPr eaLnBrk="1" hangingPunct="1">
              <a:defRPr/>
            </a:pPr>
            <a:r>
              <a:rPr lang="en-US" altLang="en-US" dirty="0"/>
              <a:t>Stroke volume</a:t>
            </a:r>
          </a:p>
          <a:p>
            <a:pPr eaLnBrk="1" hangingPunct="1">
              <a:defRPr/>
            </a:pPr>
            <a:endParaRPr lang="en-US" altLang="en-US" sz="800" dirty="0"/>
          </a:p>
          <a:p>
            <a:pPr eaLnBrk="1" hangingPunct="1">
              <a:defRPr/>
            </a:pPr>
            <a:r>
              <a:rPr lang="en-US" altLang="en-US" dirty="0"/>
              <a:t>Ejection fraction</a:t>
            </a:r>
          </a:p>
          <a:p>
            <a:pPr eaLnBrk="1" hangingPunct="1">
              <a:defRPr/>
            </a:pPr>
            <a:endParaRPr lang="en-US" altLang="en-US" sz="800" dirty="0"/>
          </a:p>
          <a:p>
            <a:pPr eaLnBrk="1" hangingPunct="1">
              <a:defRPr/>
            </a:pPr>
            <a:r>
              <a:rPr lang="en-US" altLang="en-US" dirty="0"/>
              <a:t>Cardiac output (</a:t>
            </a:r>
            <a:r>
              <a:rPr lang="en-US" altLang="en-US" spc="-1400" dirty="0"/>
              <a:t>Q</a:t>
            </a:r>
            <a:r>
              <a:rPr lang="en-US" altLang="en-US" spc="1300" baseline="60000" dirty="0">
                <a:cs typeface="Arial" panose="020B0604020202020204" pitchFamily="34" charset="0"/>
              </a:rPr>
              <a:t>•</a:t>
            </a:r>
            <a:r>
              <a:rPr lang="en-US" altLang="en-US" dirty="0"/>
              <a:t>)</a:t>
            </a:r>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2"/>
          <p:cNvSpPr>
            <a:spLocks noGrp="1"/>
          </p:cNvSpPr>
          <p:nvPr>
            <p:ph type="title"/>
          </p:nvPr>
        </p:nvSpPr>
        <p:spPr/>
        <p:txBody>
          <a:bodyPr/>
          <a:lstStyle/>
          <a:p>
            <a:pPr eaLnBrk="1" hangingPunct="1"/>
            <a:r>
              <a:rPr lang="en-US" altLang="en-US">
                <a:effectLst/>
              </a:rPr>
              <a:t>Cardiac Cycle</a:t>
            </a:r>
          </a:p>
        </p:txBody>
      </p:sp>
      <p:sp>
        <p:nvSpPr>
          <p:cNvPr id="44035" name="Content Placeholder 13"/>
          <p:cNvSpPr>
            <a:spLocks noGrp="1"/>
          </p:cNvSpPr>
          <p:nvPr>
            <p:ph idx="1"/>
          </p:nvPr>
        </p:nvSpPr>
        <p:spPr>
          <a:xfrm>
            <a:off x="571500" y="1874838"/>
            <a:ext cx="8051800" cy="4273550"/>
          </a:xfrm>
        </p:spPr>
        <p:txBody>
          <a:bodyPr/>
          <a:lstStyle/>
          <a:p>
            <a:pPr eaLnBrk="1" hangingPunct="1"/>
            <a:r>
              <a:rPr lang="en-US" altLang="en-US"/>
              <a:t>All mechanical and electrical events that occur during one heartbeat</a:t>
            </a:r>
          </a:p>
          <a:p>
            <a:pPr eaLnBrk="1" hangingPunct="1"/>
            <a:r>
              <a:rPr lang="en-US" altLang="en-US"/>
              <a:t>Diastole: relaxation phase</a:t>
            </a:r>
          </a:p>
          <a:p>
            <a:pPr lvl="1" eaLnBrk="1" hangingPunct="1"/>
            <a:r>
              <a:rPr lang="en-US" altLang="en-US"/>
              <a:t>Chambers fill with blood</a:t>
            </a:r>
          </a:p>
          <a:p>
            <a:pPr lvl="1" eaLnBrk="1" hangingPunct="1"/>
            <a:r>
              <a:rPr lang="en-US" altLang="en-US"/>
              <a:t>Twice as long as systole</a:t>
            </a:r>
          </a:p>
          <a:p>
            <a:pPr eaLnBrk="1" hangingPunct="1"/>
            <a:r>
              <a:rPr lang="en-US" altLang="en-US"/>
              <a:t>Systole: contraction phase</a:t>
            </a:r>
          </a:p>
          <a:p>
            <a:pPr lvl="1" eaLnBrk="1" hangingPunct="1"/>
            <a:endParaRPr lang="en-US" altLang="en-US"/>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2"/>
          <p:cNvSpPr>
            <a:spLocks noGrp="1"/>
          </p:cNvSpPr>
          <p:nvPr>
            <p:ph type="title"/>
          </p:nvPr>
        </p:nvSpPr>
        <p:spPr/>
        <p:txBody>
          <a:bodyPr>
            <a:normAutofit fontScale="90000"/>
          </a:bodyPr>
          <a:lstStyle/>
          <a:p>
            <a:pPr eaLnBrk="1" hangingPunct="1"/>
            <a:r>
              <a:rPr lang="en-US" altLang="en-US">
                <a:effectLst/>
              </a:rPr>
              <a:t>Cardiac Cycle: Ventricular Systole</a:t>
            </a:r>
          </a:p>
        </p:txBody>
      </p:sp>
      <p:sp>
        <p:nvSpPr>
          <p:cNvPr id="45059" name="Content Placeholder 13"/>
          <p:cNvSpPr>
            <a:spLocks noGrp="1"/>
          </p:cNvSpPr>
          <p:nvPr>
            <p:ph idx="1"/>
          </p:nvPr>
        </p:nvSpPr>
        <p:spPr>
          <a:xfrm>
            <a:off x="538163" y="1709738"/>
            <a:ext cx="8051800" cy="3932305"/>
          </a:xfrm>
        </p:spPr>
        <p:txBody>
          <a:bodyPr>
            <a:normAutofit fontScale="85000" lnSpcReduction="20000"/>
          </a:bodyPr>
          <a:lstStyle/>
          <a:p>
            <a:pPr eaLnBrk="1" hangingPunct="1"/>
            <a:r>
              <a:rPr lang="en-US" altLang="en-US" dirty="0"/>
              <a:t>QRS complex to T wave</a:t>
            </a:r>
          </a:p>
          <a:p>
            <a:pPr eaLnBrk="1" hangingPunct="1"/>
            <a:endParaRPr lang="en-US" altLang="en-US" sz="800" dirty="0"/>
          </a:p>
          <a:p>
            <a:pPr eaLnBrk="1" hangingPunct="1"/>
            <a:r>
              <a:rPr lang="en-US" altLang="en-US" dirty="0"/>
              <a:t>1/3 of cardiac cycle</a:t>
            </a:r>
          </a:p>
          <a:p>
            <a:pPr eaLnBrk="1" hangingPunct="1"/>
            <a:endParaRPr lang="en-US" altLang="en-US" sz="800" dirty="0"/>
          </a:p>
          <a:p>
            <a:pPr eaLnBrk="1" hangingPunct="1"/>
            <a:r>
              <a:rPr lang="en-US" altLang="en-US" dirty="0"/>
              <a:t>Contraction begins</a:t>
            </a:r>
          </a:p>
          <a:p>
            <a:pPr lvl="1" eaLnBrk="1" hangingPunct="1"/>
            <a:r>
              <a:rPr lang="en-US" altLang="en-US" dirty="0"/>
              <a:t>Ventricular pressure rises</a:t>
            </a:r>
          </a:p>
          <a:p>
            <a:pPr lvl="1" eaLnBrk="1" hangingPunct="1"/>
            <a:r>
              <a:rPr lang="en-US" altLang="en-US" dirty="0"/>
              <a:t>Atrioventricular valves close (heart sound 1, “</a:t>
            </a:r>
            <a:r>
              <a:rPr lang="en-US" altLang="en-US" dirty="0" err="1"/>
              <a:t>lub</a:t>
            </a:r>
            <a:r>
              <a:rPr lang="en-US" altLang="en-US" dirty="0"/>
              <a:t>”)</a:t>
            </a:r>
          </a:p>
          <a:p>
            <a:pPr lvl="1" eaLnBrk="1" hangingPunct="1"/>
            <a:r>
              <a:rPr lang="en-US" altLang="en-US" dirty="0"/>
              <a:t>Semilunar valves open</a:t>
            </a:r>
          </a:p>
          <a:p>
            <a:pPr lvl="1" eaLnBrk="1" hangingPunct="1"/>
            <a:r>
              <a:rPr lang="en-US" altLang="en-US" dirty="0"/>
              <a:t>Blood ejected</a:t>
            </a:r>
          </a:p>
          <a:p>
            <a:pPr lvl="1" eaLnBrk="1" hangingPunct="1"/>
            <a:r>
              <a:rPr lang="en-US" altLang="en-US" dirty="0"/>
              <a:t>At end, blood in ventricle = end-systolic volume (ESV)</a:t>
            </a:r>
          </a:p>
          <a:p>
            <a:pPr eaLnBrk="1" hangingPunct="1"/>
            <a:endParaRPr lang="en-US" altLang="en-US" dirty="0"/>
          </a:p>
          <a:p>
            <a:pPr eaLnBrk="1" hangingPunct="1"/>
            <a:endParaRPr lang="en-US" altLang="en-US" dirty="0"/>
          </a:p>
          <a:p>
            <a:pPr eaLnBrk="1" hangingPunct="1"/>
            <a:endParaRPr lang="en-US" altLang="en-US" dirty="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2"/>
          <p:cNvSpPr>
            <a:spLocks noGrp="1"/>
          </p:cNvSpPr>
          <p:nvPr>
            <p:ph type="title"/>
          </p:nvPr>
        </p:nvSpPr>
        <p:spPr/>
        <p:txBody>
          <a:bodyPr>
            <a:normAutofit fontScale="90000"/>
          </a:bodyPr>
          <a:lstStyle/>
          <a:p>
            <a:pPr eaLnBrk="1" hangingPunct="1"/>
            <a:r>
              <a:rPr lang="en-US" altLang="en-US">
                <a:effectLst/>
              </a:rPr>
              <a:t>Cardiac Cycle: Ventricular Diastole</a:t>
            </a:r>
          </a:p>
        </p:txBody>
      </p:sp>
      <p:sp>
        <p:nvSpPr>
          <p:cNvPr id="47107" name="Content Placeholder 13"/>
          <p:cNvSpPr>
            <a:spLocks noGrp="1"/>
          </p:cNvSpPr>
          <p:nvPr>
            <p:ph idx="1"/>
          </p:nvPr>
        </p:nvSpPr>
        <p:spPr>
          <a:xfrm>
            <a:off x="582613" y="1698625"/>
            <a:ext cx="8051800" cy="4273550"/>
          </a:xfrm>
        </p:spPr>
        <p:txBody>
          <a:bodyPr>
            <a:normAutofit fontScale="92500" lnSpcReduction="20000"/>
          </a:bodyPr>
          <a:lstStyle/>
          <a:p>
            <a:pPr eaLnBrk="1" hangingPunct="1"/>
            <a:r>
              <a:rPr lang="en-US" altLang="en-US"/>
              <a:t>T wave to next QRS complex</a:t>
            </a:r>
          </a:p>
          <a:p>
            <a:pPr eaLnBrk="1" hangingPunct="1"/>
            <a:endParaRPr lang="en-US" altLang="en-US" sz="800"/>
          </a:p>
          <a:p>
            <a:pPr eaLnBrk="1" hangingPunct="1"/>
            <a:r>
              <a:rPr lang="en-US" altLang="en-US"/>
              <a:t>2/3 of cardiac cycle</a:t>
            </a:r>
          </a:p>
          <a:p>
            <a:pPr eaLnBrk="1" hangingPunct="1"/>
            <a:endParaRPr lang="en-US" altLang="en-US" sz="800"/>
          </a:p>
          <a:p>
            <a:pPr eaLnBrk="1" hangingPunct="1"/>
            <a:r>
              <a:rPr lang="en-US" altLang="en-US"/>
              <a:t>Relaxation begins</a:t>
            </a:r>
          </a:p>
          <a:p>
            <a:pPr lvl="1" eaLnBrk="1" hangingPunct="1"/>
            <a:r>
              <a:rPr lang="en-US" altLang="en-US"/>
              <a:t>Ventricular pressure drops</a:t>
            </a:r>
          </a:p>
          <a:p>
            <a:pPr lvl="1" eaLnBrk="1" hangingPunct="1"/>
            <a:r>
              <a:rPr lang="en-US" altLang="en-US"/>
              <a:t>Semilunar valves close (heart sound 2, “dub”)</a:t>
            </a:r>
          </a:p>
          <a:p>
            <a:pPr lvl="1" eaLnBrk="1" hangingPunct="1"/>
            <a:r>
              <a:rPr lang="en-US" altLang="en-US"/>
              <a:t>Atrioventricular valves open</a:t>
            </a:r>
          </a:p>
          <a:p>
            <a:pPr lvl="1" eaLnBrk="1" hangingPunct="1"/>
            <a:r>
              <a:rPr lang="en-US" altLang="en-US"/>
              <a:t>Fill 70% passively, 30% by atrial contraction</a:t>
            </a:r>
          </a:p>
          <a:p>
            <a:pPr lvl="1" eaLnBrk="1" hangingPunct="1"/>
            <a:r>
              <a:rPr lang="en-US" altLang="en-US"/>
              <a:t>At end, blood in ventricle = end-diastolic volume (EDV)</a:t>
            </a:r>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2"/>
          <p:cNvSpPr>
            <a:spLocks noGrp="1"/>
          </p:cNvSpPr>
          <p:nvPr>
            <p:ph type="title"/>
          </p:nvPr>
        </p:nvSpPr>
        <p:spPr/>
        <p:txBody>
          <a:bodyPr/>
          <a:lstStyle/>
          <a:p>
            <a:pPr eaLnBrk="1" hangingPunct="1"/>
            <a:r>
              <a:rPr lang="en-US" altLang="en-US">
                <a:effectLst/>
              </a:rPr>
              <a:t>Figure 6.8</a:t>
            </a:r>
          </a:p>
        </p:txBody>
      </p:sp>
      <p:pic>
        <p:nvPicPr>
          <p:cNvPr id="49155" name="Picture 1"/>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0912" y="408131"/>
            <a:ext cx="7242175" cy="522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2"/>
          <p:cNvSpPr>
            <a:spLocks noGrp="1"/>
          </p:cNvSpPr>
          <p:nvPr>
            <p:ph type="title"/>
          </p:nvPr>
        </p:nvSpPr>
        <p:spPr/>
        <p:txBody>
          <a:bodyPr>
            <a:normAutofit fontScale="90000"/>
          </a:bodyPr>
          <a:lstStyle/>
          <a:p>
            <a:pPr eaLnBrk="1" hangingPunct="1"/>
            <a:r>
              <a:rPr lang="en-US" altLang="en-US">
                <a:effectLst/>
              </a:rPr>
              <a:t>Stroke Volume, Ejection Fraction</a:t>
            </a:r>
          </a:p>
        </p:txBody>
      </p:sp>
      <p:sp>
        <p:nvSpPr>
          <p:cNvPr id="51203" name="Content Placeholder 13"/>
          <p:cNvSpPr>
            <a:spLocks noGrp="1"/>
          </p:cNvSpPr>
          <p:nvPr>
            <p:ph idx="1"/>
          </p:nvPr>
        </p:nvSpPr>
        <p:spPr>
          <a:xfrm>
            <a:off x="593725" y="1577975"/>
            <a:ext cx="8051800" cy="4273550"/>
          </a:xfrm>
        </p:spPr>
        <p:txBody>
          <a:bodyPr>
            <a:normAutofit fontScale="92500" lnSpcReduction="20000"/>
          </a:bodyPr>
          <a:lstStyle/>
          <a:p>
            <a:pPr eaLnBrk="1" hangingPunct="1"/>
            <a:r>
              <a:rPr lang="en-US" altLang="en-US" dirty="0"/>
              <a:t>Stroke volume (SV): volume of blood pumped in one heartbeat</a:t>
            </a:r>
          </a:p>
          <a:p>
            <a:pPr lvl="1" eaLnBrk="1" hangingPunct="1"/>
            <a:r>
              <a:rPr lang="en-US" altLang="en-US" dirty="0"/>
              <a:t>During systole, most (not all) blood ejected</a:t>
            </a:r>
          </a:p>
          <a:p>
            <a:pPr lvl="1" eaLnBrk="1" hangingPunct="1"/>
            <a:r>
              <a:rPr lang="en-US" altLang="en-US" dirty="0"/>
              <a:t>EDV – ESV = SV</a:t>
            </a:r>
          </a:p>
          <a:p>
            <a:pPr lvl="1" eaLnBrk="1" hangingPunct="1"/>
            <a:r>
              <a:rPr lang="en-US" altLang="en-US" dirty="0"/>
              <a:t>100 mL – 40 mL = 60 mL</a:t>
            </a:r>
          </a:p>
          <a:p>
            <a:pPr lvl="1" eaLnBrk="1" hangingPunct="1"/>
            <a:endParaRPr lang="en-US" altLang="en-US" sz="800" dirty="0"/>
          </a:p>
          <a:p>
            <a:pPr eaLnBrk="1" hangingPunct="1"/>
            <a:r>
              <a:rPr lang="en-US" altLang="en-US" dirty="0"/>
              <a:t>Ejection fraction (EF): percent of EDV pumped</a:t>
            </a:r>
          </a:p>
          <a:p>
            <a:pPr lvl="1" eaLnBrk="1" hangingPunct="1"/>
            <a:r>
              <a:rPr lang="en-US" altLang="en-US" dirty="0"/>
              <a:t>SV / EDV = EF</a:t>
            </a:r>
          </a:p>
          <a:p>
            <a:pPr lvl="1" eaLnBrk="1" hangingPunct="1"/>
            <a:r>
              <a:rPr lang="en-US" altLang="en-US" dirty="0"/>
              <a:t>60 mL/100 mL = 0.6 = 60%</a:t>
            </a:r>
          </a:p>
          <a:p>
            <a:pPr lvl="1" eaLnBrk="1" hangingPunct="1"/>
            <a:r>
              <a:rPr lang="en-US" altLang="en-US" dirty="0"/>
              <a:t>Clinical index of heart contractile function</a:t>
            </a:r>
          </a:p>
          <a:p>
            <a:pPr eaLnBrk="1" hangingPunct="1"/>
            <a:endParaRPr lang="en-US" altLang="en-US" dirty="0"/>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2"/>
          <p:cNvSpPr>
            <a:spLocks noGrp="1"/>
          </p:cNvSpPr>
          <p:nvPr>
            <p:ph type="title"/>
          </p:nvPr>
        </p:nvSpPr>
        <p:spPr/>
        <p:txBody>
          <a:bodyPr/>
          <a:lstStyle/>
          <a:p>
            <a:pPr eaLnBrk="1" hangingPunct="1">
              <a:defRPr/>
            </a:pPr>
            <a:r>
              <a:rPr lang="en-US" altLang="en-US" dirty="0">
                <a:effectLst/>
              </a:rPr>
              <a:t>Cardiac Output (</a:t>
            </a:r>
            <a:r>
              <a:rPr lang="en-US" altLang="en-US" spc="-1600" dirty="0"/>
              <a:t>Q</a:t>
            </a:r>
            <a:r>
              <a:rPr lang="en-US" altLang="en-US" spc="1300" baseline="60000" dirty="0">
                <a:cs typeface="Arial" panose="020B0604020202020204" pitchFamily="34" charset="0"/>
              </a:rPr>
              <a:t>•</a:t>
            </a:r>
            <a:r>
              <a:rPr lang="en-US" altLang="en-US" dirty="0">
                <a:effectLst/>
              </a:rPr>
              <a:t>)</a:t>
            </a:r>
          </a:p>
        </p:txBody>
      </p:sp>
      <p:sp>
        <p:nvSpPr>
          <p:cNvPr id="52227" name="Content Placeholder 13"/>
          <p:cNvSpPr>
            <a:spLocks noGrp="1"/>
          </p:cNvSpPr>
          <p:nvPr>
            <p:ph idx="1"/>
          </p:nvPr>
        </p:nvSpPr>
        <p:spPr>
          <a:xfrm>
            <a:off x="571500" y="1874838"/>
            <a:ext cx="8051800" cy="3874209"/>
          </a:xfrm>
        </p:spPr>
        <p:txBody>
          <a:bodyPr>
            <a:normAutofit fontScale="92500" lnSpcReduction="20000"/>
          </a:bodyPr>
          <a:lstStyle/>
          <a:p>
            <a:pPr eaLnBrk="1" hangingPunct="1">
              <a:defRPr/>
            </a:pPr>
            <a:r>
              <a:rPr lang="en-US" altLang="en-US" dirty="0"/>
              <a:t>Total volume of blood pumped per minute</a:t>
            </a:r>
          </a:p>
          <a:p>
            <a:pPr eaLnBrk="1" hangingPunct="1">
              <a:defRPr/>
            </a:pPr>
            <a:endParaRPr lang="en-US" altLang="en-US" sz="800" dirty="0">
              <a:cs typeface="Arial" panose="020B0604020202020204" pitchFamily="34" charset="0"/>
            </a:endParaRPr>
          </a:p>
          <a:p>
            <a:pPr eaLnBrk="1" hangingPunct="1">
              <a:defRPr/>
            </a:pPr>
            <a:r>
              <a:rPr lang="en-US" altLang="en-US" spc="-1400" dirty="0"/>
              <a:t>Q</a:t>
            </a:r>
            <a:r>
              <a:rPr lang="en-US" altLang="en-US" spc="1300" baseline="60000" dirty="0">
                <a:cs typeface="Arial" panose="020B0604020202020204" pitchFamily="34" charset="0"/>
              </a:rPr>
              <a:t>•</a:t>
            </a:r>
            <a:r>
              <a:rPr lang="en-US" altLang="en-US" dirty="0">
                <a:cs typeface="Arial" panose="020B0604020202020204" pitchFamily="34" charset="0"/>
              </a:rPr>
              <a:t> = HR x SV</a:t>
            </a:r>
          </a:p>
          <a:p>
            <a:pPr lvl="1" eaLnBrk="1" hangingPunct="1">
              <a:defRPr/>
            </a:pPr>
            <a:r>
              <a:rPr lang="en-US" altLang="en-US" dirty="0">
                <a:cs typeface="Arial" panose="020B0604020202020204" pitchFamily="34" charset="0"/>
              </a:rPr>
              <a:t>RHR ~70 beats/min, standing SV ~70 mL/beat</a:t>
            </a:r>
          </a:p>
          <a:p>
            <a:pPr lvl="1" eaLnBrk="1" hangingPunct="1">
              <a:defRPr/>
            </a:pPr>
            <a:r>
              <a:rPr lang="en-US" altLang="en-US" dirty="0">
                <a:cs typeface="Arial" panose="020B0604020202020204" pitchFamily="34" charset="0"/>
              </a:rPr>
              <a:t>70 beats/min x 70 mL/beat = 4,900 mL/min</a:t>
            </a:r>
          </a:p>
          <a:p>
            <a:pPr lvl="1" eaLnBrk="1" hangingPunct="1">
              <a:defRPr/>
            </a:pPr>
            <a:r>
              <a:rPr lang="en-US" altLang="en-US" dirty="0">
                <a:cs typeface="Arial" panose="020B0604020202020204" pitchFamily="34" charset="0"/>
              </a:rPr>
              <a:t>Use L/min (4.9 L/min)</a:t>
            </a:r>
          </a:p>
          <a:p>
            <a:pPr lvl="1" eaLnBrk="1" hangingPunct="1">
              <a:defRPr/>
            </a:pPr>
            <a:endParaRPr lang="en-US" altLang="en-US" sz="800" dirty="0">
              <a:cs typeface="Arial" panose="020B0604020202020204" pitchFamily="34" charset="0"/>
            </a:endParaRPr>
          </a:p>
          <a:p>
            <a:pPr eaLnBrk="1" hangingPunct="1">
              <a:defRPr/>
            </a:pPr>
            <a:r>
              <a:rPr lang="en-US" altLang="en-US" dirty="0">
                <a:cs typeface="Arial" panose="020B0604020202020204" pitchFamily="34" charset="0"/>
              </a:rPr>
              <a:t>Resting cardiac output ~4.2 to 5.6 L/min</a:t>
            </a:r>
          </a:p>
          <a:p>
            <a:pPr lvl="1" eaLnBrk="1" hangingPunct="1">
              <a:defRPr/>
            </a:pPr>
            <a:r>
              <a:rPr lang="en-US" altLang="en-US" dirty="0">
                <a:cs typeface="Arial" panose="020B0604020202020204" pitchFamily="34" charset="0"/>
              </a:rPr>
              <a:t>Average total blood volume ~5 L</a:t>
            </a:r>
          </a:p>
          <a:p>
            <a:pPr lvl="1" eaLnBrk="1" hangingPunct="1">
              <a:defRPr/>
            </a:pPr>
            <a:r>
              <a:rPr lang="en-US" altLang="en-US" dirty="0">
                <a:cs typeface="Arial" panose="020B0604020202020204" pitchFamily="34" charset="0"/>
              </a:rPr>
              <a:t>Total blood volume circulates once every minute</a:t>
            </a: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2"/>
          <p:cNvSpPr>
            <a:spLocks noGrp="1"/>
          </p:cNvSpPr>
          <p:nvPr>
            <p:ph type="title"/>
          </p:nvPr>
        </p:nvSpPr>
        <p:spPr/>
        <p:txBody>
          <a:bodyPr/>
          <a:lstStyle/>
          <a:p>
            <a:pPr eaLnBrk="1" hangingPunct="1"/>
            <a:r>
              <a:rPr lang="en-US" altLang="en-US">
                <a:effectLst/>
              </a:rPr>
              <a:t>The Vascular System</a:t>
            </a:r>
          </a:p>
        </p:txBody>
      </p:sp>
      <p:sp>
        <p:nvSpPr>
          <p:cNvPr id="54275" name="Content Placeholder 13"/>
          <p:cNvSpPr>
            <a:spLocks noGrp="1"/>
          </p:cNvSpPr>
          <p:nvPr>
            <p:ph idx="1"/>
          </p:nvPr>
        </p:nvSpPr>
        <p:spPr>
          <a:xfrm>
            <a:off x="546100" y="1417638"/>
            <a:ext cx="8051800" cy="4398963"/>
          </a:xfrm>
        </p:spPr>
        <p:txBody>
          <a:bodyPr>
            <a:normAutofit fontScale="92500"/>
          </a:bodyPr>
          <a:lstStyle/>
          <a:p>
            <a:pPr eaLnBrk="1" hangingPunct="1">
              <a:defRPr/>
            </a:pPr>
            <a:r>
              <a:rPr lang="en-US" altLang="en-US" dirty="0">
                <a:ea typeface="+mn-ea"/>
              </a:rPr>
              <a:t>A</a:t>
            </a:r>
            <a:r>
              <a:rPr lang="en-US" altLang="en-US" spc="100" dirty="0">
                <a:ea typeface="+mn-ea"/>
              </a:rPr>
              <a:t>r</a:t>
            </a:r>
            <a:r>
              <a:rPr lang="en-US" altLang="en-US" dirty="0">
                <a:ea typeface="+mn-ea"/>
              </a:rPr>
              <a:t>teries: carry blood away from heart</a:t>
            </a:r>
          </a:p>
          <a:p>
            <a:pPr eaLnBrk="1" hangingPunct="1">
              <a:defRPr/>
            </a:pPr>
            <a:endParaRPr lang="en-US" altLang="en-US" sz="800" dirty="0">
              <a:ea typeface="+mn-ea"/>
            </a:endParaRPr>
          </a:p>
          <a:p>
            <a:pPr eaLnBrk="1" hangingPunct="1">
              <a:defRPr/>
            </a:pPr>
            <a:r>
              <a:rPr lang="en-US" altLang="en-US" dirty="0">
                <a:ea typeface="+mn-ea"/>
              </a:rPr>
              <a:t>A</a:t>
            </a:r>
            <a:r>
              <a:rPr lang="en-US" altLang="en-US" spc="100" dirty="0">
                <a:ea typeface="+mn-ea"/>
              </a:rPr>
              <a:t>r</a:t>
            </a:r>
            <a:r>
              <a:rPr lang="en-US" altLang="en-US" dirty="0">
                <a:ea typeface="+mn-ea"/>
              </a:rPr>
              <a:t>terioles: control blood flow, feed capillaries</a:t>
            </a:r>
          </a:p>
          <a:p>
            <a:pPr eaLnBrk="1" hangingPunct="1">
              <a:defRPr/>
            </a:pPr>
            <a:endParaRPr lang="en-US" altLang="en-US" sz="800" dirty="0">
              <a:ea typeface="+mn-ea"/>
            </a:endParaRPr>
          </a:p>
          <a:p>
            <a:pPr eaLnBrk="1" hangingPunct="1">
              <a:defRPr/>
            </a:pPr>
            <a:r>
              <a:rPr lang="en-US" altLang="en-US" dirty="0">
                <a:ea typeface="+mn-ea"/>
              </a:rPr>
              <a:t>Capillaries: site of nutrient and waste exchange</a:t>
            </a:r>
          </a:p>
          <a:p>
            <a:pPr eaLnBrk="1" hangingPunct="1">
              <a:defRPr/>
            </a:pPr>
            <a:endParaRPr lang="en-US" altLang="en-US" sz="800" dirty="0">
              <a:ea typeface="+mn-ea"/>
            </a:endParaRPr>
          </a:p>
          <a:p>
            <a:pPr eaLnBrk="1" hangingPunct="1">
              <a:defRPr/>
            </a:pPr>
            <a:r>
              <a:rPr lang="en-US" altLang="en-US" dirty="0" err="1">
                <a:ea typeface="+mn-ea"/>
              </a:rPr>
              <a:t>Venules</a:t>
            </a:r>
            <a:r>
              <a:rPr lang="en-US" altLang="en-US" dirty="0">
                <a:ea typeface="+mn-ea"/>
              </a:rPr>
              <a:t>: collect blood from capillaries</a:t>
            </a:r>
          </a:p>
          <a:p>
            <a:pPr eaLnBrk="1" hangingPunct="1">
              <a:defRPr/>
            </a:pPr>
            <a:endParaRPr lang="en-US" altLang="en-US" sz="800" dirty="0">
              <a:ea typeface="+mn-ea"/>
            </a:endParaRPr>
          </a:p>
          <a:p>
            <a:pPr eaLnBrk="1" hangingPunct="1">
              <a:defRPr/>
            </a:pPr>
            <a:r>
              <a:rPr lang="en-US" altLang="en-US" dirty="0">
                <a:ea typeface="+mn-ea"/>
              </a:rPr>
              <a:t>Veins: carry blood from </a:t>
            </a:r>
            <a:r>
              <a:rPr lang="en-US" altLang="en-US" dirty="0" err="1">
                <a:ea typeface="+mn-ea"/>
              </a:rPr>
              <a:t>venules</a:t>
            </a:r>
            <a:r>
              <a:rPr lang="en-US" altLang="en-US" dirty="0">
                <a:ea typeface="+mn-ea"/>
              </a:rPr>
              <a:t> back to heart</a:t>
            </a:r>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2"/>
          <p:cNvSpPr>
            <a:spLocks noGrp="1"/>
          </p:cNvSpPr>
          <p:nvPr>
            <p:ph type="title"/>
          </p:nvPr>
        </p:nvSpPr>
        <p:spPr/>
        <p:txBody>
          <a:bodyPr/>
          <a:lstStyle/>
          <a:p>
            <a:pPr eaLnBrk="1" hangingPunct="1"/>
            <a:r>
              <a:rPr lang="en-US" altLang="en-US">
                <a:effectLst/>
              </a:rPr>
              <a:t>Blood Pressure</a:t>
            </a:r>
          </a:p>
        </p:txBody>
      </p:sp>
      <p:sp>
        <p:nvSpPr>
          <p:cNvPr id="55299" name="Content Placeholder 13"/>
          <p:cNvSpPr>
            <a:spLocks noGrp="1"/>
          </p:cNvSpPr>
          <p:nvPr>
            <p:ph idx="1"/>
          </p:nvPr>
        </p:nvSpPr>
        <p:spPr>
          <a:xfrm>
            <a:off x="635000" y="1417638"/>
            <a:ext cx="8051800" cy="4273550"/>
          </a:xfrm>
        </p:spPr>
        <p:txBody>
          <a:bodyPr>
            <a:normAutofit fontScale="92500" lnSpcReduction="20000"/>
          </a:bodyPr>
          <a:lstStyle/>
          <a:p>
            <a:pPr eaLnBrk="1" hangingPunct="1"/>
            <a:r>
              <a:rPr lang="en-US" altLang="en-US" dirty="0"/>
              <a:t>Systolic pressure (SBP) </a:t>
            </a:r>
          </a:p>
          <a:p>
            <a:pPr lvl="1" eaLnBrk="1" hangingPunct="1"/>
            <a:r>
              <a:rPr lang="en-US" altLang="en-US" dirty="0"/>
              <a:t>Highest pressure in artery (during systole) </a:t>
            </a:r>
          </a:p>
          <a:p>
            <a:pPr lvl="1" eaLnBrk="1" hangingPunct="1"/>
            <a:r>
              <a:rPr lang="en-US" altLang="en-US" dirty="0"/>
              <a:t>Top number, ~110 to 120 mmHg</a:t>
            </a:r>
          </a:p>
          <a:p>
            <a:pPr lvl="1" eaLnBrk="1" hangingPunct="1"/>
            <a:endParaRPr lang="en-US" altLang="en-US" sz="800" dirty="0"/>
          </a:p>
          <a:p>
            <a:pPr eaLnBrk="1" hangingPunct="1"/>
            <a:r>
              <a:rPr lang="en-US" altLang="en-US" dirty="0"/>
              <a:t>Diastolic pressure (DBP)</a:t>
            </a:r>
          </a:p>
          <a:p>
            <a:pPr lvl="1" eaLnBrk="1" hangingPunct="1"/>
            <a:r>
              <a:rPr lang="en-US" altLang="en-US" dirty="0"/>
              <a:t>Lowest pressure in artery (during diastole)</a:t>
            </a:r>
          </a:p>
          <a:p>
            <a:pPr lvl="1" eaLnBrk="1" hangingPunct="1"/>
            <a:r>
              <a:rPr lang="en-US" altLang="en-US" dirty="0"/>
              <a:t>Bottom number, ~70 to 80 mmHg</a:t>
            </a:r>
          </a:p>
          <a:p>
            <a:pPr eaLnBrk="1" hangingPunct="1">
              <a:buFontTx/>
              <a:buNone/>
            </a:pPr>
            <a:endParaRPr lang="en-US" altLang="en-US" sz="800" dirty="0"/>
          </a:p>
          <a:p>
            <a:pPr eaLnBrk="1" hangingPunct="1"/>
            <a:r>
              <a:rPr lang="en-US" altLang="en-US" dirty="0"/>
              <a:t>Mean arterial pressure (MAP)</a:t>
            </a:r>
          </a:p>
          <a:p>
            <a:pPr lvl="1" eaLnBrk="1" hangingPunct="1"/>
            <a:r>
              <a:rPr lang="en-US" altLang="en-US" dirty="0"/>
              <a:t>Average pressure over entire cardiac cycle</a:t>
            </a:r>
          </a:p>
          <a:p>
            <a:pPr lvl="1" eaLnBrk="1" hangingPunct="1"/>
            <a:r>
              <a:rPr lang="en-US" altLang="en-US" dirty="0"/>
              <a:t>MAP ≈ 2/3 DPB + 1/3 SBP</a:t>
            </a:r>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2"/>
          <p:cNvSpPr>
            <a:spLocks noGrp="1"/>
          </p:cNvSpPr>
          <p:nvPr>
            <p:ph type="title"/>
          </p:nvPr>
        </p:nvSpPr>
        <p:spPr/>
        <p:txBody>
          <a:bodyPr/>
          <a:lstStyle/>
          <a:p>
            <a:pPr eaLnBrk="1" hangingPunct="1"/>
            <a:r>
              <a:rPr lang="en-US" altLang="en-US">
                <a:effectLst/>
              </a:rPr>
              <a:t>General Hemodynamics</a:t>
            </a:r>
          </a:p>
        </p:txBody>
      </p:sp>
      <p:sp>
        <p:nvSpPr>
          <p:cNvPr id="57347" name="Content Placeholder 13"/>
          <p:cNvSpPr>
            <a:spLocks noGrp="1"/>
          </p:cNvSpPr>
          <p:nvPr>
            <p:ph idx="1"/>
          </p:nvPr>
        </p:nvSpPr>
        <p:spPr>
          <a:xfrm>
            <a:off x="635000" y="1417638"/>
            <a:ext cx="8051800" cy="4273550"/>
          </a:xfrm>
        </p:spPr>
        <p:txBody>
          <a:bodyPr>
            <a:normAutofit fontScale="92500" lnSpcReduction="20000"/>
          </a:bodyPr>
          <a:lstStyle/>
          <a:p>
            <a:pPr eaLnBrk="1" hangingPunct="1"/>
            <a:r>
              <a:rPr lang="en-US" altLang="en-US" dirty="0"/>
              <a:t>Blood flow: required by all tissues</a:t>
            </a:r>
          </a:p>
          <a:p>
            <a:pPr eaLnBrk="1" hangingPunct="1"/>
            <a:r>
              <a:rPr lang="en-US" altLang="en-US" dirty="0"/>
              <a:t>Pressure: force that drives flow</a:t>
            </a:r>
          </a:p>
          <a:p>
            <a:pPr lvl="1" eaLnBrk="1" hangingPunct="1"/>
            <a:r>
              <a:rPr lang="en-US" altLang="en-US" dirty="0"/>
              <a:t>Provided by heart contraction</a:t>
            </a:r>
          </a:p>
          <a:p>
            <a:pPr lvl="1" eaLnBrk="1" hangingPunct="1"/>
            <a:r>
              <a:rPr lang="en-US" altLang="en-US" dirty="0"/>
              <a:t>Blood flows from region of high pressure (LV, arteries) to region of low pressure (veins, RA)</a:t>
            </a:r>
          </a:p>
          <a:p>
            <a:pPr lvl="1" eaLnBrk="1" hangingPunct="1"/>
            <a:r>
              <a:rPr lang="en-US" altLang="en-US" dirty="0"/>
              <a:t>Pressure gradient = 100 mmHg – 0 mmHg </a:t>
            </a:r>
            <a:br>
              <a:rPr lang="en-US" altLang="en-US" dirty="0"/>
            </a:br>
            <a:r>
              <a:rPr lang="en-US" altLang="en-US" dirty="0"/>
              <a:t>= 100 mmHg</a:t>
            </a:r>
          </a:p>
          <a:p>
            <a:pPr eaLnBrk="1" hangingPunct="1"/>
            <a:r>
              <a:rPr lang="en-US" altLang="en-US" dirty="0"/>
              <a:t>Resistance: force that opposes flow</a:t>
            </a:r>
          </a:p>
          <a:p>
            <a:pPr lvl="1" eaLnBrk="1" hangingPunct="1"/>
            <a:r>
              <a:rPr lang="en-US" altLang="en-US" dirty="0"/>
              <a:t>Provided by physical properties of vessels</a:t>
            </a:r>
          </a:p>
          <a:p>
            <a:pPr lvl="1" eaLnBrk="1" hangingPunct="1"/>
            <a:r>
              <a:rPr lang="en-US" altLang="en-US" dirty="0"/>
              <a:t>R = [</a:t>
            </a:r>
            <a:r>
              <a:rPr lang="en-US" altLang="en-US" dirty="0" err="1">
                <a:latin typeface="Symbol" panose="05050102010706020507" pitchFamily="18" charset="2"/>
              </a:rPr>
              <a:t>h</a:t>
            </a:r>
            <a:r>
              <a:rPr lang="en-US" altLang="en-US" dirty="0" err="1"/>
              <a:t>L</a:t>
            </a:r>
            <a:r>
              <a:rPr lang="en-US" altLang="en-US" dirty="0"/>
              <a:t>/r</a:t>
            </a:r>
            <a:r>
              <a:rPr lang="en-US" altLang="en-US" baseline="30000" dirty="0"/>
              <a:t>4</a:t>
            </a:r>
            <a:r>
              <a:rPr lang="en-US" altLang="en-US" dirty="0"/>
              <a:t>] </a:t>
            </a:r>
            <a:r>
              <a:rPr lang="en-US" altLang="en-US" dirty="0">
                <a:sym typeface="Wingdings" panose="05000000000000000000" pitchFamily="2" charset="2"/>
              </a:rPr>
              <a:t> radius most important factor</a:t>
            </a:r>
            <a:endParaRPr lang="en-US" altLang="en-US" dirty="0"/>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2"/>
          <p:cNvSpPr>
            <a:spLocks noGrp="1"/>
          </p:cNvSpPr>
          <p:nvPr>
            <p:ph type="title"/>
          </p:nvPr>
        </p:nvSpPr>
        <p:spPr/>
        <p:txBody>
          <a:bodyPr>
            <a:normAutofit fontScale="90000"/>
          </a:bodyPr>
          <a:lstStyle/>
          <a:p>
            <a:pPr eaLnBrk="1" hangingPunct="1"/>
            <a:r>
              <a:rPr lang="en-US" altLang="en-US">
                <a:effectLst/>
              </a:rPr>
              <a:t>General Hemodynamics:</a:t>
            </a:r>
            <a:br>
              <a:rPr lang="en-US" altLang="en-US">
                <a:effectLst/>
              </a:rPr>
            </a:br>
            <a:r>
              <a:rPr lang="en-US" altLang="en-US">
                <a:effectLst/>
              </a:rPr>
              <a:t>Blood flow = </a:t>
            </a:r>
            <a:r>
              <a:rPr lang="en-US" altLang="en-US">
                <a:effectLst/>
                <a:latin typeface="Symbol" panose="05050102010706020507" pitchFamily="18" charset="2"/>
              </a:rPr>
              <a:t>D</a:t>
            </a:r>
            <a:r>
              <a:rPr lang="en-US" altLang="en-US">
                <a:effectLst/>
              </a:rPr>
              <a:t>P/R</a:t>
            </a:r>
          </a:p>
        </p:txBody>
      </p:sp>
      <p:sp>
        <p:nvSpPr>
          <p:cNvPr id="53251" name="Content Placeholder 13"/>
          <p:cNvSpPr>
            <a:spLocks noGrp="1"/>
          </p:cNvSpPr>
          <p:nvPr>
            <p:ph idx="1"/>
          </p:nvPr>
        </p:nvSpPr>
        <p:spPr>
          <a:xfrm>
            <a:off x="571500" y="1839913"/>
            <a:ext cx="8051800" cy="4273550"/>
          </a:xfrm>
        </p:spPr>
        <p:txBody>
          <a:bodyPr>
            <a:normAutofit fontScale="92500" lnSpcReduction="20000"/>
          </a:bodyPr>
          <a:lstStyle/>
          <a:p>
            <a:pPr eaLnBrk="1" hangingPunct="1">
              <a:defRPr/>
            </a:pPr>
            <a:r>
              <a:rPr lang="en-US" altLang="en-US" dirty="0">
                <a:ea typeface="+mn-ea"/>
              </a:rPr>
              <a:t>Easiest way to change flow </a:t>
            </a:r>
            <a:r>
              <a:rPr lang="en-US" altLang="en-US" dirty="0">
                <a:ea typeface="+mn-ea"/>
                <a:sym typeface="Wingdings" panose="05000000000000000000" pitchFamily="2" charset="2"/>
              </a:rPr>
              <a:t> change R</a:t>
            </a:r>
            <a:endParaRPr lang="en-US" altLang="en-US" dirty="0">
              <a:ea typeface="+mn-ea"/>
            </a:endParaRPr>
          </a:p>
          <a:p>
            <a:pPr lvl="1" eaLnBrk="1" hangingPunct="1">
              <a:defRPr/>
            </a:pPr>
            <a:r>
              <a:rPr lang="en-US" altLang="en-US" dirty="0">
                <a:ea typeface="ＭＳ Ｐゴシック" charset="0"/>
              </a:rPr>
              <a:t>Vasoconstriction (VC)</a:t>
            </a:r>
          </a:p>
          <a:p>
            <a:pPr lvl="1" eaLnBrk="1" hangingPunct="1">
              <a:defRPr/>
            </a:pPr>
            <a:r>
              <a:rPr lang="en-US" altLang="en-US" dirty="0">
                <a:ea typeface="ＭＳ Ｐゴシック" charset="0"/>
              </a:rPr>
              <a:t>Vasodilation (VD)</a:t>
            </a:r>
          </a:p>
          <a:p>
            <a:pPr lvl="1" eaLnBrk="1" hangingPunct="1">
              <a:defRPr/>
            </a:pPr>
            <a:r>
              <a:rPr lang="en-US" altLang="en-US" dirty="0">
                <a:ea typeface="ＭＳ Ｐゴシック" charset="0"/>
              </a:rPr>
              <a:t>Diverts blood to regions most in need</a:t>
            </a:r>
          </a:p>
          <a:p>
            <a:pPr lvl="1" eaLnBrk="1" hangingPunct="1">
              <a:defRPr/>
            </a:pPr>
            <a:endParaRPr lang="en-US" altLang="en-US" sz="800" dirty="0">
              <a:ea typeface="ＭＳ Ｐゴシック" charset="0"/>
            </a:endParaRPr>
          </a:p>
          <a:p>
            <a:pPr eaLnBrk="1" hangingPunct="1">
              <a:defRPr/>
            </a:pPr>
            <a:r>
              <a:rPr lang="en-US" altLang="en-US" dirty="0">
                <a:ea typeface="+mn-ea"/>
              </a:rPr>
              <a:t>A</a:t>
            </a:r>
            <a:r>
              <a:rPr lang="en-US" altLang="en-US" spc="100" dirty="0">
                <a:ea typeface="+mn-ea"/>
              </a:rPr>
              <a:t>r</a:t>
            </a:r>
            <a:r>
              <a:rPr lang="en-US" altLang="en-US" dirty="0">
                <a:ea typeface="+mn-ea"/>
              </a:rPr>
              <a:t>terioles: resistance vessels</a:t>
            </a:r>
          </a:p>
          <a:p>
            <a:pPr lvl="1" eaLnBrk="1" hangingPunct="1">
              <a:defRPr/>
            </a:pPr>
            <a:r>
              <a:rPr lang="en-US" altLang="en-US" dirty="0">
                <a:ea typeface="ＭＳ Ｐゴシック" charset="0"/>
              </a:rPr>
              <a:t>Control systemic R</a:t>
            </a:r>
          </a:p>
          <a:p>
            <a:pPr lvl="1" eaLnBrk="1" hangingPunct="1">
              <a:defRPr/>
            </a:pPr>
            <a:r>
              <a:rPr lang="en-US" altLang="en-US" dirty="0">
                <a:ea typeface="ＭＳ Ｐゴシック" charset="0"/>
              </a:rPr>
              <a:t>Site of most potent VC and VD</a:t>
            </a:r>
          </a:p>
          <a:p>
            <a:pPr lvl="1" eaLnBrk="1" hangingPunct="1">
              <a:defRPr/>
            </a:pPr>
            <a:r>
              <a:rPr lang="en-US" altLang="en-US" dirty="0">
                <a:ea typeface="ＭＳ Ｐゴシック" charset="0"/>
              </a:rPr>
              <a:t>Responsible for 70 to 80% of P drop from LV to RA</a:t>
            </a:r>
          </a:p>
          <a:p>
            <a:pPr lvl="1" eaLnBrk="1" hangingPunct="1">
              <a:defRPr/>
            </a:pPr>
            <a:endParaRPr lang="en-US" altLang="en-US" sz="800" dirty="0">
              <a:ea typeface="ＭＳ Ｐゴシック" charset="0"/>
            </a:endParaRPr>
          </a:p>
          <a:p>
            <a:pPr marL="457200" lvl="1" indent="0" algn="r" eaLnBrk="1" hangingPunct="1">
              <a:buFontTx/>
              <a:buNone/>
              <a:defRPr/>
            </a:pPr>
            <a:r>
              <a:rPr lang="en-US" altLang="en-US" sz="1400" i="1" dirty="0">
                <a:ea typeface="ＭＳ Ｐゴシック" charset="0"/>
              </a:rPr>
              <a:t>(continued)</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2"/>
          <p:cNvSpPr>
            <a:spLocks noGrp="1"/>
          </p:cNvSpPr>
          <p:nvPr>
            <p:ph type="title"/>
          </p:nvPr>
        </p:nvSpPr>
        <p:spPr/>
        <p:txBody>
          <a:bodyPr/>
          <a:lstStyle/>
          <a:p>
            <a:pPr eaLnBrk="1" hangingPunct="1"/>
            <a:r>
              <a:rPr lang="en-US" altLang="en-US">
                <a:effectLst/>
              </a:rPr>
              <a:t>Figure 6.10</a:t>
            </a:r>
          </a:p>
        </p:txBody>
      </p:sp>
      <p:pic>
        <p:nvPicPr>
          <p:cNvPr id="5939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674812" y="461674"/>
            <a:ext cx="5794375" cy="5116512"/>
          </a:xfrm>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2"/>
          <p:cNvSpPr>
            <a:spLocks noGrp="1"/>
          </p:cNvSpPr>
          <p:nvPr>
            <p:ph type="title"/>
          </p:nvPr>
        </p:nvSpPr>
        <p:spPr/>
        <p:txBody>
          <a:bodyPr/>
          <a:lstStyle/>
          <a:p>
            <a:pPr eaLnBrk="1" hangingPunct="1"/>
            <a:r>
              <a:rPr lang="en-US" altLang="en-US">
                <a:effectLst/>
              </a:rPr>
              <a:t>Distribution of Blood</a:t>
            </a:r>
          </a:p>
        </p:txBody>
      </p:sp>
      <p:sp>
        <p:nvSpPr>
          <p:cNvPr id="61443" name="Content Placeholder 13"/>
          <p:cNvSpPr>
            <a:spLocks noGrp="1"/>
          </p:cNvSpPr>
          <p:nvPr>
            <p:ph idx="1"/>
          </p:nvPr>
        </p:nvSpPr>
        <p:spPr>
          <a:xfrm>
            <a:off x="546100" y="1417638"/>
            <a:ext cx="8051800" cy="4263315"/>
          </a:xfrm>
        </p:spPr>
        <p:txBody>
          <a:bodyPr>
            <a:normAutofit fontScale="85000" lnSpcReduction="20000"/>
          </a:bodyPr>
          <a:lstStyle/>
          <a:p>
            <a:pPr eaLnBrk="1" hangingPunct="1">
              <a:defRPr/>
            </a:pPr>
            <a:r>
              <a:rPr lang="en-US" altLang="en-US" dirty="0"/>
              <a:t>Blood flows to where needed most</a:t>
            </a:r>
          </a:p>
          <a:p>
            <a:pPr lvl="1" eaLnBrk="1" hangingPunct="1">
              <a:defRPr/>
            </a:pPr>
            <a:r>
              <a:rPr lang="en-US" altLang="en-US" dirty="0"/>
              <a:t>Often, regions of </a:t>
            </a:r>
            <a:r>
              <a:rPr lang="en-US" altLang="en-US" dirty="0">
                <a:sym typeface="Wingdings" panose="05000000000000000000" pitchFamily="2" charset="2"/>
              </a:rPr>
              <a:t></a:t>
            </a:r>
            <a:r>
              <a:rPr lang="en-US" altLang="en-US" dirty="0"/>
              <a:t> metabolism </a:t>
            </a:r>
            <a:r>
              <a:rPr lang="en-US" altLang="en-US" dirty="0">
                <a:sym typeface="Wingdings" panose="05000000000000000000" pitchFamily="2" charset="2"/>
              </a:rPr>
              <a:t>  blood flow</a:t>
            </a:r>
            <a:endParaRPr lang="en-US" altLang="en-US" dirty="0"/>
          </a:p>
          <a:p>
            <a:pPr lvl="1" eaLnBrk="1" hangingPunct="1">
              <a:defRPr/>
            </a:pPr>
            <a:r>
              <a:rPr lang="en-US" altLang="en-US" dirty="0"/>
              <a:t>Other examples: blood flow changes after eating, in the heat</a:t>
            </a:r>
          </a:p>
          <a:p>
            <a:pPr lvl="1" eaLnBrk="1" hangingPunct="1">
              <a:defRPr/>
            </a:pPr>
            <a:endParaRPr lang="en-US" altLang="en-US" sz="800" dirty="0"/>
          </a:p>
          <a:p>
            <a:pPr eaLnBrk="1" hangingPunct="1">
              <a:defRPr/>
            </a:pPr>
            <a:r>
              <a:rPr lang="en-US" altLang="en-US" dirty="0"/>
              <a:t>At rest (</a:t>
            </a:r>
            <a:r>
              <a:rPr lang="en-US" altLang="en-US" spc="-1400" dirty="0"/>
              <a:t>Q</a:t>
            </a:r>
            <a:r>
              <a:rPr lang="en-US" altLang="en-US" spc="1300" baseline="60000" dirty="0">
                <a:cs typeface="Arial" panose="020B0604020202020204" pitchFamily="34" charset="0"/>
              </a:rPr>
              <a:t>•</a:t>
            </a:r>
            <a:r>
              <a:rPr lang="en-US" altLang="en-US" dirty="0"/>
              <a:t> </a:t>
            </a:r>
            <a:r>
              <a:rPr lang="en-US" altLang="en-US" dirty="0">
                <a:cs typeface="Arial" panose="020B0604020202020204" pitchFamily="34" charset="0"/>
              </a:rPr>
              <a:t>= 5 L/min)</a:t>
            </a:r>
            <a:endParaRPr lang="en-US" altLang="en-US" dirty="0"/>
          </a:p>
          <a:p>
            <a:pPr lvl="1" eaLnBrk="1" hangingPunct="1">
              <a:defRPr/>
            </a:pPr>
            <a:r>
              <a:rPr lang="en-US" altLang="en-US" dirty="0"/>
              <a:t>Liver, kidneys receive 50% of </a:t>
            </a:r>
            <a:r>
              <a:rPr lang="en-US" altLang="en-US" spc="-1200" dirty="0"/>
              <a:t>Q</a:t>
            </a:r>
            <a:r>
              <a:rPr lang="en-US" altLang="en-US" spc="1300" baseline="60000" dirty="0">
                <a:cs typeface="Arial" panose="020B0604020202020204" pitchFamily="34" charset="0"/>
              </a:rPr>
              <a:t>•</a:t>
            </a:r>
            <a:endParaRPr lang="en-US" altLang="en-US" dirty="0"/>
          </a:p>
          <a:p>
            <a:pPr lvl="1" eaLnBrk="1" hangingPunct="1">
              <a:defRPr/>
            </a:pPr>
            <a:r>
              <a:rPr lang="en-US" altLang="en-US" dirty="0"/>
              <a:t>Skeletal muscle receives ~20% of </a:t>
            </a:r>
            <a:r>
              <a:rPr lang="en-US" altLang="en-US" spc="-1200" dirty="0"/>
              <a:t>Q</a:t>
            </a:r>
            <a:r>
              <a:rPr lang="en-US" altLang="en-US" spc="1300" baseline="60000" dirty="0">
                <a:cs typeface="Arial" panose="020B0604020202020204" pitchFamily="34" charset="0"/>
              </a:rPr>
              <a:t>•</a:t>
            </a:r>
            <a:endParaRPr lang="en-US" altLang="en-US" dirty="0"/>
          </a:p>
          <a:p>
            <a:pPr lvl="1" eaLnBrk="1" hangingPunct="1">
              <a:defRPr/>
            </a:pPr>
            <a:endParaRPr lang="en-US" altLang="en-US" sz="800" dirty="0"/>
          </a:p>
          <a:p>
            <a:pPr eaLnBrk="1" hangingPunct="1">
              <a:defRPr/>
            </a:pPr>
            <a:r>
              <a:rPr lang="en-US" altLang="en-US" dirty="0"/>
              <a:t>During heavy exercise (</a:t>
            </a:r>
            <a:r>
              <a:rPr lang="en-US" altLang="en-US" spc="-1400" dirty="0"/>
              <a:t>Q</a:t>
            </a:r>
            <a:r>
              <a:rPr lang="en-US" altLang="en-US" spc="1300" baseline="60000" dirty="0">
                <a:cs typeface="Arial" panose="020B0604020202020204" pitchFamily="34" charset="0"/>
              </a:rPr>
              <a:t>•</a:t>
            </a:r>
            <a:r>
              <a:rPr lang="en-US" altLang="en-US" dirty="0">
                <a:cs typeface="Arial" panose="020B0604020202020204" pitchFamily="34" charset="0"/>
              </a:rPr>
              <a:t> = 25 L/min)</a:t>
            </a:r>
          </a:p>
          <a:p>
            <a:pPr lvl="1" eaLnBrk="1" hangingPunct="1">
              <a:defRPr/>
            </a:pPr>
            <a:r>
              <a:rPr lang="en-US" altLang="en-US" dirty="0">
                <a:cs typeface="Arial" panose="020B0604020202020204" pitchFamily="34" charset="0"/>
              </a:rPr>
              <a:t>Exercising muscles receive 80% of </a:t>
            </a:r>
            <a:r>
              <a:rPr lang="en-US" altLang="en-US" spc="-1200" dirty="0"/>
              <a:t>Q</a:t>
            </a:r>
            <a:r>
              <a:rPr lang="en-US" altLang="en-US" spc="1300" baseline="60000" dirty="0">
                <a:cs typeface="Arial" panose="020B0604020202020204" pitchFamily="34" charset="0"/>
              </a:rPr>
              <a:t>•</a:t>
            </a:r>
            <a:r>
              <a:rPr lang="en-US" altLang="en-US" dirty="0">
                <a:cs typeface="Arial" panose="020B0604020202020204" pitchFamily="34" charset="0"/>
              </a:rPr>
              <a:t> via VD</a:t>
            </a:r>
          </a:p>
          <a:p>
            <a:pPr lvl="1" eaLnBrk="1" hangingPunct="1">
              <a:defRPr/>
            </a:pPr>
            <a:r>
              <a:rPr lang="en-US" altLang="en-US" dirty="0"/>
              <a:t>Flow to liver, kidneys decreases via VC</a:t>
            </a:r>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2"/>
          <p:cNvSpPr>
            <a:spLocks noGrp="1"/>
          </p:cNvSpPr>
          <p:nvPr>
            <p:ph type="title"/>
          </p:nvPr>
        </p:nvSpPr>
        <p:spPr/>
        <p:txBody>
          <a:bodyPr/>
          <a:lstStyle/>
          <a:p>
            <a:pPr eaLnBrk="1" hangingPunct="1"/>
            <a:r>
              <a:rPr lang="en-US" altLang="en-US">
                <a:effectLst/>
              </a:rPr>
              <a:t>Figure 6.11</a:t>
            </a:r>
          </a:p>
        </p:txBody>
      </p:sp>
      <p:pic>
        <p:nvPicPr>
          <p:cNvPr id="63491" name="Content Placeholder 2"/>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46100" y="383263"/>
            <a:ext cx="8051800" cy="4830762"/>
          </a:xfrm>
        </p:spPr>
      </p:pic>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2"/>
          <p:cNvSpPr>
            <a:spLocks noGrp="1"/>
          </p:cNvSpPr>
          <p:nvPr>
            <p:ph type="title"/>
          </p:nvPr>
        </p:nvSpPr>
        <p:spPr/>
        <p:txBody>
          <a:bodyPr>
            <a:normAutofit fontScale="90000"/>
          </a:bodyPr>
          <a:lstStyle/>
          <a:p>
            <a:pPr eaLnBrk="1" hangingPunct="1"/>
            <a:r>
              <a:rPr lang="en-US" altLang="en-US">
                <a:effectLst/>
              </a:rPr>
              <a:t>Intrinsic Control </a:t>
            </a:r>
            <a:br>
              <a:rPr lang="en-US" altLang="en-US">
                <a:effectLst/>
              </a:rPr>
            </a:br>
            <a:r>
              <a:rPr lang="en-US" altLang="en-US">
                <a:effectLst/>
              </a:rPr>
              <a:t>of Blood Flow</a:t>
            </a:r>
          </a:p>
        </p:txBody>
      </p:sp>
      <p:sp>
        <p:nvSpPr>
          <p:cNvPr id="59395" name="Content Placeholder 13"/>
          <p:cNvSpPr>
            <a:spLocks noGrp="1"/>
          </p:cNvSpPr>
          <p:nvPr>
            <p:ph idx="1"/>
          </p:nvPr>
        </p:nvSpPr>
        <p:spPr>
          <a:xfrm>
            <a:off x="571500" y="1874838"/>
            <a:ext cx="8051800" cy="4273550"/>
          </a:xfrm>
        </p:spPr>
        <p:txBody>
          <a:bodyPr>
            <a:normAutofit lnSpcReduction="10000"/>
          </a:bodyPr>
          <a:lstStyle/>
          <a:p>
            <a:pPr eaLnBrk="1" hangingPunct="1">
              <a:defRPr/>
            </a:pPr>
            <a:r>
              <a:rPr lang="en-US" altLang="en-US" dirty="0">
                <a:ea typeface="+mn-ea"/>
              </a:rPr>
              <a:t>Ability of local tissues to constrict or dilate a</a:t>
            </a:r>
            <a:r>
              <a:rPr lang="en-US" altLang="en-US" spc="100" dirty="0">
                <a:ea typeface="+mn-ea"/>
              </a:rPr>
              <a:t>r</a:t>
            </a:r>
            <a:r>
              <a:rPr lang="en-US" altLang="en-US" dirty="0">
                <a:ea typeface="+mn-ea"/>
              </a:rPr>
              <a:t>terioles that se</a:t>
            </a:r>
            <a:r>
              <a:rPr lang="en-US" altLang="en-US" spc="100" dirty="0">
                <a:ea typeface="+mn-ea"/>
              </a:rPr>
              <a:t>r</a:t>
            </a:r>
            <a:r>
              <a:rPr lang="en-US" altLang="en-US" dirty="0">
                <a:ea typeface="+mn-ea"/>
              </a:rPr>
              <a:t>ve them</a:t>
            </a:r>
          </a:p>
          <a:p>
            <a:pPr eaLnBrk="1" hangingPunct="1">
              <a:defRPr/>
            </a:pPr>
            <a:endParaRPr lang="en-US" altLang="en-US" sz="800" dirty="0">
              <a:ea typeface="+mn-ea"/>
            </a:endParaRPr>
          </a:p>
          <a:p>
            <a:pPr eaLnBrk="1" hangingPunct="1">
              <a:defRPr/>
            </a:pPr>
            <a:r>
              <a:rPr lang="en-US" altLang="en-US" dirty="0">
                <a:ea typeface="+mn-ea"/>
              </a:rPr>
              <a:t>Alters regional flow depending on need</a:t>
            </a:r>
          </a:p>
          <a:p>
            <a:pPr eaLnBrk="1" hangingPunct="1">
              <a:defRPr/>
            </a:pPr>
            <a:endParaRPr lang="en-US" altLang="en-US" sz="800" dirty="0">
              <a:ea typeface="+mn-ea"/>
            </a:endParaRPr>
          </a:p>
          <a:p>
            <a:pPr eaLnBrk="1" hangingPunct="1">
              <a:defRPr/>
            </a:pPr>
            <a:r>
              <a:rPr lang="en-US" altLang="en-US" dirty="0">
                <a:ea typeface="+mn-ea"/>
              </a:rPr>
              <a:t>Three types of intrinsic control</a:t>
            </a:r>
          </a:p>
          <a:p>
            <a:pPr lvl="1" eaLnBrk="1" hangingPunct="1">
              <a:defRPr/>
            </a:pPr>
            <a:r>
              <a:rPr lang="en-US" altLang="en-US" dirty="0">
                <a:ea typeface="ＭＳ Ｐゴシック" charset="0"/>
              </a:rPr>
              <a:t>Metabolic</a:t>
            </a:r>
          </a:p>
          <a:p>
            <a:pPr lvl="1" eaLnBrk="1" hangingPunct="1">
              <a:defRPr/>
            </a:pPr>
            <a:r>
              <a:rPr lang="en-US" altLang="en-US" dirty="0">
                <a:ea typeface="ＭＳ Ｐゴシック" charset="0"/>
              </a:rPr>
              <a:t>Endothelial</a:t>
            </a:r>
          </a:p>
          <a:p>
            <a:pPr lvl="1" eaLnBrk="1" hangingPunct="1">
              <a:defRPr/>
            </a:pPr>
            <a:r>
              <a:rPr lang="en-US" altLang="en-US" dirty="0">
                <a:ea typeface="ＭＳ Ｐゴシック" charset="0"/>
              </a:rPr>
              <a:t>Myogenic</a:t>
            </a:r>
          </a:p>
          <a:p>
            <a:pPr marL="457200" lvl="1" indent="0" algn="r" eaLnBrk="1" hangingPunct="1">
              <a:buFontTx/>
              <a:buNone/>
              <a:defRPr/>
            </a:pPr>
            <a:r>
              <a:rPr lang="en-US" altLang="en-US" sz="1400" i="1" dirty="0">
                <a:ea typeface="ＭＳ Ｐゴシック" charset="0"/>
              </a:rPr>
              <a:t>(continued)</a:t>
            </a:r>
            <a:endParaRPr lang="en-US" altLang="en-US" sz="1400" dirty="0">
              <a:ea typeface="ＭＳ Ｐゴシック" charset="0"/>
            </a:endParaRPr>
          </a:p>
          <a:p>
            <a:pPr marL="457200" lvl="1" indent="0" eaLnBrk="1" hangingPunct="1">
              <a:buFontTx/>
              <a:buNone/>
              <a:defRPr/>
            </a:pPr>
            <a:endParaRPr lang="en-US" altLang="en-US" dirty="0">
              <a:ea typeface="ＭＳ Ｐゴシック" charset="0"/>
            </a:endParaRP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2"/>
          <p:cNvSpPr>
            <a:spLocks noGrp="1"/>
          </p:cNvSpPr>
          <p:nvPr>
            <p:ph type="title"/>
          </p:nvPr>
        </p:nvSpPr>
        <p:spPr/>
        <p:txBody>
          <a:bodyPr/>
          <a:lstStyle/>
          <a:p>
            <a:pPr eaLnBrk="1" hangingPunct="1"/>
            <a:r>
              <a:rPr lang="en-US" altLang="en-US" sz="3500">
                <a:effectLst/>
              </a:rPr>
              <a:t>Extrinsic Neural Control of Blood Flow</a:t>
            </a:r>
          </a:p>
        </p:txBody>
      </p:sp>
      <p:sp>
        <p:nvSpPr>
          <p:cNvPr id="67587" name="Content Placeholder 13"/>
          <p:cNvSpPr>
            <a:spLocks noGrp="1"/>
          </p:cNvSpPr>
          <p:nvPr>
            <p:ph idx="1"/>
          </p:nvPr>
        </p:nvSpPr>
        <p:spPr>
          <a:xfrm>
            <a:off x="571500" y="1874838"/>
            <a:ext cx="8051800" cy="4273550"/>
          </a:xfrm>
        </p:spPr>
        <p:txBody>
          <a:bodyPr>
            <a:normAutofit fontScale="92500"/>
          </a:bodyPr>
          <a:lstStyle/>
          <a:p>
            <a:pPr eaLnBrk="1" hangingPunct="1"/>
            <a:r>
              <a:rPr lang="en-US" altLang="en-US"/>
              <a:t>Upstream of local, intrinsic control</a:t>
            </a:r>
          </a:p>
          <a:p>
            <a:pPr eaLnBrk="1" hangingPunct="1"/>
            <a:endParaRPr lang="en-US" altLang="en-US" sz="800"/>
          </a:p>
          <a:p>
            <a:pPr eaLnBrk="1" hangingPunct="1"/>
            <a:r>
              <a:rPr lang="en-US" altLang="en-US"/>
              <a:t>Redistribution of flow at organ, system level</a:t>
            </a:r>
          </a:p>
          <a:p>
            <a:pPr eaLnBrk="1" hangingPunct="1"/>
            <a:endParaRPr lang="en-US" altLang="en-US" sz="800"/>
          </a:p>
          <a:p>
            <a:pPr eaLnBrk="1" hangingPunct="1"/>
            <a:r>
              <a:rPr lang="en-US" altLang="en-US"/>
              <a:t>Sympathetic nervous system innervates smooth muscle in arteries and arterioles</a:t>
            </a:r>
          </a:p>
          <a:p>
            <a:pPr lvl="1" eaLnBrk="1" hangingPunct="1"/>
            <a:r>
              <a:rPr lang="en-US" altLang="en-US"/>
              <a:t>Baseline sympathetic activity </a:t>
            </a:r>
            <a:r>
              <a:rPr lang="en-US" altLang="en-US">
                <a:sym typeface="Wingdings" panose="05000000000000000000" pitchFamily="2" charset="2"/>
              </a:rPr>
              <a:t> vasomotor tone</a:t>
            </a:r>
            <a:endParaRPr lang="en-US" altLang="en-US"/>
          </a:p>
          <a:p>
            <a:pPr lvl="1" eaLnBrk="1" hangingPunct="1">
              <a:buFontTx/>
              <a:buNone/>
            </a:pPr>
            <a:r>
              <a:rPr lang="en-US" altLang="en-US"/>
              <a:t>– </a:t>
            </a:r>
            <a:r>
              <a:rPr lang="en-US" altLang="en-US">
                <a:sym typeface="Wingdings" panose="05000000000000000000" pitchFamily="2" charset="2"/>
              </a:rPr>
              <a:t></a:t>
            </a:r>
            <a:r>
              <a:rPr lang="en-US" altLang="en-US"/>
              <a:t> Sympathetic activity </a:t>
            </a:r>
            <a:r>
              <a:rPr lang="en-US" altLang="en-US">
                <a:sym typeface="Wingdings" panose="05000000000000000000" pitchFamily="2" charset="2"/>
              </a:rPr>
              <a:t>  VC</a:t>
            </a:r>
          </a:p>
          <a:p>
            <a:pPr lvl="1" eaLnBrk="1" hangingPunct="1">
              <a:buFontTx/>
              <a:buNone/>
            </a:pPr>
            <a:r>
              <a:rPr lang="en-US" altLang="en-US"/>
              <a:t>– </a:t>
            </a:r>
            <a:r>
              <a:rPr lang="en-US" altLang="en-US">
                <a:sym typeface="Wingdings" panose="05000000000000000000" pitchFamily="2" charset="2"/>
              </a:rPr>
              <a:t> Sympathetic activity   VC (passive VD)</a:t>
            </a:r>
            <a:endParaRPr lang="en-US" altLang="en-US"/>
          </a:p>
          <a:p>
            <a:pPr lvl="1" eaLnBrk="1" hangingPunct="1"/>
            <a:endParaRPr lang="en-US" altLang="en-US"/>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2"/>
          <p:cNvSpPr>
            <a:spLocks noGrp="1"/>
          </p:cNvSpPr>
          <p:nvPr>
            <p:ph type="title"/>
          </p:nvPr>
        </p:nvSpPr>
        <p:spPr/>
        <p:txBody>
          <a:bodyPr/>
          <a:lstStyle/>
          <a:p>
            <a:pPr eaLnBrk="1" hangingPunct="1"/>
            <a:r>
              <a:rPr lang="en-US" altLang="en-US">
                <a:effectLst/>
              </a:rPr>
              <a:t>Distribution of Venous Blood</a:t>
            </a:r>
          </a:p>
        </p:txBody>
      </p:sp>
      <p:sp>
        <p:nvSpPr>
          <p:cNvPr id="69635" name="Content Placeholder 13"/>
          <p:cNvSpPr>
            <a:spLocks noGrp="1"/>
          </p:cNvSpPr>
          <p:nvPr>
            <p:ph idx="1"/>
          </p:nvPr>
        </p:nvSpPr>
        <p:spPr>
          <a:xfrm>
            <a:off x="571500" y="1874838"/>
            <a:ext cx="8051800" cy="3893664"/>
          </a:xfrm>
        </p:spPr>
        <p:txBody>
          <a:bodyPr>
            <a:normAutofit fontScale="92500" lnSpcReduction="10000"/>
          </a:bodyPr>
          <a:lstStyle/>
          <a:p>
            <a:pPr eaLnBrk="1" hangingPunct="1">
              <a:defRPr/>
            </a:pPr>
            <a:r>
              <a:rPr lang="en-US" altLang="en-US" dirty="0">
                <a:ea typeface="+mn-ea"/>
              </a:rPr>
              <a:t>At rest, veins contain 2/3 blood volume</a:t>
            </a:r>
          </a:p>
          <a:p>
            <a:pPr lvl="1" eaLnBrk="1" hangingPunct="1">
              <a:defRPr/>
            </a:pPr>
            <a:r>
              <a:rPr lang="en-US" altLang="en-US" dirty="0">
                <a:ea typeface="ＭＳ Ｐゴシック" charset="0"/>
              </a:rPr>
              <a:t>High capacity to hold blood volume</a:t>
            </a:r>
          </a:p>
          <a:p>
            <a:pPr lvl="1" eaLnBrk="1" hangingPunct="1">
              <a:defRPr/>
            </a:pPr>
            <a:r>
              <a:rPr lang="en-US" altLang="en-US" dirty="0">
                <a:ea typeface="ＭＳ Ｐゴシック" charset="0"/>
              </a:rPr>
              <a:t>Elastic, </a:t>
            </a:r>
            <a:r>
              <a:rPr lang="en-US" altLang="en-US" dirty="0" err="1">
                <a:ea typeface="ＭＳ Ｐゴシック" charset="0"/>
              </a:rPr>
              <a:t>balloonlike</a:t>
            </a:r>
            <a:r>
              <a:rPr lang="en-US" altLang="en-US" dirty="0">
                <a:ea typeface="ＭＳ Ｐゴシック" charset="0"/>
              </a:rPr>
              <a:t> vessel walls</a:t>
            </a:r>
          </a:p>
          <a:p>
            <a:pPr lvl="1" eaLnBrk="1" hangingPunct="1">
              <a:defRPr/>
            </a:pPr>
            <a:r>
              <a:rPr lang="en-US" altLang="en-US" dirty="0">
                <a:ea typeface="ＭＳ Ｐゴシック" charset="0"/>
              </a:rPr>
              <a:t>Se</a:t>
            </a:r>
            <a:r>
              <a:rPr lang="en-US" altLang="en-US" spc="100" dirty="0">
                <a:ea typeface="ＭＳ Ｐゴシック" charset="0"/>
              </a:rPr>
              <a:t>r</a:t>
            </a:r>
            <a:r>
              <a:rPr lang="en-US" altLang="en-US" dirty="0">
                <a:ea typeface="ＭＳ Ｐゴシック" charset="0"/>
              </a:rPr>
              <a:t>ve as blood rese</a:t>
            </a:r>
            <a:r>
              <a:rPr lang="en-US" altLang="en-US" spc="100" dirty="0">
                <a:ea typeface="ＭＳ Ｐゴシック" charset="0"/>
              </a:rPr>
              <a:t>r</a:t>
            </a:r>
            <a:r>
              <a:rPr lang="en-US" altLang="en-US" dirty="0">
                <a:ea typeface="ＭＳ Ｐゴシック" charset="0"/>
              </a:rPr>
              <a:t>voir</a:t>
            </a:r>
          </a:p>
          <a:p>
            <a:pPr lvl="1" eaLnBrk="1" hangingPunct="1">
              <a:defRPr/>
            </a:pPr>
            <a:endParaRPr lang="en-US" altLang="en-US" sz="800" dirty="0">
              <a:ea typeface="ＭＳ Ｐゴシック" charset="0"/>
            </a:endParaRPr>
          </a:p>
          <a:p>
            <a:pPr eaLnBrk="1" hangingPunct="1">
              <a:defRPr/>
            </a:pPr>
            <a:r>
              <a:rPr lang="en-US" altLang="en-US" dirty="0">
                <a:ea typeface="+mn-ea"/>
              </a:rPr>
              <a:t>Venous rese</a:t>
            </a:r>
            <a:r>
              <a:rPr lang="en-US" altLang="en-US" spc="100" dirty="0">
                <a:ea typeface="+mn-ea"/>
              </a:rPr>
              <a:t>r</a:t>
            </a:r>
            <a:r>
              <a:rPr lang="en-US" altLang="en-US" dirty="0">
                <a:ea typeface="+mn-ea"/>
              </a:rPr>
              <a:t>voir can be liberated, sent back to heart and into a</a:t>
            </a:r>
            <a:r>
              <a:rPr lang="en-US" altLang="en-US" spc="100" dirty="0">
                <a:ea typeface="+mn-ea"/>
              </a:rPr>
              <a:t>r</a:t>
            </a:r>
            <a:r>
              <a:rPr lang="en-US" altLang="en-US" dirty="0">
                <a:ea typeface="+mn-ea"/>
              </a:rPr>
              <a:t>teries</a:t>
            </a:r>
          </a:p>
          <a:p>
            <a:pPr lvl="1" eaLnBrk="1" hangingPunct="1">
              <a:defRPr/>
            </a:pPr>
            <a:r>
              <a:rPr lang="en-US" altLang="en-US" dirty="0">
                <a:ea typeface="ＭＳ Ｐゴシック" charset="0"/>
              </a:rPr>
              <a:t>Sympathetic stimulation</a:t>
            </a:r>
          </a:p>
          <a:p>
            <a:pPr lvl="1" eaLnBrk="1" hangingPunct="1">
              <a:defRPr/>
            </a:pPr>
            <a:r>
              <a:rPr lang="en-US" altLang="en-US" i="1" dirty="0" err="1">
                <a:ea typeface="ＭＳ Ｐゴシック" charset="0"/>
              </a:rPr>
              <a:t>Veno</a:t>
            </a:r>
            <a:r>
              <a:rPr lang="en-US" altLang="en-US" dirty="0" err="1">
                <a:ea typeface="ＭＳ Ｐゴシック" charset="0"/>
              </a:rPr>
              <a:t>constriction</a:t>
            </a:r>
            <a:endParaRPr lang="en-US" altLang="en-US" dirty="0">
              <a:ea typeface="ＭＳ Ｐゴシック" charset="0"/>
            </a:endParaRPr>
          </a:p>
        </p:txBody>
      </p:sp>
    </p:spTree>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2"/>
          <p:cNvSpPr>
            <a:spLocks noGrp="1"/>
          </p:cNvSpPr>
          <p:nvPr>
            <p:ph type="title"/>
          </p:nvPr>
        </p:nvSpPr>
        <p:spPr/>
        <p:txBody>
          <a:bodyPr/>
          <a:lstStyle/>
          <a:p>
            <a:pPr eaLnBrk="1" hangingPunct="1"/>
            <a:r>
              <a:rPr lang="en-US" altLang="en-US">
                <a:effectLst/>
              </a:rPr>
              <a:t>Figure 6.13</a:t>
            </a:r>
          </a:p>
        </p:txBody>
      </p:sp>
      <p:pic>
        <p:nvPicPr>
          <p:cNvPr id="70659"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871787" y="366279"/>
            <a:ext cx="3400425" cy="5116513"/>
          </a:xfrm>
        </p:spPr>
      </p:pic>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2"/>
          <p:cNvSpPr>
            <a:spLocks noGrp="1"/>
          </p:cNvSpPr>
          <p:nvPr>
            <p:ph type="title"/>
          </p:nvPr>
        </p:nvSpPr>
        <p:spPr/>
        <p:txBody>
          <a:bodyPr>
            <a:normAutofit fontScale="90000"/>
          </a:bodyPr>
          <a:lstStyle/>
          <a:p>
            <a:pPr eaLnBrk="1" hangingPunct="1"/>
            <a:r>
              <a:rPr lang="en-US" altLang="en-US">
                <a:effectLst/>
              </a:rPr>
              <a:t>Integrative Control of Blood Pressure</a:t>
            </a:r>
          </a:p>
        </p:txBody>
      </p:sp>
      <p:sp>
        <p:nvSpPr>
          <p:cNvPr id="71683" name="Content Placeholder 13"/>
          <p:cNvSpPr>
            <a:spLocks noGrp="1"/>
          </p:cNvSpPr>
          <p:nvPr>
            <p:ph idx="1"/>
          </p:nvPr>
        </p:nvSpPr>
        <p:spPr>
          <a:xfrm>
            <a:off x="582613" y="1665288"/>
            <a:ext cx="8051800" cy="4258857"/>
          </a:xfrm>
        </p:spPr>
        <p:txBody>
          <a:bodyPr>
            <a:normAutofit fontScale="92500" lnSpcReduction="20000"/>
          </a:bodyPr>
          <a:lstStyle/>
          <a:p>
            <a:pPr eaLnBrk="1" hangingPunct="1">
              <a:defRPr/>
            </a:pPr>
            <a:r>
              <a:rPr lang="en-US" altLang="en-US" dirty="0">
                <a:ea typeface="+mn-ea"/>
              </a:rPr>
              <a:t>Blood pressure maintained by autonomic reflexes</a:t>
            </a:r>
          </a:p>
          <a:p>
            <a:pPr eaLnBrk="1" hangingPunct="1">
              <a:defRPr/>
            </a:pPr>
            <a:endParaRPr lang="en-US" altLang="en-US" sz="800" dirty="0">
              <a:ea typeface="+mn-ea"/>
            </a:endParaRPr>
          </a:p>
          <a:p>
            <a:pPr eaLnBrk="1" hangingPunct="1">
              <a:defRPr/>
            </a:pPr>
            <a:r>
              <a:rPr lang="en-US" altLang="en-US" dirty="0">
                <a:ea typeface="+mn-ea"/>
              </a:rPr>
              <a:t>Baroreceptors</a:t>
            </a:r>
          </a:p>
          <a:p>
            <a:pPr lvl="1" eaLnBrk="1" hangingPunct="1">
              <a:defRPr/>
            </a:pPr>
            <a:r>
              <a:rPr lang="en-US" altLang="en-US" dirty="0">
                <a:ea typeface="ＭＳ Ｐゴシック" charset="0"/>
              </a:rPr>
              <a:t>Sensitive to changes in a</a:t>
            </a:r>
            <a:r>
              <a:rPr lang="en-US" altLang="en-US" spc="100" dirty="0">
                <a:ea typeface="ＭＳ Ｐゴシック" charset="0"/>
              </a:rPr>
              <a:t>r</a:t>
            </a:r>
            <a:r>
              <a:rPr lang="en-US" altLang="en-US" dirty="0">
                <a:ea typeface="ＭＳ Ｐゴシック" charset="0"/>
              </a:rPr>
              <a:t>terial pressure</a:t>
            </a:r>
          </a:p>
          <a:p>
            <a:pPr lvl="1" eaLnBrk="1" hangingPunct="1">
              <a:defRPr/>
            </a:pPr>
            <a:r>
              <a:rPr lang="en-US" altLang="en-US" dirty="0">
                <a:ea typeface="ＭＳ Ｐゴシック" charset="0"/>
              </a:rPr>
              <a:t>Afferent signals from baroreceptor to brain</a:t>
            </a:r>
          </a:p>
          <a:p>
            <a:pPr lvl="1" eaLnBrk="1" hangingPunct="1">
              <a:defRPr/>
            </a:pPr>
            <a:r>
              <a:rPr lang="en-US" altLang="en-US" dirty="0">
                <a:ea typeface="ＭＳ Ｐゴシック" charset="0"/>
              </a:rPr>
              <a:t>Efferent signals from brain to heart, vessels</a:t>
            </a:r>
          </a:p>
          <a:p>
            <a:pPr lvl="1" eaLnBrk="1" hangingPunct="1">
              <a:defRPr/>
            </a:pPr>
            <a:r>
              <a:rPr lang="en-US" altLang="en-US" dirty="0">
                <a:ea typeface="ＭＳ Ｐゴシック" charset="0"/>
              </a:rPr>
              <a:t>Adjust a</a:t>
            </a:r>
            <a:r>
              <a:rPr lang="en-US" altLang="en-US" spc="100" dirty="0">
                <a:ea typeface="ＭＳ Ｐゴシック" charset="0"/>
              </a:rPr>
              <a:t>r</a:t>
            </a:r>
            <a:r>
              <a:rPr lang="en-US" altLang="en-US" dirty="0">
                <a:ea typeface="ＭＳ Ｐゴシック" charset="0"/>
              </a:rPr>
              <a:t>terial pressure back to normal</a:t>
            </a:r>
          </a:p>
          <a:p>
            <a:pPr eaLnBrk="1" hangingPunct="1">
              <a:defRPr/>
            </a:pPr>
            <a:endParaRPr lang="en-US" altLang="en-US" sz="800" dirty="0">
              <a:ea typeface="+mn-ea"/>
            </a:endParaRPr>
          </a:p>
          <a:p>
            <a:pPr eaLnBrk="1" hangingPunct="1">
              <a:defRPr/>
            </a:pPr>
            <a:r>
              <a:rPr lang="en-US" altLang="en-US" dirty="0">
                <a:ea typeface="+mn-ea"/>
              </a:rPr>
              <a:t>Also chemoreceptors, mechanoreceptors in muscle</a:t>
            </a:r>
          </a:p>
        </p:txBody>
      </p:sp>
    </p:spTree>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2"/>
          <p:cNvSpPr>
            <a:spLocks noGrp="1"/>
          </p:cNvSpPr>
          <p:nvPr>
            <p:ph type="title"/>
          </p:nvPr>
        </p:nvSpPr>
        <p:spPr/>
        <p:txBody>
          <a:bodyPr/>
          <a:lstStyle/>
          <a:p>
            <a:pPr eaLnBrk="1" hangingPunct="1"/>
            <a:r>
              <a:rPr lang="en-US" altLang="en-US">
                <a:effectLst/>
              </a:rPr>
              <a:t>Return of Blood to the Heart</a:t>
            </a:r>
          </a:p>
        </p:txBody>
      </p:sp>
      <p:sp>
        <p:nvSpPr>
          <p:cNvPr id="73731" name="Content Placeholder 13"/>
          <p:cNvSpPr>
            <a:spLocks noGrp="1"/>
          </p:cNvSpPr>
          <p:nvPr>
            <p:ph idx="1"/>
          </p:nvPr>
        </p:nvSpPr>
        <p:spPr>
          <a:xfrm>
            <a:off x="571500" y="1874838"/>
            <a:ext cx="8051800" cy="4273550"/>
          </a:xfrm>
        </p:spPr>
        <p:txBody>
          <a:bodyPr/>
          <a:lstStyle/>
          <a:p>
            <a:pPr eaLnBrk="1" hangingPunct="1"/>
            <a:r>
              <a:rPr lang="en-US" altLang="en-US"/>
              <a:t>Upright posture makes venous return to heart more difficult</a:t>
            </a:r>
          </a:p>
          <a:p>
            <a:pPr eaLnBrk="1" hangingPunct="1"/>
            <a:endParaRPr lang="en-US" altLang="en-US" sz="800"/>
          </a:p>
          <a:p>
            <a:pPr eaLnBrk="1" hangingPunct="1"/>
            <a:r>
              <a:rPr lang="en-US" altLang="en-US"/>
              <a:t>Three mechanisms assist venous return</a:t>
            </a:r>
          </a:p>
          <a:p>
            <a:pPr lvl="1" eaLnBrk="1" hangingPunct="1"/>
            <a:r>
              <a:rPr lang="en-US" altLang="en-US"/>
              <a:t>One-way venous valves</a:t>
            </a:r>
          </a:p>
          <a:p>
            <a:pPr lvl="1" eaLnBrk="1" hangingPunct="1"/>
            <a:r>
              <a:rPr lang="en-US" altLang="en-US"/>
              <a:t>Muscle pump</a:t>
            </a:r>
          </a:p>
          <a:p>
            <a:pPr lvl="1" eaLnBrk="1" hangingPunct="1"/>
            <a:r>
              <a:rPr lang="en-US" altLang="en-US"/>
              <a:t>Respiratory pump</a:t>
            </a:r>
          </a:p>
          <a:p>
            <a:pPr eaLnBrk="1" hangingPunct="1">
              <a:buFontTx/>
              <a:buNone/>
            </a:pPr>
            <a:endParaRPr lang="en-US" altLang="en-US"/>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2"/>
          <p:cNvSpPr>
            <a:spLocks noGrp="1"/>
          </p:cNvSpPr>
          <p:nvPr>
            <p:ph type="title"/>
          </p:nvPr>
        </p:nvSpPr>
        <p:spPr/>
        <p:txBody>
          <a:bodyPr/>
          <a:lstStyle/>
          <a:p>
            <a:pPr eaLnBrk="1" hangingPunct="1"/>
            <a:r>
              <a:rPr lang="en-US" altLang="en-US">
                <a:effectLst/>
              </a:rPr>
              <a:t>Figure 6.14</a:t>
            </a:r>
          </a:p>
        </p:txBody>
      </p:sp>
      <p:pic>
        <p:nvPicPr>
          <p:cNvPr id="7475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746808" y="415492"/>
            <a:ext cx="3422650" cy="5116512"/>
          </a:xfrm>
        </p:spPr>
      </p:pic>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2"/>
          <p:cNvSpPr>
            <a:spLocks noGrp="1"/>
          </p:cNvSpPr>
          <p:nvPr>
            <p:ph type="title"/>
          </p:nvPr>
        </p:nvSpPr>
        <p:spPr/>
        <p:txBody>
          <a:bodyPr/>
          <a:lstStyle/>
          <a:p>
            <a:pPr eaLnBrk="1" hangingPunct="1"/>
            <a:endParaRPr lang="en-US" altLang="en-US" dirty="0">
              <a:effectLst/>
            </a:endParaRPr>
          </a:p>
        </p:txBody>
      </p:sp>
      <p:pic>
        <p:nvPicPr>
          <p:cNvPr id="75779" name="Content Placeholder 2">
            <a:hlinkClick r:id="rId3"/>
          </p:cNvPr>
          <p:cNvPicPr>
            <a:picLocks noGrp="1" noChangeAspect="1"/>
          </p:cNvPicPr>
          <p:nvPr>
            <p:ph idx="1"/>
          </p:nvPr>
        </p:nvPicPr>
        <p:blipFill>
          <a:blip r:embed="rId4" cstate="print">
            <a:extLst>
              <a:ext uri="{28A0092B-C50C-407E-A947-70E740481C1C}">
                <a14:useLocalDpi xmlns:a14="http://schemas.microsoft.com/office/drawing/2010/main" val="0"/>
              </a:ext>
            </a:extLst>
          </a:blip>
          <a:srcRect/>
          <a:stretch>
            <a:fillRect/>
          </a:stretch>
        </p:blipFill>
        <p:spPr>
          <a:xfrm>
            <a:off x="2860675" y="427038"/>
            <a:ext cx="3422650" cy="5116512"/>
          </a:xfrm>
        </p:spPr>
      </p:pic>
    </p:spTree>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2"/>
          <p:cNvSpPr>
            <a:spLocks noGrp="1"/>
          </p:cNvSpPr>
          <p:nvPr>
            <p:ph type="title"/>
          </p:nvPr>
        </p:nvSpPr>
        <p:spPr/>
        <p:txBody>
          <a:bodyPr/>
          <a:lstStyle/>
          <a:p>
            <a:pPr eaLnBrk="1" hangingPunct="1"/>
            <a:r>
              <a:rPr lang="en-US" altLang="en-US">
                <a:effectLst/>
              </a:rPr>
              <a:t>Blood</a:t>
            </a:r>
          </a:p>
        </p:txBody>
      </p:sp>
      <p:sp>
        <p:nvSpPr>
          <p:cNvPr id="77827" name="Content Placeholder 13"/>
          <p:cNvSpPr>
            <a:spLocks noGrp="1"/>
          </p:cNvSpPr>
          <p:nvPr>
            <p:ph idx="1"/>
          </p:nvPr>
        </p:nvSpPr>
        <p:spPr>
          <a:xfrm>
            <a:off x="635000" y="1417638"/>
            <a:ext cx="8051800" cy="3981450"/>
          </a:xfrm>
        </p:spPr>
        <p:txBody>
          <a:bodyPr>
            <a:normAutofit fontScale="92500" lnSpcReduction="10000"/>
          </a:bodyPr>
          <a:lstStyle/>
          <a:p>
            <a:pPr eaLnBrk="1" hangingPunct="1"/>
            <a:r>
              <a:rPr lang="en-US" altLang="en-US" dirty="0"/>
              <a:t>Three major functions</a:t>
            </a:r>
          </a:p>
          <a:p>
            <a:pPr lvl="1" eaLnBrk="1" hangingPunct="1"/>
            <a:r>
              <a:rPr lang="en-US" altLang="en-US" dirty="0"/>
              <a:t>Transportation (O</a:t>
            </a:r>
            <a:r>
              <a:rPr lang="en-US" altLang="en-US" baseline="-25000" dirty="0"/>
              <a:t>2</a:t>
            </a:r>
            <a:r>
              <a:rPr lang="en-US" altLang="en-US" dirty="0"/>
              <a:t>, nutrients, waste)</a:t>
            </a:r>
          </a:p>
          <a:p>
            <a:pPr lvl="1" eaLnBrk="1" hangingPunct="1"/>
            <a:r>
              <a:rPr lang="en-US" altLang="en-US" dirty="0"/>
              <a:t>Temperature regulation</a:t>
            </a:r>
          </a:p>
          <a:p>
            <a:pPr lvl="1" eaLnBrk="1" hangingPunct="1"/>
            <a:r>
              <a:rPr lang="en-US" altLang="en-US" dirty="0"/>
              <a:t>Acid–base (pH) balance</a:t>
            </a:r>
          </a:p>
          <a:p>
            <a:pPr lvl="1" eaLnBrk="1" hangingPunct="1"/>
            <a:endParaRPr lang="en-US" altLang="en-US" sz="800" dirty="0"/>
          </a:p>
          <a:p>
            <a:pPr eaLnBrk="1" hangingPunct="1"/>
            <a:r>
              <a:rPr lang="en-US" altLang="en-US" dirty="0"/>
              <a:t>Blood volume: 5 to 6 L in men, 4 to 5 L in women</a:t>
            </a:r>
          </a:p>
          <a:p>
            <a:pPr eaLnBrk="1" hangingPunct="1"/>
            <a:endParaRPr lang="en-US" altLang="en-US" sz="800" dirty="0"/>
          </a:p>
          <a:p>
            <a:pPr eaLnBrk="1" hangingPunct="1"/>
            <a:r>
              <a:rPr lang="en-US" altLang="en-US" dirty="0"/>
              <a:t>Whole blood = plasma + formed elements</a:t>
            </a:r>
          </a:p>
          <a:p>
            <a:pPr eaLnBrk="1" hangingPunct="1"/>
            <a:endParaRPr lang="en-US" altLang="en-US" sz="600" dirty="0"/>
          </a:p>
          <a:p>
            <a:pPr algn="r" eaLnBrk="1" hangingPunct="1">
              <a:buFontTx/>
              <a:buNone/>
            </a:pPr>
            <a:r>
              <a:rPr lang="en-US" altLang="en-US" sz="1400" b="0" i="1" dirty="0"/>
              <a:t>(continued)</a:t>
            </a:r>
          </a:p>
          <a:p>
            <a:pPr lvl="1" eaLnBrk="1" hangingPunct="1">
              <a:buFontTx/>
              <a:buNone/>
            </a:pPr>
            <a:endParaRPr lang="en-US" altLang="en-US" dirty="0"/>
          </a:p>
        </p:txBody>
      </p:sp>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2"/>
          <p:cNvSpPr>
            <a:spLocks noGrp="1"/>
          </p:cNvSpPr>
          <p:nvPr>
            <p:ph type="title"/>
          </p:nvPr>
        </p:nvSpPr>
        <p:spPr/>
        <p:txBody>
          <a:bodyPr/>
          <a:lstStyle/>
          <a:p>
            <a:pPr eaLnBrk="1" hangingPunct="1"/>
            <a:r>
              <a:rPr lang="en-US" altLang="en-US">
                <a:effectLst/>
              </a:rPr>
              <a:t>Blood</a:t>
            </a:r>
            <a:r>
              <a:rPr lang="en-US" altLang="en-US" i="1">
                <a:effectLst/>
              </a:rPr>
              <a:t> </a:t>
            </a:r>
            <a:r>
              <a:rPr lang="en-US" altLang="en-US" sz="2400" i="1">
                <a:effectLst/>
              </a:rPr>
              <a:t>(continued)</a:t>
            </a:r>
          </a:p>
        </p:txBody>
      </p:sp>
      <p:sp>
        <p:nvSpPr>
          <p:cNvPr id="78851" name="Content Placeholder 13"/>
          <p:cNvSpPr>
            <a:spLocks noGrp="1"/>
          </p:cNvSpPr>
          <p:nvPr>
            <p:ph idx="1"/>
          </p:nvPr>
        </p:nvSpPr>
        <p:spPr>
          <a:xfrm>
            <a:off x="546100" y="1319922"/>
            <a:ext cx="8051800" cy="4932363"/>
          </a:xfrm>
        </p:spPr>
        <p:txBody>
          <a:bodyPr>
            <a:normAutofit fontScale="85000" lnSpcReduction="10000"/>
          </a:bodyPr>
          <a:lstStyle/>
          <a:p>
            <a:pPr eaLnBrk="1" hangingPunct="1"/>
            <a:r>
              <a:rPr lang="en-US" altLang="en-US" dirty="0"/>
              <a:t>Plasma (55-60% of blood volume)</a:t>
            </a:r>
          </a:p>
          <a:p>
            <a:pPr lvl="1" eaLnBrk="1" hangingPunct="1"/>
            <a:r>
              <a:rPr lang="en-US" altLang="en-US" dirty="0"/>
              <a:t>Can decrease by 10% with dehydration in the heat</a:t>
            </a:r>
          </a:p>
          <a:p>
            <a:pPr lvl="1" eaLnBrk="1" hangingPunct="1"/>
            <a:r>
              <a:rPr lang="en-US" altLang="en-US" dirty="0"/>
              <a:t>Can increase by 10% with training, heat acclimation</a:t>
            </a:r>
          </a:p>
          <a:p>
            <a:pPr lvl="1" eaLnBrk="1" hangingPunct="1"/>
            <a:r>
              <a:rPr lang="en-US" altLang="en-US" dirty="0"/>
              <a:t>90% water, 7% protein, 3% nutrients/ions/etc.</a:t>
            </a:r>
          </a:p>
          <a:p>
            <a:pPr lvl="1" eaLnBrk="1" hangingPunct="1"/>
            <a:endParaRPr lang="en-US" altLang="en-US" sz="800" dirty="0"/>
          </a:p>
          <a:p>
            <a:pPr eaLnBrk="1" hangingPunct="1"/>
            <a:r>
              <a:rPr lang="en-US" altLang="en-US" dirty="0"/>
              <a:t>Formed elements (40-45% of blood volume)</a:t>
            </a:r>
          </a:p>
          <a:p>
            <a:pPr lvl="1" eaLnBrk="1" hangingPunct="1"/>
            <a:r>
              <a:rPr lang="en-US" altLang="en-US" dirty="0"/>
              <a:t>Red blood cells (erythrocytes: 99%)</a:t>
            </a:r>
          </a:p>
          <a:p>
            <a:pPr lvl="1" eaLnBrk="1" hangingPunct="1"/>
            <a:r>
              <a:rPr lang="en-US" altLang="en-US" dirty="0"/>
              <a:t>White blood cells (leukocytes: &lt;1%)</a:t>
            </a:r>
          </a:p>
          <a:p>
            <a:pPr lvl="1" eaLnBrk="1" hangingPunct="1"/>
            <a:r>
              <a:rPr lang="en-US" altLang="en-US" dirty="0"/>
              <a:t>Platelets (&lt;1%)</a:t>
            </a:r>
          </a:p>
          <a:p>
            <a:pPr lvl="1" eaLnBrk="1" hangingPunct="1"/>
            <a:endParaRPr lang="en-US" altLang="en-US" sz="800" dirty="0"/>
          </a:p>
          <a:p>
            <a:pPr eaLnBrk="1" hangingPunct="1"/>
            <a:r>
              <a:rPr lang="en-US" altLang="en-US" dirty="0"/>
              <a:t>Hematocrit = total percent of volume composed of formed elements</a:t>
            </a:r>
          </a:p>
        </p:txBody>
      </p:sp>
    </p:spTree>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2"/>
          <p:cNvSpPr>
            <a:spLocks noGrp="1"/>
          </p:cNvSpPr>
          <p:nvPr>
            <p:ph type="title"/>
          </p:nvPr>
        </p:nvSpPr>
        <p:spPr/>
        <p:txBody>
          <a:bodyPr/>
          <a:lstStyle/>
          <a:p>
            <a:pPr eaLnBrk="1" hangingPunct="1"/>
            <a:r>
              <a:rPr lang="en-US" altLang="en-US">
                <a:effectLst/>
              </a:rPr>
              <a:t>Figure 6.15</a:t>
            </a:r>
            <a:r>
              <a:rPr lang="en-US" altLang="en-US" i="1">
                <a:effectLst/>
              </a:rPr>
              <a:t>a</a:t>
            </a:r>
          </a:p>
        </p:txBody>
      </p:sp>
      <p:pic>
        <p:nvPicPr>
          <p:cNvPr id="79875" name="Content Placeholder 2"/>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2428875" y="461674"/>
            <a:ext cx="4286250" cy="5116512"/>
          </a:xfrm>
        </p:spPr>
      </p:pic>
    </p:spTree>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2"/>
          <p:cNvSpPr>
            <a:spLocks noGrp="1"/>
          </p:cNvSpPr>
          <p:nvPr>
            <p:ph type="title"/>
          </p:nvPr>
        </p:nvSpPr>
        <p:spPr/>
        <p:txBody>
          <a:bodyPr/>
          <a:lstStyle/>
          <a:p>
            <a:pPr eaLnBrk="1" hangingPunct="1"/>
            <a:r>
              <a:rPr lang="en-US" altLang="en-US">
                <a:effectLst/>
              </a:rPr>
              <a:t>Red Blood Cells</a:t>
            </a:r>
          </a:p>
        </p:txBody>
      </p:sp>
      <p:sp>
        <p:nvSpPr>
          <p:cNvPr id="80899" name="Content Placeholder 13"/>
          <p:cNvSpPr>
            <a:spLocks noGrp="1"/>
          </p:cNvSpPr>
          <p:nvPr>
            <p:ph idx="1"/>
          </p:nvPr>
        </p:nvSpPr>
        <p:spPr>
          <a:xfrm>
            <a:off x="546100" y="1270642"/>
            <a:ext cx="8051800" cy="4652962"/>
          </a:xfrm>
        </p:spPr>
        <p:txBody>
          <a:bodyPr>
            <a:normAutofit fontScale="92500" lnSpcReduction="20000"/>
          </a:bodyPr>
          <a:lstStyle/>
          <a:p>
            <a:pPr eaLnBrk="1" hangingPunct="1"/>
            <a:r>
              <a:rPr lang="en-US" altLang="en-US" dirty="0"/>
              <a:t>No nucleus, cannot reproduce</a:t>
            </a:r>
          </a:p>
          <a:p>
            <a:pPr lvl="1" eaLnBrk="1" hangingPunct="1"/>
            <a:r>
              <a:rPr lang="en-US" altLang="en-US" dirty="0"/>
              <a:t>Replaced regularly via hematopoiesis</a:t>
            </a:r>
          </a:p>
          <a:p>
            <a:pPr lvl="1" eaLnBrk="1" hangingPunct="1"/>
            <a:r>
              <a:rPr lang="en-US" altLang="en-US" dirty="0"/>
              <a:t>Life span ~4 months</a:t>
            </a:r>
          </a:p>
          <a:p>
            <a:pPr lvl="1" eaLnBrk="1" hangingPunct="1"/>
            <a:r>
              <a:rPr lang="en-US" altLang="en-US" dirty="0"/>
              <a:t>Produced and destroyed at equal rates</a:t>
            </a:r>
          </a:p>
          <a:p>
            <a:pPr lvl="1" eaLnBrk="1" hangingPunct="1"/>
            <a:endParaRPr lang="en-US" altLang="en-US" sz="800" dirty="0"/>
          </a:p>
          <a:p>
            <a:pPr eaLnBrk="1" hangingPunct="1"/>
            <a:r>
              <a:rPr lang="en-US" altLang="en-US" dirty="0"/>
              <a:t>Hemoglobin</a:t>
            </a:r>
          </a:p>
          <a:p>
            <a:pPr lvl="1" eaLnBrk="1" hangingPunct="1"/>
            <a:r>
              <a:rPr lang="en-US" altLang="en-US" dirty="0"/>
              <a:t>Oxygen-transporting protein in red blood cells </a:t>
            </a:r>
            <a:br>
              <a:rPr lang="en-US" altLang="en-US" dirty="0"/>
            </a:br>
            <a:r>
              <a:rPr lang="en-US" altLang="en-US" dirty="0"/>
              <a:t>(4 O</a:t>
            </a:r>
            <a:r>
              <a:rPr lang="en-US" altLang="en-US" baseline="-25000" dirty="0"/>
              <a:t>2</a:t>
            </a:r>
            <a:r>
              <a:rPr lang="en-US" altLang="en-US" dirty="0"/>
              <a:t> / hemoglobin)</a:t>
            </a:r>
          </a:p>
          <a:p>
            <a:pPr lvl="1" eaLnBrk="1" hangingPunct="1"/>
            <a:r>
              <a:rPr lang="en-US" altLang="en-US" dirty="0" err="1"/>
              <a:t>Heme</a:t>
            </a:r>
            <a:r>
              <a:rPr lang="en-US" altLang="en-US" dirty="0"/>
              <a:t> (pigment, iron, O</a:t>
            </a:r>
            <a:r>
              <a:rPr lang="en-US" altLang="en-US" baseline="-25000" dirty="0"/>
              <a:t>2</a:t>
            </a:r>
            <a:r>
              <a:rPr lang="en-US" altLang="en-US" dirty="0"/>
              <a:t>) + globin (protein)</a:t>
            </a:r>
          </a:p>
          <a:p>
            <a:pPr lvl="1" eaLnBrk="1" hangingPunct="1"/>
            <a:r>
              <a:rPr lang="en-US" altLang="en-US" dirty="0"/>
              <a:t>250 million hemoglobin/red blood cells</a:t>
            </a:r>
          </a:p>
          <a:p>
            <a:pPr lvl="1" eaLnBrk="1" hangingPunct="1"/>
            <a:r>
              <a:rPr lang="en-US" altLang="en-US" dirty="0"/>
              <a:t>Oxygen-carrying capacity: 20 mL O</a:t>
            </a:r>
            <a:r>
              <a:rPr lang="en-US" altLang="en-US" baseline="-25000" dirty="0"/>
              <a:t>2</a:t>
            </a:r>
            <a:r>
              <a:rPr lang="en-US" altLang="en-US" dirty="0"/>
              <a:t> / 100 mL blood</a:t>
            </a:r>
          </a:p>
        </p:txBody>
      </p:sp>
    </p:spTree>
  </p:cSld>
  <p:clrMapOvr>
    <a:masterClrMapping/>
  </p:clrMapOvr>
  <p:transition/>
</p:sld>
</file>

<file path=ppt/theme/theme1.xml><?xml version="1.0" encoding="utf-8"?>
<a:theme xmlns:a="http://schemas.openxmlformats.org/drawingml/2006/main" name="Kenney template">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Kenney">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1440" tIns="45720" rIns="91440" bIns="45720" numCol="1" anchor="ctr" anchorCtr="0" compatLnSpc="1">
        <a:prstTxWarp prst="textNoShape">
          <a:avLst/>
        </a:prstTxWarp>
      </a:bodyPr>
      <a:lstStyle>
        <a:defPPr marL="0" marR="0" indent="0" algn="ctr" defTabSz="914400" rtl="0" eaLnBrk="1" fontAlgn="base" latinLnBrk="0" hangingPunct="1">
          <a:lnSpc>
            <a:spcPct val="85000"/>
          </a:lnSpc>
          <a:spcBef>
            <a:spcPct val="0"/>
          </a:spcBef>
          <a:spcAft>
            <a:spcPct val="0"/>
          </a:spcAft>
          <a:buClrTx/>
          <a:buSzTx/>
          <a:buFontTx/>
          <a:buNone/>
          <a:tabLst/>
          <a:defRPr kumimoji="0" lang="en-US" sz="3600" b="1" i="0" u="none" strike="noStrike" cap="none" normalizeH="0" baseline="0" smtClean="0">
            <a:ln>
              <a:noFill/>
            </a:ln>
            <a:solidFill>
              <a:schemeClr val="accent2"/>
            </a:solidFill>
            <a:effectLst/>
            <a:latin typeface="Arial" charset="0"/>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UWTSD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 id="{10D972B7-BFBC-44A0-9B82-59713C03C3F3}" vid="{67678DB2-6FC2-487C-91B6-FDE91D257739}"/>
    </a:ext>
  </a:extLst>
</a:theme>
</file>

<file path=ppt/theme/theme6.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1176</TotalTime>
  <Words>1722</Words>
  <Application>Microsoft Office PowerPoint</Application>
  <PresentationFormat>On-screen Show (4:3)</PresentationFormat>
  <Paragraphs>360</Paragraphs>
  <Slides>49</Slides>
  <Notes>15</Notes>
  <HiddenSlides>1</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49</vt:i4>
      </vt:variant>
    </vt:vector>
  </HeadingPairs>
  <TitlesOfParts>
    <vt:vector size="63" baseType="lpstr">
      <vt:lpstr>MS PGothic</vt:lpstr>
      <vt:lpstr>MS PGothic</vt:lpstr>
      <vt:lpstr>Arial</vt:lpstr>
      <vt:lpstr>Arial (Body)</vt:lpstr>
      <vt:lpstr>Arial (Headings)</vt:lpstr>
      <vt:lpstr>Myriad Pro</vt:lpstr>
      <vt:lpstr>Symbol</vt:lpstr>
      <vt:lpstr>Times New Roman</vt:lpstr>
      <vt:lpstr>Wingdings</vt:lpstr>
      <vt:lpstr>Kenney template</vt:lpstr>
      <vt:lpstr>1_Kenney</vt:lpstr>
      <vt:lpstr>Office Theme</vt:lpstr>
      <vt:lpstr>1_Office Theme</vt:lpstr>
      <vt:lpstr>UWTSD Theme</vt:lpstr>
      <vt:lpstr> The Cardiovascular System and Its Control </vt:lpstr>
      <vt:lpstr>The Cardiovascular System: Major Functions</vt:lpstr>
      <vt:lpstr>The Cardiovascular System</vt:lpstr>
      <vt:lpstr>The Heart</vt:lpstr>
      <vt:lpstr>PowerPoint Presentation</vt:lpstr>
      <vt:lpstr>Animation 6.1</vt:lpstr>
      <vt:lpstr>Blood Flow Through the Heart</vt:lpstr>
      <vt:lpstr>Myocardium</vt:lpstr>
      <vt:lpstr>Myocardium (continued)</vt:lpstr>
      <vt:lpstr>Myocardium Versus Skeletal Muscle</vt:lpstr>
      <vt:lpstr>Figure 6.2</vt:lpstr>
      <vt:lpstr>Figure 6.3</vt:lpstr>
      <vt:lpstr>Myocardial Blood Supply</vt:lpstr>
      <vt:lpstr>Figure 6.4</vt:lpstr>
      <vt:lpstr>Intrinsic Control of Heart Activity: Cardiac Conduction System</vt:lpstr>
      <vt:lpstr>Figure 6.5</vt:lpstr>
      <vt:lpstr>Video 6.1</vt:lpstr>
      <vt:lpstr>Extrinsic Control of Heart Activity: Parasympathetic Nervous System</vt:lpstr>
      <vt:lpstr>Extrinsic Control of Heart Activity: Sympathetic Nervous System</vt:lpstr>
      <vt:lpstr>Figure 6.6</vt:lpstr>
      <vt:lpstr>Electrocardiogram (ECG)</vt:lpstr>
      <vt:lpstr>Figure 6.7</vt:lpstr>
      <vt:lpstr>Cardiac Arrhythmias</vt:lpstr>
      <vt:lpstr>Terminology of Cardiac Function</vt:lpstr>
      <vt:lpstr>Cardiac Cycle</vt:lpstr>
      <vt:lpstr>Cardiac Cycle: Ventricular Systole</vt:lpstr>
      <vt:lpstr>Cardiac Cycle: Ventricular Diastole</vt:lpstr>
      <vt:lpstr>Figure 6.8</vt:lpstr>
      <vt:lpstr>Stroke Volume, Ejection Fraction</vt:lpstr>
      <vt:lpstr>Cardiac Output (Q•)</vt:lpstr>
      <vt:lpstr>The Vascular System</vt:lpstr>
      <vt:lpstr>Blood Pressure</vt:lpstr>
      <vt:lpstr>General Hemodynamics</vt:lpstr>
      <vt:lpstr>General Hemodynamics: Blood flow = DP/R</vt:lpstr>
      <vt:lpstr>Figure 6.10</vt:lpstr>
      <vt:lpstr>Distribution of Blood</vt:lpstr>
      <vt:lpstr>Figure 6.11</vt:lpstr>
      <vt:lpstr>Intrinsic Control  of Blood Flow</vt:lpstr>
      <vt:lpstr>Extrinsic Neural Control of Blood Flow</vt:lpstr>
      <vt:lpstr>Distribution of Venous Blood</vt:lpstr>
      <vt:lpstr>Figure 6.13</vt:lpstr>
      <vt:lpstr>Integrative Control of Blood Pressure</vt:lpstr>
      <vt:lpstr>Return of Blood to the Heart</vt:lpstr>
      <vt:lpstr>Figure 6.14</vt:lpstr>
      <vt:lpstr>PowerPoint Presentation</vt:lpstr>
      <vt:lpstr>Blood</vt:lpstr>
      <vt:lpstr>Blood (continued)</vt:lpstr>
      <vt:lpstr>Figure 6.15a</vt:lpstr>
      <vt:lpstr>Red Blood Cells</vt:lpstr>
    </vt:vector>
  </TitlesOfParts>
  <Company>Human Kinetics</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Nancy Rasmus</dc:creator>
  <cp:lastModifiedBy>Geraint Forster</cp:lastModifiedBy>
  <cp:revision>66</cp:revision>
  <dcterms:created xsi:type="dcterms:W3CDTF">2011-09-08T15:45:31Z</dcterms:created>
  <dcterms:modified xsi:type="dcterms:W3CDTF">2017-11-15T16:24:26Z</dcterms:modified>
</cp:coreProperties>
</file>