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image">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276034" y="10"/>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fontScale="90000"/>
          </a:bodyPr>
          <a:lstStyle/>
          <a:p>
            <a:r>
              <a:rPr lang="en-US" sz="4400" dirty="0">
                <a:solidFill>
                  <a:schemeClr val="tx1"/>
                </a:solidFill>
              </a:rPr>
              <a:t>Setting up a coaching or mentoring </a:t>
            </a:r>
            <a:r>
              <a:rPr lang="en-US" sz="4400" dirty="0" err="1">
                <a:solidFill>
                  <a:schemeClr val="tx1"/>
                </a:solidFill>
              </a:rPr>
              <a:t>programme</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276055" y="3990546"/>
            <a:ext cx="4775075" cy="559656"/>
          </a:xfrm>
        </p:spPr>
        <p:txBody>
          <a:bodyPr>
            <a:normAutofit/>
          </a:bodyPr>
          <a:lstStyle/>
          <a:p>
            <a:endParaRPr lang="en-US" dirty="0">
              <a:solidFill>
                <a:schemeClr val="tx1"/>
              </a:solidFill>
            </a:endParaRP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image">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237744"/>
            <a:ext cx="6718433" cy="585216"/>
          </a:xfrm>
        </p:spPr>
        <p:txBody>
          <a:bodyPr>
            <a:normAutofit fontScale="90000"/>
          </a:bodyPr>
          <a:lstStyle/>
          <a:p>
            <a:endParaRPr lang="en-US" dirty="0">
              <a:solidFill>
                <a:schemeClr val="tx1">
                  <a:lumMod val="75000"/>
                  <a:lumOff val="25000"/>
                </a:schemeClr>
              </a:solidFill>
            </a:endParaRP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4740748" y="822961"/>
            <a:ext cx="6613051" cy="56601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Identify a team, you need a team to plan and deliver this, who will it be?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ysClr val="windowText" lastClr="000000"/>
                </a:solidFill>
                <a:latin typeface="Calibri" panose="020F0502020204030204"/>
              </a:rPr>
              <a:t>Target your mentors and mentees, think about who will benefit most from this process as mentees and therefore who will be the most effective mentors.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ysClr val="windowText" lastClr="000000"/>
                </a:solidFill>
                <a:latin typeface="Calibri" panose="020F0502020204030204"/>
              </a:rPr>
              <a:t>Decide on the structure of your scheme, this is the nuts and bolts of how it will run.  When, where how often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Devel</a:t>
            </a:r>
            <a:r>
              <a:rPr lang="en-GB" dirty="0">
                <a:solidFill>
                  <a:sysClr val="windowText" lastClr="000000"/>
                </a:solidFill>
                <a:latin typeface="Calibri" panose="020F0502020204030204"/>
              </a:rPr>
              <a:t>op a governance framework, how will you ensure quality, confidentiality, means for people to complain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082808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image">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237744"/>
            <a:ext cx="6718433" cy="585216"/>
          </a:xfrm>
        </p:spPr>
        <p:txBody>
          <a:bodyPr>
            <a:normAutofit fontScale="90000"/>
          </a:bodyPr>
          <a:lstStyle/>
          <a:p>
            <a:endParaRPr lang="en-US" dirty="0">
              <a:solidFill>
                <a:schemeClr val="tx1">
                  <a:lumMod val="75000"/>
                  <a:lumOff val="25000"/>
                </a:schemeClr>
              </a:solidFill>
            </a:endParaRP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4740748" y="822961"/>
            <a:ext cx="6613051" cy="566013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Deliver training, ensure people have a clear understanding of how the scheme works and what the expectations 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ysClr val="windowText" lastClr="000000"/>
                </a:solidFill>
                <a:latin typeface="Calibri" panose="020F0502020204030204"/>
              </a:rPr>
              <a:t>Get matching!  A crucial part, who will go with who?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Launch your scheme, make </a:t>
            </a:r>
            <a:r>
              <a:rPr lang="en-GB" dirty="0">
                <a:solidFill>
                  <a:sysClr val="windowText" lastClr="000000"/>
                </a:solidFill>
                <a:latin typeface="Calibri" panose="020F0502020204030204"/>
              </a:rPr>
              <a:t>a splash, make people aware and get off on the right foot.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Plan your evaluation process, what/who to include, how to capture </a:t>
            </a: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and present.</a:t>
            </a: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ysClr val="windowText" lastClr="000000"/>
                </a:solidFill>
                <a:latin typeface="Calibri" panose="020F0502020204030204"/>
              </a:rPr>
              <a:t>Support your mentors, ensure they have what they need to do the job well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Sustainability, ensuring it can continue regardless of change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72800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92E9E5-79AF-4029-8FCA-9C327D54FD8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9927E4-E194-47BE-91C2-B87D50CF51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{D0C0FC41-CDED-436C-A932-175F403F89D8}tf56410444_win32</Template>
  <TotalTime>7</TotalTime>
  <Words>193</Words>
  <Application>Microsoft Office PowerPoint</Application>
  <PresentationFormat>Widescreen</PresentationFormat>
  <Paragraphs>11</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Avenir Next LT Pro</vt:lpstr>
      <vt:lpstr>Avenir Next LT Pro Light</vt:lpstr>
      <vt:lpstr>Calibri</vt:lpstr>
      <vt:lpstr>Garamond</vt:lpstr>
      <vt:lpstr>SavonVTI</vt:lpstr>
      <vt:lpstr>Setting up a coaching or mentoring programme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Setting up a coaching or mentoring programme</dc:title>
  <dc:creator>Neil Hapgood</dc:creator>
  <cp:lastModifiedBy>Neil Hapgood</cp:lastModifiedBy>
  <cp:revision>2</cp:revision>
  <dcterms:created xsi:type="dcterms:W3CDTF">2020-10-22T12:04:39Z</dcterms:created>
  <dcterms:modified xsi:type="dcterms:W3CDTF">2021-11-02T16:00:30Z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