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autoCompressPictures="0">
  <p:sldMasterIdLst>
    <p:sldMasterId id="2147483954" r:id="rId4"/>
  </p:sldMasterIdLst>
  <p:notesMasterIdLst>
    <p:notesMasterId r:id="rId24"/>
  </p:notesMasterIdLst>
  <p:handoutMasterIdLst>
    <p:handoutMasterId r:id="rId25"/>
  </p:handoutMasterIdLst>
  <p:sldIdLst>
    <p:sldId id="261" r:id="rId5"/>
    <p:sldId id="314" r:id="rId6"/>
    <p:sldId id="273" r:id="rId7"/>
    <p:sldId id="315" r:id="rId8"/>
    <p:sldId id="329" r:id="rId9"/>
    <p:sldId id="316" r:id="rId10"/>
    <p:sldId id="317" r:id="rId11"/>
    <p:sldId id="318" r:id="rId12"/>
    <p:sldId id="319" r:id="rId13"/>
    <p:sldId id="320" r:id="rId14"/>
    <p:sldId id="321" r:id="rId15"/>
    <p:sldId id="327" r:id="rId16"/>
    <p:sldId id="322" r:id="rId17"/>
    <p:sldId id="323" r:id="rId18"/>
    <p:sldId id="324" r:id="rId19"/>
    <p:sldId id="328" r:id="rId20"/>
    <p:sldId id="325" r:id="rId21"/>
    <p:sldId id="330" r:id="rId22"/>
    <p:sldId id="306"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EEEE"/>
    <a:srgbClr val="87175F"/>
    <a:srgbClr val="EEC621"/>
    <a:srgbClr val="E58C09"/>
    <a:srgbClr val="43467B"/>
    <a:srgbClr val="AEA422"/>
    <a:srgbClr val="F69E1D"/>
    <a:srgbClr val="E19E6B"/>
    <a:srgbClr val="75503A"/>
    <a:srgbClr val="DDB61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DBED569-4797-4DF1-A0F4-6AAB3CD982D8}">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5034" autoAdjust="0"/>
  </p:normalViewPr>
  <p:slideViewPr>
    <p:cSldViewPr>
      <p:cViewPr>
        <p:scale>
          <a:sx n="66" d="100"/>
          <a:sy n="66" d="100"/>
        </p:scale>
        <p:origin x="1416" y="516"/>
      </p:cViewPr>
      <p:guideLst/>
    </p:cSldViewPr>
  </p:slideViewPr>
  <p:outlineViewPr>
    <p:cViewPr>
      <p:scale>
        <a:sx n="33" d="100"/>
        <a:sy n="33" d="100"/>
      </p:scale>
      <p:origin x="0" y="-20822"/>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464472-DAE5-4012-9A5A-CB432293B44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latin typeface="Tw Cen MT" panose="020B0602020104020603" pitchFamily="34" charset="0"/>
            </a:endParaRPr>
          </a:p>
        </p:txBody>
      </p:sp>
      <p:sp>
        <p:nvSpPr>
          <p:cNvPr id="3" name="Date Placeholder 2">
            <a:extLst>
              <a:ext uri="{FF2B5EF4-FFF2-40B4-BE49-F238E27FC236}">
                <a16:creationId xmlns:a16="http://schemas.microsoft.com/office/drawing/2014/main" id="{0586DB41-0314-4E22-8F5A-547FA67B06A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2233E32-5603-440A-ACDD-7442C88C5FED}" type="datetimeFigureOut">
              <a:rPr lang="en-US" smtClean="0">
                <a:latin typeface="Tw Cen MT" panose="020B0602020104020603" pitchFamily="34" charset="0"/>
              </a:rPr>
              <a:t>3/13/2020</a:t>
            </a:fld>
            <a:endParaRPr lang="en-US" dirty="0">
              <a:latin typeface="Tw Cen MT" panose="020B0602020104020603" pitchFamily="34" charset="0"/>
            </a:endParaRPr>
          </a:p>
        </p:txBody>
      </p:sp>
      <p:sp>
        <p:nvSpPr>
          <p:cNvPr id="4" name="Footer Placeholder 3">
            <a:extLst>
              <a:ext uri="{FF2B5EF4-FFF2-40B4-BE49-F238E27FC236}">
                <a16:creationId xmlns:a16="http://schemas.microsoft.com/office/drawing/2014/main" id="{D563188E-D235-4A3B-823C-E0E10F336CC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latin typeface="Tw Cen MT" panose="020B0602020104020603" pitchFamily="34" charset="0"/>
            </a:endParaRPr>
          </a:p>
        </p:txBody>
      </p:sp>
      <p:sp>
        <p:nvSpPr>
          <p:cNvPr id="5" name="Slide Number Placeholder 4">
            <a:extLst>
              <a:ext uri="{FF2B5EF4-FFF2-40B4-BE49-F238E27FC236}">
                <a16:creationId xmlns:a16="http://schemas.microsoft.com/office/drawing/2014/main" id="{04D3A68C-A1CC-4704-8503-01E13B0AED6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1BB1589-0F8A-400D-AEF4-57688446A2F5}" type="slidenum">
              <a:rPr lang="en-US" smtClean="0">
                <a:latin typeface="Tw Cen MT" panose="020B0602020104020603" pitchFamily="34" charset="0"/>
              </a:rPr>
              <a:t>‹#›</a:t>
            </a:fld>
            <a:endParaRPr lang="en-US" dirty="0">
              <a:latin typeface="Tw Cen MT" panose="020B0602020104020603" pitchFamily="34" charset="0"/>
            </a:endParaRPr>
          </a:p>
        </p:txBody>
      </p:sp>
    </p:spTree>
    <p:extLst>
      <p:ext uri="{BB962C8B-B14F-4D97-AF65-F5344CB8AC3E}">
        <p14:creationId xmlns:p14="http://schemas.microsoft.com/office/powerpoint/2010/main" val="282191058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Tw Cen MT" panose="020B0602020104020603" pitchFamily="34" charset="0"/>
              </a:defRPr>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Tw Cen MT" panose="020B0602020104020603" pitchFamily="34" charset="0"/>
              </a:defRPr>
            </a:lvl1pPr>
          </a:lstStyle>
          <a:p>
            <a:fld id="{AF4A386A-BFE4-4655-9801-CBB04655F27A}" type="datetimeFigureOut">
              <a:rPr lang="en-US" noProof="0" smtClean="0"/>
              <a:pPr/>
              <a:t>3/13/2020</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Tw Cen MT" panose="020B0602020104020603" pitchFamily="34" charset="0"/>
              </a:defRPr>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Tw Cen MT" panose="020B0602020104020603" pitchFamily="34" charset="0"/>
              </a:defRPr>
            </a:lvl1pPr>
          </a:lstStyle>
          <a:p>
            <a:fld id="{DAE5FABD-26C8-4F74-B1E3-45BC91BC9D7B}" type="slidenum">
              <a:rPr lang="en-US" noProof="0" smtClean="0"/>
              <a:pPr/>
              <a:t>‹#›</a:t>
            </a:fld>
            <a:endParaRPr lang="en-US" noProof="0" dirty="0"/>
          </a:p>
        </p:txBody>
      </p:sp>
    </p:spTree>
    <p:extLst>
      <p:ext uri="{BB962C8B-B14F-4D97-AF65-F5344CB8AC3E}">
        <p14:creationId xmlns:p14="http://schemas.microsoft.com/office/powerpoint/2010/main" val="25077535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Tw Cen MT" panose="020B0602020104020603" pitchFamily="34" charset="0"/>
        <a:ea typeface="+mn-ea"/>
        <a:cs typeface="+mn-cs"/>
      </a:defRPr>
    </a:lvl1pPr>
    <a:lvl2pPr marL="457200" algn="l" defTabSz="914400" rtl="0" eaLnBrk="1" latinLnBrk="0" hangingPunct="1">
      <a:defRPr sz="1200" kern="1200">
        <a:solidFill>
          <a:schemeClr val="tx1"/>
        </a:solidFill>
        <a:latin typeface="Tw Cen MT" panose="020B0602020104020603" pitchFamily="34" charset="0"/>
        <a:ea typeface="+mn-ea"/>
        <a:cs typeface="+mn-cs"/>
      </a:defRPr>
    </a:lvl2pPr>
    <a:lvl3pPr marL="914400" algn="l" defTabSz="914400" rtl="0" eaLnBrk="1" latinLnBrk="0" hangingPunct="1">
      <a:defRPr sz="1200" kern="1200">
        <a:solidFill>
          <a:schemeClr val="tx1"/>
        </a:solidFill>
        <a:latin typeface="Tw Cen MT" panose="020B0602020104020603" pitchFamily="34" charset="0"/>
        <a:ea typeface="+mn-ea"/>
        <a:cs typeface="+mn-cs"/>
      </a:defRPr>
    </a:lvl3pPr>
    <a:lvl4pPr marL="1371600" algn="l" defTabSz="914400" rtl="0" eaLnBrk="1" latinLnBrk="0" hangingPunct="1">
      <a:defRPr sz="1200" kern="1200">
        <a:solidFill>
          <a:schemeClr val="tx1"/>
        </a:solidFill>
        <a:latin typeface="Tw Cen MT" panose="020B0602020104020603" pitchFamily="34" charset="0"/>
        <a:ea typeface="+mn-ea"/>
        <a:cs typeface="+mn-cs"/>
      </a:defRPr>
    </a:lvl4pPr>
    <a:lvl5pPr marL="1828800" algn="l" defTabSz="914400" rtl="0" eaLnBrk="1" latinLnBrk="0" hangingPunct="1">
      <a:defRPr sz="1200" kern="1200">
        <a:solidFill>
          <a:schemeClr val="tx1"/>
        </a:solidFill>
        <a:latin typeface="Tw Cen MT" panose="020B0602020104020603"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1</a:t>
            </a:fld>
            <a:endParaRPr lang="en-US" noProof="0" dirty="0"/>
          </a:p>
        </p:txBody>
      </p:sp>
    </p:spTree>
    <p:extLst>
      <p:ext uri="{BB962C8B-B14F-4D97-AF65-F5344CB8AC3E}">
        <p14:creationId xmlns:p14="http://schemas.microsoft.com/office/powerpoint/2010/main" val="3147987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3</a:t>
            </a:fld>
            <a:endParaRPr lang="en-US" noProof="0" dirty="0"/>
          </a:p>
        </p:txBody>
      </p:sp>
    </p:spTree>
    <p:extLst>
      <p:ext uri="{BB962C8B-B14F-4D97-AF65-F5344CB8AC3E}">
        <p14:creationId xmlns:p14="http://schemas.microsoft.com/office/powerpoint/2010/main" val="7449107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4</a:t>
            </a:fld>
            <a:endParaRPr lang="en-US" noProof="0" dirty="0"/>
          </a:p>
        </p:txBody>
      </p:sp>
    </p:spTree>
    <p:extLst>
      <p:ext uri="{BB962C8B-B14F-4D97-AF65-F5344CB8AC3E}">
        <p14:creationId xmlns:p14="http://schemas.microsoft.com/office/powerpoint/2010/main" val="23373036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5</a:t>
            </a:fld>
            <a:endParaRPr lang="en-US" noProof="0" dirty="0"/>
          </a:p>
        </p:txBody>
      </p:sp>
    </p:spTree>
    <p:extLst>
      <p:ext uri="{BB962C8B-B14F-4D97-AF65-F5344CB8AC3E}">
        <p14:creationId xmlns:p14="http://schemas.microsoft.com/office/powerpoint/2010/main" val="38575440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6</a:t>
            </a:fld>
            <a:endParaRPr lang="en-US" noProof="0" dirty="0"/>
          </a:p>
        </p:txBody>
      </p:sp>
    </p:spTree>
    <p:extLst>
      <p:ext uri="{BB962C8B-B14F-4D97-AF65-F5344CB8AC3E}">
        <p14:creationId xmlns:p14="http://schemas.microsoft.com/office/powerpoint/2010/main" val="27619120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7</a:t>
            </a:fld>
            <a:endParaRPr lang="en-US" noProof="0" dirty="0"/>
          </a:p>
        </p:txBody>
      </p:sp>
    </p:spTree>
    <p:extLst>
      <p:ext uri="{BB962C8B-B14F-4D97-AF65-F5344CB8AC3E}">
        <p14:creationId xmlns:p14="http://schemas.microsoft.com/office/powerpoint/2010/main" val="20973920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8</a:t>
            </a:fld>
            <a:endParaRPr lang="en-US" noProof="0" dirty="0"/>
          </a:p>
        </p:txBody>
      </p:sp>
    </p:spTree>
    <p:extLst>
      <p:ext uri="{BB962C8B-B14F-4D97-AF65-F5344CB8AC3E}">
        <p14:creationId xmlns:p14="http://schemas.microsoft.com/office/powerpoint/2010/main" val="42354903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9</a:t>
            </a:fld>
            <a:endParaRPr lang="en-US" noProof="0" dirty="0"/>
          </a:p>
        </p:txBody>
      </p:sp>
    </p:spTree>
    <p:extLst>
      <p:ext uri="{BB962C8B-B14F-4D97-AF65-F5344CB8AC3E}">
        <p14:creationId xmlns:p14="http://schemas.microsoft.com/office/powerpoint/2010/main" val="26796340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10</a:t>
            </a:fld>
            <a:endParaRPr lang="en-US" noProof="0" dirty="0"/>
          </a:p>
        </p:txBody>
      </p:sp>
    </p:spTree>
    <p:extLst>
      <p:ext uri="{BB962C8B-B14F-4D97-AF65-F5344CB8AC3E}">
        <p14:creationId xmlns:p14="http://schemas.microsoft.com/office/powerpoint/2010/main" val="36884990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11</a:t>
            </a:fld>
            <a:endParaRPr lang="en-US" noProof="0" dirty="0"/>
          </a:p>
        </p:txBody>
      </p:sp>
    </p:spTree>
    <p:extLst>
      <p:ext uri="{BB962C8B-B14F-4D97-AF65-F5344CB8AC3E}">
        <p14:creationId xmlns:p14="http://schemas.microsoft.com/office/powerpoint/2010/main" val="32391514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12</a:t>
            </a:fld>
            <a:endParaRPr lang="en-US" noProof="0" dirty="0"/>
          </a:p>
        </p:txBody>
      </p:sp>
    </p:spTree>
    <p:extLst>
      <p:ext uri="{BB962C8B-B14F-4D97-AF65-F5344CB8AC3E}">
        <p14:creationId xmlns:p14="http://schemas.microsoft.com/office/powerpoint/2010/main" val="4170885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13</a:t>
            </a:fld>
            <a:endParaRPr lang="en-US" noProof="0" dirty="0"/>
          </a:p>
        </p:txBody>
      </p:sp>
    </p:spTree>
    <p:extLst>
      <p:ext uri="{BB962C8B-B14F-4D97-AF65-F5344CB8AC3E}">
        <p14:creationId xmlns:p14="http://schemas.microsoft.com/office/powerpoint/2010/main" val="32550254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14</a:t>
            </a:fld>
            <a:endParaRPr lang="en-US" noProof="0" dirty="0"/>
          </a:p>
        </p:txBody>
      </p:sp>
    </p:spTree>
    <p:extLst>
      <p:ext uri="{BB962C8B-B14F-4D97-AF65-F5344CB8AC3E}">
        <p14:creationId xmlns:p14="http://schemas.microsoft.com/office/powerpoint/2010/main" val="17543714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15</a:t>
            </a:fld>
            <a:endParaRPr lang="en-US" noProof="0" dirty="0"/>
          </a:p>
        </p:txBody>
      </p:sp>
    </p:spTree>
    <p:extLst>
      <p:ext uri="{BB962C8B-B14F-4D97-AF65-F5344CB8AC3E}">
        <p14:creationId xmlns:p14="http://schemas.microsoft.com/office/powerpoint/2010/main" val="13729961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16</a:t>
            </a:fld>
            <a:endParaRPr lang="en-US" noProof="0" dirty="0"/>
          </a:p>
        </p:txBody>
      </p:sp>
    </p:spTree>
    <p:extLst>
      <p:ext uri="{BB962C8B-B14F-4D97-AF65-F5344CB8AC3E}">
        <p14:creationId xmlns:p14="http://schemas.microsoft.com/office/powerpoint/2010/main" val="431932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17</a:t>
            </a:fld>
            <a:endParaRPr lang="en-US" noProof="0" dirty="0"/>
          </a:p>
        </p:txBody>
      </p:sp>
    </p:spTree>
    <p:extLst>
      <p:ext uri="{BB962C8B-B14F-4D97-AF65-F5344CB8AC3E}">
        <p14:creationId xmlns:p14="http://schemas.microsoft.com/office/powerpoint/2010/main" val="3776756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18</a:t>
            </a:fld>
            <a:endParaRPr lang="en-US" noProof="0" dirty="0"/>
          </a:p>
        </p:txBody>
      </p:sp>
    </p:spTree>
    <p:extLst>
      <p:ext uri="{BB962C8B-B14F-4D97-AF65-F5344CB8AC3E}">
        <p14:creationId xmlns:p14="http://schemas.microsoft.com/office/powerpoint/2010/main" val="40407229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19</a:t>
            </a:fld>
            <a:endParaRPr lang="en-US" noProof="0" dirty="0"/>
          </a:p>
        </p:txBody>
      </p:sp>
    </p:spTree>
    <p:extLst>
      <p:ext uri="{BB962C8B-B14F-4D97-AF65-F5344CB8AC3E}">
        <p14:creationId xmlns:p14="http://schemas.microsoft.com/office/powerpoint/2010/main" val="37822314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_DeepYellow">
    <p:bg>
      <p:bgPr>
        <a:solidFill>
          <a:schemeClr val="bg1">
            <a:lumMod val="95000"/>
          </a:schemeClr>
        </a:solidFill>
        <a:effectLst/>
      </p:bgPr>
    </p:bg>
    <p:spTree>
      <p:nvGrpSpPr>
        <p:cNvPr id="1" name=""/>
        <p:cNvGrpSpPr/>
        <p:nvPr/>
      </p:nvGrpSpPr>
      <p:grpSpPr>
        <a:xfrm>
          <a:off x="0" y="0"/>
          <a:ext cx="0" cy="0"/>
          <a:chOff x="0" y="0"/>
          <a:chExt cx="0" cy="0"/>
        </a:xfrm>
      </p:grpSpPr>
      <p:sp>
        <p:nvSpPr>
          <p:cNvPr id="53" name="Text Placeholder 52">
            <a:extLst>
              <a:ext uri="{FF2B5EF4-FFF2-40B4-BE49-F238E27FC236}">
                <a16:creationId xmlns:a16="http://schemas.microsoft.com/office/drawing/2014/main" id="{4016877F-9863-4CBC-B4AF-D4764DBA673B}"/>
              </a:ext>
              <a:ext uri="{C183D7F6-B498-43B3-948B-1728B52AA6E4}">
                <adec:decorative xmlns:adec="http://schemas.microsoft.com/office/drawing/2017/decorative" val="1"/>
              </a:ext>
            </a:extLst>
          </p:cNvPr>
          <p:cNvSpPr>
            <a:spLocks noGrp="1"/>
          </p:cNvSpPr>
          <p:nvPr>
            <p:ph type="body" sz="quarter" idx="14" hasCustomPrompt="1"/>
          </p:nvPr>
        </p:nvSpPr>
        <p:spPr>
          <a:xfrm>
            <a:off x="1181099" y="457200"/>
            <a:ext cx="8128343" cy="6248400"/>
          </a:xfrm>
          <a:custGeom>
            <a:avLst/>
            <a:gdLst>
              <a:gd name="connsiteX0" fmla="*/ 0 w 8128343"/>
              <a:gd name="connsiteY0" fmla="*/ 0 h 6248400"/>
              <a:gd name="connsiteX1" fmla="*/ 8128343 w 8128343"/>
              <a:gd name="connsiteY1" fmla="*/ 0 h 6248400"/>
              <a:gd name="connsiteX2" fmla="*/ 8128343 w 8128343"/>
              <a:gd name="connsiteY2" fmla="*/ 3258609 h 6248400"/>
              <a:gd name="connsiteX3" fmla="*/ 5858354 w 8128343"/>
              <a:gd name="connsiteY3" fmla="*/ 6248400 h 6248400"/>
              <a:gd name="connsiteX4" fmla="*/ 0 w 8128343"/>
              <a:gd name="connsiteY4" fmla="*/ 6248400 h 6248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343" h="6248400">
                <a:moveTo>
                  <a:pt x="0" y="0"/>
                </a:moveTo>
                <a:lnTo>
                  <a:pt x="8128343" y="0"/>
                </a:lnTo>
                <a:lnTo>
                  <a:pt x="8128343" y="3258609"/>
                </a:lnTo>
                <a:lnTo>
                  <a:pt x="5858354" y="6248400"/>
                </a:lnTo>
                <a:lnTo>
                  <a:pt x="0" y="62484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GB" sz="1800" dirty="0">
                <a:solidFill>
                  <a:schemeClr val="lt1">
                    <a:alpha val="0"/>
                  </a:schemeClr>
                </a:solidFill>
              </a:defRPr>
            </a:lvl1pPr>
          </a:lstStyle>
          <a:p>
            <a:pPr marL="0" lvl="0" algn="ctr"/>
            <a:r>
              <a:rPr lang="en-US" noProof="0"/>
              <a:t>I</a:t>
            </a:r>
          </a:p>
        </p:txBody>
      </p:sp>
      <p:sp>
        <p:nvSpPr>
          <p:cNvPr id="48" name="Freeform: Shape 47">
            <a:extLst>
              <a:ext uri="{FF2B5EF4-FFF2-40B4-BE49-F238E27FC236}">
                <a16:creationId xmlns:a16="http://schemas.microsoft.com/office/drawing/2014/main" id="{9070D0C4-1F90-4B84-B84E-8285FA0A01B0}"/>
              </a:ext>
            </a:extLst>
          </p:cNvPr>
          <p:cNvSpPr/>
          <p:nvPr userDrawn="1"/>
        </p:nvSpPr>
        <p:spPr>
          <a:xfrm rot="2232448">
            <a:off x="9455741" y="-926244"/>
            <a:ext cx="131438" cy="8710488"/>
          </a:xfrm>
          <a:custGeom>
            <a:avLst/>
            <a:gdLst>
              <a:gd name="connsiteX0" fmla="*/ 0 w 131438"/>
              <a:gd name="connsiteY0" fmla="*/ 99793 h 8710488"/>
              <a:gd name="connsiteX1" fmla="*/ 131438 w 131438"/>
              <a:gd name="connsiteY1" fmla="*/ 0 h 8710488"/>
              <a:gd name="connsiteX2" fmla="*/ 131438 w 131438"/>
              <a:gd name="connsiteY2" fmla="*/ 8610694 h 8710488"/>
              <a:gd name="connsiteX3" fmla="*/ 0 w 131438"/>
              <a:gd name="connsiteY3" fmla="*/ 8710488 h 8710488"/>
            </a:gdLst>
            <a:ahLst/>
            <a:cxnLst>
              <a:cxn ang="0">
                <a:pos x="connsiteX0" y="connsiteY0"/>
              </a:cxn>
              <a:cxn ang="0">
                <a:pos x="connsiteX1" y="connsiteY1"/>
              </a:cxn>
              <a:cxn ang="0">
                <a:pos x="connsiteX2" y="connsiteY2"/>
              </a:cxn>
              <a:cxn ang="0">
                <a:pos x="connsiteX3" y="connsiteY3"/>
              </a:cxn>
            </a:cxnLst>
            <a:rect l="l" t="t" r="r" b="b"/>
            <a:pathLst>
              <a:path w="131438" h="8710488">
                <a:moveTo>
                  <a:pt x="0" y="99793"/>
                </a:moveTo>
                <a:lnTo>
                  <a:pt x="131438" y="0"/>
                </a:lnTo>
                <a:lnTo>
                  <a:pt x="131438" y="8610694"/>
                </a:lnTo>
                <a:lnTo>
                  <a:pt x="0" y="871048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9" name="Freeform: Shape 48">
            <a:extLst>
              <a:ext uri="{FF2B5EF4-FFF2-40B4-BE49-F238E27FC236}">
                <a16:creationId xmlns:a16="http://schemas.microsoft.com/office/drawing/2014/main" id="{B8546525-A0E6-4238-93BC-5D43C93A450D}"/>
              </a:ext>
              <a:ext uri="{C183D7F6-B498-43B3-948B-1728B52AA6E4}">
                <adec:decorative xmlns:adec="http://schemas.microsoft.com/office/drawing/2017/decorative" val="1"/>
              </a:ext>
            </a:extLst>
          </p:cNvPr>
          <p:cNvSpPr/>
          <p:nvPr userDrawn="1"/>
        </p:nvSpPr>
        <p:spPr>
          <a:xfrm rot="2232448">
            <a:off x="9332817" y="-941780"/>
            <a:ext cx="172357" cy="8741560"/>
          </a:xfrm>
          <a:custGeom>
            <a:avLst/>
            <a:gdLst>
              <a:gd name="connsiteX0" fmla="*/ 172357 w 172357"/>
              <a:gd name="connsiteY0" fmla="*/ 0 h 8741560"/>
              <a:gd name="connsiteX1" fmla="*/ 172357 w 172357"/>
              <a:gd name="connsiteY1" fmla="*/ 8610698 h 8741560"/>
              <a:gd name="connsiteX2" fmla="*/ 0 w 172357"/>
              <a:gd name="connsiteY2" fmla="*/ 8741560 h 8741560"/>
              <a:gd name="connsiteX3" fmla="*/ 0 w 172357"/>
              <a:gd name="connsiteY3" fmla="*/ 130862 h 8741560"/>
            </a:gdLst>
            <a:ahLst/>
            <a:cxnLst>
              <a:cxn ang="0">
                <a:pos x="connsiteX0" y="connsiteY0"/>
              </a:cxn>
              <a:cxn ang="0">
                <a:pos x="connsiteX1" y="connsiteY1"/>
              </a:cxn>
              <a:cxn ang="0">
                <a:pos x="connsiteX2" y="connsiteY2"/>
              </a:cxn>
              <a:cxn ang="0">
                <a:pos x="connsiteX3" y="connsiteY3"/>
              </a:cxn>
            </a:cxnLst>
            <a:rect l="l" t="t" r="r" b="b"/>
            <a:pathLst>
              <a:path w="172357" h="8741560">
                <a:moveTo>
                  <a:pt x="172357" y="0"/>
                </a:moveTo>
                <a:lnTo>
                  <a:pt x="172357" y="8610698"/>
                </a:lnTo>
                <a:lnTo>
                  <a:pt x="0" y="8741560"/>
                </a:lnTo>
                <a:lnTo>
                  <a:pt x="0" y="130862"/>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endParaRPr lang="en-US" noProof="0"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599" y="304800"/>
            <a:ext cx="8128343" cy="6248400"/>
          </a:xfrm>
          <a:solidFill>
            <a:schemeClr val="bg1"/>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noProof="0"/>
              <a:t>I</a:t>
            </a:r>
          </a:p>
        </p:txBody>
      </p:sp>
      <p:sp>
        <p:nvSpPr>
          <p:cNvPr id="2" name="Title 1"/>
          <p:cNvSpPr>
            <a:spLocks noGrp="1"/>
          </p:cNvSpPr>
          <p:nvPr>
            <p:ph type="ctrTitle"/>
          </p:nvPr>
        </p:nvSpPr>
        <p:spPr>
          <a:xfrm>
            <a:off x="1378135" y="1219199"/>
            <a:ext cx="7232465" cy="2732439"/>
          </a:xfrm>
        </p:spPr>
        <p:txBody>
          <a:bodyPr anchor="t">
            <a:normAutofit/>
          </a:bodyPr>
          <a:lstStyle>
            <a:lvl1pPr algn="l">
              <a:defRPr lang="en-US" sz="5000" kern="1200" cap="all" spc="100" baseline="0" dirty="0">
                <a:solidFill>
                  <a:srgbClr val="2C2E52"/>
                </a:solidFill>
                <a:latin typeface="+mj-lt"/>
                <a:ea typeface="+mj-ea"/>
                <a:cs typeface="+mj-cs"/>
              </a:defRPr>
            </a:lvl1pPr>
          </a:lstStyle>
          <a:p>
            <a:r>
              <a:rPr lang="en-US" noProof="0"/>
              <a:t>Click to edit Master title style</a:t>
            </a:r>
          </a:p>
        </p:txBody>
      </p:sp>
      <p:sp>
        <p:nvSpPr>
          <p:cNvPr id="3" name="Subtitle 2"/>
          <p:cNvSpPr>
            <a:spLocks noGrp="1"/>
          </p:cNvSpPr>
          <p:nvPr>
            <p:ph type="subTitle" idx="1"/>
          </p:nvPr>
        </p:nvSpPr>
        <p:spPr>
          <a:xfrm>
            <a:off x="1378134" y="4069079"/>
            <a:ext cx="5022666" cy="1463040"/>
          </a:xfrm>
        </p:spPr>
        <p:txBody>
          <a:bodyPr lIns="91440" rIns="91440" anchor="t">
            <a:normAutofit/>
          </a:bodyPr>
          <a:lstStyle>
            <a:lvl1pPr marL="0" indent="0" algn="l">
              <a:lnSpc>
                <a:spcPct val="100000"/>
              </a:lnSpc>
              <a:spcBef>
                <a:spcPts val="0"/>
              </a:spcBef>
              <a:buNone/>
              <a:defRPr lang="en-US" sz="2000" kern="1200" dirty="0">
                <a:solidFill>
                  <a:schemeClr val="tx1"/>
                </a:solidFill>
                <a:latin typeface="+mn-lt"/>
                <a:ea typeface="+mn-ea"/>
                <a:cs typeface="+mn-cs"/>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noProof="0"/>
              <a:t>Click to edit Master subtitle style</a:t>
            </a:r>
          </a:p>
        </p:txBody>
      </p:sp>
      <p:sp>
        <p:nvSpPr>
          <p:cNvPr id="33" name="Rectangle 32">
            <a:extLst>
              <a:ext uri="{FF2B5EF4-FFF2-40B4-BE49-F238E27FC236}">
                <a16:creationId xmlns:a16="http://schemas.microsoft.com/office/drawing/2014/main" id="{E905A207-2310-4F94-86E5-13B4CCC359EC}"/>
              </a:ext>
              <a:ext uri="{C183D7F6-B498-43B3-948B-1728B52AA6E4}">
                <adec:decorative xmlns:adec="http://schemas.microsoft.com/office/drawing/2017/decorative" val="1"/>
              </a:ext>
            </a:extLst>
          </p:cNvPr>
          <p:cNvSpPr/>
          <p:nvPr userDrawn="1"/>
        </p:nvSpPr>
        <p:spPr>
          <a:xfrm rot="5400000" flipV="1">
            <a:off x="1562101" y="-114299"/>
            <a:ext cx="304797" cy="533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endParaRPr lang="en-US" noProof="0" dirty="0"/>
          </a:p>
        </p:txBody>
      </p:sp>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7013448" y="34960"/>
            <a:ext cx="5178552" cy="6823040"/>
          </a:xfrm>
          <a:custGeom>
            <a:avLst/>
            <a:gdLst>
              <a:gd name="connsiteX0" fmla="*/ 5178552 w 5178552"/>
              <a:gd name="connsiteY0" fmla="*/ 0 h 6823040"/>
              <a:gd name="connsiteX1" fmla="*/ 5178552 w 5178552"/>
              <a:gd name="connsiteY1" fmla="*/ 6823040 h 6823040"/>
              <a:gd name="connsiteX2" fmla="*/ 1752601 w 5178552"/>
              <a:gd name="connsiteY2" fmla="*/ 6823040 h 6823040"/>
              <a:gd name="connsiteX3" fmla="*/ 0 w 5178552"/>
              <a:gd name="connsiteY3" fmla="*/ 6823040 h 6823040"/>
            </a:gdLst>
            <a:ahLst/>
            <a:cxnLst>
              <a:cxn ang="0">
                <a:pos x="connsiteX0" y="connsiteY0"/>
              </a:cxn>
              <a:cxn ang="0">
                <a:pos x="connsiteX1" y="connsiteY1"/>
              </a:cxn>
              <a:cxn ang="0">
                <a:pos x="connsiteX2" y="connsiteY2"/>
              </a:cxn>
              <a:cxn ang="0">
                <a:pos x="connsiteX3" y="connsiteY3"/>
              </a:cxn>
            </a:cxnLst>
            <a:rect l="l" t="t" r="r" b="b"/>
            <a:pathLst>
              <a:path w="5178552" h="6823040">
                <a:moveTo>
                  <a:pt x="5178552" y="0"/>
                </a:moveTo>
                <a:lnTo>
                  <a:pt x="5178552" y="6823040"/>
                </a:lnTo>
                <a:lnTo>
                  <a:pt x="1752601" y="6823040"/>
                </a:lnTo>
                <a:lnTo>
                  <a:pt x="0" y="6823040"/>
                </a:lnTo>
                <a:close/>
              </a:path>
            </a:pathLst>
          </a:custGeom>
          <a:solidFill>
            <a:schemeClr val="bg1"/>
          </a:solidFill>
        </p:spPr>
        <p:txBody>
          <a:bodyPr wrap="square" anchor="ctr">
            <a:noAutofit/>
          </a:bodyPr>
          <a:lstStyle>
            <a:lvl1pPr marL="0" indent="0" algn="ctr">
              <a:buNone/>
              <a:defRPr/>
            </a:lvl1pPr>
          </a:lstStyle>
          <a:p>
            <a:r>
              <a:rPr lang="en-US" noProof="0" dirty="0"/>
              <a:t>Insert Image</a:t>
            </a:r>
          </a:p>
        </p:txBody>
      </p:sp>
    </p:spTree>
    <p:extLst>
      <p:ext uri="{BB962C8B-B14F-4D97-AF65-F5344CB8AC3E}">
        <p14:creationId xmlns:p14="http://schemas.microsoft.com/office/powerpoint/2010/main" val="2625404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Title Slide_DeepYellow">
    <p:bg>
      <p:bgPr>
        <a:solidFill>
          <a:schemeClr val="bg1">
            <a:lumMod val="95000"/>
          </a:schemeClr>
        </a:solidFill>
        <a:effectLst/>
      </p:bgPr>
    </p:bg>
    <p:spTree>
      <p:nvGrpSpPr>
        <p:cNvPr id="1" name=""/>
        <p:cNvGrpSpPr/>
        <p:nvPr/>
      </p:nvGrpSpPr>
      <p:grpSpPr>
        <a:xfrm>
          <a:off x="0" y="0"/>
          <a:ext cx="0" cy="0"/>
          <a:chOff x="0" y="0"/>
          <a:chExt cx="0" cy="0"/>
        </a:xfrm>
      </p:grpSpPr>
      <p:sp>
        <p:nvSpPr>
          <p:cNvPr id="53" name="Text Placeholder 52">
            <a:extLst>
              <a:ext uri="{FF2B5EF4-FFF2-40B4-BE49-F238E27FC236}">
                <a16:creationId xmlns:a16="http://schemas.microsoft.com/office/drawing/2014/main" id="{4016877F-9863-4CBC-B4AF-D4764DBA673B}"/>
              </a:ext>
              <a:ext uri="{C183D7F6-B498-43B3-948B-1728B52AA6E4}">
                <adec:decorative xmlns:adec="http://schemas.microsoft.com/office/drawing/2017/decorative" val="1"/>
              </a:ext>
            </a:extLst>
          </p:cNvPr>
          <p:cNvSpPr>
            <a:spLocks noGrp="1"/>
          </p:cNvSpPr>
          <p:nvPr>
            <p:ph type="body" sz="quarter" idx="14" hasCustomPrompt="1"/>
          </p:nvPr>
        </p:nvSpPr>
        <p:spPr>
          <a:xfrm>
            <a:off x="1181099" y="457200"/>
            <a:ext cx="8128343" cy="6248400"/>
          </a:xfrm>
          <a:custGeom>
            <a:avLst/>
            <a:gdLst>
              <a:gd name="connsiteX0" fmla="*/ 0 w 8128343"/>
              <a:gd name="connsiteY0" fmla="*/ 0 h 6248400"/>
              <a:gd name="connsiteX1" fmla="*/ 8128343 w 8128343"/>
              <a:gd name="connsiteY1" fmla="*/ 0 h 6248400"/>
              <a:gd name="connsiteX2" fmla="*/ 8128343 w 8128343"/>
              <a:gd name="connsiteY2" fmla="*/ 3258609 h 6248400"/>
              <a:gd name="connsiteX3" fmla="*/ 5858354 w 8128343"/>
              <a:gd name="connsiteY3" fmla="*/ 6248400 h 6248400"/>
              <a:gd name="connsiteX4" fmla="*/ 0 w 8128343"/>
              <a:gd name="connsiteY4" fmla="*/ 6248400 h 6248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343" h="6248400">
                <a:moveTo>
                  <a:pt x="0" y="0"/>
                </a:moveTo>
                <a:lnTo>
                  <a:pt x="8128343" y="0"/>
                </a:lnTo>
                <a:lnTo>
                  <a:pt x="8128343" y="3258609"/>
                </a:lnTo>
                <a:lnTo>
                  <a:pt x="5858354" y="6248400"/>
                </a:lnTo>
                <a:lnTo>
                  <a:pt x="0" y="62484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GB" sz="1800" dirty="0">
                <a:solidFill>
                  <a:schemeClr val="lt1">
                    <a:alpha val="0"/>
                  </a:schemeClr>
                </a:solidFill>
              </a:defRPr>
            </a:lvl1pPr>
          </a:lstStyle>
          <a:p>
            <a:pPr marL="0" lvl="0" algn="ctr"/>
            <a:r>
              <a:rPr lang="en-US" noProof="0"/>
              <a:t>I</a:t>
            </a:r>
          </a:p>
        </p:txBody>
      </p:sp>
      <p:sp>
        <p:nvSpPr>
          <p:cNvPr id="48" name="Freeform: Shape 47">
            <a:extLst>
              <a:ext uri="{FF2B5EF4-FFF2-40B4-BE49-F238E27FC236}">
                <a16:creationId xmlns:a16="http://schemas.microsoft.com/office/drawing/2014/main" id="{9070D0C4-1F90-4B84-B84E-8285FA0A01B0}"/>
              </a:ext>
            </a:extLst>
          </p:cNvPr>
          <p:cNvSpPr/>
          <p:nvPr userDrawn="1"/>
        </p:nvSpPr>
        <p:spPr>
          <a:xfrm rot="2232448">
            <a:off x="9455741" y="-926244"/>
            <a:ext cx="131438" cy="8710488"/>
          </a:xfrm>
          <a:custGeom>
            <a:avLst/>
            <a:gdLst>
              <a:gd name="connsiteX0" fmla="*/ 0 w 131438"/>
              <a:gd name="connsiteY0" fmla="*/ 99793 h 8710488"/>
              <a:gd name="connsiteX1" fmla="*/ 131438 w 131438"/>
              <a:gd name="connsiteY1" fmla="*/ 0 h 8710488"/>
              <a:gd name="connsiteX2" fmla="*/ 131438 w 131438"/>
              <a:gd name="connsiteY2" fmla="*/ 8610694 h 8710488"/>
              <a:gd name="connsiteX3" fmla="*/ 0 w 131438"/>
              <a:gd name="connsiteY3" fmla="*/ 8710488 h 8710488"/>
            </a:gdLst>
            <a:ahLst/>
            <a:cxnLst>
              <a:cxn ang="0">
                <a:pos x="connsiteX0" y="connsiteY0"/>
              </a:cxn>
              <a:cxn ang="0">
                <a:pos x="connsiteX1" y="connsiteY1"/>
              </a:cxn>
              <a:cxn ang="0">
                <a:pos x="connsiteX2" y="connsiteY2"/>
              </a:cxn>
              <a:cxn ang="0">
                <a:pos x="connsiteX3" y="connsiteY3"/>
              </a:cxn>
            </a:cxnLst>
            <a:rect l="l" t="t" r="r" b="b"/>
            <a:pathLst>
              <a:path w="131438" h="8710488">
                <a:moveTo>
                  <a:pt x="0" y="99793"/>
                </a:moveTo>
                <a:lnTo>
                  <a:pt x="131438" y="0"/>
                </a:lnTo>
                <a:lnTo>
                  <a:pt x="131438" y="8610694"/>
                </a:lnTo>
                <a:lnTo>
                  <a:pt x="0" y="871048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9" name="Freeform: Shape 48">
            <a:extLst>
              <a:ext uri="{FF2B5EF4-FFF2-40B4-BE49-F238E27FC236}">
                <a16:creationId xmlns:a16="http://schemas.microsoft.com/office/drawing/2014/main" id="{B8546525-A0E6-4238-93BC-5D43C93A450D}"/>
              </a:ext>
              <a:ext uri="{C183D7F6-B498-43B3-948B-1728B52AA6E4}">
                <adec:decorative xmlns:adec="http://schemas.microsoft.com/office/drawing/2017/decorative" val="1"/>
              </a:ext>
            </a:extLst>
          </p:cNvPr>
          <p:cNvSpPr/>
          <p:nvPr userDrawn="1"/>
        </p:nvSpPr>
        <p:spPr>
          <a:xfrm rot="2232448">
            <a:off x="9332817" y="-941780"/>
            <a:ext cx="172357" cy="8741560"/>
          </a:xfrm>
          <a:custGeom>
            <a:avLst/>
            <a:gdLst>
              <a:gd name="connsiteX0" fmla="*/ 172357 w 172357"/>
              <a:gd name="connsiteY0" fmla="*/ 0 h 8741560"/>
              <a:gd name="connsiteX1" fmla="*/ 172357 w 172357"/>
              <a:gd name="connsiteY1" fmla="*/ 8610698 h 8741560"/>
              <a:gd name="connsiteX2" fmla="*/ 0 w 172357"/>
              <a:gd name="connsiteY2" fmla="*/ 8741560 h 8741560"/>
              <a:gd name="connsiteX3" fmla="*/ 0 w 172357"/>
              <a:gd name="connsiteY3" fmla="*/ 130862 h 8741560"/>
            </a:gdLst>
            <a:ahLst/>
            <a:cxnLst>
              <a:cxn ang="0">
                <a:pos x="connsiteX0" y="connsiteY0"/>
              </a:cxn>
              <a:cxn ang="0">
                <a:pos x="connsiteX1" y="connsiteY1"/>
              </a:cxn>
              <a:cxn ang="0">
                <a:pos x="connsiteX2" y="connsiteY2"/>
              </a:cxn>
              <a:cxn ang="0">
                <a:pos x="connsiteX3" y="connsiteY3"/>
              </a:cxn>
            </a:cxnLst>
            <a:rect l="l" t="t" r="r" b="b"/>
            <a:pathLst>
              <a:path w="172357" h="8741560">
                <a:moveTo>
                  <a:pt x="172357" y="0"/>
                </a:moveTo>
                <a:lnTo>
                  <a:pt x="172357" y="8610698"/>
                </a:lnTo>
                <a:lnTo>
                  <a:pt x="0" y="8741560"/>
                </a:lnTo>
                <a:lnTo>
                  <a:pt x="0" y="13086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endParaRPr lang="en-US" noProof="0"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599" y="304800"/>
            <a:ext cx="8128343" cy="6248400"/>
          </a:xfrm>
          <a:solidFill>
            <a:schemeClr val="bg1"/>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noProof="0"/>
              <a:t>I</a:t>
            </a:r>
          </a:p>
        </p:txBody>
      </p:sp>
      <p:sp>
        <p:nvSpPr>
          <p:cNvPr id="2" name="Title 1"/>
          <p:cNvSpPr>
            <a:spLocks noGrp="1"/>
          </p:cNvSpPr>
          <p:nvPr>
            <p:ph type="ctrTitle"/>
          </p:nvPr>
        </p:nvSpPr>
        <p:spPr>
          <a:xfrm>
            <a:off x="1378135" y="1219199"/>
            <a:ext cx="7232465" cy="2732439"/>
          </a:xfrm>
        </p:spPr>
        <p:txBody>
          <a:bodyPr anchor="t">
            <a:normAutofit/>
          </a:bodyPr>
          <a:lstStyle>
            <a:lvl1pPr algn="l">
              <a:defRPr lang="en-US" sz="5000" kern="1200" cap="all" spc="100" baseline="0" dirty="0">
                <a:solidFill>
                  <a:srgbClr val="2C2E52"/>
                </a:solidFill>
                <a:latin typeface="+mj-lt"/>
                <a:ea typeface="+mj-ea"/>
                <a:cs typeface="+mj-cs"/>
              </a:defRPr>
            </a:lvl1pPr>
          </a:lstStyle>
          <a:p>
            <a:r>
              <a:rPr lang="en-US" noProof="0"/>
              <a:t>Click to edit Master title style</a:t>
            </a:r>
          </a:p>
        </p:txBody>
      </p:sp>
      <p:sp>
        <p:nvSpPr>
          <p:cNvPr id="3" name="Subtitle 2"/>
          <p:cNvSpPr>
            <a:spLocks noGrp="1"/>
          </p:cNvSpPr>
          <p:nvPr>
            <p:ph type="subTitle" idx="1"/>
          </p:nvPr>
        </p:nvSpPr>
        <p:spPr>
          <a:xfrm>
            <a:off x="1378134" y="4069079"/>
            <a:ext cx="5022666" cy="1463040"/>
          </a:xfrm>
        </p:spPr>
        <p:txBody>
          <a:bodyPr lIns="91440" rIns="91440" anchor="t">
            <a:normAutofit/>
          </a:bodyPr>
          <a:lstStyle>
            <a:lvl1pPr marL="0" indent="0" algn="l">
              <a:lnSpc>
                <a:spcPct val="100000"/>
              </a:lnSpc>
              <a:spcBef>
                <a:spcPts val="0"/>
              </a:spcBef>
              <a:buNone/>
              <a:defRPr lang="en-US" sz="2000" kern="1200" dirty="0">
                <a:solidFill>
                  <a:schemeClr val="tx1"/>
                </a:solidFill>
                <a:latin typeface="+mn-lt"/>
                <a:ea typeface="+mn-ea"/>
                <a:cs typeface="+mn-cs"/>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noProof="0"/>
              <a:t>Click to edit Master subtitle style</a:t>
            </a:r>
          </a:p>
        </p:txBody>
      </p:sp>
      <p:sp>
        <p:nvSpPr>
          <p:cNvPr id="33" name="Rectangle 32">
            <a:extLst>
              <a:ext uri="{FF2B5EF4-FFF2-40B4-BE49-F238E27FC236}">
                <a16:creationId xmlns:a16="http://schemas.microsoft.com/office/drawing/2014/main" id="{E905A207-2310-4F94-86E5-13B4CCC359EC}"/>
              </a:ext>
              <a:ext uri="{C183D7F6-B498-43B3-948B-1728B52AA6E4}">
                <adec:decorative xmlns:adec="http://schemas.microsoft.com/office/drawing/2017/decorative" val="1"/>
              </a:ext>
            </a:extLst>
          </p:cNvPr>
          <p:cNvSpPr/>
          <p:nvPr userDrawn="1"/>
        </p:nvSpPr>
        <p:spPr>
          <a:xfrm rot="5400000" flipV="1">
            <a:off x="1562101" y="-114299"/>
            <a:ext cx="304797" cy="533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endParaRPr lang="en-US" noProof="0" dirty="0"/>
          </a:p>
        </p:txBody>
      </p:sp>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7013448" y="34960"/>
            <a:ext cx="5178552" cy="6823040"/>
          </a:xfrm>
          <a:custGeom>
            <a:avLst/>
            <a:gdLst>
              <a:gd name="connsiteX0" fmla="*/ 5178552 w 5178552"/>
              <a:gd name="connsiteY0" fmla="*/ 0 h 6823040"/>
              <a:gd name="connsiteX1" fmla="*/ 5178552 w 5178552"/>
              <a:gd name="connsiteY1" fmla="*/ 6823040 h 6823040"/>
              <a:gd name="connsiteX2" fmla="*/ 1752601 w 5178552"/>
              <a:gd name="connsiteY2" fmla="*/ 6823040 h 6823040"/>
              <a:gd name="connsiteX3" fmla="*/ 0 w 5178552"/>
              <a:gd name="connsiteY3" fmla="*/ 6823040 h 6823040"/>
            </a:gdLst>
            <a:ahLst/>
            <a:cxnLst>
              <a:cxn ang="0">
                <a:pos x="connsiteX0" y="connsiteY0"/>
              </a:cxn>
              <a:cxn ang="0">
                <a:pos x="connsiteX1" y="connsiteY1"/>
              </a:cxn>
              <a:cxn ang="0">
                <a:pos x="connsiteX2" y="connsiteY2"/>
              </a:cxn>
              <a:cxn ang="0">
                <a:pos x="connsiteX3" y="connsiteY3"/>
              </a:cxn>
            </a:cxnLst>
            <a:rect l="l" t="t" r="r" b="b"/>
            <a:pathLst>
              <a:path w="5178552" h="6823040">
                <a:moveTo>
                  <a:pt x="5178552" y="0"/>
                </a:moveTo>
                <a:lnTo>
                  <a:pt x="5178552" y="6823040"/>
                </a:lnTo>
                <a:lnTo>
                  <a:pt x="1752601" y="6823040"/>
                </a:lnTo>
                <a:lnTo>
                  <a:pt x="0" y="6823040"/>
                </a:lnTo>
                <a:close/>
              </a:path>
            </a:pathLst>
          </a:custGeom>
          <a:solidFill>
            <a:schemeClr val="bg1"/>
          </a:solidFill>
        </p:spPr>
        <p:txBody>
          <a:bodyPr wrap="square" anchor="ctr">
            <a:noAutofit/>
          </a:bodyPr>
          <a:lstStyle>
            <a:lvl1pPr marL="0" indent="0" algn="ctr">
              <a:buNone/>
              <a:defRPr/>
            </a:lvl1pPr>
          </a:lstStyle>
          <a:p>
            <a:r>
              <a:rPr lang="en-US" noProof="0" dirty="0"/>
              <a:t>Insert Image</a:t>
            </a:r>
          </a:p>
        </p:txBody>
      </p:sp>
    </p:spTree>
    <p:extLst>
      <p:ext uri="{BB962C8B-B14F-4D97-AF65-F5344CB8AC3E}">
        <p14:creationId xmlns:p14="http://schemas.microsoft.com/office/powerpoint/2010/main" val="1392082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3_Title Slide_DeepYellow">
    <p:bg>
      <p:bgPr>
        <a:solidFill>
          <a:schemeClr val="bg1">
            <a:lumMod val="95000"/>
          </a:schemeClr>
        </a:solidFill>
        <a:effectLst/>
      </p:bgPr>
    </p:bg>
    <p:spTree>
      <p:nvGrpSpPr>
        <p:cNvPr id="1" name=""/>
        <p:cNvGrpSpPr/>
        <p:nvPr/>
      </p:nvGrpSpPr>
      <p:grpSpPr>
        <a:xfrm>
          <a:off x="0" y="0"/>
          <a:ext cx="0" cy="0"/>
          <a:chOff x="0" y="0"/>
          <a:chExt cx="0" cy="0"/>
        </a:xfrm>
      </p:grpSpPr>
      <p:sp>
        <p:nvSpPr>
          <p:cNvPr id="11" name="Text Placeholder 16">
            <a:extLst>
              <a:ext uri="{FF2B5EF4-FFF2-40B4-BE49-F238E27FC236}">
                <a16:creationId xmlns:a16="http://schemas.microsoft.com/office/drawing/2014/main" id="{50D09E5B-B146-4D08-82EC-846DD89B0B87}"/>
              </a:ext>
              <a:ext uri="{C183D7F6-B498-43B3-948B-1728B52AA6E4}">
                <adec:decorative xmlns:adec="http://schemas.microsoft.com/office/drawing/2017/decorative" val="1"/>
              </a:ext>
            </a:extLst>
          </p:cNvPr>
          <p:cNvSpPr>
            <a:spLocks noGrp="1"/>
          </p:cNvSpPr>
          <p:nvPr>
            <p:ph type="body" sz="quarter" idx="16" hasCustomPrompt="1"/>
          </p:nvPr>
        </p:nvSpPr>
        <p:spPr>
          <a:xfrm>
            <a:off x="660462" y="0"/>
            <a:ext cx="9931338" cy="6823040"/>
          </a:xfrm>
          <a:solidFill>
            <a:schemeClr val="bg1"/>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12" name="Text Placeholder 16">
            <a:extLst>
              <a:ext uri="{FF2B5EF4-FFF2-40B4-BE49-F238E27FC236}">
                <a16:creationId xmlns:a16="http://schemas.microsoft.com/office/drawing/2014/main" id="{88940597-2E9A-4141-B2D0-C488487F11D7}"/>
              </a:ext>
              <a:ext uri="{C183D7F6-B498-43B3-948B-1728B52AA6E4}">
                <adec:decorative xmlns:adec="http://schemas.microsoft.com/office/drawing/2017/decorative" val="1"/>
              </a:ext>
            </a:extLst>
          </p:cNvPr>
          <p:cNvSpPr>
            <a:spLocks noGrp="1"/>
          </p:cNvSpPr>
          <p:nvPr>
            <p:ph type="body" sz="quarter" idx="17" hasCustomPrompt="1"/>
          </p:nvPr>
        </p:nvSpPr>
        <p:spPr>
          <a:xfrm>
            <a:off x="533400" y="0"/>
            <a:ext cx="50863" cy="6858000"/>
          </a:xfrm>
          <a:solidFill>
            <a:schemeClr val="accent2"/>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10" name="Text Placeholder 16">
            <a:extLst>
              <a:ext uri="{FF2B5EF4-FFF2-40B4-BE49-F238E27FC236}">
                <a16:creationId xmlns:a16="http://schemas.microsoft.com/office/drawing/2014/main" id="{0CC06030-90E1-4B3F-AFDF-369354FBFE62}"/>
              </a:ext>
              <a:ext uri="{C183D7F6-B498-43B3-948B-1728B52AA6E4}">
                <adec:decorative xmlns:adec="http://schemas.microsoft.com/office/drawing/2017/decorative" val="1"/>
              </a:ext>
            </a:extLst>
          </p:cNvPr>
          <p:cNvSpPr>
            <a:spLocks noGrp="1"/>
          </p:cNvSpPr>
          <p:nvPr>
            <p:ph type="body" sz="quarter" idx="15" hasCustomPrompt="1"/>
          </p:nvPr>
        </p:nvSpPr>
        <p:spPr>
          <a:xfrm>
            <a:off x="990600" y="609600"/>
            <a:ext cx="7429500" cy="5638800"/>
          </a:xfrm>
          <a:solidFill>
            <a:schemeClr val="bg1"/>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1295400" y="1905000"/>
            <a:ext cx="5864382" cy="2275238"/>
          </a:xfrm>
        </p:spPr>
        <p:txBody>
          <a:bodyPr anchor="t">
            <a:normAutofit/>
          </a:bodyPr>
          <a:lstStyle>
            <a:lvl1pPr algn="l">
              <a:defRPr lang="en-US" sz="5000" kern="1200" cap="all" spc="100" baseline="0" dirty="0">
                <a:solidFill>
                  <a:srgbClr val="2C2E52"/>
                </a:solidFill>
                <a:latin typeface="+mj-lt"/>
                <a:ea typeface="+mj-ea"/>
                <a:cs typeface="+mj-cs"/>
              </a:defRPr>
            </a:lvl1pPr>
          </a:lstStyle>
          <a:p>
            <a:r>
              <a:rPr lang="en-US"/>
              <a:t>Click to edit Master title style</a:t>
            </a:r>
            <a:endParaRPr lang="en-US" dirty="0"/>
          </a:p>
        </p:txBody>
      </p:sp>
      <p:sp>
        <p:nvSpPr>
          <p:cNvPr id="3" name="Subtitle 2"/>
          <p:cNvSpPr>
            <a:spLocks noGrp="1"/>
          </p:cNvSpPr>
          <p:nvPr>
            <p:ph type="subTitle" idx="1"/>
          </p:nvPr>
        </p:nvSpPr>
        <p:spPr>
          <a:xfrm>
            <a:off x="1295400" y="4297679"/>
            <a:ext cx="4072586" cy="1463040"/>
          </a:xfrm>
        </p:spPr>
        <p:txBody>
          <a:bodyPr lIns="91440" rIns="91440" anchor="t">
            <a:normAutofit/>
          </a:bodyPr>
          <a:lstStyle>
            <a:lvl1pPr marL="0" indent="0" algn="l">
              <a:lnSpc>
                <a:spcPct val="100000"/>
              </a:lnSpc>
              <a:spcBef>
                <a:spcPts val="0"/>
              </a:spcBef>
              <a:buNone/>
              <a:defRPr lang="en-US" sz="2000" kern="1200" dirty="0">
                <a:solidFill>
                  <a:schemeClr val="tx1"/>
                </a:solidFill>
                <a:latin typeface="+mn-lt"/>
                <a:ea typeface="+mn-ea"/>
                <a:cs typeface="+mn-cs"/>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13" name="Text Placeholder 16">
            <a:extLst>
              <a:ext uri="{FF2B5EF4-FFF2-40B4-BE49-F238E27FC236}">
                <a16:creationId xmlns:a16="http://schemas.microsoft.com/office/drawing/2014/main" id="{EA44EEDB-C599-41AA-9D84-D53811C28804}"/>
              </a:ext>
              <a:ext uri="{C183D7F6-B498-43B3-948B-1728B52AA6E4}">
                <adec:decorative xmlns:adec="http://schemas.microsoft.com/office/drawing/2017/decorative" val="1"/>
              </a:ext>
            </a:extLst>
          </p:cNvPr>
          <p:cNvSpPr>
            <a:spLocks noGrp="1"/>
          </p:cNvSpPr>
          <p:nvPr>
            <p:ph type="body" sz="quarter" idx="18" hasCustomPrompt="1"/>
          </p:nvPr>
        </p:nvSpPr>
        <p:spPr>
          <a:xfrm>
            <a:off x="450896" y="0"/>
            <a:ext cx="63502" cy="6858000"/>
          </a:xfrm>
          <a:solidFill>
            <a:schemeClr val="accent2"/>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14" name="Text Placeholder 16">
            <a:extLst>
              <a:ext uri="{FF2B5EF4-FFF2-40B4-BE49-F238E27FC236}">
                <a16:creationId xmlns:a16="http://schemas.microsoft.com/office/drawing/2014/main" id="{FE574478-76DE-4613-8FBD-36B353081849}"/>
              </a:ext>
              <a:ext uri="{C183D7F6-B498-43B3-948B-1728B52AA6E4}">
                <adec:decorative xmlns:adec="http://schemas.microsoft.com/office/drawing/2017/decorative" val="1"/>
              </a:ext>
            </a:extLst>
          </p:cNvPr>
          <p:cNvSpPr>
            <a:spLocks noGrp="1"/>
          </p:cNvSpPr>
          <p:nvPr>
            <p:ph type="body" sz="quarter" idx="19" hasCustomPrompt="1"/>
          </p:nvPr>
        </p:nvSpPr>
        <p:spPr>
          <a:xfrm>
            <a:off x="368391" y="0"/>
            <a:ext cx="63502" cy="6858000"/>
          </a:xfrm>
          <a:solidFill>
            <a:schemeClr val="accent2"/>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7013448" y="34960"/>
            <a:ext cx="5178552" cy="6823040"/>
          </a:xfrm>
          <a:custGeom>
            <a:avLst/>
            <a:gdLst>
              <a:gd name="connsiteX0" fmla="*/ 5178552 w 5178552"/>
              <a:gd name="connsiteY0" fmla="*/ 0 h 6823040"/>
              <a:gd name="connsiteX1" fmla="*/ 5178552 w 5178552"/>
              <a:gd name="connsiteY1" fmla="*/ 6823040 h 6823040"/>
              <a:gd name="connsiteX2" fmla="*/ 1752601 w 5178552"/>
              <a:gd name="connsiteY2" fmla="*/ 6823040 h 6823040"/>
              <a:gd name="connsiteX3" fmla="*/ 0 w 5178552"/>
              <a:gd name="connsiteY3" fmla="*/ 6823040 h 6823040"/>
            </a:gdLst>
            <a:ahLst/>
            <a:cxnLst>
              <a:cxn ang="0">
                <a:pos x="connsiteX0" y="connsiteY0"/>
              </a:cxn>
              <a:cxn ang="0">
                <a:pos x="connsiteX1" y="connsiteY1"/>
              </a:cxn>
              <a:cxn ang="0">
                <a:pos x="connsiteX2" y="connsiteY2"/>
              </a:cxn>
              <a:cxn ang="0">
                <a:pos x="connsiteX3" y="connsiteY3"/>
              </a:cxn>
            </a:cxnLst>
            <a:rect l="l" t="t" r="r" b="b"/>
            <a:pathLst>
              <a:path w="5178552" h="6823040">
                <a:moveTo>
                  <a:pt x="5178552" y="0"/>
                </a:moveTo>
                <a:lnTo>
                  <a:pt x="5178552" y="6823040"/>
                </a:lnTo>
                <a:lnTo>
                  <a:pt x="1752601" y="6823040"/>
                </a:lnTo>
                <a:lnTo>
                  <a:pt x="0" y="6823040"/>
                </a:lnTo>
                <a:close/>
              </a:path>
            </a:pathLst>
          </a:custGeom>
          <a:solidFill>
            <a:schemeClr val="bg1"/>
          </a:solidFill>
        </p:spPr>
        <p:txBody>
          <a:bodyPr wrap="square" anchor="ctr">
            <a:noAutofit/>
          </a:bodyPr>
          <a:lstStyle>
            <a:lvl1pPr marL="0" indent="0" algn="ctr">
              <a:buNone/>
              <a:defRPr/>
            </a:lvl1pPr>
          </a:lstStyle>
          <a:p>
            <a:r>
              <a:rPr lang="en-US" dirty="0"/>
              <a:t>Insert Image</a:t>
            </a:r>
            <a:endParaRPr lang="en-GB" dirty="0"/>
          </a:p>
        </p:txBody>
      </p:sp>
    </p:spTree>
    <p:extLst>
      <p:ext uri="{BB962C8B-B14F-4D97-AF65-F5344CB8AC3E}">
        <p14:creationId xmlns:p14="http://schemas.microsoft.com/office/powerpoint/2010/main" val="3695653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4_Title Slide_DeepYellow">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32EC3EF4-A2D5-4058-977A-74A37AC365BD}"/>
              </a:ext>
              <a:ext uri="{C183D7F6-B498-43B3-948B-1728B52AA6E4}">
                <adec:decorative xmlns:adec="http://schemas.microsoft.com/office/drawing/2017/decorative" val="1"/>
              </a:ext>
            </a:extLst>
          </p:cNvPr>
          <p:cNvSpPr>
            <a:spLocks noGrp="1"/>
          </p:cNvSpPr>
          <p:nvPr>
            <p:ph type="pic" sz="quarter" idx="11" hasCustomPrompt="1"/>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02525 h 6858000"/>
              <a:gd name="connsiteX3" fmla="*/ 8273508 w 12192000"/>
              <a:gd name="connsiteY3" fmla="*/ 6858000 h 6858000"/>
              <a:gd name="connsiteX4" fmla="*/ 0 w 1219200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0" h="6858000">
                <a:moveTo>
                  <a:pt x="0" y="0"/>
                </a:moveTo>
                <a:lnTo>
                  <a:pt x="12192000" y="0"/>
                </a:lnTo>
                <a:lnTo>
                  <a:pt x="12192000" y="602525"/>
                </a:lnTo>
                <a:lnTo>
                  <a:pt x="8273508" y="6858000"/>
                </a:lnTo>
                <a:lnTo>
                  <a:pt x="0" y="6858000"/>
                </a:lnTo>
                <a:close/>
              </a:path>
            </a:pathLst>
          </a:custGeom>
          <a:solidFill>
            <a:schemeClr val="bg1"/>
          </a:solidFill>
          <a:effectLst>
            <a:outerShdw blurRad="165100" dist="38100" dir="2700000" algn="tl" rotWithShape="0">
              <a:prstClr val="black">
                <a:alpha val="40000"/>
              </a:prstClr>
            </a:outerShdw>
          </a:effectLst>
        </p:spPr>
        <p:txBody>
          <a:bodyPr wrap="square" anchor="ctr">
            <a:noAutofit/>
          </a:bodyPr>
          <a:lstStyle>
            <a:lvl1pPr marL="0" indent="0" algn="ctr">
              <a:buNone/>
              <a:defRPr/>
            </a:lvl1pPr>
          </a:lstStyle>
          <a:p>
            <a:r>
              <a:rPr lang="en-US" dirty="0"/>
              <a:t>Insert Image</a:t>
            </a:r>
            <a:endParaRPr lang="en-GB" dirty="0"/>
          </a:p>
        </p:txBody>
      </p:sp>
      <p:sp>
        <p:nvSpPr>
          <p:cNvPr id="27" name="Text Placeholder 16">
            <a:extLst>
              <a:ext uri="{FF2B5EF4-FFF2-40B4-BE49-F238E27FC236}">
                <a16:creationId xmlns:a16="http://schemas.microsoft.com/office/drawing/2014/main" id="{4E7C74DD-4244-46B7-8336-30F7151DB21B}"/>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8074536" y="3124200"/>
            <a:ext cx="2087678"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4" name="Text Placeholder 23">
            <a:extLst>
              <a:ext uri="{FF2B5EF4-FFF2-40B4-BE49-F238E27FC236}">
                <a16:creationId xmlns:a16="http://schemas.microsoft.com/office/drawing/2014/main" id="{9DC663CF-0C67-4619-B40E-7832C4DA15FE}"/>
              </a:ext>
              <a:ext uri="{C183D7F6-B498-43B3-948B-1728B52AA6E4}">
                <adec:decorative xmlns:adec="http://schemas.microsoft.com/office/drawing/2017/decorative" val="1"/>
              </a:ext>
            </a:extLst>
          </p:cNvPr>
          <p:cNvSpPr>
            <a:spLocks noGrp="1"/>
          </p:cNvSpPr>
          <p:nvPr>
            <p:ph type="body" sz="quarter" idx="15" hasCustomPrompt="1"/>
          </p:nvPr>
        </p:nvSpPr>
        <p:spPr>
          <a:xfrm>
            <a:off x="2190750" y="609600"/>
            <a:ext cx="7810500" cy="5638800"/>
          </a:xfrm>
          <a:custGeom>
            <a:avLst/>
            <a:gdLst>
              <a:gd name="connsiteX0" fmla="*/ 0 w 7810500"/>
              <a:gd name="connsiteY0" fmla="*/ 0 h 5638800"/>
              <a:gd name="connsiteX1" fmla="*/ 7810500 w 7810500"/>
              <a:gd name="connsiteY1" fmla="*/ 0 h 5638800"/>
              <a:gd name="connsiteX2" fmla="*/ 7810500 w 7810500"/>
              <a:gd name="connsiteY2" fmla="*/ 3151512 h 5638800"/>
              <a:gd name="connsiteX3" fmla="*/ 6252438 w 7810500"/>
              <a:gd name="connsiteY3" fmla="*/ 5638800 h 5638800"/>
              <a:gd name="connsiteX4" fmla="*/ 0 w 7810500"/>
              <a:gd name="connsiteY4" fmla="*/ 5638800 h 563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0500" h="5638800">
                <a:moveTo>
                  <a:pt x="0" y="0"/>
                </a:moveTo>
                <a:lnTo>
                  <a:pt x="7810500" y="0"/>
                </a:lnTo>
                <a:lnTo>
                  <a:pt x="7810500" y="3151512"/>
                </a:lnTo>
                <a:lnTo>
                  <a:pt x="6252438" y="5638800"/>
                </a:lnTo>
                <a:lnTo>
                  <a:pt x="0" y="5638800"/>
                </a:lnTo>
                <a:close/>
              </a:path>
            </a:pathLst>
          </a:custGeom>
          <a:solidFill>
            <a:schemeClr val="accent1"/>
          </a:solidFill>
          <a:effectLst>
            <a:outerShdw blurRad="50800" dist="38100" dir="2700000" algn="tl" rotWithShape="0">
              <a:prstClr val="black">
                <a:alpha val="40000"/>
              </a:prstClr>
            </a:outerShdw>
          </a:effectLst>
        </p:spPr>
        <p:txBody>
          <a:bodyPr wrap="square">
            <a:noAutofit/>
          </a:bodyPr>
          <a:lstStyle>
            <a:lvl1pPr marL="0" indent="0" algn="ctr">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3163809" y="1905000"/>
            <a:ext cx="5864382" cy="2275238"/>
          </a:xfrm>
        </p:spPr>
        <p:txBody>
          <a:bodyPr anchor="t">
            <a:normAutofit/>
          </a:bodyPr>
          <a:lstStyle>
            <a:lvl1pPr algn="ctr">
              <a:defRPr lang="en-US" sz="5000" kern="1200" cap="all" spc="100" baseline="0" dirty="0">
                <a:solidFill>
                  <a:schemeClr val="bg1"/>
                </a:solidFill>
                <a:latin typeface="+mj-lt"/>
                <a:ea typeface="+mj-ea"/>
                <a:cs typeface="+mj-cs"/>
              </a:defRPr>
            </a:lvl1pPr>
          </a:lstStyle>
          <a:p>
            <a:r>
              <a:rPr lang="en-US"/>
              <a:t>Click to edit Master title style</a:t>
            </a:r>
            <a:endParaRPr lang="en-US" dirty="0"/>
          </a:p>
        </p:txBody>
      </p:sp>
      <p:sp>
        <p:nvSpPr>
          <p:cNvPr id="3" name="Subtitle 2"/>
          <p:cNvSpPr>
            <a:spLocks noGrp="1"/>
          </p:cNvSpPr>
          <p:nvPr>
            <p:ph type="subTitle" idx="1"/>
          </p:nvPr>
        </p:nvSpPr>
        <p:spPr>
          <a:xfrm>
            <a:off x="4059707" y="4297679"/>
            <a:ext cx="4072586" cy="1463040"/>
          </a:xfrm>
        </p:spPr>
        <p:txBody>
          <a:bodyPr lIns="91440" rIns="91440" anchor="t">
            <a:normAutofit/>
          </a:bodyPr>
          <a:lstStyle>
            <a:lvl1pPr marL="0" indent="0" algn="ctr">
              <a:lnSpc>
                <a:spcPct val="100000"/>
              </a:lnSpc>
              <a:spcBef>
                <a:spcPts val="0"/>
              </a:spcBef>
              <a:buNone/>
              <a:defRPr lang="en-US" sz="2000" kern="1200" dirty="0">
                <a:solidFill>
                  <a:schemeClr val="bg1"/>
                </a:solidFill>
                <a:latin typeface="+mn-lt"/>
                <a:ea typeface="+mn-ea"/>
                <a:cs typeface="+mn-cs"/>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Tree>
    <p:extLst>
      <p:ext uri="{BB962C8B-B14F-4D97-AF65-F5344CB8AC3E}">
        <p14:creationId xmlns:p14="http://schemas.microsoft.com/office/powerpoint/2010/main" val="3766431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5_Title Slide_DeepYellow">
    <p:bg>
      <p:bgPr>
        <a:solidFill>
          <a:schemeClr val="bg1">
            <a:lumMod val="95000"/>
          </a:schemeClr>
        </a:soli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018BFA80-A3BB-4316-BD6E-3E5F6B4D89CF}"/>
              </a:ext>
            </a:extLst>
          </p:cNvPr>
          <p:cNvSpPr>
            <a:spLocks noGrp="1"/>
          </p:cNvSpPr>
          <p:nvPr>
            <p:ph type="pic" sz="quarter" idx="11" hasCustomPrompt="1"/>
          </p:nvPr>
        </p:nvSpPr>
        <p:spPr>
          <a:xfrm>
            <a:off x="0" y="0"/>
            <a:ext cx="12192000" cy="6858000"/>
          </a:xfrm>
          <a:prstGeom prst="rect">
            <a:avLst/>
          </a:prstGeom>
          <a:solidFill>
            <a:schemeClr val="bg1"/>
          </a:solidFill>
        </p:spPr>
        <p:txBody>
          <a:bodyPr wrap="square" anchor="ctr">
            <a:noAutofit/>
          </a:bodyPr>
          <a:lstStyle>
            <a:lvl1pPr marL="0" indent="0" algn="ctr">
              <a:buNone/>
              <a:defRPr/>
            </a:lvl1pPr>
          </a:lstStyle>
          <a:p>
            <a:r>
              <a:rPr lang="en-US" dirty="0"/>
              <a:t>Insert Image</a:t>
            </a:r>
            <a:endParaRPr lang="en-GB" dirty="0"/>
          </a:p>
        </p:txBody>
      </p:sp>
      <p:sp>
        <p:nvSpPr>
          <p:cNvPr id="7" name="Text Placeholder 16">
            <a:extLst>
              <a:ext uri="{FF2B5EF4-FFF2-40B4-BE49-F238E27FC236}">
                <a16:creationId xmlns:a16="http://schemas.microsoft.com/office/drawing/2014/main" id="{8F962CE0-5C0C-48F3-A07B-34E33D6704BC}"/>
              </a:ext>
              <a:ext uri="{C183D7F6-B498-43B3-948B-1728B52AA6E4}">
                <adec:decorative xmlns:adec="http://schemas.microsoft.com/office/drawing/2017/decorative" val="1"/>
              </a:ext>
            </a:extLst>
          </p:cNvPr>
          <p:cNvSpPr>
            <a:spLocks noGrp="1"/>
          </p:cNvSpPr>
          <p:nvPr>
            <p:ph type="body" sz="quarter" idx="16" hasCustomPrompt="1"/>
          </p:nvPr>
        </p:nvSpPr>
        <p:spPr>
          <a:xfrm rot="10800000">
            <a:off x="2057400" y="466725"/>
            <a:ext cx="703341" cy="1101901"/>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2" name="Text Placeholder 16">
            <a:extLst>
              <a:ext uri="{FF2B5EF4-FFF2-40B4-BE49-F238E27FC236}">
                <a16:creationId xmlns:a16="http://schemas.microsoft.com/office/drawing/2014/main" id="{654457EF-8A97-4FCA-9870-5095D09BF83E}"/>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9067800" y="4648200"/>
            <a:ext cx="1143000" cy="1790700"/>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10" name="Text Placeholder 16">
            <a:extLst>
              <a:ext uri="{FF2B5EF4-FFF2-40B4-BE49-F238E27FC236}">
                <a16:creationId xmlns:a16="http://schemas.microsoft.com/office/drawing/2014/main" id="{0CC06030-90E1-4B3F-AFDF-369354FBFE62}"/>
              </a:ext>
              <a:ext uri="{C183D7F6-B498-43B3-948B-1728B52AA6E4}">
                <adec:decorative xmlns:adec="http://schemas.microsoft.com/office/drawing/2017/decorative" val="1"/>
              </a:ext>
            </a:extLst>
          </p:cNvPr>
          <p:cNvSpPr>
            <a:spLocks noGrp="1"/>
          </p:cNvSpPr>
          <p:nvPr>
            <p:ph type="body" sz="quarter" idx="15" hasCustomPrompt="1"/>
          </p:nvPr>
        </p:nvSpPr>
        <p:spPr>
          <a:xfrm>
            <a:off x="2190750" y="609600"/>
            <a:ext cx="7810500" cy="5638800"/>
          </a:xfrm>
          <a:solidFill>
            <a:schemeClr val="accent1">
              <a:lumMod val="75000"/>
              <a:alpha val="92000"/>
            </a:schemeClr>
          </a:solidFill>
          <a:effectLst/>
        </p:spPr>
        <p:txBody>
          <a:bodyPr/>
          <a:lstStyle>
            <a:lvl1pPr marL="0" indent="0" algn="ctr">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3163809" y="1905000"/>
            <a:ext cx="5864382" cy="2275238"/>
          </a:xfrm>
        </p:spPr>
        <p:txBody>
          <a:bodyPr anchor="t">
            <a:normAutofit/>
          </a:bodyPr>
          <a:lstStyle>
            <a:lvl1pPr algn="ctr">
              <a:defRPr lang="en-US" sz="5000" kern="1200" cap="all" spc="100" baseline="0" dirty="0">
                <a:solidFill>
                  <a:schemeClr val="bg1"/>
                </a:solidFill>
                <a:latin typeface="+mj-lt"/>
                <a:ea typeface="+mj-ea"/>
                <a:cs typeface="+mj-cs"/>
              </a:defRPr>
            </a:lvl1pPr>
          </a:lstStyle>
          <a:p>
            <a:r>
              <a:rPr lang="en-US"/>
              <a:t>Click to edit Master title style</a:t>
            </a:r>
            <a:endParaRPr lang="en-US" dirty="0"/>
          </a:p>
        </p:txBody>
      </p:sp>
      <p:sp>
        <p:nvSpPr>
          <p:cNvPr id="3" name="Subtitle 2"/>
          <p:cNvSpPr>
            <a:spLocks noGrp="1"/>
          </p:cNvSpPr>
          <p:nvPr>
            <p:ph type="subTitle" idx="1"/>
          </p:nvPr>
        </p:nvSpPr>
        <p:spPr>
          <a:xfrm>
            <a:off x="4059707" y="4297679"/>
            <a:ext cx="4072586" cy="1463040"/>
          </a:xfrm>
        </p:spPr>
        <p:txBody>
          <a:bodyPr lIns="91440" rIns="91440" anchor="t">
            <a:normAutofit/>
          </a:bodyPr>
          <a:lstStyle>
            <a:lvl1pPr marL="0" indent="0" algn="ctr">
              <a:lnSpc>
                <a:spcPct val="100000"/>
              </a:lnSpc>
              <a:spcBef>
                <a:spcPts val="0"/>
              </a:spcBef>
              <a:buNone/>
              <a:defRPr lang="en-US" sz="2000" kern="1200" dirty="0">
                <a:solidFill>
                  <a:schemeClr val="bg1"/>
                </a:solidFill>
                <a:latin typeface="+mn-lt"/>
                <a:ea typeface="+mn-ea"/>
                <a:cs typeface="+mn-cs"/>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Tree>
    <p:extLst>
      <p:ext uri="{BB962C8B-B14F-4D97-AF65-F5344CB8AC3E}">
        <p14:creationId xmlns:p14="http://schemas.microsoft.com/office/powerpoint/2010/main" val="30532011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1_Title Slide">
    <p:bg>
      <p:bgPr>
        <a:solidFill>
          <a:schemeClr val="bg1">
            <a:lumMod val="95000"/>
          </a:schemeClr>
        </a:solidFill>
        <a:effectLst/>
      </p:bgPr>
    </p:bg>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FC033E0E-968F-40A8-BE78-354499D7F913}"/>
              </a:ext>
              <a:ext uri="{C183D7F6-B498-43B3-948B-1728B52AA6E4}">
                <adec:decorative xmlns:adec="http://schemas.microsoft.com/office/drawing/2017/decorative" val="1"/>
              </a:ext>
            </a:extLst>
          </p:cNvPr>
          <p:cNvSpPr>
            <a:spLocks noGrp="1"/>
          </p:cNvSpPr>
          <p:nvPr>
            <p:ph type="body" sz="quarter" idx="21" hasCustomPrompt="1"/>
          </p:nvPr>
        </p:nvSpPr>
        <p:spPr>
          <a:xfrm rot="19594102" flipH="1">
            <a:off x="584131" y="-142449"/>
            <a:ext cx="1218268" cy="6177109"/>
          </a:xfrm>
          <a:custGeom>
            <a:avLst/>
            <a:gdLst>
              <a:gd name="connsiteX0" fmla="*/ 1114975 w 1218268"/>
              <a:gd name="connsiteY0" fmla="*/ 1688918 h 6177109"/>
              <a:gd name="connsiteX1" fmla="*/ 1114975 w 1218268"/>
              <a:gd name="connsiteY1" fmla="*/ 5441035 h 6177109"/>
              <a:gd name="connsiteX2" fmla="*/ 1218268 w 1218268"/>
              <a:gd name="connsiteY2" fmla="*/ 5372844 h 6177109"/>
              <a:gd name="connsiteX3" fmla="*/ 1218268 w 1218268"/>
              <a:gd name="connsiteY3" fmla="*/ 1845382 h 6177109"/>
              <a:gd name="connsiteX4" fmla="*/ 675740 w 1218268"/>
              <a:gd name="connsiteY4" fmla="*/ 1023583 h 6177109"/>
              <a:gd name="connsiteX5" fmla="*/ 675740 w 1218268"/>
              <a:gd name="connsiteY5" fmla="*/ 5731005 h 6177109"/>
              <a:gd name="connsiteX6" fmla="*/ 951275 w 1218268"/>
              <a:gd name="connsiteY6" fmla="*/ 5549105 h 6177109"/>
              <a:gd name="connsiteX7" fmla="*/ 951275 w 1218268"/>
              <a:gd name="connsiteY7" fmla="*/ 1440952 h 6177109"/>
              <a:gd name="connsiteX8" fmla="*/ 0 w 1218268"/>
              <a:gd name="connsiteY8" fmla="*/ 0 h 6177109"/>
              <a:gd name="connsiteX9" fmla="*/ 0 w 1218268"/>
              <a:gd name="connsiteY9" fmla="*/ 6177109 h 6177109"/>
              <a:gd name="connsiteX10" fmla="*/ 485620 w 1218268"/>
              <a:gd name="connsiteY10" fmla="*/ 5856517 h 6177109"/>
              <a:gd name="connsiteX11" fmla="*/ 485620 w 1218268"/>
              <a:gd name="connsiteY11" fmla="*/ 735597 h 6177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8268" h="6177109">
                <a:moveTo>
                  <a:pt x="1114975" y="1688918"/>
                </a:moveTo>
                <a:lnTo>
                  <a:pt x="1114975" y="5441035"/>
                </a:lnTo>
                <a:lnTo>
                  <a:pt x="1218268" y="5372844"/>
                </a:lnTo>
                <a:lnTo>
                  <a:pt x="1218268" y="1845382"/>
                </a:lnTo>
                <a:close/>
                <a:moveTo>
                  <a:pt x="675740" y="1023583"/>
                </a:moveTo>
                <a:lnTo>
                  <a:pt x="675740" y="5731005"/>
                </a:lnTo>
                <a:lnTo>
                  <a:pt x="951275" y="5549105"/>
                </a:lnTo>
                <a:lnTo>
                  <a:pt x="951275" y="1440952"/>
                </a:lnTo>
                <a:close/>
                <a:moveTo>
                  <a:pt x="0" y="0"/>
                </a:moveTo>
                <a:lnTo>
                  <a:pt x="0" y="6177109"/>
                </a:lnTo>
                <a:lnTo>
                  <a:pt x="485620" y="5856517"/>
                </a:lnTo>
                <a:lnTo>
                  <a:pt x="485620" y="735597"/>
                </a:lnTo>
                <a:close/>
              </a:path>
            </a:pathLst>
          </a:custGeom>
          <a:solidFill>
            <a:schemeClr val="bg1"/>
          </a:solidFill>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15" name="Picture Placeholder 14">
            <a:extLst>
              <a:ext uri="{FF2B5EF4-FFF2-40B4-BE49-F238E27FC236}">
                <a16:creationId xmlns:a16="http://schemas.microsoft.com/office/drawing/2014/main" id="{B9454D95-B362-4CB6-B706-EB2022A3342D}"/>
              </a:ext>
              <a:ext uri="{C183D7F6-B498-43B3-948B-1728B52AA6E4}">
                <adec:decorative xmlns:adec="http://schemas.microsoft.com/office/drawing/2017/decorative" val="1"/>
              </a:ext>
            </a:extLst>
          </p:cNvPr>
          <p:cNvSpPr>
            <a:spLocks noGrp="1"/>
          </p:cNvSpPr>
          <p:nvPr>
            <p:ph type="pic" sz="quarter" idx="11" hasCustomPrompt="1"/>
          </p:nvPr>
        </p:nvSpPr>
        <p:spPr>
          <a:xfrm>
            <a:off x="3124200" y="0"/>
            <a:ext cx="9067800" cy="6858000"/>
          </a:xfrm>
          <a:custGeom>
            <a:avLst/>
            <a:gdLst>
              <a:gd name="connsiteX0" fmla="*/ 5205086 w 9067800"/>
              <a:gd name="connsiteY0" fmla="*/ 0 h 6858000"/>
              <a:gd name="connsiteX1" fmla="*/ 6957685 w 9067800"/>
              <a:gd name="connsiteY1" fmla="*/ 0 h 6858000"/>
              <a:gd name="connsiteX2" fmla="*/ 9067800 w 9067800"/>
              <a:gd name="connsiteY2" fmla="*/ 0 h 6858000"/>
              <a:gd name="connsiteX3" fmla="*/ 9067800 w 9067800"/>
              <a:gd name="connsiteY3" fmla="*/ 6827058 h 6858000"/>
              <a:gd name="connsiteX4" fmla="*/ 9044315 w 9067800"/>
              <a:gd name="connsiteY4" fmla="*/ 6858000 h 6858000"/>
              <a:gd name="connsiteX5" fmla="*/ 7291715 w 9067800"/>
              <a:gd name="connsiteY5" fmla="*/ 6858000 h 6858000"/>
              <a:gd name="connsiteX6" fmla="*/ 1752601 w 9067800"/>
              <a:gd name="connsiteY6" fmla="*/ 6858000 h 6858000"/>
              <a:gd name="connsiteX7" fmla="*/ 0 w 90678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67800" h="6858000">
                <a:moveTo>
                  <a:pt x="5205086" y="0"/>
                </a:moveTo>
                <a:lnTo>
                  <a:pt x="6957685" y="0"/>
                </a:lnTo>
                <a:lnTo>
                  <a:pt x="9067800" y="0"/>
                </a:lnTo>
                <a:lnTo>
                  <a:pt x="9067800" y="6827058"/>
                </a:lnTo>
                <a:lnTo>
                  <a:pt x="9044315" y="6858000"/>
                </a:lnTo>
                <a:lnTo>
                  <a:pt x="7291715" y="6858000"/>
                </a:lnTo>
                <a:lnTo>
                  <a:pt x="1752601" y="6858000"/>
                </a:lnTo>
                <a:lnTo>
                  <a:pt x="0" y="6858000"/>
                </a:lnTo>
                <a:close/>
              </a:path>
            </a:pathLst>
          </a:custGeom>
          <a:solidFill>
            <a:schemeClr val="bg1"/>
          </a:solidFill>
        </p:spPr>
        <p:txBody>
          <a:bodyPr wrap="square" anchor="ctr">
            <a:noAutofit/>
          </a:bodyPr>
          <a:lstStyle>
            <a:lvl1pPr marL="0" indent="0" algn="ctr">
              <a:buNone/>
              <a:defRPr/>
            </a:lvl1pPr>
          </a:lstStyle>
          <a:p>
            <a:r>
              <a:rPr lang="en-US" dirty="0"/>
              <a:t>Insert Image</a:t>
            </a:r>
            <a:endParaRPr lang="en-GB"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533400" y="266700"/>
            <a:ext cx="5105400" cy="63246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933450" y="762000"/>
            <a:ext cx="4381500" cy="3429000"/>
          </a:xfrm>
        </p:spPr>
        <p:txBody>
          <a:bodyPr anchor="ctr">
            <a:normAutofit/>
          </a:bodyPr>
          <a:lstStyle>
            <a:lvl1pPr algn="ct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933450" y="4343400"/>
            <a:ext cx="4381500" cy="1355732"/>
          </a:xfrm>
        </p:spPr>
        <p:txBody>
          <a:bodyPr lIns="91440" rIns="91440" anchor="t">
            <a:normAutofit/>
          </a:bodyPr>
          <a:lstStyle>
            <a:lvl1pPr marL="0" indent="0" algn="ctr">
              <a:lnSpc>
                <a:spcPct val="100000"/>
              </a:lnSpc>
              <a:spcBef>
                <a:spcPts val="0"/>
              </a:spcBef>
              <a:spcAft>
                <a:spcPts val="0"/>
              </a:spcAft>
              <a:buNone/>
              <a:defRPr sz="16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rot="10800000" flipV="1">
            <a:off x="314325" y="4953000"/>
            <a:ext cx="1143000" cy="1790700"/>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104992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2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623EB06-2F79-4698-807D-96A58B4F1D71}"/>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6858000"/>
          </a:xfrm>
          <a:custGeom>
            <a:avLst/>
            <a:gdLst>
              <a:gd name="connsiteX0" fmla="*/ 0 w 8329286"/>
              <a:gd name="connsiteY0" fmla="*/ 0 h 6858000"/>
              <a:gd name="connsiteX1" fmla="*/ 8329286 w 8329286"/>
              <a:gd name="connsiteY1" fmla="*/ 0 h 6858000"/>
              <a:gd name="connsiteX2" fmla="*/ 3124200 w 8329286"/>
              <a:gd name="connsiteY2" fmla="*/ 6858000 h 6858000"/>
              <a:gd name="connsiteX3" fmla="*/ 0 w 83292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9286" h="6858000">
                <a:moveTo>
                  <a:pt x="0" y="0"/>
                </a:moveTo>
                <a:lnTo>
                  <a:pt x="8329286" y="0"/>
                </a:lnTo>
                <a:lnTo>
                  <a:pt x="3124200" y="6858000"/>
                </a:lnTo>
                <a:lnTo>
                  <a:pt x="0" y="6858000"/>
                </a:lnTo>
                <a:close/>
              </a:path>
            </a:pathLst>
          </a:custGeom>
          <a:solidFill>
            <a:schemeClr val="bg1"/>
          </a:solidFill>
          <a:effectLst>
            <a:outerShdw blurRad="228600" dist="38100" algn="l" rotWithShape="0">
              <a:prstClr val="black">
                <a:alpha val="40000"/>
              </a:prstClr>
            </a:outerShdw>
          </a:effectLst>
        </p:spPr>
        <p:txBody>
          <a:bodyPr wrap="square" anchor="ctr">
            <a:noAutofit/>
          </a:bodyPr>
          <a:lstStyle>
            <a:lvl1pPr marL="0" indent="0" algn="ctr">
              <a:buNone/>
              <a:defRPr/>
            </a:lvl1pPr>
          </a:lstStyle>
          <a:p>
            <a:r>
              <a:rPr lang="en-US" dirty="0"/>
              <a:t>Insert Image</a:t>
            </a:r>
            <a:endParaRPr lang="en-GB"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600" y="609600"/>
            <a:ext cx="4648200" cy="56388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1257300" y="1447800"/>
            <a:ext cx="4114800" cy="3962400"/>
          </a:xfrm>
        </p:spPr>
        <p:txBody>
          <a:bodyPr anchor="ctr">
            <a:normAutofit/>
          </a:bodyPr>
          <a:lstStyle>
            <a:lvl1pPr algn="ct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6057900" y="4495801"/>
            <a:ext cx="4876800" cy="609600"/>
          </a:xfrm>
        </p:spPr>
        <p:txBody>
          <a:bodyPr lIns="91440" rIns="91440" anchor="ctr">
            <a:normAutofit/>
          </a:bodyPr>
          <a:lstStyle>
            <a:lvl1pPr marL="0" indent="0" algn="l">
              <a:lnSpc>
                <a:spcPct val="100000"/>
              </a:lnSpc>
              <a:spcBef>
                <a:spcPts val="0"/>
              </a:spcBef>
              <a:spcAft>
                <a:spcPts val="0"/>
              </a:spcAft>
              <a:buNone/>
              <a:defRPr sz="16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a:off x="2705100" y="409575"/>
            <a:ext cx="1219200" cy="400050"/>
          </a:xfr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8" name="Text Placeholder 16">
            <a:extLst>
              <a:ext uri="{FF2B5EF4-FFF2-40B4-BE49-F238E27FC236}">
                <a16:creationId xmlns:a16="http://schemas.microsoft.com/office/drawing/2014/main" id="{BB42ECCE-195D-45F5-94EB-137CEFCFE916}"/>
              </a:ext>
              <a:ext uri="{C183D7F6-B498-43B3-948B-1728B52AA6E4}">
                <adec:decorative xmlns:adec="http://schemas.microsoft.com/office/drawing/2017/decorative" val="1"/>
              </a:ext>
            </a:extLst>
          </p:cNvPr>
          <p:cNvSpPr>
            <a:spLocks noGrp="1"/>
          </p:cNvSpPr>
          <p:nvPr>
            <p:ph type="body" sz="quarter" idx="14" hasCustomPrompt="1"/>
          </p:nvPr>
        </p:nvSpPr>
        <p:spPr>
          <a:xfrm>
            <a:off x="2705100" y="6076950"/>
            <a:ext cx="1219200" cy="400050"/>
          </a:xfrm>
          <a:solidFill>
            <a:schemeClr val="accent2"/>
          </a:solidFill>
          <a:effectLst>
            <a:outerShdw blurRad="50800" dist="38100" dir="18900000" algn="b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2601318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1447800"/>
          </a:xfrm>
        </p:spPr>
        <p:txBody>
          <a:bodyPr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2667000"/>
            <a:ext cx="10288693" cy="3660648"/>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Picture Placeholder 9">
            <a:extLst>
              <a:ext uri="{FF2B5EF4-FFF2-40B4-BE49-F238E27FC236}">
                <a16:creationId xmlns:a16="http://schemas.microsoft.com/office/drawing/2014/main" id="{B1F422E5-0916-42D9-AC79-50E4FC133F3D}"/>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1"/>
          </a:solidFill>
          <a:effectLst>
            <a:outerShdw blurRad="50800" dist="38100" dir="5400000" algn="t" rotWithShape="0">
              <a:prstClr val="black">
                <a:alpha val="40000"/>
              </a:prstClr>
            </a:outerShdw>
          </a:effectLst>
        </p:spPr>
        <p:txBody>
          <a:bodyPr wrap="square" anchor="ctr">
            <a:noAutofit/>
          </a:bodyPr>
          <a:lstStyle>
            <a:lvl1pPr marL="0" indent="0" algn="ctr">
              <a:buNone/>
              <a:defRPr sz="1600">
                <a:solidFill>
                  <a:schemeClr val="bg1">
                    <a:lumMod val="75000"/>
                  </a:schemeClr>
                </a:solidFill>
              </a:defRPr>
            </a:lvl1pPr>
          </a:lstStyle>
          <a:p>
            <a:r>
              <a:rPr lang="en-US" noProof="0" dirty="0"/>
              <a:t>Insert Image</a:t>
            </a:r>
          </a:p>
        </p:txBody>
      </p:sp>
      <p:sp>
        <p:nvSpPr>
          <p:cNvPr id="14" name="Slide Number Placeholder 5">
            <a:extLst>
              <a:ext uri="{FF2B5EF4-FFF2-40B4-BE49-F238E27FC236}">
                <a16:creationId xmlns:a16="http://schemas.microsoft.com/office/drawing/2014/main" id="{0621E917-505B-493E-99EE-2E57CB3327C6}"/>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792466477"/>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Emphasis-Subtitle and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2667000"/>
            <a:ext cx="10288693" cy="3660648"/>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Picture Placeholder 9">
            <a:extLst>
              <a:ext uri="{FF2B5EF4-FFF2-40B4-BE49-F238E27FC236}">
                <a16:creationId xmlns:a16="http://schemas.microsoft.com/office/drawing/2014/main" id="{B1F422E5-0916-42D9-AC79-50E4FC133F3D}"/>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1"/>
          </a:solidFill>
          <a:effectLst>
            <a:outerShdw blurRad="50800" dist="38100" dir="5400000" algn="t" rotWithShape="0">
              <a:prstClr val="black">
                <a:alpha val="40000"/>
              </a:prstClr>
            </a:outerShdw>
          </a:effectLst>
        </p:spPr>
        <p:txBody>
          <a:bodyPr wrap="square" anchor="ctr">
            <a:noAutofit/>
          </a:bodyPr>
          <a:lstStyle>
            <a:lvl1pPr marL="0" indent="0" algn="ctr">
              <a:buNone/>
              <a:defRPr sz="1600">
                <a:solidFill>
                  <a:schemeClr val="bg1">
                    <a:lumMod val="75000"/>
                  </a:schemeClr>
                </a:solidFill>
              </a:defRPr>
            </a:lvl1pPr>
          </a:lstStyle>
          <a:p>
            <a:r>
              <a:rPr lang="en-US" noProof="0" dirty="0"/>
              <a:t>Insert Image</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1" y="1676400"/>
            <a:ext cx="10837333" cy="424732"/>
          </a:xfrm>
          <a:solidFill>
            <a:schemeClr val="accent1"/>
          </a:solidFill>
        </p:spPr>
        <p:txBody>
          <a:bodyPr wrap="square" lIns="640080" rIns="91440">
            <a:spAutoFit/>
          </a:bodyPr>
          <a:lstStyle>
            <a:lvl1pPr marL="0" indent="0">
              <a:buNone/>
              <a:defRPr sz="2400" b="0">
                <a:solidFill>
                  <a:schemeClr val="bg1"/>
                </a:solidFill>
              </a:defRPr>
            </a:lvl1pPr>
          </a:lstStyle>
          <a:p>
            <a:pPr lvl="0"/>
            <a:r>
              <a:rPr lang="en-US" noProof="0"/>
              <a:t>Add additional text </a:t>
            </a:r>
          </a:p>
        </p:txBody>
      </p:sp>
      <p:sp>
        <p:nvSpPr>
          <p:cNvPr id="13" name="Slide Number Placeholder 5">
            <a:extLst>
              <a:ext uri="{FF2B5EF4-FFF2-40B4-BE49-F238E27FC236}">
                <a16:creationId xmlns:a16="http://schemas.microsoft.com/office/drawing/2014/main" id="{08E95652-9528-4150-8049-C40C3BB1BB08}"/>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1305947646"/>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2667000"/>
            <a:ext cx="10288693" cy="3660648"/>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Picture Placeholder 9">
            <a:extLst>
              <a:ext uri="{FF2B5EF4-FFF2-40B4-BE49-F238E27FC236}">
                <a16:creationId xmlns:a16="http://schemas.microsoft.com/office/drawing/2014/main" id="{B1F422E5-0916-42D9-AC79-50E4FC133F3D}"/>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1"/>
          </a:solidFill>
          <a:effectLst>
            <a:outerShdw blurRad="50800" dist="38100" dir="5400000" algn="t" rotWithShape="0">
              <a:prstClr val="black">
                <a:alpha val="40000"/>
              </a:prstClr>
            </a:outerShdw>
          </a:effectLst>
        </p:spPr>
        <p:txBody>
          <a:bodyPr wrap="square" anchor="ctr">
            <a:noAutofit/>
          </a:bodyPr>
          <a:lstStyle>
            <a:lvl1pPr marL="0" indent="0" algn="ctr">
              <a:buNone/>
              <a:defRPr sz="1600">
                <a:solidFill>
                  <a:schemeClr val="bg1">
                    <a:lumMod val="75000"/>
                  </a:schemeClr>
                </a:solidFill>
              </a:defRPr>
            </a:lvl1pPr>
          </a:lstStyle>
          <a:p>
            <a:r>
              <a:rPr lang="en-US" noProof="0" dirty="0"/>
              <a:t>Insert Image</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1676400"/>
            <a:ext cx="10837333" cy="424732"/>
          </a:xfrm>
          <a:noFill/>
        </p:spPr>
        <p:txBody>
          <a:bodyPr wrap="square" lIns="91440" rIns="91440">
            <a:spAutoFit/>
          </a:bodyPr>
          <a:lstStyle>
            <a:lvl1pPr marL="0" indent="0">
              <a:buNone/>
              <a:defRPr sz="2400" b="0">
                <a:solidFill>
                  <a:schemeClr val="tx2"/>
                </a:solidFill>
              </a:defRPr>
            </a:lvl1pPr>
          </a:lstStyle>
          <a:p>
            <a:pPr lvl="0"/>
            <a:r>
              <a:rPr lang="en-US" noProof="0"/>
              <a:t>Add additional text </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3215529186"/>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ONLY_Blu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695425977"/>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ONLY_sea gree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accent5"/>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714886579"/>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ONLY_Orang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accent2"/>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814971853"/>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_Pink">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accent6"/>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832375406"/>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ONLY_Light Blu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accent3"/>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117665835"/>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_Gre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2">
              <a:lumMod val="5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853620884"/>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ONLY_Blue_Triangle patch 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05BCA9F-FC20-461D-9118-7EC2AC28D050}"/>
              </a:ext>
              <a:ext uri="{C183D7F6-B498-43B3-948B-1728B52AA6E4}">
                <adec:decorative xmlns:adec="http://schemas.microsoft.com/office/drawing/2017/decorative" val="1"/>
              </a:ext>
            </a:extLst>
          </p:cNvPr>
          <p:cNvSpPr/>
          <p:nvPr userDrawn="1"/>
        </p:nvSpPr>
        <p:spPr>
          <a:xfrm>
            <a:off x="3175958" y="0"/>
            <a:ext cx="9016043" cy="6858000"/>
          </a:xfrm>
          <a:custGeom>
            <a:avLst/>
            <a:gdLst>
              <a:gd name="connsiteX0" fmla="*/ 5153328 w 9016043"/>
              <a:gd name="connsiteY0" fmla="*/ 0 h 6858000"/>
              <a:gd name="connsiteX1" fmla="*/ 9016043 w 9016043"/>
              <a:gd name="connsiteY1" fmla="*/ 0 h 6858000"/>
              <a:gd name="connsiteX2" fmla="*/ 9016043 w 9016043"/>
              <a:gd name="connsiteY2" fmla="*/ 6858000 h 6858000"/>
              <a:gd name="connsiteX3" fmla="*/ 0 w 9016043"/>
              <a:gd name="connsiteY3" fmla="*/ 6858000 h 6858000"/>
              <a:gd name="connsiteX4" fmla="*/ 5153328 w 9016043"/>
              <a:gd name="connsiteY4" fmla="*/ 68183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16043" h="6858000">
                <a:moveTo>
                  <a:pt x="5153328" y="0"/>
                </a:moveTo>
                <a:lnTo>
                  <a:pt x="9016043" y="0"/>
                </a:lnTo>
                <a:lnTo>
                  <a:pt x="9016043" y="6858000"/>
                </a:lnTo>
                <a:lnTo>
                  <a:pt x="0" y="6858000"/>
                </a:lnTo>
                <a:lnTo>
                  <a:pt x="5153328" y="68183"/>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noProof="0" dirty="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704092513"/>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Subtitle Content and Imag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1" y="2667000"/>
            <a:ext cx="5775960" cy="3660648"/>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Picture Placeholder 9">
            <a:extLst>
              <a:ext uri="{FF2B5EF4-FFF2-40B4-BE49-F238E27FC236}">
                <a16:creationId xmlns:a16="http://schemas.microsoft.com/office/drawing/2014/main" id="{B1F422E5-0916-42D9-AC79-50E4FC133F3D}"/>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1"/>
          </a:solidFill>
          <a:effectLst>
            <a:outerShdw blurRad="50800" dist="38100" dir="5400000" algn="t" rotWithShape="0">
              <a:prstClr val="black">
                <a:alpha val="40000"/>
              </a:prstClr>
            </a:outerShdw>
          </a:effectLst>
        </p:spPr>
        <p:txBody>
          <a:bodyPr wrap="square" anchor="ctr">
            <a:noAutofit/>
          </a:bodyPr>
          <a:lstStyle>
            <a:lvl1pPr marL="0" indent="0" algn="ctr">
              <a:buNone/>
              <a:defRPr sz="1600">
                <a:solidFill>
                  <a:schemeClr val="bg1">
                    <a:lumMod val="75000"/>
                  </a:schemeClr>
                </a:solidFill>
              </a:defRPr>
            </a:lvl1pPr>
          </a:lstStyle>
          <a:p>
            <a:r>
              <a:rPr lang="en-US" noProof="0" dirty="0"/>
              <a:t>Insert Image</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1676400"/>
            <a:ext cx="10837333" cy="424732"/>
          </a:xfrm>
          <a:noFill/>
        </p:spPr>
        <p:txBody>
          <a:bodyPr wrap="square" lIns="91440" rIns="91440">
            <a:spAutoFit/>
          </a:bodyPr>
          <a:lstStyle>
            <a:lvl1pPr marL="0" indent="0">
              <a:buNone/>
              <a:defRPr sz="2400" b="0">
                <a:solidFill>
                  <a:schemeClr val="tx2"/>
                </a:solidFill>
              </a:defRPr>
            </a:lvl1pPr>
          </a:lstStyle>
          <a:p>
            <a:pPr lvl="0"/>
            <a:r>
              <a:rPr lang="en-US" noProof="0"/>
              <a:t>Add additional text </a:t>
            </a:r>
          </a:p>
        </p:txBody>
      </p:sp>
      <p:sp>
        <p:nvSpPr>
          <p:cNvPr id="9" name="Picture Placeholder 8">
            <a:extLst>
              <a:ext uri="{FF2B5EF4-FFF2-40B4-BE49-F238E27FC236}">
                <a16:creationId xmlns:a16="http://schemas.microsoft.com/office/drawing/2014/main" id="{17C4BA0D-DEC0-450E-8F4D-B0E6D2D7D0C3}"/>
              </a:ext>
            </a:extLst>
          </p:cNvPr>
          <p:cNvSpPr>
            <a:spLocks noGrp="1"/>
          </p:cNvSpPr>
          <p:nvPr>
            <p:ph type="pic" sz="quarter" idx="17" hasCustomPrompt="1"/>
          </p:nvPr>
        </p:nvSpPr>
        <p:spPr>
          <a:xfrm>
            <a:off x="6629399" y="2667000"/>
            <a:ext cx="5013959" cy="3660775"/>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3" name="Slide Number Placeholder 5">
            <a:extLst>
              <a:ext uri="{FF2B5EF4-FFF2-40B4-BE49-F238E27FC236}">
                <a16:creationId xmlns:a16="http://schemas.microsoft.com/office/drawing/2014/main" id="{8F869F17-9BF3-4974-956D-0CBCD60BA35B}"/>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2142137778"/>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Subtitle Content and Image_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1" y="2667000"/>
            <a:ext cx="5775960" cy="3660648"/>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1676400"/>
            <a:ext cx="10837333" cy="424732"/>
          </a:xfrm>
          <a:noFill/>
        </p:spPr>
        <p:txBody>
          <a:bodyPr wrap="square" lIns="91440" rIns="91440">
            <a:spAutoFit/>
          </a:bodyPr>
          <a:lstStyle>
            <a:lvl1pPr marL="0" indent="0">
              <a:buNone/>
              <a:defRPr sz="2400" b="0">
                <a:solidFill>
                  <a:schemeClr val="tx2"/>
                </a:solidFill>
              </a:defRPr>
            </a:lvl1pPr>
          </a:lstStyle>
          <a:p>
            <a:pPr lvl="0"/>
            <a:r>
              <a:rPr lang="en-US" noProof="0"/>
              <a:t>Add additional text </a:t>
            </a:r>
          </a:p>
        </p:txBody>
      </p:sp>
      <p:sp>
        <p:nvSpPr>
          <p:cNvPr id="9" name="Picture Placeholder 8">
            <a:extLst>
              <a:ext uri="{FF2B5EF4-FFF2-40B4-BE49-F238E27FC236}">
                <a16:creationId xmlns:a16="http://schemas.microsoft.com/office/drawing/2014/main" id="{17C4BA0D-DEC0-450E-8F4D-B0E6D2D7D0C3}"/>
              </a:ext>
            </a:extLst>
          </p:cNvPr>
          <p:cNvSpPr>
            <a:spLocks noGrp="1"/>
          </p:cNvSpPr>
          <p:nvPr>
            <p:ph type="pic" sz="quarter" idx="17" hasCustomPrompt="1"/>
          </p:nvPr>
        </p:nvSpPr>
        <p:spPr>
          <a:xfrm>
            <a:off x="6629399" y="2667000"/>
            <a:ext cx="5013959" cy="3660775"/>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3" name="Slide Number Placeholder 5">
            <a:extLst>
              <a:ext uri="{FF2B5EF4-FFF2-40B4-BE49-F238E27FC236}">
                <a16:creationId xmlns:a16="http://schemas.microsoft.com/office/drawing/2014/main" id="{A654DBB0-1027-4E5D-B635-00F2F173A24F}"/>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3433771035"/>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ubtitle Content and Image_Top shape white bar">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5334001" y="112976"/>
            <a:ext cx="6858000" cy="6745024"/>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2" name="Text Placeholder 16">
            <a:extLst>
              <a:ext uri="{FF2B5EF4-FFF2-40B4-BE49-F238E27FC236}">
                <a16:creationId xmlns:a16="http://schemas.microsoft.com/office/drawing/2014/main" id="{E59725C5-1168-4A5F-B420-8E0562019687}"/>
              </a:ext>
            </a:extLst>
          </p:cNvPr>
          <p:cNvSpPr>
            <a:spLocks noGrp="1"/>
          </p:cNvSpPr>
          <p:nvPr>
            <p:ph type="body" sz="quarter" idx="19" hasCustomPrompt="1"/>
          </p:nvPr>
        </p:nvSpPr>
        <p:spPr>
          <a:xfrm rot="5400000">
            <a:off x="5238089" y="208890"/>
            <a:ext cx="6745024" cy="6553200"/>
          </a:xfrm>
          <a:gradFill flip="none" rotWithShape="1">
            <a:gsLst>
              <a:gs pos="0">
                <a:schemeClr val="bg1"/>
              </a:gs>
              <a:gs pos="82000">
                <a:schemeClr val="bg1">
                  <a:alpha val="0"/>
                </a:schemeClr>
              </a:gs>
            </a:gsLst>
            <a:lin ang="16200000" scaled="1"/>
            <a:tileRect/>
          </a:gradFill>
          <a:effectLst/>
        </p:spPr>
        <p:txBody>
          <a:bodyPr/>
          <a:lstStyle>
            <a:lvl1pPr marL="0" indent="0">
              <a:buNone/>
              <a:defRPr>
                <a:solidFill>
                  <a:schemeClr val="tx1">
                    <a:alpha val="0"/>
                  </a:schemeClr>
                </a:solidFill>
              </a:defRPr>
            </a:lvl1pPr>
          </a:lstStyle>
          <a:p>
            <a:pPr lvl="0"/>
            <a:r>
              <a:rPr lang="en-US" noProof="0"/>
              <a:t>I</a:t>
            </a:r>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1" y="2667000"/>
            <a:ext cx="5775960" cy="3660648"/>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1676400"/>
            <a:ext cx="10837333" cy="424732"/>
          </a:xfrm>
          <a:noFill/>
        </p:spPr>
        <p:txBody>
          <a:bodyPr wrap="square" lIns="91440" rIns="91440">
            <a:spAutoFit/>
          </a:bodyPr>
          <a:lstStyle>
            <a:lvl1pPr marL="0" indent="0">
              <a:buNone/>
              <a:defRPr sz="2400" b="0">
                <a:solidFill>
                  <a:schemeClr val="tx2"/>
                </a:solidFill>
              </a:defRPr>
            </a:lvl1pPr>
          </a:lstStyle>
          <a:p>
            <a:pPr lvl="0"/>
            <a:r>
              <a:rPr lang="en-US" noProof="0"/>
              <a:t>Add additional text </a:t>
            </a:r>
          </a:p>
        </p:txBody>
      </p:sp>
      <p:sp>
        <p:nvSpPr>
          <p:cNvPr id="16" name="Slide Number Placeholder 5">
            <a:extLst>
              <a:ext uri="{FF2B5EF4-FFF2-40B4-BE49-F238E27FC236}">
                <a16:creationId xmlns:a16="http://schemas.microsoft.com/office/drawing/2014/main" id="{7532AFA8-ADE4-4C3E-AF0A-235C724999FF}"/>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747721153"/>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guide id="3" pos="432"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Subtitle Content and half horizontal Image_Top shape bar">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548641" y="2667001"/>
            <a:ext cx="11094718" cy="1757126"/>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4709677"/>
            <a:ext cx="11094717" cy="1500876"/>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1676400"/>
            <a:ext cx="10837333" cy="424732"/>
          </a:xfrm>
          <a:noFill/>
        </p:spPr>
        <p:txBody>
          <a:bodyPr wrap="square" lIns="91440" rIns="91440">
            <a:spAutoFit/>
          </a:bodyPr>
          <a:lstStyle>
            <a:lvl1pPr marL="0" indent="0">
              <a:buNone/>
              <a:defRPr sz="2400" b="0">
                <a:solidFill>
                  <a:schemeClr val="tx2"/>
                </a:solidFill>
              </a:defRPr>
            </a:lvl1pPr>
          </a:lstStyle>
          <a:p>
            <a:pPr lvl="0"/>
            <a:r>
              <a:rPr lang="en-US" noProof="0"/>
              <a:t>Add additional text </a:t>
            </a:r>
          </a:p>
        </p:txBody>
      </p:sp>
      <p:sp>
        <p:nvSpPr>
          <p:cNvPr id="13" name="Slide Number Placeholder 5">
            <a:extLst>
              <a:ext uri="{FF2B5EF4-FFF2-40B4-BE49-F238E27FC236}">
                <a16:creationId xmlns:a16="http://schemas.microsoft.com/office/drawing/2014/main" id="{4232B29A-2701-4A73-83CF-09E0AB1B2DD0}"/>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2946410738"/>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Subtitle Content and half Image_Top shape bar">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548641" y="2667001"/>
            <a:ext cx="5775959" cy="3543552"/>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6553200" y="2667001"/>
            <a:ext cx="5090157" cy="3543552"/>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1676400"/>
            <a:ext cx="10837333" cy="424732"/>
          </a:xfrm>
          <a:noFill/>
        </p:spPr>
        <p:txBody>
          <a:bodyPr wrap="square" lIns="91440" rIns="91440">
            <a:spAutoFit/>
          </a:bodyPr>
          <a:lstStyle>
            <a:lvl1pPr marL="0" indent="0">
              <a:buNone/>
              <a:defRPr sz="2400" b="0">
                <a:solidFill>
                  <a:schemeClr val="tx2"/>
                </a:solidFill>
              </a:defRPr>
            </a:lvl1pPr>
          </a:lstStyle>
          <a:p>
            <a:pPr lvl="0"/>
            <a:r>
              <a:rPr lang="en-US" noProof="0"/>
              <a:t>Add additional text </a:t>
            </a:r>
          </a:p>
        </p:txBody>
      </p:sp>
      <p:sp>
        <p:nvSpPr>
          <p:cNvPr id="13" name="Slide Number Placeholder 5">
            <a:extLst>
              <a:ext uri="{FF2B5EF4-FFF2-40B4-BE49-F238E27FC236}">
                <a16:creationId xmlns:a16="http://schemas.microsoft.com/office/drawing/2014/main" id="{6A52166E-5DA9-4AA1-9355-E8DBFDD90AEB}"/>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964095946"/>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Half Image Title Content and 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3735623"/>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4617492"/>
            <a:ext cx="9890759" cy="1527048"/>
          </a:xfrm>
        </p:spPr>
        <p:txBody>
          <a:bodyPr lIns="91440" rIns="91440">
            <a:normAutofit/>
          </a:bodyPr>
          <a:lstStyle>
            <a:lvl1pPr>
              <a:defRPr sz="1800"/>
            </a:lvl1pPr>
            <a:lvl2pPr>
              <a:defRPr sz="1600"/>
            </a:lvl2pPr>
            <a:lvl3pPr>
              <a:defRPr sz="1400"/>
            </a:lvl3pPr>
            <a:lvl4pPr>
              <a:defRPr sz="1200"/>
            </a:lvl4pPr>
            <a:lvl5pPr>
              <a:defRPr sz="12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112976"/>
            <a:ext cx="12191999" cy="3278423"/>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2" name="Slide Number Placeholder 5">
            <a:extLst>
              <a:ext uri="{FF2B5EF4-FFF2-40B4-BE49-F238E27FC236}">
                <a16:creationId xmlns:a16="http://schemas.microsoft.com/office/drawing/2014/main" id="{E9FF8476-DF8C-4276-8CF6-44BC91B88C2C}"/>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1270053395"/>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Half Image Title Two column Content and 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3735623"/>
            <a:ext cx="111099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1" y="4617492"/>
            <a:ext cx="5212080" cy="1527048"/>
          </a:xfrm>
        </p:spPr>
        <p:txBody>
          <a:bodyPr lIns="91440" rIns="91440">
            <a:normAutofit/>
          </a:bodyPr>
          <a:lstStyle>
            <a:lvl1pPr>
              <a:defRPr sz="1800"/>
            </a:lvl1pPr>
            <a:lvl2pPr>
              <a:defRPr sz="1600"/>
            </a:lvl2pPr>
            <a:lvl3pPr>
              <a:defRPr sz="1400"/>
            </a:lvl3pPr>
            <a:lvl4pPr>
              <a:defRPr sz="1200"/>
            </a:lvl4pPr>
            <a:lvl5pPr>
              <a:defRPr sz="12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112976"/>
            <a:ext cx="12191999" cy="3278423"/>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2" name="Content Placeholder 6">
            <a:extLst>
              <a:ext uri="{FF2B5EF4-FFF2-40B4-BE49-F238E27FC236}">
                <a16:creationId xmlns:a16="http://schemas.microsoft.com/office/drawing/2014/main" id="{E93A96C6-A4F2-43F1-A47D-0D52EF29954B}"/>
              </a:ext>
            </a:extLst>
          </p:cNvPr>
          <p:cNvSpPr>
            <a:spLocks noGrp="1"/>
          </p:cNvSpPr>
          <p:nvPr>
            <p:ph sz="quarter" idx="19"/>
          </p:nvPr>
        </p:nvSpPr>
        <p:spPr>
          <a:xfrm>
            <a:off x="6446520" y="4617492"/>
            <a:ext cx="5212080" cy="1527048"/>
          </a:xfrm>
        </p:spPr>
        <p:txBody>
          <a:bodyPr lIns="91440" rIns="91440">
            <a:normAutofit/>
          </a:bodyPr>
          <a:lstStyle>
            <a:lvl1pPr>
              <a:defRPr sz="1800"/>
            </a:lvl1pPr>
            <a:lvl2pPr>
              <a:defRPr sz="1600"/>
            </a:lvl2pPr>
            <a:lvl3pPr>
              <a:defRPr sz="1400"/>
            </a:lvl3pPr>
            <a:lvl4pPr>
              <a:defRPr sz="1200"/>
            </a:lvl4pPr>
            <a:lvl5pPr>
              <a:defRPr sz="12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4" name="Slide Number Placeholder 5">
            <a:extLst>
              <a:ext uri="{FF2B5EF4-FFF2-40B4-BE49-F238E27FC236}">
                <a16:creationId xmlns:a16="http://schemas.microsoft.com/office/drawing/2014/main" id="{FC5AD12C-F7F6-431D-ABA4-F7E37CACEAC6}"/>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3490030484"/>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Half Image Title Two column Content and 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1721698" y="3735622"/>
            <a:ext cx="5013960" cy="2408917"/>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112976"/>
            <a:ext cx="12191999" cy="3278423"/>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3" name="Text Placeholder 16">
            <a:extLst>
              <a:ext uri="{FF2B5EF4-FFF2-40B4-BE49-F238E27FC236}">
                <a16:creationId xmlns:a16="http://schemas.microsoft.com/office/drawing/2014/main" id="{38376498-C218-4EDB-8416-A59802EF2018}"/>
              </a:ext>
              <a:ext uri="{C183D7F6-B498-43B3-948B-1728B52AA6E4}">
                <adec:decorative xmlns:adec="http://schemas.microsoft.com/office/drawing/2017/decorative" val="1"/>
              </a:ext>
            </a:extLst>
          </p:cNvPr>
          <p:cNvSpPr>
            <a:spLocks noGrp="1"/>
          </p:cNvSpPr>
          <p:nvPr>
            <p:ph type="body" sz="quarter" idx="20" hasCustomPrompt="1"/>
          </p:nvPr>
        </p:nvSpPr>
        <p:spPr>
          <a:xfrm>
            <a:off x="7239000" y="1981199"/>
            <a:ext cx="4389542" cy="4163339"/>
          </a:xfrm>
          <a:solidFill>
            <a:schemeClr val="bg1"/>
          </a:solidFill>
          <a:ln w="28575">
            <a:solidFill>
              <a:schemeClr val="accent2"/>
            </a:solidFill>
          </a:ln>
          <a:effectLst/>
        </p:spPr>
        <p:txBody>
          <a:bodyPr/>
          <a:lstStyle>
            <a:lvl1pPr marL="0" indent="0">
              <a:buNone/>
              <a:defRPr>
                <a:solidFill>
                  <a:schemeClr val="tx1">
                    <a:alpha val="0"/>
                  </a:schemeClr>
                </a:solidFill>
              </a:defRPr>
            </a:lvl1pPr>
          </a:lstStyle>
          <a:p>
            <a:pPr lvl="0"/>
            <a:r>
              <a:rPr lang="en-US" noProof="0"/>
              <a:t>I</a:t>
            </a:r>
          </a:p>
        </p:txBody>
      </p:sp>
      <p:sp>
        <p:nvSpPr>
          <p:cNvPr id="12" name="Content Placeholder 6">
            <a:extLst>
              <a:ext uri="{FF2B5EF4-FFF2-40B4-BE49-F238E27FC236}">
                <a16:creationId xmlns:a16="http://schemas.microsoft.com/office/drawing/2014/main" id="{E93A96C6-A4F2-43F1-A47D-0D52EF29954B}"/>
              </a:ext>
            </a:extLst>
          </p:cNvPr>
          <p:cNvSpPr>
            <a:spLocks noGrp="1"/>
          </p:cNvSpPr>
          <p:nvPr>
            <p:ph sz="quarter" idx="19" hasCustomPrompt="1"/>
          </p:nvPr>
        </p:nvSpPr>
        <p:spPr>
          <a:xfrm>
            <a:off x="7589520" y="2286000"/>
            <a:ext cx="3688080" cy="3581400"/>
          </a:xfrm>
        </p:spPr>
        <p:txBody>
          <a:bodyPr lIns="91440" rIns="91440">
            <a:normAutofit/>
          </a:bodyPr>
          <a:lstStyle>
            <a:lvl1pPr marL="0" indent="0">
              <a:lnSpc>
                <a:spcPct val="100000"/>
              </a:lnSpc>
              <a:spcBef>
                <a:spcPts val="0"/>
              </a:spcBef>
              <a:spcAft>
                <a:spcPts val="0"/>
              </a:spcAft>
              <a:buNone/>
              <a:defRPr sz="3200">
                <a:solidFill>
                  <a:schemeClr val="accent2"/>
                </a:solidFill>
              </a:defRPr>
            </a:lvl1pPr>
            <a:lvl2pPr>
              <a:defRPr sz="1600"/>
            </a:lvl2pPr>
            <a:lvl3pPr>
              <a:defRPr sz="1400"/>
            </a:lvl3pPr>
            <a:lvl4pPr>
              <a:defRPr sz="1200"/>
            </a:lvl4pPr>
            <a:lvl5pPr>
              <a:defRPr sz="1200"/>
            </a:lvl5pPr>
          </a:lstStyle>
          <a:p>
            <a:pPr lvl="0"/>
            <a:r>
              <a:rPr lang="en-US" noProof="0"/>
              <a:t>Important Content</a:t>
            </a:r>
          </a:p>
        </p:txBody>
      </p:sp>
      <p:sp>
        <p:nvSpPr>
          <p:cNvPr id="8" name="Picture Placeholder 7">
            <a:extLst>
              <a:ext uri="{FF2B5EF4-FFF2-40B4-BE49-F238E27FC236}">
                <a16:creationId xmlns:a16="http://schemas.microsoft.com/office/drawing/2014/main" id="{1EC81B64-070E-43F3-BCB5-833AB965D638}"/>
              </a:ext>
              <a:ext uri="{C183D7F6-B498-43B3-948B-1728B52AA6E4}">
                <adec:decorative xmlns:adec="http://schemas.microsoft.com/office/drawing/2017/decorative" val="1"/>
              </a:ext>
            </a:extLst>
          </p:cNvPr>
          <p:cNvSpPr>
            <a:spLocks noGrp="1"/>
          </p:cNvSpPr>
          <p:nvPr>
            <p:ph type="pic" sz="quarter" idx="21" hasCustomPrompt="1"/>
          </p:nvPr>
        </p:nvSpPr>
        <p:spPr>
          <a:xfrm>
            <a:off x="548944" y="3717925"/>
            <a:ext cx="914400" cy="930275"/>
          </a:xfrm>
        </p:spPr>
        <p:txBody>
          <a:bodyPr anchor="ctr"/>
          <a:lstStyle>
            <a:lvl1pPr marL="0" indent="0" algn="ctr">
              <a:buNone/>
              <a:defRPr/>
            </a:lvl1pPr>
          </a:lstStyle>
          <a:p>
            <a:r>
              <a:rPr lang="en-US" noProof="0" dirty="0"/>
              <a:t>Icon</a:t>
            </a:r>
          </a:p>
        </p:txBody>
      </p:sp>
      <p:sp>
        <p:nvSpPr>
          <p:cNvPr id="15" name="Slide Number Placeholder 5">
            <a:extLst>
              <a:ext uri="{FF2B5EF4-FFF2-40B4-BE49-F238E27FC236}">
                <a16:creationId xmlns:a16="http://schemas.microsoft.com/office/drawing/2014/main" id="{8D5893EC-1256-429B-9581-379342C2368B}"/>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1666431938"/>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Half Image Multiple images Title Two column Content and 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7315200" y="4176259"/>
            <a:ext cx="4343400" cy="1968280"/>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112976"/>
            <a:ext cx="12191999" cy="3278423"/>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4" name="Picture Placeholder 8">
            <a:extLst>
              <a:ext uri="{FF2B5EF4-FFF2-40B4-BE49-F238E27FC236}">
                <a16:creationId xmlns:a16="http://schemas.microsoft.com/office/drawing/2014/main" id="{96DE17A8-F4B7-4571-A6E8-FD28BA425B19}"/>
              </a:ext>
              <a:ext uri="{C183D7F6-B498-43B3-948B-1728B52AA6E4}">
                <adec:decorative xmlns:adec="http://schemas.microsoft.com/office/drawing/2017/decorative" val="1"/>
              </a:ext>
            </a:extLst>
          </p:cNvPr>
          <p:cNvSpPr>
            <a:spLocks noGrp="1"/>
          </p:cNvSpPr>
          <p:nvPr>
            <p:ph type="pic" sz="quarter" idx="19" hasCustomPrompt="1"/>
          </p:nvPr>
        </p:nvSpPr>
        <p:spPr>
          <a:xfrm>
            <a:off x="542834" y="1066801"/>
            <a:ext cx="3505199" cy="5077738"/>
          </a:xfr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15" name="Picture Placeholder 8">
            <a:extLst>
              <a:ext uri="{FF2B5EF4-FFF2-40B4-BE49-F238E27FC236}">
                <a16:creationId xmlns:a16="http://schemas.microsoft.com/office/drawing/2014/main" id="{9D9A0502-98A2-467D-BE1C-CE8391C73BF4}"/>
              </a:ext>
              <a:ext uri="{C183D7F6-B498-43B3-948B-1728B52AA6E4}">
                <adec:decorative xmlns:adec="http://schemas.microsoft.com/office/drawing/2017/decorative" val="1"/>
              </a:ext>
            </a:extLst>
          </p:cNvPr>
          <p:cNvSpPr>
            <a:spLocks noGrp="1"/>
          </p:cNvSpPr>
          <p:nvPr>
            <p:ph type="pic" sz="quarter" idx="20" hasCustomPrompt="1"/>
          </p:nvPr>
        </p:nvSpPr>
        <p:spPr>
          <a:xfrm>
            <a:off x="4191000" y="4343400"/>
            <a:ext cx="2743200" cy="1801138"/>
          </a:xfr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16" name="Picture Placeholder 8">
            <a:extLst>
              <a:ext uri="{FF2B5EF4-FFF2-40B4-BE49-F238E27FC236}">
                <a16:creationId xmlns:a16="http://schemas.microsoft.com/office/drawing/2014/main" id="{8298DB4E-3B92-4CA4-852A-9F647E7219A4}"/>
              </a:ext>
              <a:ext uri="{C183D7F6-B498-43B3-948B-1728B52AA6E4}">
                <adec:decorative xmlns:adec="http://schemas.microsoft.com/office/drawing/2017/decorative" val="1"/>
              </a:ext>
            </a:extLst>
          </p:cNvPr>
          <p:cNvSpPr>
            <a:spLocks noGrp="1"/>
          </p:cNvSpPr>
          <p:nvPr>
            <p:ph type="pic" sz="quarter" idx="21" hasCustomPrompt="1"/>
          </p:nvPr>
        </p:nvSpPr>
        <p:spPr>
          <a:xfrm>
            <a:off x="4191000" y="1066801"/>
            <a:ext cx="2743200" cy="3126023"/>
          </a:xfr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13" name="Slide Number Placeholder 5">
            <a:extLst>
              <a:ext uri="{FF2B5EF4-FFF2-40B4-BE49-F238E27FC236}">
                <a16:creationId xmlns:a16="http://schemas.microsoft.com/office/drawing/2014/main" id="{2E528B4D-15E8-4161-96F7-75D0217AD20C}"/>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2269429564"/>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Full Image with Top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112976"/>
            <a:ext cx="12191999" cy="6745024"/>
          </a:xfrm>
          <a:prstGeom prst="rect">
            <a:avLst/>
          </a:prstGeom>
        </p:spPr>
        <p:txBody>
          <a:bodyPr anchor="ctr"/>
          <a:lstStyle>
            <a:lvl1pPr marL="0" indent="0" algn="ctr">
              <a:buNone/>
              <a:defRPr>
                <a:solidFill>
                  <a:schemeClr val="bg1">
                    <a:lumMod val="50000"/>
                  </a:schemeClr>
                </a:solidFill>
              </a:defRPr>
            </a:lvl1pPr>
          </a:lstStyle>
          <a:p>
            <a:r>
              <a:rPr lang="en-US" noProof="0" dirty="0"/>
              <a:t>Insert Image</a:t>
            </a:r>
          </a:p>
        </p:txBody>
      </p:sp>
      <p:sp>
        <p:nvSpPr>
          <p:cNvPr id="10" name="Slide Number Placeholder 5">
            <a:extLst>
              <a:ext uri="{FF2B5EF4-FFF2-40B4-BE49-F238E27FC236}">
                <a16:creationId xmlns:a16="http://schemas.microsoft.com/office/drawing/2014/main" id="{7C67066A-9B9E-468B-97C6-94BF615FA94E}"/>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2" name="Title 1">
            <a:extLst>
              <a:ext uri="{FF2B5EF4-FFF2-40B4-BE49-F238E27FC236}">
                <a16:creationId xmlns:a16="http://schemas.microsoft.com/office/drawing/2014/main" id="{A82AF7E6-6C19-4A41-BFA5-44C4F2A371E9}"/>
              </a:ext>
            </a:extLst>
          </p:cNvPr>
          <p:cNvSpPr>
            <a:spLocks noGrp="1"/>
          </p:cNvSpPr>
          <p:nvPr>
            <p:ph type="title"/>
          </p:nvPr>
        </p:nvSpPr>
        <p:spPr>
          <a:xfrm>
            <a:off x="548640" y="548640"/>
            <a:ext cx="11106150" cy="518160"/>
          </a:xfrm>
        </p:spPr>
        <p:txBody>
          <a:bodyPr/>
          <a:lstStyle/>
          <a:p>
            <a:r>
              <a:rPr lang="en-US"/>
              <a:t>Click to edit Master title style</a:t>
            </a:r>
          </a:p>
        </p:txBody>
      </p:sp>
    </p:spTree>
    <p:extLst>
      <p:ext uri="{BB962C8B-B14F-4D97-AF65-F5344CB8AC3E}">
        <p14:creationId xmlns:p14="http://schemas.microsoft.com/office/powerpoint/2010/main" val="311124754"/>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Full Imag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0"/>
            <a:ext cx="12191999" cy="6858000"/>
          </a:xfrm>
          <a:prstGeom prst="rect">
            <a:avLst/>
          </a:prstGeom>
        </p:spPr>
        <p:txBody>
          <a:bodyPr anchor="ctr"/>
          <a:lstStyle>
            <a:lvl1pPr marL="0" indent="0" algn="ctr">
              <a:buNone/>
              <a:defRPr>
                <a:solidFill>
                  <a:schemeClr val="bg1">
                    <a:lumMod val="50000"/>
                  </a:schemeClr>
                </a:solidFill>
              </a:defRPr>
            </a:lvl1pPr>
          </a:lstStyle>
          <a:p>
            <a:r>
              <a:rPr lang="en-US" dirty="0"/>
              <a:t>Insert Image</a:t>
            </a:r>
            <a:endParaRPr lang="en-GB" dirty="0"/>
          </a:p>
        </p:txBody>
      </p:sp>
      <p:sp>
        <p:nvSpPr>
          <p:cNvPr id="7" name="Slide Number Placeholder 5">
            <a:extLst>
              <a:ext uri="{FF2B5EF4-FFF2-40B4-BE49-F238E27FC236}">
                <a16:creationId xmlns:a16="http://schemas.microsoft.com/office/drawing/2014/main" id="{9FC59837-0A86-4467-BB38-E2AC882F314B}"/>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
        <p:nvSpPr>
          <p:cNvPr id="2" name="Title 1">
            <a:extLst>
              <a:ext uri="{FF2B5EF4-FFF2-40B4-BE49-F238E27FC236}">
                <a16:creationId xmlns:a16="http://schemas.microsoft.com/office/drawing/2014/main" id="{78857779-E765-4EC2-825C-B8E41285A0C7}"/>
              </a:ext>
            </a:extLst>
          </p:cNvPr>
          <p:cNvSpPr>
            <a:spLocks noGrp="1"/>
          </p:cNvSpPr>
          <p:nvPr>
            <p:ph type="title"/>
          </p:nvPr>
        </p:nvSpPr>
        <p:spPr>
          <a:xfrm>
            <a:off x="548640" y="548640"/>
            <a:ext cx="11106150" cy="518160"/>
          </a:xfrm>
        </p:spPr>
        <p:txBody>
          <a:bodyPr/>
          <a:lstStyle/>
          <a:p>
            <a:r>
              <a:rPr lang="en-US"/>
              <a:t>Click to edit Master title style</a:t>
            </a:r>
          </a:p>
        </p:txBody>
      </p:sp>
    </p:spTree>
    <p:extLst>
      <p:ext uri="{BB962C8B-B14F-4D97-AF65-F5344CB8AC3E}">
        <p14:creationId xmlns:p14="http://schemas.microsoft.com/office/powerpoint/2010/main" val="1004607006"/>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Full Imag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0"/>
            <a:ext cx="12191999" cy="6858000"/>
          </a:xfrm>
          <a:prstGeom prst="rect">
            <a:avLst/>
          </a:prstGeom>
        </p:spPr>
        <p:txBody>
          <a:bodyPr anchor="ctr"/>
          <a:lstStyle>
            <a:lvl1pPr marL="0" indent="0" algn="ctr">
              <a:buNone/>
              <a:defRPr>
                <a:solidFill>
                  <a:schemeClr val="bg1">
                    <a:lumMod val="50000"/>
                  </a:schemeClr>
                </a:solidFill>
              </a:defRPr>
            </a:lvl1pPr>
          </a:lstStyle>
          <a:p>
            <a:r>
              <a:rPr lang="en-US" dirty="0"/>
              <a:t>Insert Image</a:t>
            </a:r>
            <a:endParaRPr lang="en-GB" dirty="0"/>
          </a:p>
        </p:txBody>
      </p:sp>
      <p:sp>
        <p:nvSpPr>
          <p:cNvPr id="6" name="Text Placeholder 16">
            <a:extLst>
              <a:ext uri="{FF2B5EF4-FFF2-40B4-BE49-F238E27FC236}">
                <a16:creationId xmlns:a16="http://schemas.microsoft.com/office/drawing/2014/main" id="{16932398-C947-4474-88D6-4117EC391CEF}"/>
              </a:ext>
              <a:ext uri="{C183D7F6-B498-43B3-948B-1728B52AA6E4}">
                <adec:decorative xmlns:adec="http://schemas.microsoft.com/office/drawing/2017/decorative" val="1"/>
              </a:ext>
            </a:extLst>
          </p:cNvPr>
          <p:cNvSpPr>
            <a:spLocks noGrp="1"/>
          </p:cNvSpPr>
          <p:nvPr>
            <p:ph type="body" sz="quarter" idx="20" hasCustomPrompt="1"/>
          </p:nvPr>
        </p:nvSpPr>
        <p:spPr>
          <a:xfrm>
            <a:off x="7261801" y="1189969"/>
            <a:ext cx="4389542" cy="4677431"/>
          </a:xfrm>
          <a:solidFill>
            <a:schemeClr val="bg1">
              <a:alpha val="88000"/>
            </a:schemeClr>
          </a:solidFill>
          <a:ln w="28575">
            <a:solidFill>
              <a:schemeClr val="accent2"/>
            </a:solidFill>
          </a:ln>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Content Placeholder 6">
            <a:extLst>
              <a:ext uri="{FF2B5EF4-FFF2-40B4-BE49-F238E27FC236}">
                <a16:creationId xmlns:a16="http://schemas.microsoft.com/office/drawing/2014/main" id="{88FDA84E-9F5D-4D50-8133-68FB098D7135}"/>
              </a:ext>
            </a:extLst>
          </p:cNvPr>
          <p:cNvSpPr>
            <a:spLocks noGrp="1"/>
          </p:cNvSpPr>
          <p:nvPr>
            <p:ph sz="quarter" idx="19" hasCustomPrompt="1"/>
          </p:nvPr>
        </p:nvSpPr>
        <p:spPr>
          <a:xfrm>
            <a:off x="7612321" y="1494770"/>
            <a:ext cx="3688080" cy="3915430"/>
          </a:xfrm>
        </p:spPr>
        <p:txBody>
          <a:bodyPr lIns="91440" rIns="91440">
            <a:normAutofit/>
          </a:bodyPr>
          <a:lstStyle>
            <a:lvl1pPr marL="0" indent="0">
              <a:lnSpc>
                <a:spcPct val="100000"/>
              </a:lnSpc>
              <a:spcBef>
                <a:spcPts val="0"/>
              </a:spcBef>
              <a:spcAft>
                <a:spcPts val="0"/>
              </a:spcAft>
              <a:buNone/>
              <a:defRPr sz="3200"/>
            </a:lvl1pPr>
            <a:lvl2pPr>
              <a:defRPr sz="1600"/>
            </a:lvl2pPr>
            <a:lvl3pPr>
              <a:defRPr sz="1400"/>
            </a:lvl3pPr>
            <a:lvl4pPr>
              <a:defRPr sz="1200"/>
            </a:lvl4pPr>
            <a:lvl5pPr>
              <a:defRPr sz="1200"/>
            </a:lvl5pPr>
          </a:lstStyle>
          <a:p>
            <a:pPr lvl="0"/>
            <a:r>
              <a:rPr lang="en-US" dirty="0"/>
              <a:t>Important Content</a:t>
            </a:r>
            <a:endParaRPr lang="en-GB" dirty="0"/>
          </a:p>
        </p:txBody>
      </p:sp>
      <p:sp>
        <p:nvSpPr>
          <p:cNvPr id="10" name="Slide Number Placeholder 5">
            <a:extLst>
              <a:ext uri="{FF2B5EF4-FFF2-40B4-BE49-F238E27FC236}">
                <a16:creationId xmlns:a16="http://schemas.microsoft.com/office/drawing/2014/main" id="{5AE16EF6-8987-4193-B346-1BEA14401CC6}"/>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
        <p:nvSpPr>
          <p:cNvPr id="2" name="Title 1">
            <a:extLst>
              <a:ext uri="{FF2B5EF4-FFF2-40B4-BE49-F238E27FC236}">
                <a16:creationId xmlns:a16="http://schemas.microsoft.com/office/drawing/2014/main" id="{5E2D4840-4EB5-4438-9A16-D0006A68A19E}"/>
              </a:ext>
            </a:extLst>
          </p:cNvPr>
          <p:cNvSpPr>
            <a:spLocks noGrp="1"/>
          </p:cNvSpPr>
          <p:nvPr>
            <p:ph type="title"/>
          </p:nvPr>
        </p:nvSpPr>
        <p:spPr>
          <a:xfrm>
            <a:off x="548640" y="548640"/>
            <a:ext cx="11106150" cy="641329"/>
          </a:xfrm>
        </p:spPr>
        <p:txBody>
          <a:bodyPr/>
          <a:lstStyle/>
          <a:p>
            <a:r>
              <a:rPr lang="en-US"/>
              <a:t>Click to edit Master title style</a:t>
            </a:r>
          </a:p>
        </p:txBody>
      </p:sp>
    </p:spTree>
    <p:extLst>
      <p:ext uri="{BB962C8B-B14F-4D97-AF65-F5344CB8AC3E}">
        <p14:creationId xmlns:p14="http://schemas.microsoft.com/office/powerpoint/2010/main" val="1691470651"/>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Full Imag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0"/>
            <a:ext cx="12191999" cy="6858000"/>
          </a:xfrm>
          <a:prstGeom prst="rect">
            <a:avLst/>
          </a:prstGeom>
        </p:spPr>
        <p:txBody>
          <a:bodyPr anchor="ctr"/>
          <a:lstStyle>
            <a:lvl1pPr marL="0" indent="0" algn="ctr">
              <a:buNone/>
              <a:defRPr>
                <a:solidFill>
                  <a:schemeClr val="bg1">
                    <a:lumMod val="50000"/>
                  </a:schemeClr>
                </a:solidFill>
              </a:defRPr>
            </a:lvl1pPr>
          </a:lstStyle>
          <a:p>
            <a:r>
              <a:rPr lang="en-US" noProof="0" dirty="0"/>
              <a:t>Insert Image</a:t>
            </a:r>
          </a:p>
        </p:txBody>
      </p:sp>
      <p:sp>
        <p:nvSpPr>
          <p:cNvPr id="6" name="Text Placeholder 16">
            <a:extLst>
              <a:ext uri="{FF2B5EF4-FFF2-40B4-BE49-F238E27FC236}">
                <a16:creationId xmlns:a16="http://schemas.microsoft.com/office/drawing/2014/main" id="{16932398-C947-4474-88D6-4117EC391CEF}"/>
              </a:ext>
              <a:ext uri="{C183D7F6-B498-43B3-948B-1728B52AA6E4}">
                <adec:decorative xmlns:adec="http://schemas.microsoft.com/office/drawing/2017/decorative" val="1"/>
              </a:ext>
            </a:extLst>
          </p:cNvPr>
          <p:cNvSpPr>
            <a:spLocks noGrp="1"/>
          </p:cNvSpPr>
          <p:nvPr>
            <p:ph type="body" sz="quarter" idx="20" hasCustomPrompt="1"/>
          </p:nvPr>
        </p:nvSpPr>
        <p:spPr>
          <a:xfrm>
            <a:off x="552269" y="1189969"/>
            <a:ext cx="4389542" cy="4677431"/>
          </a:xfrm>
          <a:solidFill>
            <a:schemeClr val="accent2">
              <a:alpha val="88000"/>
            </a:schemeClr>
          </a:solidFill>
          <a:ln w="28575">
            <a:solidFill>
              <a:schemeClr val="accent2"/>
            </a:solidFill>
          </a:ln>
          <a:effectLst/>
        </p:spPr>
        <p:txBody>
          <a:bodyPr/>
          <a:lstStyle>
            <a:lvl1pPr marL="0" indent="0">
              <a:buNone/>
              <a:defRPr>
                <a:solidFill>
                  <a:schemeClr val="tx1">
                    <a:alpha val="0"/>
                  </a:schemeClr>
                </a:solidFill>
              </a:defRPr>
            </a:lvl1pPr>
          </a:lstStyle>
          <a:p>
            <a:pPr lvl="0"/>
            <a:r>
              <a:rPr lang="en-US" noProof="0"/>
              <a:t>I</a:t>
            </a:r>
          </a:p>
        </p:txBody>
      </p:sp>
      <p:sp>
        <p:nvSpPr>
          <p:cNvPr id="7" name="Content Placeholder 6">
            <a:extLst>
              <a:ext uri="{FF2B5EF4-FFF2-40B4-BE49-F238E27FC236}">
                <a16:creationId xmlns:a16="http://schemas.microsoft.com/office/drawing/2014/main" id="{88FDA84E-9F5D-4D50-8133-68FB098D7135}"/>
              </a:ext>
            </a:extLst>
          </p:cNvPr>
          <p:cNvSpPr>
            <a:spLocks noGrp="1"/>
          </p:cNvSpPr>
          <p:nvPr>
            <p:ph sz="quarter" idx="19" hasCustomPrompt="1"/>
          </p:nvPr>
        </p:nvSpPr>
        <p:spPr>
          <a:xfrm>
            <a:off x="902789" y="1494770"/>
            <a:ext cx="3688080" cy="3915430"/>
          </a:xfrm>
        </p:spPr>
        <p:txBody>
          <a:bodyPr lIns="91440" rIns="91440">
            <a:normAutofit/>
          </a:bodyPr>
          <a:lstStyle>
            <a:lvl1pPr marL="0" indent="0">
              <a:lnSpc>
                <a:spcPct val="100000"/>
              </a:lnSpc>
              <a:spcBef>
                <a:spcPts val="0"/>
              </a:spcBef>
              <a:spcAft>
                <a:spcPts val="0"/>
              </a:spcAft>
              <a:buNone/>
              <a:defRPr sz="3200">
                <a:solidFill>
                  <a:schemeClr val="bg1"/>
                </a:solidFill>
              </a:defRPr>
            </a:lvl1pPr>
            <a:lvl2pPr>
              <a:defRPr sz="1600"/>
            </a:lvl2pPr>
            <a:lvl3pPr>
              <a:defRPr sz="1400"/>
            </a:lvl3pPr>
            <a:lvl4pPr>
              <a:defRPr sz="1200"/>
            </a:lvl4pPr>
            <a:lvl5pPr>
              <a:defRPr sz="1200"/>
            </a:lvl5pPr>
          </a:lstStyle>
          <a:p>
            <a:pPr lvl="0"/>
            <a:r>
              <a:rPr lang="en-US" noProof="0"/>
              <a:t>Important Content</a:t>
            </a:r>
          </a:p>
        </p:txBody>
      </p:sp>
      <p:sp>
        <p:nvSpPr>
          <p:cNvPr id="10" name="Slide Number Placeholder 5">
            <a:extLst>
              <a:ext uri="{FF2B5EF4-FFF2-40B4-BE49-F238E27FC236}">
                <a16:creationId xmlns:a16="http://schemas.microsoft.com/office/drawing/2014/main" id="{1AC89BA5-7D71-4838-92DC-A9DD44EC0557}"/>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2" name="Title 1">
            <a:extLst>
              <a:ext uri="{FF2B5EF4-FFF2-40B4-BE49-F238E27FC236}">
                <a16:creationId xmlns:a16="http://schemas.microsoft.com/office/drawing/2014/main" id="{75614DBA-0879-4C83-B4B4-EECB085A204E}"/>
              </a:ext>
            </a:extLst>
          </p:cNvPr>
          <p:cNvSpPr>
            <a:spLocks noGrp="1"/>
          </p:cNvSpPr>
          <p:nvPr>
            <p:ph type="title"/>
          </p:nvPr>
        </p:nvSpPr>
        <p:spPr>
          <a:xfrm>
            <a:off x="548640" y="548640"/>
            <a:ext cx="11106150" cy="441960"/>
          </a:xfrm>
        </p:spPr>
        <p:txBody>
          <a:bodyPr/>
          <a:lstStyle/>
          <a:p>
            <a:r>
              <a:rPr lang="en-US"/>
              <a:t>Click to edit Master title style</a:t>
            </a:r>
          </a:p>
        </p:txBody>
      </p:sp>
    </p:spTree>
    <p:extLst>
      <p:ext uri="{BB962C8B-B14F-4D97-AF65-F5344CB8AC3E}">
        <p14:creationId xmlns:p14="http://schemas.microsoft.com/office/powerpoint/2010/main" val="1219768155"/>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Title Subtitle Content and half Image_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4021648"/>
            <a:ext cx="5090157" cy="1884265"/>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3429000"/>
            <a:ext cx="5090157" cy="424732"/>
          </a:xfrm>
          <a:noFill/>
        </p:spPr>
        <p:txBody>
          <a:bodyPr wrap="square" lIns="91440" rIns="91440">
            <a:spAutoFit/>
          </a:bodyPr>
          <a:lstStyle>
            <a:lvl1pPr marL="0" indent="0">
              <a:buNone/>
              <a:defRPr sz="2400" b="1">
                <a:solidFill>
                  <a:schemeClr val="tx2"/>
                </a:solidFill>
              </a:defRPr>
            </a:lvl1pPr>
          </a:lstStyle>
          <a:p>
            <a:pPr lvl="0"/>
            <a:r>
              <a:rPr lang="en-US" noProof="0"/>
              <a:t>ADD ADDITIONAL TEXT </a:t>
            </a:r>
          </a:p>
        </p:txBody>
      </p:sp>
      <p:sp>
        <p:nvSpPr>
          <p:cNvPr id="12" name="Content Placeholder 6">
            <a:extLst>
              <a:ext uri="{FF2B5EF4-FFF2-40B4-BE49-F238E27FC236}">
                <a16:creationId xmlns:a16="http://schemas.microsoft.com/office/drawing/2014/main" id="{2E79C3B8-3CB6-4D76-8182-4489C35C869A}"/>
              </a:ext>
            </a:extLst>
          </p:cNvPr>
          <p:cNvSpPr>
            <a:spLocks noGrp="1"/>
          </p:cNvSpPr>
          <p:nvPr>
            <p:ph sz="quarter" idx="19"/>
          </p:nvPr>
        </p:nvSpPr>
        <p:spPr>
          <a:xfrm>
            <a:off x="6527803" y="4021648"/>
            <a:ext cx="5090157" cy="1884265"/>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7">
            <a:extLst>
              <a:ext uri="{FF2B5EF4-FFF2-40B4-BE49-F238E27FC236}">
                <a16:creationId xmlns:a16="http://schemas.microsoft.com/office/drawing/2014/main" id="{0CBC5711-960A-4093-BF8D-E1FB5C4179A9}"/>
              </a:ext>
            </a:extLst>
          </p:cNvPr>
          <p:cNvSpPr>
            <a:spLocks noGrp="1"/>
          </p:cNvSpPr>
          <p:nvPr>
            <p:ph type="body" sz="quarter" idx="20" hasCustomPrompt="1"/>
          </p:nvPr>
        </p:nvSpPr>
        <p:spPr>
          <a:xfrm>
            <a:off x="6527803" y="3429000"/>
            <a:ext cx="5090157" cy="424732"/>
          </a:xfrm>
          <a:noFill/>
        </p:spPr>
        <p:txBody>
          <a:bodyPr wrap="square" lIns="91440" rIns="91440">
            <a:spAutoFit/>
          </a:bodyPr>
          <a:lstStyle>
            <a:lvl1pPr marL="0" indent="0">
              <a:buNone/>
              <a:defRPr sz="2400" b="1">
                <a:solidFill>
                  <a:schemeClr val="accent2"/>
                </a:solidFill>
              </a:defRPr>
            </a:lvl1pPr>
          </a:lstStyle>
          <a:p>
            <a:pPr lvl="0"/>
            <a:r>
              <a:rPr lang="en-US" noProof="0"/>
              <a:t>ADD ADDITIONAL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548944" y="2423061"/>
            <a:ext cx="711197" cy="723544"/>
          </a:xfrm>
        </p:spPr>
        <p:txBody>
          <a:bodyPr anchor="ctr"/>
          <a:lstStyle>
            <a:lvl1pPr marL="0" indent="0" algn="ctr">
              <a:buNone/>
              <a:defRPr/>
            </a:lvl1pPr>
          </a:lstStyle>
          <a:p>
            <a:r>
              <a:rPr lang="en-US" noProof="0" dirty="0"/>
              <a:t>Icon</a:t>
            </a:r>
          </a:p>
        </p:txBody>
      </p:sp>
      <p:sp>
        <p:nvSpPr>
          <p:cNvPr id="15" name="Picture Placeholder 7">
            <a:extLst>
              <a:ext uri="{FF2B5EF4-FFF2-40B4-BE49-F238E27FC236}">
                <a16:creationId xmlns:a16="http://schemas.microsoft.com/office/drawing/2014/main" id="{6C4C965C-0B8E-48F5-AAAC-C3237DCB2911}"/>
              </a:ext>
              <a:ext uri="{C183D7F6-B498-43B3-948B-1728B52AA6E4}">
                <adec:decorative xmlns:adec="http://schemas.microsoft.com/office/drawing/2017/decorative" val="1"/>
              </a:ext>
            </a:extLst>
          </p:cNvPr>
          <p:cNvSpPr>
            <a:spLocks noGrp="1"/>
          </p:cNvSpPr>
          <p:nvPr>
            <p:ph type="pic" sz="quarter" idx="22" hasCustomPrompt="1"/>
          </p:nvPr>
        </p:nvSpPr>
        <p:spPr>
          <a:xfrm>
            <a:off x="6527803" y="2423061"/>
            <a:ext cx="711197" cy="723544"/>
          </a:xfrm>
        </p:spPr>
        <p:txBody>
          <a:bodyPr anchor="ctr"/>
          <a:lstStyle>
            <a:lvl1pPr marL="0" indent="0" algn="ctr">
              <a:buNone/>
              <a:defRPr/>
            </a:lvl1pPr>
          </a:lstStyle>
          <a:p>
            <a:r>
              <a:rPr lang="en-US" noProof="0" dirty="0"/>
              <a:t>Icon</a:t>
            </a:r>
          </a:p>
        </p:txBody>
      </p:sp>
      <p:sp>
        <p:nvSpPr>
          <p:cNvPr id="17" name="Slide Number Placeholder 5">
            <a:extLst>
              <a:ext uri="{FF2B5EF4-FFF2-40B4-BE49-F238E27FC236}">
                <a16:creationId xmlns:a16="http://schemas.microsoft.com/office/drawing/2014/main" id="{C94646A1-59D8-49D7-B0E1-B7771AB22D4B}"/>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3980668054"/>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_Title Subtitle Content and half Image_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4021648"/>
            <a:ext cx="3474720" cy="1884265"/>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3429000"/>
            <a:ext cx="3474720" cy="424732"/>
          </a:xfrm>
          <a:noFill/>
        </p:spPr>
        <p:txBody>
          <a:bodyPr wrap="square" lIns="91440" rIns="91440">
            <a:noAutofit/>
          </a:bodyPr>
          <a:lstStyle>
            <a:lvl1pPr marL="0" indent="0">
              <a:buNone/>
              <a:defRPr sz="2400" b="1">
                <a:solidFill>
                  <a:schemeClr val="tx2"/>
                </a:solidFill>
              </a:defRPr>
            </a:lvl1pPr>
          </a:lstStyle>
          <a:p>
            <a:pPr lvl="0"/>
            <a:r>
              <a:rPr lang="en-US" noProof="0"/>
              <a:t>ADD ADDITIONAL TEXT </a:t>
            </a:r>
          </a:p>
        </p:txBody>
      </p:sp>
      <p:sp>
        <p:nvSpPr>
          <p:cNvPr id="12" name="Content Placeholder 6">
            <a:extLst>
              <a:ext uri="{FF2B5EF4-FFF2-40B4-BE49-F238E27FC236}">
                <a16:creationId xmlns:a16="http://schemas.microsoft.com/office/drawing/2014/main" id="{2E79C3B8-3CB6-4D76-8182-4489C35C869A}"/>
              </a:ext>
            </a:extLst>
          </p:cNvPr>
          <p:cNvSpPr>
            <a:spLocks noGrp="1"/>
          </p:cNvSpPr>
          <p:nvPr>
            <p:ph sz="quarter" idx="19"/>
          </p:nvPr>
        </p:nvSpPr>
        <p:spPr>
          <a:xfrm>
            <a:off x="4358640" y="4021648"/>
            <a:ext cx="3474720" cy="1884265"/>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7">
            <a:extLst>
              <a:ext uri="{FF2B5EF4-FFF2-40B4-BE49-F238E27FC236}">
                <a16:creationId xmlns:a16="http://schemas.microsoft.com/office/drawing/2014/main" id="{0CBC5711-960A-4093-BF8D-E1FB5C4179A9}"/>
              </a:ext>
            </a:extLst>
          </p:cNvPr>
          <p:cNvSpPr>
            <a:spLocks noGrp="1"/>
          </p:cNvSpPr>
          <p:nvPr>
            <p:ph type="body" sz="quarter" idx="20" hasCustomPrompt="1"/>
          </p:nvPr>
        </p:nvSpPr>
        <p:spPr>
          <a:xfrm>
            <a:off x="4358640" y="3429000"/>
            <a:ext cx="3474720" cy="424732"/>
          </a:xfrm>
          <a:noFill/>
        </p:spPr>
        <p:txBody>
          <a:bodyPr wrap="square" lIns="91440" rIns="91440">
            <a:noAutofit/>
          </a:bodyPr>
          <a:lstStyle>
            <a:lvl1pPr marL="0" indent="0">
              <a:buNone/>
              <a:defRPr sz="2400" b="1">
                <a:solidFill>
                  <a:schemeClr val="accent5"/>
                </a:solidFill>
              </a:defRPr>
            </a:lvl1pPr>
          </a:lstStyle>
          <a:p>
            <a:pPr lvl="0"/>
            <a:r>
              <a:rPr lang="en-US" noProof="0"/>
              <a:t>ADD ADDITIONAL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548944" y="2423061"/>
            <a:ext cx="711197" cy="723544"/>
          </a:xfrm>
        </p:spPr>
        <p:txBody>
          <a:bodyPr anchor="ctr"/>
          <a:lstStyle>
            <a:lvl1pPr marL="0" indent="0" algn="ctr">
              <a:buNone/>
              <a:defRPr/>
            </a:lvl1pPr>
          </a:lstStyle>
          <a:p>
            <a:r>
              <a:rPr lang="en-US" noProof="0" dirty="0"/>
              <a:t>Icon</a:t>
            </a:r>
          </a:p>
        </p:txBody>
      </p:sp>
      <p:sp>
        <p:nvSpPr>
          <p:cNvPr id="15" name="Picture Placeholder 7">
            <a:extLst>
              <a:ext uri="{FF2B5EF4-FFF2-40B4-BE49-F238E27FC236}">
                <a16:creationId xmlns:a16="http://schemas.microsoft.com/office/drawing/2014/main" id="{6C4C965C-0B8E-48F5-AAAC-C3237DCB2911}"/>
              </a:ext>
              <a:ext uri="{C183D7F6-B498-43B3-948B-1728B52AA6E4}">
                <adec:decorative xmlns:adec="http://schemas.microsoft.com/office/drawing/2017/decorative" val="1"/>
              </a:ext>
            </a:extLst>
          </p:cNvPr>
          <p:cNvSpPr>
            <a:spLocks noGrp="1"/>
          </p:cNvSpPr>
          <p:nvPr>
            <p:ph type="pic" sz="quarter" idx="22" hasCustomPrompt="1"/>
          </p:nvPr>
        </p:nvSpPr>
        <p:spPr>
          <a:xfrm>
            <a:off x="4358640" y="2423061"/>
            <a:ext cx="711197" cy="723544"/>
          </a:xfrm>
        </p:spPr>
        <p:txBody>
          <a:bodyPr anchor="ctr"/>
          <a:lstStyle>
            <a:lvl1pPr marL="0" indent="0" algn="ctr">
              <a:buNone/>
              <a:defRPr/>
            </a:lvl1pPr>
          </a:lstStyle>
          <a:p>
            <a:r>
              <a:rPr lang="en-US" noProof="0" dirty="0"/>
              <a:t>Icon</a:t>
            </a:r>
          </a:p>
        </p:txBody>
      </p:sp>
      <p:sp>
        <p:nvSpPr>
          <p:cNvPr id="16" name="Content Placeholder 6">
            <a:extLst>
              <a:ext uri="{FF2B5EF4-FFF2-40B4-BE49-F238E27FC236}">
                <a16:creationId xmlns:a16="http://schemas.microsoft.com/office/drawing/2014/main" id="{F4C1E55C-86D8-4053-9865-59D5B4F8A350}"/>
              </a:ext>
            </a:extLst>
          </p:cNvPr>
          <p:cNvSpPr>
            <a:spLocks noGrp="1"/>
          </p:cNvSpPr>
          <p:nvPr>
            <p:ph sz="quarter" idx="23"/>
          </p:nvPr>
        </p:nvSpPr>
        <p:spPr>
          <a:xfrm>
            <a:off x="8168640" y="4021648"/>
            <a:ext cx="3474720" cy="1884265"/>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3B68B60C-9D86-4961-A5CE-AB650CA3364D}"/>
              </a:ext>
            </a:extLst>
          </p:cNvPr>
          <p:cNvSpPr>
            <a:spLocks noGrp="1"/>
          </p:cNvSpPr>
          <p:nvPr>
            <p:ph type="body" sz="quarter" idx="24" hasCustomPrompt="1"/>
          </p:nvPr>
        </p:nvSpPr>
        <p:spPr>
          <a:xfrm>
            <a:off x="8168640" y="3429000"/>
            <a:ext cx="3474720" cy="424732"/>
          </a:xfrm>
          <a:noFill/>
        </p:spPr>
        <p:txBody>
          <a:bodyPr wrap="square" lIns="91440" rIns="91440">
            <a:noAutofit/>
          </a:bodyPr>
          <a:lstStyle>
            <a:lvl1pPr marL="0" indent="0">
              <a:buNone/>
              <a:defRPr sz="2400" b="1">
                <a:solidFill>
                  <a:schemeClr val="accent2"/>
                </a:solidFill>
              </a:defRPr>
            </a:lvl1pPr>
          </a:lstStyle>
          <a:p>
            <a:pPr lvl="0"/>
            <a:r>
              <a:rPr lang="en-US" noProof="0"/>
              <a:t>ADD ADDITIONAL TEXT </a:t>
            </a:r>
          </a:p>
        </p:txBody>
      </p:sp>
      <p:sp>
        <p:nvSpPr>
          <p:cNvPr id="19" name="Picture Placeholder 7">
            <a:extLst>
              <a:ext uri="{FF2B5EF4-FFF2-40B4-BE49-F238E27FC236}">
                <a16:creationId xmlns:a16="http://schemas.microsoft.com/office/drawing/2014/main" id="{AFE200E7-D3F0-41C3-92B0-E09677035AD0}"/>
              </a:ext>
              <a:ext uri="{C183D7F6-B498-43B3-948B-1728B52AA6E4}">
                <adec:decorative xmlns:adec="http://schemas.microsoft.com/office/drawing/2017/decorative" val="1"/>
              </a:ext>
            </a:extLst>
          </p:cNvPr>
          <p:cNvSpPr>
            <a:spLocks noGrp="1"/>
          </p:cNvSpPr>
          <p:nvPr>
            <p:ph type="pic" sz="quarter" idx="25" hasCustomPrompt="1"/>
          </p:nvPr>
        </p:nvSpPr>
        <p:spPr>
          <a:xfrm>
            <a:off x="8168336" y="2423061"/>
            <a:ext cx="711197" cy="723544"/>
          </a:xfrm>
        </p:spPr>
        <p:txBody>
          <a:bodyPr anchor="ctr"/>
          <a:lstStyle>
            <a:lvl1pPr marL="0" indent="0" algn="ctr">
              <a:buNone/>
              <a:defRPr/>
            </a:lvl1pPr>
          </a:lstStyle>
          <a:p>
            <a:r>
              <a:rPr lang="en-US" noProof="0" dirty="0"/>
              <a:t>Icon</a:t>
            </a:r>
          </a:p>
        </p:txBody>
      </p:sp>
      <p:sp>
        <p:nvSpPr>
          <p:cNvPr id="21" name="Slide Number Placeholder 5">
            <a:extLst>
              <a:ext uri="{FF2B5EF4-FFF2-40B4-BE49-F238E27FC236}">
                <a16:creationId xmlns:a16="http://schemas.microsoft.com/office/drawing/2014/main" id="{520633DF-6AFD-4B07-9AFD-09317A9CC680}"/>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2566824035"/>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Icon Content 2 row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hasCustomPrompt="1"/>
          </p:nvPr>
        </p:nvSpPr>
        <p:spPr>
          <a:xfrm>
            <a:off x="5562600" y="2438400"/>
            <a:ext cx="5901458" cy="975260"/>
          </a:xfrm>
        </p:spPr>
        <p:txBody>
          <a:bodyPr lIns="91440" rIns="91440" anchor="ctr">
            <a:noAutofit/>
          </a:bodyPr>
          <a:lstStyle>
            <a:lvl1pPr>
              <a:defRPr/>
            </a:lvl1pPr>
          </a:lstStyle>
          <a:p>
            <a:pPr lvl="0"/>
            <a:r>
              <a:rPr lang="en-US" noProof="0"/>
              <a:t>Description text </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1524000" y="2713664"/>
            <a:ext cx="3474720" cy="424732"/>
          </a:xfrm>
          <a:noFill/>
        </p:spPr>
        <p:txBody>
          <a:bodyPr wrap="square" lIns="91440" rIns="91440">
            <a:noAutofit/>
          </a:bodyPr>
          <a:lstStyle>
            <a:lvl1pPr marL="0" indent="0">
              <a:buNone/>
              <a:defRPr sz="2400" b="1">
                <a:solidFill>
                  <a:schemeClr val="tx2"/>
                </a:solidFill>
              </a:defRPr>
            </a:lvl1pPr>
          </a:lstStyle>
          <a:p>
            <a:pPr lvl="0"/>
            <a:r>
              <a:rPr lang="en-US" noProof="0"/>
              <a:t>ADD ADDITIONAL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548944" y="2564258"/>
            <a:ext cx="711197" cy="723544"/>
          </a:xfrm>
        </p:spPr>
        <p:txBody>
          <a:bodyPr anchor="ctr"/>
          <a:lstStyle>
            <a:lvl1pPr marL="0" indent="0" algn="ctr">
              <a:buNone/>
              <a:defRPr/>
            </a:lvl1pPr>
          </a:lstStyle>
          <a:p>
            <a:r>
              <a:rPr lang="en-US" noProof="0" dirty="0"/>
              <a:t>Icon</a:t>
            </a:r>
          </a:p>
        </p:txBody>
      </p:sp>
      <p:sp>
        <p:nvSpPr>
          <p:cNvPr id="20" name="Content Placeholder 6">
            <a:extLst>
              <a:ext uri="{FF2B5EF4-FFF2-40B4-BE49-F238E27FC236}">
                <a16:creationId xmlns:a16="http://schemas.microsoft.com/office/drawing/2014/main" id="{36B305EA-E44E-48DA-922F-20D8D3496709}"/>
              </a:ext>
            </a:extLst>
          </p:cNvPr>
          <p:cNvSpPr>
            <a:spLocks noGrp="1"/>
          </p:cNvSpPr>
          <p:nvPr>
            <p:ph sz="quarter" idx="22" hasCustomPrompt="1"/>
          </p:nvPr>
        </p:nvSpPr>
        <p:spPr>
          <a:xfrm>
            <a:off x="5562600" y="4391622"/>
            <a:ext cx="5901458" cy="975260"/>
          </a:xfrm>
        </p:spPr>
        <p:txBody>
          <a:bodyPr lIns="91440" rIns="91440" anchor="ctr">
            <a:noAutofit/>
          </a:bodyPr>
          <a:lstStyle>
            <a:lvl1pPr>
              <a:defRPr/>
            </a:lvl1pPr>
          </a:lstStyle>
          <a:p>
            <a:pPr lvl="0"/>
            <a:r>
              <a:rPr lang="en-US" noProof="0"/>
              <a:t>Description text </a:t>
            </a:r>
          </a:p>
        </p:txBody>
      </p:sp>
      <p:sp>
        <p:nvSpPr>
          <p:cNvPr id="21" name="Text Placeholder 7">
            <a:extLst>
              <a:ext uri="{FF2B5EF4-FFF2-40B4-BE49-F238E27FC236}">
                <a16:creationId xmlns:a16="http://schemas.microsoft.com/office/drawing/2014/main" id="{038D7323-C655-4E9F-A5C0-AE44AF907081}"/>
              </a:ext>
            </a:extLst>
          </p:cNvPr>
          <p:cNvSpPr>
            <a:spLocks noGrp="1"/>
          </p:cNvSpPr>
          <p:nvPr>
            <p:ph type="body" sz="quarter" idx="23" hasCustomPrompt="1"/>
          </p:nvPr>
        </p:nvSpPr>
        <p:spPr>
          <a:xfrm>
            <a:off x="1524000" y="4666886"/>
            <a:ext cx="3474720" cy="424732"/>
          </a:xfrm>
          <a:noFill/>
        </p:spPr>
        <p:txBody>
          <a:bodyPr wrap="square" lIns="91440" rIns="91440">
            <a:noAutofit/>
          </a:bodyPr>
          <a:lstStyle>
            <a:lvl1pPr marL="0" indent="0">
              <a:buNone/>
              <a:defRPr sz="2400" b="1">
                <a:solidFill>
                  <a:schemeClr val="accent5"/>
                </a:solidFill>
              </a:defRPr>
            </a:lvl1pPr>
          </a:lstStyle>
          <a:p>
            <a:pPr lvl="0"/>
            <a:r>
              <a:rPr lang="en-US" noProof="0"/>
              <a:t>ADD ADDITIONAL TEXT </a:t>
            </a:r>
          </a:p>
        </p:txBody>
      </p:sp>
      <p:sp>
        <p:nvSpPr>
          <p:cNvPr id="22" name="Picture Placeholder 7">
            <a:extLst>
              <a:ext uri="{FF2B5EF4-FFF2-40B4-BE49-F238E27FC236}">
                <a16:creationId xmlns:a16="http://schemas.microsoft.com/office/drawing/2014/main" id="{F79C998E-1F82-4AC1-AD39-82F45A05CED8}"/>
              </a:ext>
              <a:ext uri="{C183D7F6-B498-43B3-948B-1728B52AA6E4}">
                <adec:decorative xmlns:adec="http://schemas.microsoft.com/office/drawing/2017/decorative" val="1"/>
              </a:ext>
            </a:extLst>
          </p:cNvPr>
          <p:cNvSpPr>
            <a:spLocks noGrp="1"/>
          </p:cNvSpPr>
          <p:nvPr>
            <p:ph type="pic" sz="quarter" idx="24" hasCustomPrompt="1"/>
          </p:nvPr>
        </p:nvSpPr>
        <p:spPr>
          <a:xfrm>
            <a:off x="548944" y="4517480"/>
            <a:ext cx="711197" cy="723544"/>
          </a:xfrm>
        </p:spPr>
        <p:txBody>
          <a:bodyPr anchor="ctr"/>
          <a:lstStyle>
            <a:lvl1pPr marL="0" indent="0" algn="ctr">
              <a:buNone/>
              <a:defRPr/>
            </a:lvl1pPr>
          </a:lstStyle>
          <a:p>
            <a:r>
              <a:rPr lang="en-US" noProof="0" dirty="0"/>
              <a:t>Icon</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862157401"/>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Icon Content 3 row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hasCustomPrompt="1"/>
          </p:nvPr>
        </p:nvSpPr>
        <p:spPr>
          <a:xfrm>
            <a:off x="5562600" y="2423061"/>
            <a:ext cx="5901458" cy="1005939"/>
          </a:xfrm>
        </p:spPr>
        <p:txBody>
          <a:bodyPr lIns="91440" rIns="91440"/>
          <a:lstStyle>
            <a:lvl1pPr>
              <a:defRPr/>
            </a:lvl1pPr>
          </a:lstStyle>
          <a:p>
            <a:pPr lvl="0"/>
            <a:r>
              <a:rPr lang="en-US" noProof="0"/>
              <a:t>Description text </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1524000" y="2713664"/>
            <a:ext cx="3810000" cy="424732"/>
          </a:xfrm>
          <a:noFill/>
        </p:spPr>
        <p:txBody>
          <a:bodyPr wrap="square" lIns="91440" rIns="91440" anchor="ctr">
            <a:spAutoFit/>
          </a:bodyPr>
          <a:lstStyle>
            <a:lvl1pPr marL="0" indent="0">
              <a:buNone/>
              <a:defRPr sz="2400" b="1">
                <a:solidFill>
                  <a:schemeClr val="tx2"/>
                </a:solidFill>
              </a:defRPr>
            </a:lvl1pPr>
          </a:lstStyle>
          <a:p>
            <a:pPr lvl="0"/>
            <a:r>
              <a:rPr lang="en-US" noProof="0"/>
              <a:t>ADD ADDITIONAL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548944" y="2564258"/>
            <a:ext cx="711197" cy="723544"/>
          </a:xfrm>
        </p:spPr>
        <p:txBody>
          <a:bodyPr anchor="ctr"/>
          <a:lstStyle>
            <a:lvl1pPr marL="0" indent="0" algn="ctr">
              <a:buNone/>
              <a:defRPr/>
            </a:lvl1pPr>
          </a:lstStyle>
          <a:p>
            <a:r>
              <a:rPr lang="en-US" noProof="0" dirty="0"/>
              <a:t>Icon</a:t>
            </a:r>
          </a:p>
        </p:txBody>
      </p:sp>
      <p:sp>
        <p:nvSpPr>
          <p:cNvPr id="20" name="Content Placeholder 6">
            <a:extLst>
              <a:ext uri="{FF2B5EF4-FFF2-40B4-BE49-F238E27FC236}">
                <a16:creationId xmlns:a16="http://schemas.microsoft.com/office/drawing/2014/main" id="{36B305EA-E44E-48DA-922F-20D8D3496709}"/>
              </a:ext>
            </a:extLst>
          </p:cNvPr>
          <p:cNvSpPr>
            <a:spLocks noGrp="1"/>
          </p:cNvSpPr>
          <p:nvPr>
            <p:ph sz="quarter" idx="22" hasCustomPrompt="1"/>
          </p:nvPr>
        </p:nvSpPr>
        <p:spPr>
          <a:xfrm>
            <a:off x="5562600" y="3556396"/>
            <a:ext cx="5901458" cy="1005939"/>
          </a:xfrm>
        </p:spPr>
        <p:txBody>
          <a:bodyPr lIns="91440" rIns="91440"/>
          <a:lstStyle>
            <a:lvl1pPr>
              <a:defRPr/>
            </a:lvl1pPr>
          </a:lstStyle>
          <a:p>
            <a:pPr lvl="0"/>
            <a:r>
              <a:rPr lang="en-US" noProof="0"/>
              <a:t>Description text </a:t>
            </a:r>
          </a:p>
        </p:txBody>
      </p:sp>
      <p:sp>
        <p:nvSpPr>
          <p:cNvPr id="21" name="Text Placeholder 7">
            <a:extLst>
              <a:ext uri="{FF2B5EF4-FFF2-40B4-BE49-F238E27FC236}">
                <a16:creationId xmlns:a16="http://schemas.microsoft.com/office/drawing/2014/main" id="{038D7323-C655-4E9F-A5C0-AE44AF907081}"/>
              </a:ext>
            </a:extLst>
          </p:cNvPr>
          <p:cNvSpPr>
            <a:spLocks noGrp="1"/>
          </p:cNvSpPr>
          <p:nvPr>
            <p:ph type="body" sz="quarter" idx="23" hasCustomPrompt="1"/>
          </p:nvPr>
        </p:nvSpPr>
        <p:spPr>
          <a:xfrm>
            <a:off x="1524000" y="3846999"/>
            <a:ext cx="3810000" cy="424732"/>
          </a:xfrm>
          <a:noFill/>
        </p:spPr>
        <p:txBody>
          <a:bodyPr wrap="square" lIns="91440" rIns="91440" anchor="ctr">
            <a:spAutoFit/>
          </a:bodyPr>
          <a:lstStyle>
            <a:lvl1pPr marL="0" indent="0">
              <a:buNone/>
              <a:defRPr sz="2400" b="1">
                <a:solidFill>
                  <a:schemeClr val="accent5"/>
                </a:solidFill>
              </a:defRPr>
            </a:lvl1pPr>
          </a:lstStyle>
          <a:p>
            <a:pPr lvl="0"/>
            <a:r>
              <a:rPr lang="en-US" noProof="0"/>
              <a:t>ADD ADDITIONAL TEXT </a:t>
            </a:r>
          </a:p>
        </p:txBody>
      </p:sp>
      <p:sp>
        <p:nvSpPr>
          <p:cNvPr id="22" name="Picture Placeholder 7">
            <a:extLst>
              <a:ext uri="{FF2B5EF4-FFF2-40B4-BE49-F238E27FC236}">
                <a16:creationId xmlns:a16="http://schemas.microsoft.com/office/drawing/2014/main" id="{F79C998E-1F82-4AC1-AD39-82F45A05CED8}"/>
              </a:ext>
              <a:ext uri="{C183D7F6-B498-43B3-948B-1728B52AA6E4}">
                <adec:decorative xmlns:adec="http://schemas.microsoft.com/office/drawing/2017/decorative" val="1"/>
              </a:ext>
            </a:extLst>
          </p:cNvPr>
          <p:cNvSpPr>
            <a:spLocks noGrp="1"/>
          </p:cNvSpPr>
          <p:nvPr>
            <p:ph type="pic" sz="quarter" idx="24" hasCustomPrompt="1"/>
          </p:nvPr>
        </p:nvSpPr>
        <p:spPr>
          <a:xfrm>
            <a:off x="548944" y="3697593"/>
            <a:ext cx="711197" cy="723544"/>
          </a:xfrm>
        </p:spPr>
        <p:txBody>
          <a:bodyPr anchor="ctr"/>
          <a:lstStyle>
            <a:lvl1pPr marL="0" indent="0" algn="ctr">
              <a:buNone/>
              <a:defRPr/>
            </a:lvl1pPr>
          </a:lstStyle>
          <a:p>
            <a:r>
              <a:rPr lang="en-US" noProof="0" dirty="0"/>
              <a:t>Icon</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13" name="Content Placeholder 6">
            <a:extLst>
              <a:ext uri="{FF2B5EF4-FFF2-40B4-BE49-F238E27FC236}">
                <a16:creationId xmlns:a16="http://schemas.microsoft.com/office/drawing/2014/main" id="{3FD6DDB9-4D92-43F8-B746-ABBAB109CA1E}"/>
              </a:ext>
            </a:extLst>
          </p:cNvPr>
          <p:cNvSpPr>
            <a:spLocks noGrp="1"/>
          </p:cNvSpPr>
          <p:nvPr>
            <p:ph sz="quarter" idx="25" hasCustomPrompt="1"/>
          </p:nvPr>
        </p:nvSpPr>
        <p:spPr>
          <a:xfrm>
            <a:off x="5562600" y="4689732"/>
            <a:ext cx="5901458" cy="1005939"/>
          </a:xfrm>
        </p:spPr>
        <p:txBody>
          <a:bodyPr lIns="91440" rIns="91440"/>
          <a:lstStyle>
            <a:lvl1pPr>
              <a:defRPr/>
            </a:lvl1pPr>
          </a:lstStyle>
          <a:p>
            <a:pPr lvl="0"/>
            <a:r>
              <a:rPr lang="en-US" noProof="0"/>
              <a:t>Description text </a:t>
            </a:r>
          </a:p>
        </p:txBody>
      </p:sp>
      <p:sp>
        <p:nvSpPr>
          <p:cNvPr id="17" name="Text Placeholder 7">
            <a:extLst>
              <a:ext uri="{FF2B5EF4-FFF2-40B4-BE49-F238E27FC236}">
                <a16:creationId xmlns:a16="http://schemas.microsoft.com/office/drawing/2014/main" id="{13E2F95F-BD26-4AA8-941E-3993C9F1DBBC}"/>
              </a:ext>
            </a:extLst>
          </p:cNvPr>
          <p:cNvSpPr>
            <a:spLocks noGrp="1"/>
          </p:cNvSpPr>
          <p:nvPr>
            <p:ph type="body" sz="quarter" idx="26" hasCustomPrompt="1"/>
          </p:nvPr>
        </p:nvSpPr>
        <p:spPr>
          <a:xfrm>
            <a:off x="1524000" y="4980335"/>
            <a:ext cx="3810000" cy="424732"/>
          </a:xfrm>
          <a:noFill/>
        </p:spPr>
        <p:txBody>
          <a:bodyPr wrap="square" lIns="91440" rIns="91440" anchor="ctr">
            <a:spAutoFit/>
          </a:bodyPr>
          <a:lstStyle>
            <a:lvl1pPr marL="0" indent="0">
              <a:buNone/>
              <a:defRPr sz="2400" b="1">
                <a:solidFill>
                  <a:schemeClr val="accent6"/>
                </a:solidFill>
              </a:defRPr>
            </a:lvl1pPr>
          </a:lstStyle>
          <a:p>
            <a:pPr lvl="0"/>
            <a:r>
              <a:rPr lang="en-US" noProof="0"/>
              <a:t>ADD ADDITIONAL TEXT </a:t>
            </a:r>
          </a:p>
        </p:txBody>
      </p:sp>
      <p:sp>
        <p:nvSpPr>
          <p:cNvPr id="19" name="Picture Placeholder 7">
            <a:extLst>
              <a:ext uri="{FF2B5EF4-FFF2-40B4-BE49-F238E27FC236}">
                <a16:creationId xmlns:a16="http://schemas.microsoft.com/office/drawing/2014/main" id="{68F52DD2-B3F0-4652-8C7B-96406F99FC14}"/>
              </a:ext>
              <a:ext uri="{C183D7F6-B498-43B3-948B-1728B52AA6E4}">
                <adec:decorative xmlns:adec="http://schemas.microsoft.com/office/drawing/2017/decorative" val="1"/>
              </a:ext>
            </a:extLst>
          </p:cNvPr>
          <p:cNvSpPr>
            <a:spLocks noGrp="1"/>
          </p:cNvSpPr>
          <p:nvPr>
            <p:ph type="pic" sz="quarter" idx="27" hasCustomPrompt="1"/>
          </p:nvPr>
        </p:nvSpPr>
        <p:spPr>
          <a:xfrm>
            <a:off x="548944" y="4830929"/>
            <a:ext cx="711197" cy="723544"/>
          </a:xfrm>
        </p:spPr>
        <p:txBody>
          <a:bodyPr anchor="ctr"/>
          <a:lstStyle>
            <a:lvl1pPr marL="0" indent="0" algn="ctr">
              <a:buNone/>
              <a:defRPr/>
            </a:lvl1pPr>
          </a:lstStyle>
          <a:p>
            <a:r>
              <a:rPr lang="en-US" noProof="0" dirty="0"/>
              <a:t>Icon</a:t>
            </a:r>
          </a:p>
        </p:txBody>
      </p:sp>
    </p:spTree>
    <p:extLst>
      <p:ext uri="{BB962C8B-B14F-4D97-AF65-F5344CB8AC3E}">
        <p14:creationId xmlns:p14="http://schemas.microsoft.com/office/powerpoint/2010/main" val="2847411034"/>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Side patch Icon Content 3 rows">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724AA86D-A811-42CE-8C83-8053DFC66751}"/>
              </a:ext>
              <a:ext uri="{C183D7F6-B498-43B3-948B-1728B52AA6E4}">
                <adec:decorative xmlns:adec="http://schemas.microsoft.com/office/drawing/2017/decorative" val="1"/>
              </a:ext>
            </a:extLst>
          </p:cNvPr>
          <p:cNvSpPr/>
          <p:nvPr userDrawn="1"/>
        </p:nvSpPr>
        <p:spPr>
          <a:xfrm>
            <a:off x="-1" y="0"/>
            <a:ext cx="8329286" cy="6858000"/>
          </a:xfrm>
          <a:custGeom>
            <a:avLst/>
            <a:gdLst>
              <a:gd name="connsiteX0" fmla="*/ 0 w 8329286"/>
              <a:gd name="connsiteY0" fmla="*/ 0 h 6858000"/>
              <a:gd name="connsiteX1" fmla="*/ 8329286 w 8329286"/>
              <a:gd name="connsiteY1" fmla="*/ 0 h 6858000"/>
              <a:gd name="connsiteX2" fmla="*/ 8329286 w 8329286"/>
              <a:gd name="connsiteY2" fmla="*/ 68183 h 6858000"/>
              <a:gd name="connsiteX3" fmla="*/ 3175958 w 8329286"/>
              <a:gd name="connsiteY3" fmla="*/ 6858000 h 6858000"/>
              <a:gd name="connsiteX4" fmla="*/ 0 w 8329286"/>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9286" h="6858000">
                <a:moveTo>
                  <a:pt x="0" y="0"/>
                </a:moveTo>
                <a:lnTo>
                  <a:pt x="8329286" y="0"/>
                </a:lnTo>
                <a:lnTo>
                  <a:pt x="8329286" y="68183"/>
                </a:lnTo>
                <a:lnTo>
                  <a:pt x="3175958" y="6858000"/>
                </a:lnTo>
                <a:lnTo>
                  <a:pt x="0" y="6858000"/>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hasCustomPrompt="1"/>
          </p:nvPr>
        </p:nvSpPr>
        <p:spPr>
          <a:xfrm>
            <a:off x="7151214" y="2035302"/>
            <a:ext cx="4312844" cy="914490"/>
          </a:xfrm>
        </p:spPr>
        <p:txBody>
          <a:bodyPr lIns="91440" rIns="91440" anchor="ctr">
            <a:noAutofit/>
          </a:bodyPr>
          <a:lstStyle>
            <a:lvl1pPr marL="0" indent="0">
              <a:buNone/>
              <a:defRPr sz="1400"/>
            </a:lvl1pPr>
          </a:lstStyle>
          <a:p>
            <a:pPr lvl="0"/>
            <a:r>
              <a:rPr lang="en-US" noProof="0"/>
              <a:t>Description text </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624840" y="2280181"/>
            <a:ext cx="4937760" cy="424732"/>
          </a:xfrm>
          <a:noFill/>
        </p:spPr>
        <p:txBody>
          <a:bodyPr wrap="square" lIns="91440" rIns="91440" anchor="ctr">
            <a:noAutofit/>
          </a:bodyPr>
          <a:lstStyle>
            <a:lvl1pPr marL="0" indent="0" algn="r">
              <a:buNone/>
              <a:defRPr sz="2000" b="1">
                <a:solidFill>
                  <a:schemeClr val="tx2"/>
                </a:solidFill>
              </a:defRPr>
            </a:lvl1pPr>
          </a:lstStyle>
          <a:p>
            <a:pPr lvl="0"/>
            <a:r>
              <a:rPr lang="en-US" noProof="0"/>
              <a:t>ADD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5756426" y="1935993"/>
            <a:ext cx="1094116" cy="1113108"/>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lvl1pPr>
          </a:lstStyle>
          <a:p>
            <a:r>
              <a:rPr lang="en-US" noProof="0" dirty="0"/>
              <a:t>Icon</a:t>
            </a:r>
          </a:p>
        </p:txBody>
      </p:sp>
      <p:sp>
        <p:nvSpPr>
          <p:cNvPr id="20" name="Content Placeholder 6">
            <a:extLst>
              <a:ext uri="{FF2B5EF4-FFF2-40B4-BE49-F238E27FC236}">
                <a16:creationId xmlns:a16="http://schemas.microsoft.com/office/drawing/2014/main" id="{36B305EA-E44E-48DA-922F-20D8D3496709}"/>
              </a:ext>
            </a:extLst>
          </p:cNvPr>
          <p:cNvSpPr>
            <a:spLocks noGrp="1"/>
          </p:cNvSpPr>
          <p:nvPr>
            <p:ph sz="quarter" idx="22" hasCustomPrompt="1"/>
          </p:nvPr>
        </p:nvSpPr>
        <p:spPr>
          <a:xfrm>
            <a:off x="6071132" y="3576256"/>
            <a:ext cx="5392925" cy="914490"/>
          </a:xfrm>
        </p:spPr>
        <p:txBody>
          <a:bodyPr lIns="91440" rIns="91440" anchor="ctr">
            <a:noAutofit/>
          </a:bodyPr>
          <a:lstStyle>
            <a:lvl1pPr marL="0" indent="0">
              <a:buNone/>
              <a:defRPr sz="1400"/>
            </a:lvl1pPr>
          </a:lstStyle>
          <a:p>
            <a:pPr lvl="0"/>
            <a:r>
              <a:rPr lang="en-US" noProof="0"/>
              <a:t>Description text </a:t>
            </a:r>
          </a:p>
        </p:txBody>
      </p:sp>
      <p:sp>
        <p:nvSpPr>
          <p:cNvPr id="21" name="Text Placeholder 7">
            <a:extLst>
              <a:ext uri="{FF2B5EF4-FFF2-40B4-BE49-F238E27FC236}">
                <a16:creationId xmlns:a16="http://schemas.microsoft.com/office/drawing/2014/main" id="{038D7323-C655-4E9F-A5C0-AE44AF907081}"/>
              </a:ext>
            </a:extLst>
          </p:cNvPr>
          <p:cNvSpPr>
            <a:spLocks noGrp="1"/>
          </p:cNvSpPr>
          <p:nvPr>
            <p:ph type="body" sz="quarter" idx="23" hasCustomPrompt="1"/>
          </p:nvPr>
        </p:nvSpPr>
        <p:spPr>
          <a:xfrm>
            <a:off x="548640" y="3846999"/>
            <a:ext cx="4023360" cy="424732"/>
          </a:xfrm>
          <a:noFill/>
        </p:spPr>
        <p:txBody>
          <a:bodyPr wrap="square" lIns="91440" rIns="91440" anchor="ctr">
            <a:noAutofit/>
          </a:bodyPr>
          <a:lstStyle>
            <a:lvl1pPr marL="0" indent="0" algn="r">
              <a:buNone/>
              <a:defRPr sz="2000" b="1">
                <a:solidFill>
                  <a:schemeClr val="accent5"/>
                </a:solidFill>
              </a:defRPr>
            </a:lvl1pPr>
          </a:lstStyle>
          <a:p>
            <a:pPr lvl="0"/>
            <a:r>
              <a:rPr lang="en-US" noProof="0"/>
              <a:t>ADD TEXT </a:t>
            </a:r>
          </a:p>
        </p:txBody>
      </p:sp>
      <p:sp>
        <p:nvSpPr>
          <p:cNvPr id="22" name="Picture Placeholder 7">
            <a:extLst>
              <a:ext uri="{FF2B5EF4-FFF2-40B4-BE49-F238E27FC236}">
                <a16:creationId xmlns:a16="http://schemas.microsoft.com/office/drawing/2014/main" id="{F79C998E-1F82-4AC1-AD39-82F45A05CED8}"/>
              </a:ext>
              <a:ext uri="{C183D7F6-B498-43B3-948B-1728B52AA6E4}">
                <adec:decorative xmlns:adec="http://schemas.microsoft.com/office/drawing/2017/decorative" val="1"/>
              </a:ext>
            </a:extLst>
          </p:cNvPr>
          <p:cNvSpPr>
            <a:spLocks noGrp="1"/>
          </p:cNvSpPr>
          <p:nvPr>
            <p:ph type="pic" sz="quarter" idx="24" hasCustomPrompt="1"/>
          </p:nvPr>
        </p:nvSpPr>
        <p:spPr>
          <a:xfrm>
            <a:off x="4774508" y="3502811"/>
            <a:ext cx="1094116" cy="1113108"/>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lvl1pPr>
          </a:lstStyle>
          <a:p>
            <a:r>
              <a:rPr lang="en-US" noProof="0" dirty="0"/>
              <a:t>Icon</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13" name="Content Placeholder 6">
            <a:extLst>
              <a:ext uri="{FF2B5EF4-FFF2-40B4-BE49-F238E27FC236}">
                <a16:creationId xmlns:a16="http://schemas.microsoft.com/office/drawing/2014/main" id="{3FD6DDB9-4D92-43F8-B746-ABBAB109CA1E}"/>
              </a:ext>
            </a:extLst>
          </p:cNvPr>
          <p:cNvSpPr>
            <a:spLocks noGrp="1"/>
          </p:cNvSpPr>
          <p:nvPr>
            <p:ph sz="quarter" idx="25" hasCustomPrompt="1"/>
          </p:nvPr>
        </p:nvSpPr>
        <p:spPr>
          <a:xfrm>
            <a:off x="4949699" y="5117210"/>
            <a:ext cx="6514359" cy="914490"/>
          </a:xfrm>
        </p:spPr>
        <p:txBody>
          <a:bodyPr lIns="91440" rIns="91440" anchor="ctr">
            <a:noAutofit/>
          </a:bodyPr>
          <a:lstStyle>
            <a:lvl1pPr marL="0" indent="0">
              <a:buNone/>
              <a:defRPr sz="1400"/>
            </a:lvl1pPr>
          </a:lstStyle>
          <a:p>
            <a:pPr lvl="0"/>
            <a:r>
              <a:rPr lang="en-US" noProof="0"/>
              <a:t>Description text </a:t>
            </a:r>
          </a:p>
        </p:txBody>
      </p:sp>
      <p:sp>
        <p:nvSpPr>
          <p:cNvPr id="17" name="Text Placeholder 7">
            <a:extLst>
              <a:ext uri="{FF2B5EF4-FFF2-40B4-BE49-F238E27FC236}">
                <a16:creationId xmlns:a16="http://schemas.microsoft.com/office/drawing/2014/main" id="{13E2F95F-BD26-4AA8-941E-3993C9F1DBBC}"/>
              </a:ext>
            </a:extLst>
          </p:cNvPr>
          <p:cNvSpPr>
            <a:spLocks noGrp="1"/>
          </p:cNvSpPr>
          <p:nvPr>
            <p:ph type="body" sz="quarter" idx="26" hasCustomPrompt="1"/>
          </p:nvPr>
        </p:nvSpPr>
        <p:spPr>
          <a:xfrm>
            <a:off x="548641" y="5362089"/>
            <a:ext cx="2956560" cy="424732"/>
          </a:xfrm>
          <a:noFill/>
        </p:spPr>
        <p:txBody>
          <a:bodyPr wrap="square" lIns="91440" rIns="91440" anchor="ctr">
            <a:noAutofit/>
          </a:bodyPr>
          <a:lstStyle>
            <a:lvl1pPr marL="0" indent="0" algn="r">
              <a:buNone/>
              <a:defRPr sz="2000" b="1">
                <a:solidFill>
                  <a:schemeClr val="accent6"/>
                </a:solidFill>
              </a:defRPr>
            </a:lvl1pPr>
          </a:lstStyle>
          <a:p>
            <a:pPr lvl="0"/>
            <a:r>
              <a:rPr lang="en-US" noProof="0"/>
              <a:t>ADD TEXT </a:t>
            </a:r>
          </a:p>
        </p:txBody>
      </p:sp>
      <p:sp>
        <p:nvSpPr>
          <p:cNvPr id="19" name="Picture Placeholder 7">
            <a:extLst>
              <a:ext uri="{FF2B5EF4-FFF2-40B4-BE49-F238E27FC236}">
                <a16:creationId xmlns:a16="http://schemas.microsoft.com/office/drawing/2014/main" id="{68F52DD2-B3F0-4652-8C7B-96406F99FC14}"/>
              </a:ext>
              <a:ext uri="{C183D7F6-B498-43B3-948B-1728B52AA6E4}">
                <adec:decorative xmlns:adec="http://schemas.microsoft.com/office/drawing/2017/decorative" val="1"/>
              </a:ext>
            </a:extLst>
          </p:cNvPr>
          <p:cNvSpPr>
            <a:spLocks noGrp="1"/>
          </p:cNvSpPr>
          <p:nvPr>
            <p:ph type="pic" sz="quarter" idx="27" hasCustomPrompt="1"/>
          </p:nvPr>
        </p:nvSpPr>
        <p:spPr>
          <a:xfrm>
            <a:off x="3680392" y="5017901"/>
            <a:ext cx="1094116" cy="1113108"/>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lvl1pPr>
          </a:lstStyle>
          <a:p>
            <a:r>
              <a:rPr lang="en-US" noProof="0" dirty="0"/>
              <a:t>Icon</a:t>
            </a:r>
          </a:p>
        </p:txBody>
      </p:sp>
      <p:sp>
        <p:nvSpPr>
          <p:cNvPr id="35" name="Freeform: Shape 34">
            <a:extLst>
              <a:ext uri="{FF2B5EF4-FFF2-40B4-BE49-F238E27FC236}">
                <a16:creationId xmlns:a16="http://schemas.microsoft.com/office/drawing/2014/main" id="{79F57DF2-7AB9-4D3A-AADE-E93D5621B0F8}"/>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358974389"/>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Side patch Title Only">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724AA86D-A811-42CE-8C83-8053DFC66751}"/>
              </a:ext>
              <a:ext uri="{C183D7F6-B498-43B3-948B-1728B52AA6E4}">
                <adec:decorative xmlns:adec="http://schemas.microsoft.com/office/drawing/2017/decorative" val="1"/>
              </a:ext>
            </a:extLst>
          </p:cNvPr>
          <p:cNvSpPr/>
          <p:nvPr userDrawn="1"/>
        </p:nvSpPr>
        <p:spPr>
          <a:xfrm>
            <a:off x="-1" y="0"/>
            <a:ext cx="8329286" cy="6858000"/>
          </a:xfrm>
          <a:custGeom>
            <a:avLst/>
            <a:gdLst>
              <a:gd name="connsiteX0" fmla="*/ 0 w 8329286"/>
              <a:gd name="connsiteY0" fmla="*/ 0 h 6858000"/>
              <a:gd name="connsiteX1" fmla="*/ 8329286 w 8329286"/>
              <a:gd name="connsiteY1" fmla="*/ 0 h 6858000"/>
              <a:gd name="connsiteX2" fmla="*/ 8329286 w 8329286"/>
              <a:gd name="connsiteY2" fmla="*/ 68183 h 6858000"/>
              <a:gd name="connsiteX3" fmla="*/ 3175958 w 8329286"/>
              <a:gd name="connsiteY3" fmla="*/ 6858000 h 6858000"/>
              <a:gd name="connsiteX4" fmla="*/ 0 w 8329286"/>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9286" h="6858000">
                <a:moveTo>
                  <a:pt x="0" y="0"/>
                </a:moveTo>
                <a:lnTo>
                  <a:pt x="8329286" y="0"/>
                </a:lnTo>
                <a:lnTo>
                  <a:pt x="8329286" y="68183"/>
                </a:lnTo>
                <a:lnTo>
                  <a:pt x="3175958" y="6858000"/>
                </a:lnTo>
                <a:lnTo>
                  <a:pt x="0" y="6858000"/>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15" name="Freeform: Shape 14">
            <a:extLst>
              <a:ext uri="{FF2B5EF4-FFF2-40B4-BE49-F238E27FC236}">
                <a16:creationId xmlns:a16="http://schemas.microsoft.com/office/drawing/2014/main" id="{89314C5F-7D40-40CF-8951-9660A5ACE1F7}"/>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6B4884FC-8C22-42B9-9E84-2B12AC73364F}"/>
              </a:ext>
              <a:ext uri="{C183D7F6-B498-43B3-948B-1728B52AA6E4}">
                <adec:decorative xmlns:adec="http://schemas.microsoft.com/office/drawing/2017/decorative" val="1"/>
              </a:ext>
            </a:extLst>
          </p:cNvPr>
          <p:cNvCxnSpPr/>
          <p:nvPr userDrawn="1"/>
        </p:nvCxnSpPr>
        <p:spPr>
          <a:xfrm>
            <a:off x="2018097" y="5181600"/>
            <a:ext cx="688207" cy="0"/>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6B9C406-BFD3-481F-9B48-3DCA3A33014F}"/>
              </a:ext>
              <a:ext uri="{C183D7F6-B498-43B3-948B-1728B52AA6E4}">
                <adec:decorative xmlns:adec="http://schemas.microsoft.com/office/drawing/2017/decorative" val="1"/>
              </a:ext>
            </a:extLst>
          </p:cNvPr>
          <p:cNvCxnSpPr/>
          <p:nvPr userDrawn="1"/>
        </p:nvCxnSpPr>
        <p:spPr>
          <a:xfrm>
            <a:off x="5751896" y="5181600"/>
            <a:ext cx="688207" cy="0"/>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AF3D50D-B3D8-4A41-84D8-4BE250D1BD62}"/>
              </a:ext>
              <a:ext uri="{C183D7F6-B498-43B3-948B-1728B52AA6E4}">
                <adec:decorative xmlns:adec="http://schemas.microsoft.com/office/drawing/2017/decorative" val="1"/>
              </a:ext>
            </a:extLst>
          </p:cNvPr>
          <p:cNvCxnSpPr/>
          <p:nvPr userDrawn="1"/>
        </p:nvCxnSpPr>
        <p:spPr>
          <a:xfrm>
            <a:off x="9485696" y="5181600"/>
            <a:ext cx="688207" cy="0"/>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29" name="Picture Placeholder 8">
            <a:extLst>
              <a:ext uri="{FF2B5EF4-FFF2-40B4-BE49-F238E27FC236}">
                <a16:creationId xmlns:a16="http://schemas.microsoft.com/office/drawing/2014/main" id="{D7401DA1-CBDE-40D5-856F-25C28280FCB0}"/>
              </a:ext>
              <a:ext uri="{C183D7F6-B498-43B3-948B-1728B52AA6E4}">
                <adec:decorative xmlns:adec="http://schemas.microsoft.com/office/drawing/2017/decorative" val="1"/>
              </a:ext>
            </a:extLst>
          </p:cNvPr>
          <p:cNvSpPr>
            <a:spLocks noGrp="1"/>
          </p:cNvSpPr>
          <p:nvPr>
            <p:ph type="pic" sz="quarter" idx="17" hasCustomPrompt="1"/>
          </p:nvPr>
        </p:nvSpPr>
        <p:spPr>
          <a:xfrm>
            <a:off x="533401" y="2057401"/>
            <a:ext cx="3657599" cy="2762808"/>
          </a:xfr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 1</a:t>
            </a:r>
          </a:p>
        </p:txBody>
      </p:sp>
      <p:sp>
        <p:nvSpPr>
          <p:cNvPr id="30" name="Picture Placeholder 8">
            <a:extLst>
              <a:ext uri="{FF2B5EF4-FFF2-40B4-BE49-F238E27FC236}">
                <a16:creationId xmlns:a16="http://schemas.microsoft.com/office/drawing/2014/main" id="{6321F101-EC7B-4128-A7FA-373AC507D3D4}"/>
              </a:ext>
              <a:ext uri="{C183D7F6-B498-43B3-948B-1728B52AA6E4}">
                <adec:decorative xmlns:adec="http://schemas.microsoft.com/office/drawing/2017/decorative" val="1"/>
              </a:ext>
            </a:extLst>
          </p:cNvPr>
          <p:cNvSpPr>
            <a:spLocks noGrp="1"/>
          </p:cNvSpPr>
          <p:nvPr>
            <p:ph type="pic" sz="quarter" idx="18" hasCustomPrompt="1"/>
          </p:nvPr>
        </p:nvSpPr>
        <p:spPr>
          <a:xfrm>
            <a:off x="4267200" y="2057401"/>
            <a:ext cx="3657599" cy="2762808"/>
          </a:xfr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 2</a:t>
            </a:r>
          </a:p>
        </p:txBody>
      </p:sp>
      <p:sp>
        <p:nvSpPr>
          <p:cNvPr id="31" name="Picture Placeholder 8">
            <a:extLst>
              <a:ext uri="{FF2B5EF4-FFF2-40B4-BE49-F238E27FC236}">
                <a16:creationId xmlns:a16="http://schemas.microsoft.com/office/drawing/2014/main" id="{229667AF-39CB-43E6-8D30-A2DDF8365C21}"/>
              </a:ext>
              <a:ext uri="{C183D7F6-B498-43B3-948B-1728B52AA6E4}">
                <adec:decorative xmlns:adec="http://schemas.microsoft.com/office/drawing/2017/decorative" val="1"/>
              </a:ext>
            </a:extLst>
          </p:cNvPr>
          <p:cNvSpPr>
            <a:spLocks noGrp="1"/>
          </p:cNvSpPr>
          <p:nvPr>
            <p:ph type="pic" sz="quarter" idx="19" hasCustomPrompt="1"/>
          </p:nvPr>
        </p:nvSpPr>
        <p:spPr>
          <a:xfrm>
            <a:off x="8001000" y="2057401"/>
            <a:ext cx="3657599" cy="2762808"/>
          </a:xfr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 3</a:t>
            </a:r>
          </a:p>
        </p:txBody>
      </p:sp>
      <p:sp>
        <p:nvSpPr>
          <p:cNvPr id="32" name="Text Placeholder 7">
            <a:extLst>
              <a:ext uri="{FF2B5EF4-FFF2-40B4-BE49-F238E27FC236}">
                <a16:creationId xmlns:a16="http://schemas.microsoft.com/office/drawing/2014/main" id="{125C62A5-1A39-471E-B819-35EB9F8B0CEE}"/>
              </a:ext>
            </a:extLst>
          </p:cNvPr>
          <p:cNvSpPr>
            <a:spLocks noGrp="1"/>
          </p:cNvSpPr>
          <p:nvPr>
            <p:ph type="body" sz="quarter" idx="16" hasCustomPrompt="1"/>
          </p:nvPr>
        </p:nvSpPr>
        <p:spPr>
          <a:xfrm>
            <a:off x="548640" y="5542992"/>
            <a:ext cx="3642359" cy="424732"/>
          </a:xfrm>
          <a:noFill/>
        </p:spPr>
        <p:txBody>
          <a:bodyPr wrap="square" lIns="91440" rIns="91440" anchor="t">
            <a:noAutofit/>
          </a:bodyPr>
          <a:lstStyle>
            <a:lvl1pPr marL="0" indent="0" algn="ctr">
              <a:spcBef>
                <a:spcPts val="0"/>
              </a:spcBef>
              <a:spcAft>
                <a:spcPts val="0"/>
              </a:spcAft>
              <a:buNone/>
              <a:defRPr sz="2000" b="1">
                <a:solidFill>
                  <a:schemeClr val="tx2"/>
                </a:solidFill>
              </a:defRPr>
            </a:lvl1pPr>
          </a:lstStyle>
          <a:p>
            <a:pPr lvl="0"/>
            <a:r>
              <a:rPr lang="en-US" noProof="0"/>
              <a:t>ADD TEXT </a:t>
            </a:r>
          </a:p>
        </p:txBody>
      </p:sp>
      <p:sp>
        <p:nvSpPr>
          <p:cNvPr id="33" name="Text Placeholder 7">
            <a:extLst>
              <a:ext uri="{FF2B5EF4-FFF2-40B4-BE49-F238E27FC236}">
                <a16:creationId xmlns:a16="http://schemas.microsoft.com/office/drawing/2014/main" id="{EB4CA538-2AD9-458A-B582-2FBFEAF60CFA}"/>
              </a:ext>
            </a:extLst>
          </p:cNvPr>
          <p:cNvSpPr>
            <a:spLocks noGrp="1"/>
          </p:cNvSpPr>
          <p:nvPr>
            <p:ph type="body" sz="quarter" idx="20" hasCustomPrompt="1"/>
          </p:nvPr>
        </p:nvSpPr>
        <p:spPr>
          <a:xfrm>
            <a:off x="4267200" y="5542992"/>
            <a:ext cx="3642359" cy="424732"/>
          </a:xfrm>
          <a:noFill/>
        </p:spPr>
        <p:txBody>
          <a:bodyPr wrap="square" lIns="91440" rIns="91440" anchor="t">
            <a:noAutofit/>
          </a:bodyPr>
          <a:lstStyle>
            <a:lvl1pPr marL="0" indent="0" algn="ctr">
              <a:spcBef>
                <a:spcPts val="0"/>
              </a:spcBef>
              <a:spcAft>
                <a:spcPts val="0"/>
              </a:spcAft>
              <a:buNone/>
              <a:defRPr sz="2000" b="1">
                <a:solidFill>
                  <a:schemeClr val="tx2"/>
                </a:solidFill>
              </a:defRPr>
            </a:lvl1pPr>
          </a:lstStyle>
          <a:p>
            <a:pPr lvl="0"/>
            <a:r>
              <a:rPr lang="en-US" noProof="0"/>
              <a:t>ADD TEXT </a:t>
            </a:r>
          </a:p>
        </p:txBody>
      </p:sp>
      <p:sp>
        <p:nvSpPr>
          <p:cNvPr id="35" name="Text Placeholder 7">
            <a:extLst>
              <a:ext uri="{FF2B5EF4-FFF2-40B4-BE49-F238E27FC236}">
                <a16:creationId xmlns:a16="http://schemas.microsoft.com/office/drawing/2014/main" id="{857C263B-EA99-4350-84C0-08B9746AEC05}"/>
              </a:ext>
            </a:extLst>
          </p:cNvPr>
          <p:cNvSpPr>
            <a:spLocks noGrp="1"/>
          </p:cNvSpPr>
          <p:nvPr>
            <p:ph type="body" sz="quarter" idx="21" hasCustomPrompt="1"/>
          </p:nvPr>
        </p:nvSpPr>
        <p:spPr>
          <a:xfrm>
            <a:off x="8001000" y="5542992"/>
            <a:ext cx="3642359" cy="424732"/>
          </a:xfrm>
          <a:noFill/>
        </p:spPr>
        <p:txBody>
          <a:bodyPr wrap="square" lIns="91440" rIns="91440" anchor="t">
            <a:noAutofit/>
          </a:bodyPr>
          <a:lstStyle>
            <a:lvl1pPr marL="0" indent="0" algn="ctr">
              <a:spcBef>
                <a:spcPts val="0"/>
              </a:spcBef>
              <a:spcAft>
                <a:spcPts val="0"/>
              </a:spcAft>
              <a:buNone/>
              <a:defRPr sz="2000" b="1">
                <a:solidFill>
                  <a:schemeClr val="tx2"/>
                </a:solidFill>
              </a:defRPr>
            </a:lvl1pPr>
          </a:lstStyle>
          <a:p>
            <a:pPr lvl="0"/>
            <a:r>
              <a:rPr lang="en-US" noProof="0"/>
              <a:t>ADD TEXT </a:t>
            </a:r>
          </a:p>
        </p:txBody>
      </p:sp>
    </p:spTree>
    <p:extLst>
      <p:ext uri="{BB962C8B-B14F-4D97-AF65-F5344CB8AC3E}">
        <p14:creationId xmlns:p14="http://schemas.microsoft.com/office/powerpoint/2010/main" val="1184759353"/>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724AA86D-A811-42CE-8C83-8053DFC66751}"/>
              </a:ext>
              <a:ext uri="{C183D7F6-B498-43B3-948B-1728B52AA6E4}">
                <adec:decorative xmlns:adec="http://schemas.microsoft.com/office/drawing/2017/decorative" val="1"/>
              </a:ext>
            </a:extLst>
          </p:cNvPr>
          <p:cNvSpPr/>
          <p:nvPr userDrawn="1"/>
        </p:nvSpPr>
        <p:spPr>
          <a:xfrm>
            <a:off x="-1" y="0"/>
            <a:ext cx="8329286" cy="6858000"/>
          </a:xfrm>
          <a:custGeom>
            <a:avLst/>
            <a:gdLst>
              <a:gd name="connsiteX0" fmla="*/ 0 w 8329286"/>
              <a:gd name="connsiteY0" fmla="*/ 0 h 6858000"/>
              <a:gd name="connsiteX1" fmla="*/ 8329286 w 8329286"/>
              <a:gd name="connsiteY1" fmla="*/ 0 h 6858000"/>
              <a:gd name="connsiteX2" fmla="*/ 8329286 w 8329286"/>
              <a:gd name="connsiteY2" fmla="*/ 68183 h 6858000"/>
              <a:gd name="connsiteX3" fmla="*/ 3175958 w 8329286"/>
              <a:gd name="connsiteY3" fmla="*/ 6858000 h 6858000"/>
              <a:gd name="connsiteX4" fmla="*/ 0 w 8329286"/>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9286" h="6858000">
                <a:moveTo>
                  <a:pt x="0" y="0"/>
                </a:moveTo>
                <a:lnTo>
                  <a:pt x="8329286" y="0"/>
                </a:lnTo>
                <a:lnTo>
                  <a:pt x="8329286" y="68183"/>
                </a:lnTo>
                <a:lnTo>
                  <a:pt x="3175958" y="6858000"/>
                </a:lnTo>
                <a:lnTo>
                  <a:pt x="0" y="6858000"/>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15" name="Freeform: Shape 14">
            <a:extLst>
              <a:ext uri="{FF2B5EF4-FFF2-40B4-BE49-F238E27FC236}">
                <a16:creationId xmlns:a16="http://schemas.microsoft.com/office/drawing/2014/main" id="{89314C5F-7D40-40CF-8951-9660A5ACE1F7}"/>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6B4884FC-8C22-42B9-9E84-2B12AC73364F}"/>
              </a:ext>
              <a:ext uri="{C183D7F6-B498-43B3-948B-1728B52AA6E4}">
                <adec:decorative xmlns:adec="http://schemas.microsoft.com/office/drawing/2017/decorative" val="1"/>
              </a:ext>
            </a:extLst>
          </p:cNvPr>
          <p:cNvCxnSpPr/>
          <p:nvPr userDrawn="1"/>
        </p:nvCxnSpPr>
        <p:spPr>
          <a:xfrm>
            <a:off x="1751397" y="5027659"/>
            <a:ext cx="688207" cy="0"/>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29" name="Picture Placeholder 8">
            <a:extLst>
              <a:ext uri="{FF2B5EF4-FFF2-40B4-BE49-F238E27FC236}">
                <a16:creationId xmlns:a16="http://schemas.microsoft.com/office/drawing/2014/main" id="{D7401DA1-CBDE-40D5-856F-25C28280FCB0}"/>
              </a:ext>
              <a:ext uri="{C183D7F6-B498-43B3-948B-1728B52AA6E4}">
                <adec:decorative xmlns:adec="http://schemas.microsoft.com/office/drawing/2017/decorative" val="1"/>
              </a:ext>
            </a:extLst>
          </p:cNvPr>
          <p:cNvSpPr>
            <a:spLocks noGrp="1"/>
          </p:cNvSpPr>
          <p:nvPr>
            <p:ph type="pic" sz="quarter" idx="17" hasCustomPrompt="1"/>
          </p:nvPr>
        </p:nvSpPr>
        <p:spPr>
          <a:xfrm>
            <a:off x="723902" y="2057402"/>
            <a:ext cx="2743197" cy="2743198"/>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32" name="Text Placeholder 7">
            <a:extLst>
              <a:ext uri="{FF2B5EF4-FFF2-40B4-BE49-F238E27FC236}">
                <a16:creationId xmlns:a16="http://schemas.microsoft.com/office/drawing/2014/main" id="{125C62A5-1A39-471E-B819-35EB9F8B0CEE}"/>
              </a:ext>
            </a:extLst>
          </p:cNvPr>
          <p:cNvSpPr>
            <a:spLocks noGrp="1"/>
          </p:cNvSpPr>
          <p:nvPr>
            <p:ph type="body" sz="quarter" idx="16" hasCustomPrompt="1"/>
          </p:nvPr>
        </p:nvSpPr>
        <p:spPr>
          <a:xfrm>
            <a:off x="541021" y="5307558"/>
            <a:ext cx="3108959" cy="424732"/>
          </a:xfrm>
          <a:noFill/>
        </p:spPr>
        <p:txBody>
          <a:bodyPr wrap="square" lIns="91440" rIns="91440" anchor="t">
            <a:noAutofit/>
          </a:bodyPr>
          <a:lstStyle>
            <a:lvl1pPr marL="0" indent="0" algn="ctr">
              <a:spcBef>
                <a:spcPts val="0"/>
              </a:spcBef>
              <a:spcAft>
                <a:spcPts val="0"/>
              </a:spcAft>
              <a:buNone/>
              <a:defRPr sz="2000" b="1">
                <a:solidFill>
                  <a:schemeClr val="tx2"/>
                </a:solidFill>
                <a:latin typeface="+mj-lt"/>
              </a:defRPr>
            </a:lvl1pPr>
          </a:lstStyle>
          <a:p>
            <a:pPr lvl="0"/>
            <a:r>
              <a:rPr lang="en-US" noProof="0"/>
              <a:t>ADD TEXT </a:t>
            </a:r>
          </a:p>
        </p:txBody>
      </p:sp>
      <p:sp>
        <p:nvSpPr>
          <p:cNvPr id="17" name="Text Placeholder 7">
            <a:extLst>
              <a:ext uri="{FF2B5EF4-FFF2-40B4-BE49-F238E27FC236}">
                <a16:creationId xmlns:a16="http://schemas.microsoft.com/office/drawing/2014/main" id="{2FD9C5C0-2B13-4BD9-BA25-5F692DE9E82D}"/>
              </a:ext>
            </a:extLst>
          </p:cNvPr>
          <p:cNvSpPr>
            <a:spLocks noGrp="1"/>
          </p:cNvSpPr>
          <p:nvPr>
            <p:ph type="body" sz="quarter" idx="18" hasCustomPrompt="1"/>
          </p:nvPr>
        </p:nvSpPr>
        <p:spPr>
          <a:xfrm>
            <a:off x="541021" y="5688559"/>
            <a:ext cx="3108959" cy="323629"/>
          </a:xfrm>
          <a:noFill/>
        </p:spPr>
        <p:txBody>
          <a:bodyPr wrap="square" lIns="91440" rIns="91440" anchor="t">
            <a:noAutofit/>
          </a:bodyPr>
          <a:lstStyle>
            <a:lvl1pPr marL="0" indent="0" algn="ctr">
              <a:spcBef>
                <a:spcPts val="0"/>
              </a:spcBef>
              <a:spcAft>
                <a:spcPts val="0"/>
              </a:spcAft>
              <a:buNone/>
              <a:defRPr sz="1400" b="0">
                <a:solidFill>
                  <a:schemeClr val="tx2"/>
                </a:solidFill>
                <a:latin typeface="+mn-lt"/>
              </a:defRPr>
            </a:lvl1pPr>
          </a:lstStyle>
          <a:p>
            <a:pPr lvl="0"/>
            <a:r>
              <a:rPr lang="en-US" noProof="0"/>
              <a:t>Description</a:t>
            </a:r>
          </a:p>
        </p:txBody>
      </p:sp>
      <p:cxnSp>
        <p:nvCxnSpPr>
          <p:cNvPr id="5" name="Straight Connector 4">
            <a:extLst>
              <a:ext uri="{FF2B5EF4-FFF2-40B4-BE49-F238E27FC236}">
                <a16:creationId xmlns:a16="http://schemas.microsoft.com/office/drawing/2014/main" id="{9971D9F8-CAE6-4680-A029-F96D0F1441FD}"/>
              </a:ext>
            </a:extLst>
          </p:cNvPr>
          <p:cNvCxnSpPr>
            <a:cxnSpLocks/>
          </p:cNvCxnSpPr>
          <p:nvPr userDrawn="1"/>
        </p:nvCxnSpPr>
        <p:spPr>
          <a:xfrm flipH="1">
            <a:off x="3907846" y="2747071"/>
            <a:ext cx="2160050" cy="2836074"/>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31598D0-210A-4FC8-9A7B-BFA0921CF214}"/>
              </a:ext>
              <a:ext uri="{C183D7F6-B498-43B3-948B-1728B52AA6E4}">
                <adec:decorative xmlns:adec="http://schemas.microsoft.com/office/drawing/2017/decorative" val="1"/>
              </a:ext>
            </a:extLst>
          </p:cNvPr>
          <p:cNvCxnSpPr>
            <a:cxnSpLocks/>
          </p:cNvCxnSpPr>
          <p:nvPr userDrawn="1"/>
        </p:nvCxnSpPr>
        <p:spPr>
          <a:xfrm rot="16200000">
            <a:off x="5536511" y="3617080"/>
            <a:ext cx="0" cy="109728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606439E2-68F5-46DF-9799-ABBEBECFD358}"/>
              </a:ext>
              <a:ext uri="{C183D7F6-B498-43B3-948B-1728B52AA6E4}">
                <adec:decorative xmlns:adec="http://schemas.microsoft.com/office/drawing/2017/decorative" val="1"/>
              </a:ext>
            </a:extLst>
          </p:cNvPr>
          <p:cNvGrpSpPr/>
          <p:nvPr userDrawn="1"/>
        </p:nvGrpSpPr>
        <p:grpSpPr>
          <a:xfrm>
            <a:off x="3906013" y="2754546"/>
            <a:ext cx="3254399" cy="2828600"/>
            <a:chOff x="4431264" y="2199060"/>
            <a:chExt cx="3363136" cy="2828600"/>
          </a:xfrm>
        </p:grpSpPr>
        <p:cxnSp>
          <p:nvCxnSpPr>
            <p:cNvPr id="21" name="Straight Connector 20">
              <a:extLst>
                <a:ext uri="{FF2B5EF4-FFF2-40B4-BE49-F238E27FC236}">
                  <a16:creationId xmlns:a16="http://schemas.microsoft.com/office/drawing/2014/main" id="{E95E9585-55FC-4C03-8122-DED9B077D9F8}"/>
                </a:ext>
              </a:extLst>
            </p:cNvPr>
            <p:cNvCxnSpPr>
              <a:cxnSpLocks/>
            </p:cNvCxnSpPr>
            <p:nvPr userDrawn="1"/>
          </p:nvCxnSpPr>
          <p:spPr>
            <a:xfrm rot="16200000">
              <a:off x="7227429" y="1632088"/>
              <a:ext cx="0" cy="1133943"/>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2403E01-A7A9-4801-84C2-A2B3D9B7F577}"/>
                </a:ext>
              </a:extLst>
            </p:cNvPr>
            <p:cNvCxnSpPr>
              <a:cxnSpLocks/>
            </p:cNvCxnSpPr>
            <p:nvPr userDrawn="1"/>
          </p:nvCxnSpPr>
          <p:spPr>
            <a:xfrm rot="16200000">
              <a:off x="4950988" y="4507936"/>
              <a:ext cx="0" cy="1039447"/>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5" name="Picture Placeholder 8">
            <a:extLst>
              <a:ext uri="{FF2B5EF4-FFF2-40B4-BE49-F238E27FC236}">
                <a16:creationId xmlns:a16="http://schemas.microsoft.com/office/drawing/2014/main" id="{BDA24073-E1E8-43FF-B135-B2947B97222B}"/>
              </a:ext>
              <a:ext uri="{C183D7F6-B498-43B3-948B-1728B52AA6E4}">
                <adec:decorative xmlns:adec="http://schemas.microsoft.com/office/drawing/2017/decorative" val="1"/>
              </a:ext>
            </a:extLst>
          </p:cNvPr>
          <p:cNvSpPr>
            <a:spLocks noGrp="1"/>
          </p:cNvSpPr>
          <p:nvPr userDrawn="1">
            <p:ph type="pic" sz="quarter" idx="19" hasCustomPrompt="1"/>
          </p:nvPr>
        </p:nvSpPr>
        <p:spPr>
          <a:xfrm>
            <a:off x="5426747" y="3663296"/>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6" name="Picture Placeholder 8">
            <a:extLst>
              <a:ext uri="{FF2B5EF4-FFF2-40B4-BE49-F238E27FC236}">
                <a16:creationId xmlns:a16="http://schemas.microsoft.com/office/drawing/2014/main" id="{DAD1D946-AD65-4E2D-A739-D93BA1AC1DFD}"/>
              </a:ext>
              <a:ext uri="{C183D7F6-B498-43B3-948B-1728B52AA6E4}">
                <adec:decorative xmlns:adec="http://schemas.microsoft.com/office/drawing/2017/decorative" val="1"/>
              </a:ext>
            </a:extLst>
          </p:cNvPr>
          <p:cNvSpPr>
            <a:spLocks noGrp="1"/>
          </p:cNvSpPr>
          <p:nvPr userDrawn="1">
            <p:ph type="pic" sz="quarter" idx="20" hasCustomPrompt="1"/>
          </p:nvPr>
        </p:nvSpPr>
        <p:spPr>
          <a:xfrm>
            <a:off x="4408933" y="5090164"/>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7" name="Picture Placeholder 8">
            <a:extLst>
              <a:ext uri="{FF2B5EF4-FFF2-40B4-BE49-F238E27FC236}">
                <a16:creationId xmlns:a16="http://schemas.microsoft.com/office/drawing/2014/main" id="{036FD13F-5CDF-4A6F-A890-1F23EA59027F}"/>
              </a:ext>
              <a:ext uri="{C183D7F6-B498-43B3-948B-1728B52AA6E4}">
                <adec:decorative xmlns:adec="http://schemas.microsoft.com/office/drawing/2017/decorative" val="1"/>
              </a:ext>
            </a:extLst>
          </p:cNvPr>
          <p:cNvSpPr>
            <a:spLocks noGrp="1"/>
          </p:cNvSpPr>
          <p:nvPr userDrawn="1">
            <p:ph type="pic" sz="quarter" idx="21" hasCustomPrompt="1"/>
          </p:nvPr>
        </p:nvSpPr>
        <p:spPr>
          <a:xfrm>
            <a:off x="6458832" y="2223786"/>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cxnSp>
        <p:nvCxnSpPr>
          <p:cNvPr id="36" name="Straight Connector 35">
            <a:extLst>
              <a:ext uri="{FF2B5EF4-FFF2-40B4-BE49-F238E27FC236}">
                <a16:creationId xmlns:a16="http://schemas.microsoft.com/office/drawing/2014/main" id="{4EA974DF-48E5-46E7-9453-8A47028BC514}"/>
              </a:ext>
              <a:ext uri="{C183D7F6-B498-43B3-948B-1728B52AA6E4}">
                <adec:decorative xmlns:adec="http://schemas.microsoft.com/office/drawing/2017/decorative" val="1"/>
              </a:ext>
            </a:extLst>
          </p:cNvPr>
          <p:cNvCxnSpPr>
            <a:cxnSpLocks/>
          </p:cNvCxnSpPr>
          <p:nvPr userDrawn="1"/>
        </p:nvCxnSpPr>
        <p:spPr>
          <a:xfrm flipH="1">
            <a:off x="7036660" y="2747071"/>
            <a:ext cx="2160050" cy="2836074"/>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A85692E-DBD5-4FD7-95CA-849C102632D2}"/>
              </a:ext>
              <a:ext uri="{C183D7F6-B498-43B3-948B-1728B52AA6E4}">
                <adec:decorative xmlns:adec="http://schemas.microsoft.com/office/drawing/2017/decorative" val="1"/>
              </a:ext>
            </a:extLst>
          </p:cNvPr>
          <p:cNvCxnSpPr>
            <a:cxnSpLocks/>
          </p:cNvCxnSpPr>
          <p:nvPr userDrawn="1"/>
        </p:nvCxnSpPr>
        <p:spPr>
          <a:xfrm rot="16200000">
            <a:off x="8665325" y="3617080"/>
            <a:ext cx="0" cy="109728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38" name="Group 37">
            <a:extLst>
              <a:ext uri="{FF2B5EF4-FFF2-40B4-BE49-F238E27FC236}">
                <a16:creationId xmlns:a16="http://schemas.microsoft.com/office/drawing/2014/main" id="{606422F5-A2F2-43D5-84EE-F875A28A728B}"/>
              </a:ext>
              <a:ext uri="{C183D7F6-B498-43B3-948B-1728B52AA6E4}">
                <adec:decorative xmlns:adec="http://schemas.microsoft.com/office/drawing/2017/decorative" val="1"/>
              </a:ext>
            </a:extLst>
          </p:cNvPr>
          <p:cNvGrpSpPr/>
          <p:nvPr userDrawn="1"/>
        </p:nvGrpSpPr>
        <p:grpSpPr>
          <a:xfrm>
            <a:off x="7034827" y="2754546"/>
            <a:ext cx="3254399" cy="2828600"/>
            <a:chOff x="4431264" y="2199060"/>
            <a:chExt cx="3363136" cy="2828600"/>
          </a:xfrm>
        </p:grpSpPr>
        <p:cxnSp>
          <p:nvCxnSpPr>
            <p:cNvPr id="39" name="Straight Connector 38">
              <a:extLst>
                <a:ext uri="{FF2B5EF4-FFF2-40B4-BE49-F238E27FC236}">
                  <a16:creationId xmlns:a16="http://schemas.microsoft.com/office/drawing/2014/main" id="{4BDD12EB-7EFD-4370-A7C6-9E57D6A7C6DF}"/>
                </a:ext>
              </a:extLst>
            </p:cNvPr>
            <p:cNvCxnSpPr>
              <a:cxnSpLocks/>
            </p:cNvCxnSpPr>
            <p:nvPr userDrawn="1"/>
          </p:nvCxnSpPr>
          <p:spPr>
            <a:xfrm rot="16200000">
              <a:off x="7227429" y="1632088"/>
              <a:ext cx="0" cy="1133943"/>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5D1AAC8-713E-418F-B7B4-27B58BDFD77C}"/>
                </a:ext>
              </a:extLst>
            </p:cNvPr>
            <p:cNvCxnSpPr>
              <a:cxnSpLocks/>
            </p:cNvCxnSpPr>
            <p:nvPr userDrawn="1"/>
          </p:nvCxnSpPr>
          <p:spPr>
            <a:xfrm rot="16200000">
              <a:off x="4950988" y="4507936"/>
              <a:ext cx="0" cy="1039447"/>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41" name="Picture Placeholder 8">
            <a:extLst>
              <a:ext uri="{FF2B5EF4-FFF2-40B4-BE49-F238E27FC236}">
                <a16:creationId xmlns:a16="http://schemas.microsoft.com/office/drawing/2014/main" id="{DEE070FD-95C9-4396-B429-69E1E14E3273}"/>
              </a:ext>
              <a:ext uri="{C183D7F6-B498-43B3-948B-1728B52AA6E4}">
                <adec:decorative xmlns:adec="http://schemas.microsoft.com/office/drawing/2017/decorative" val="1"/>
              </a:ext>
            </a:extLst>
          </p:cNvPr>
          <p:cNvSpPr>
            <a:spLocks noGrp="1"/>
          </p:cNvSpPr>
          <p:nvPr>
            <p:ph type="pic" sz="quarter" idx="22" hasCustomPrompt="1"/>
          </p:nvPr>
        </p:nvSpPr>
        <p:spPr>
          <a:xfrm>
            <a:off x="8555561" y="3663296"/>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42" name="Picture Placeholder 8">
            <a:extLst>
              <a:ext uri="{FF2B5EF4-FFF2-40B4-BE49-F238E27FC236}">
                <a16:creationId xmlns:a16="http://schemas.microsoft.com/office/drawing/2014/main" id="{5A9E7D40-35C3-4F7D-AAB6-D4168037C92B}"/>
              </a:ext>
              <a:ext uri="{C183D7F6-B498-43B3-948B-1728B52AA6E4}">
                <adec:decorative xmlns:adec="http://schemas.microsoft.com/office/drawing/2017/decorative" val="1"/>
              </a:ext>
            </a:extLst>
          </p:cNvPr>
          <p:cNvSpPr>
            <a:spLocks noGrp="1"/>
          </p:cNvSpPr>
          <p:nvPr>
            <p:ph type="pic" sz="quarter" idx="23" hasCustomPrompt="1"/>
          </p:nvPr>
        </p:nvSpPr>
        <p:spPr>
          <a:xfrm>
            <a:off x="7537747" y="5090164"/>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43" name="Picture Placeholder 8">
            <a:extLst>
              <a:ext uri="{FF2B5EF4-FFF2-40B4-BE49-F238E27FC236}">
                <a16:creationId xmlns:a16="http://schemas.microsoft.com/office/drawing/2014/main" id="{13CB6343-C37E-4656-A566-EA9A3A1BF01D}"/>
              </a:ext>
              <a:ext uri="{C183D7F6-B498-43B3-948B-1728B52AA6E4}">
                <adec:decorative xmlns:adec="http://schemas.microsoft.com/office/drawing/2017/decorative" val="1"/>
              </a:ext>
            </a:extLst>
          </p:cNvPr>
          <p:cNvSpPr>
            <a:spLocks noGrp="1"/>
          </p:cNvSpPr>
          <p:nvPr>
            <p:ph type="pic" sz="quarter" idx="24" hasCustomPrompt="1"/>
          </p:nvPr>
        </p:nvSpPr>
        <p:spPr>
          <a:xfrm>
            <a:off x="9587646" y="2223786"/>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44" name="Text Placeholder 7">
            <a:extLst>
              <a:ext uri="{FF2B5EF4-FFF2-40B4-BE49-F238E27FC236}">
                <a16:creationId xmlns:a16="http://schemas.microsoft.com/office/drawing/2014/main" id="{847B0A6E-95FE-4876-8783-F2D69813E0D6}"/>
              </a:ext>
            </a:extLst>
          </p:cNvPr>
          <p:cNvSpPr>
            <a:spLocks noGrp="1"/>
          </p:cNvSpPr>
          <p:nvPr>
            <p:ph type="body" sz="quarter" idx="25" hasCustomPrompt="1"/>
          </p:nvPr>
        </p:nvSpPr>
        <p:spPr>
          <a:xfrm>
            <a:off x="7595850" y="2643605"/>
            <a:ext cx="1311814" cy="166199"/>
          </a:xfrm>
          <a:noFill/>
        </p:spPr>
        <p:txBody>
          <a:bodyPr wrap="square" lIns="0" tIns="0" rIns="0" bIns="0" anchor="ctr">
            <a:noAutofit/>
          </a:bodyPr>
          <a:lstStyle>
            <a:lvl1pPr marL="0" indent="0" algn="l">
              <a:spcBef>
                <a:spcPts val="0"/>
              </a:spcBef>
              <a:spcAft>
                <a:spcPts val="0"/>
              </a:spcAft>
              <a:buNone/>
              <a:defRPr sz="1200" b="0">
                <a:solidFill>
                  <a:schemeClr val="tx1">
                    <a:lumMod val="75000"/>
                    <a:lumOff val="25000"/>
                  </a:schemeClr>
                </a:solidFill>
                <a:latin typeface="+mn-lt"/>
              </a:defRPr>
            </a:lvl1pPr>
          </a:lstStyle>
          <a:p>
            <a:pPr lvl="0"/>
            <a:r>
              <a:rPr lang="en-US" noProof="0"/>
              <a:t>Name</a:t>
            </a:r>
          </a:p>
        </p:txBody>
      </p:sp>
      <p:sp>
        <p:nvSpPr>
          <p:cNvPr id="45" name="Text Placeholder 7">
            <a:extLst>
              <a:ext uri="{FF2B5EF4-FFF2-40B4-BE49-F238E27FC236}">
                <a16:creationId xmlns:a16="http://schemas.microsoft.com/office/drawing/2014/main" id="{4E9CD2A8-E96D-45CF-B252-F6F8267FF344}"/>
              </a:ext>
            </a:extLst>
          </p:cNvPr>
          <p:cNvSpPr>
            <a:spLocks noGrp="1"/>
          </p:cNvSpPr>
          <p:nvPr>
            <p:ph type="body" sz="quarter" idx="26" hasCustomPrompt="1"/>
          </p:nvPr>
        </p:nvSpPr>
        <p:spPr>
          <a:xfrm>
            <a:off x="6557415" y="4083115"/>
            <a:ext cx="1311814" cy="166199"/>
          </a:xfrm>
          <a:noFill/>
        </p:spPr>
        <p:txBody>
          <a:bodyPr wrap="square" lIns="0" tIns="0" rIns="0" bIns="0" anchor="ctr">
            <a:noAutofit/>
          </a:bodyPr>
          <a:lstStyle>
            <a:lvl1pPr marL="0" indent="0" algn="l">
              <a:spcBef>
                <a:spcPts val="0"/>
              </a:spcBef>
              <a:spcAft>
                <a:spcPts val="0"/>
              </a:spcAft>
              <a:buNone/>
              <a:defRPr sz="1200" b="0">
                <a:solidFill>
                  <a:schemeClr val="tx1">
                    <a:lumMod val="75000"/>
                    <a:lumOff val="25000"/>
                  </a:schemeClr>
                </a:solidFill>
                <a:latin typeface="+mn-lt"/>
              </a:defRPr>
            </a:lvl1pPr>
          </a:lstStyle>
          <a:p>
            <a:pPr lvl="0"/>
            <a:r>
              <a:rPr lang="en-US" noProof="0"/>
              <a:t>Name</a:t>
            </a:r>
          </a:p>
        </p:txBody>
      </p:sp>
      <p:sp>
        <p:nvSpPr>
          <p:cNvPr id="46" name="Text Placeholder 7">
            <a:extLst>
              <a:ext uri="{FF2B5EF4-FFF2-40B4-BE49-F238E27FC236}">
                <a16:creationId xmlns:a16="http://schemas.microsoft.com/office/drawing/2014/main" id="{1AE8BBFE-01C4-4028-9B89-8D3A005A4B89}"/>
              </a:ext>
            </a:extLst>
          </p:cNvPr>
          <p:cNvSpPr>
            <a:spLocks noGrp="1"/>
          </p:cNvSpPr>
          <p:nvPr>
            <p:ph type="body" sz="quarter" idx="27" hasCustomPrompt="1"/>
          </p:nvPr>
        </p:nvSpPr>
        <p:spPr>
          <a:xfrm>
            <a:off x="5564282" y="5509983"/>
            <a:ext cx="1311814" cy="166199"/>
          </a:xfrm>
          <a:noFill/>
        </p:spPr>
        <p:txBody>
          <a:bodyPr wrap="square" lIns="0" tIns="0" rIns="0" bIns="0" anchor="ctr">
            <a:noAutofit/>
          </a:bodyPr>
          <a:lstStyle>
            <a:lvl1pPr marL="0" indent="0" algn="l">
              <a:spcBef>
                <a:spcPts val="0"/>
              </a:spcBef>
              <a:spcAft>
                <a:spcPts val="0"/>
              </a:spcAft>
              <a:buNone/>
              <a:defRPr sz="1200" b="0">
                <a:solidFill>
                  <a:schemeClr val="tx1">
                    <a:lumMod val="75000"/>
                    <a:lumOff val="25000"/>
                  </a:schemeClr>
                </a:solidFill>
                <a:latin typeface="+mn-lt"/>
              </a:defRPr>
            </a:lvl1pPr>
          </a:lstStyle>
          <a:p>
            <a:pPr lvl="0"/>
            <a:r>
              <a:rPr lang="en-US" noProof="0"/>
              <a:t>Name</a:t>
            </a:r>
          </a:p>
        </p:txBody>
      </p:sp>
      <p:sp>
        <p:nvSpPr>
          <p:cNvPr id="47" name="Text Placeholder 7">
            <a:extLst>
              <a:ext uri="{FF2B5EF4-FFF2-40B4-BE49-F238E27FC236}">
                <a16:creationId xmlns:a16="http://schemas.microsoft.com/office/drawing/2014/main" id="{49C15349-435A-457E-9835-D4345AD3ED9F}"/>
              </a:ext>
            </a:extLst>
          </p:cNvPr>
          <p:cNvSpPr>
            <a:spLocks noGrp="1"/>
          </p:cNvSpPr>
          <p:nvPr>
            <p:ph type="body" sz="quarter" idx="28" hasCustomPrompt="1"/>
          </p:nvPr>
        </p:nvSpPr>
        <p:spPr>
          <a:xfrm>
            <a:off x="10727786" y="2643605"/>
            <a:ext cx="1311814" cy="166199"/>
          </a:xfrm>
          <a:noFill/>
        </p:spPr>
        <p:txBody>
          <a:bodyPr wrap="square" lIns="0" tIns="0" rIns="0" bIns="0" anchor="ctr">
            <a:noAutofit/>
          </a:bodyPr>
          <a:lstStyle>
            <a:lvl1pPr marL="0" indent="0" algn="l">
              <a:spcBef>
                <a:spcPts val="0"/>
              </a:spcBef>
              <a:spcAft>
                <a:spcPts val="0"/>
              </a:spcAft>
              <a:buNone/>
              <a:defRPr sz="1200" b="0">
                <a:solidFill>
                  <a:schemeClr val="tx1">
                    <a:lumMod val="75000"/>
                    <a:lumOff val="25000"/>
                  </a:schemeClr>
                </a:solidFill>
                <a:latin typeface="+mn-lt"/>
              </a:defRPr>
            </a:lvl1pPr>
          </a:lstStyle>
          <a:p>
            <a:pPr lvl="0"/>
            <a:r>
              <a:rPr lang="en-US" noProof="0"/>
              <a:t>Name</a:t>
            </a:r>
          </a:p>
        </p:txBody>
      </p:sp>
      <p:sp>
        <p:nvSpPr>
          <p:cNvPr id="48" name="Text Placeholder 7">
            <a:extLst>
              <a:ext uri="{FF2B5EF4-FFF2-40B4-BE49-F238E27FC236}">
                <a16:creationId xmlns:a16="http://schemas.microsoft.com/office/drawing/2014/main" id="{06DC437D-C5F6-49FA-8BF0-932297827EA8}"/>
              </a:ext>
            </a:extLst>
          </p:cNvPr>
          <p:cNvSpPr>
            <a:spLocks noGrp="1"/>
          </p:cNvSpPr>
          <p:nvPr>
            <p:ph type="body" sz="quarter" idx="29" hasCustomPrompt="1"/>
          </p:nvPr>
        </p:nvSpPr>
        <p:spPr>
          <a:xfrm>
            <a:off x="9689351" y="4083115"/>
            <a:ext cx="1311814" cy="166199"/>
          </a:xfrm>
          <a:noFill/>
        </p:spPr>
        <p:txBody>
          <a:bodyPr wrap="square" lIns="0" tIns="0" rIns="0" bIns="0" anchor="ctr">
            <a:noAutofit/>
          </a:bodyPr>
          <a:lstStyle>
            <a:lvl1pPr marL="0" indent="0" algn="l">
              <a:spcBef>
                <a:spcPts val="0"/>
              </a:spcBef>
              <a:spcAft>
                <a:spcPts val="0"/>
              </a:spcAft>
              <a:buNone/>
              <a:defRPr sz="1200" b="0">
                <a:solidFill>
                  <a:schemeClr val="tx1">
                    <a:lumMod val="75000"/>
                    <a:lumOff val="25000"/>
                  </a:schemeClr>
                </a:solidFill>
                <a:latin typeface="+mn-lt"/>
              </a:defRPr>
            </a:lvl1pPr>
          </a:lstStyle>
          <a:p>
            <a:pPr lvl="0"/>
            <a:r>
              <a:rPr lang="en-US" noProof="0"/>
              <a:t>Name</a:t>
            </a:r>
          </a:p>
        </p:txBody>
      </p:sp>
      <p:sp>
        <p:nvSpPr>
          <p:cNvPr id="49" name="Text Placeholder 7">
            <a:extLst>
              <a:ext uri="{FF2B5EF4-FFF2-40B4-BE49-F238E27FC236}">
                <a16:creationId xmlns:a16="http://schemas.microsoft.com/office/drawing/2014/main" id="{9DB16E7F-EE86-4AF9-871B-5614FE2D4428}"/>
              </a:ext>
            </a:extLst>
          </p:cNvPr>
          <p:cNvSpPr>
            <a:spLocks noGrp="1"/>
          </p:cNvSpPr>
          <p:nvPr>
            <p:ph type="body" sz="quarter" idx="30" hasCustomPrompt="1"/>
          </p:nvPr>
        </p:nvSpPr>
        <p:spPr>
          <a:xfrm>
            <a:off x="8696218" y="5509983"/>
            <a:ext cx="1311814" cy="166199"/>
          </a:xfrm>
          <a:noFill/>
        </p:spPr>
        <p:txBody>
          <a:bodyPr wrap="square" lIns="0" tIns="0" rIns="0" bIns="0" anchor="ctr">
            <a:noAutofit/>
          </a:bodyPr>
          <a:lstStyle>
            <a:lvl1pPr marL="0" indent="0" algn="l">
              <a:spcBef>
                <a:spcPts val="0"/>
              </a:spcBef>
              <a:spcAft>
                <a:spcPts val="0"/>
              </a:spcAft>
              <a:buNone/>
              <a:defRPr sz="1200" b="0">
                <a:solidFill>
                  <a:schemeClr val="tx1">
                    <a:lumMod val="75000"/>
                    <a:lumOff val="25000"/>
                  </a:schemeClr>
                </a:solidFill>
                <a:latin typeface="+mn-lt"/>
              </a:defRPr>
            </a:lvl1pPr>
          </a:lstStyle>
          <a:p>
            <a:pPr lvl="0"/>
            <a:r>
              <a:rPr lang="en-US" noProof="0"/>
              <a:t>Name</a:t>
            </a:r>
          </a:p>
        </p:txBody>
      </p:sp>
    </p:spTree>
    <p:extLst>
      <p:ext uri="{BB962C8B-B14F-4D97-AF65-F5344CB8AC3E}">
        <p14:creationId xmlns:p14="http://schemas.microsoft.com/office/powerpoint/2010/main" val="3622213138"/>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ITLE ONLY_Org Char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icture Placeholder 8">
            <a:extLst>
              <a:ext uri="{FF2B5EF4-FFF2-40B4-BE49-F238E27FC236}">
                <a16:creationId xmlns:a16="http://schemas.microsoft.com/office/drawing/2014/main" id="{48934421-B8F7-41B6-9EC4-5E3C497424A8}"/>
              </a:ext>
              <a:ext uri="{C183D7F6-B498-43B3-948B-1728B52AA6E4}">
                <adec:decorative xmlns:adec="http://schemas.microsoft.com/office/drawing/2017/decorative" val="1"/>
              </a:ext>
            </a:extLst>
          </p:cNvPr>
          <p:cNvSpPr>
            <a:spLocks noGrp="1"/>
          </p:cNvSpPr>
          <p:nvPr>
            <p:ph type="pic" sz="quarter" idx="17" hasCustomPrompt="1"/>
          </p:nvPr>
        </p:nvSpPr>
        <p:spPr>
          <a:xfrm>
            <a:off x="3960064" y="1981200"/>
            <a:ext cx="1523993" cy="1523994"/>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10" name="Text Placeholder 7">
            <a:extLst>
              <a:ext uri="{FF2B5EF4-FFF2-40B4-BE49-F238E27FC236}">
                <a16:creationId xmlns:a16="http://schemas.microsoft.com/office/drawing/2014/main" id="{4BACF049-4E3E-418D-9DB0-9D63BDDD25AE}"/>
              </a:ext>
            </a:extLst>
          </p:cNvPr>
          <p:cNvSpPr>
            <a:spLocks noGrp="1"/>
          </p:cNvSpPr>
          <p:nvPr>
            <p:ph type="body" sz="quarter" idx="16" hasCustomPrompt="1"/>
          </p:nvPr>
        </p:nvSpPr>
        <p:spPr>
          <a:xfrm>
            <a:off x="5788864" y="2618469"/>
            <a:ext cx="3108959" cy="424732"/>
          </a:xfrm>
          <a:noFill/>
        </p:spPr>
        <p:txBody>
          <a:bodyPr wrap="square" lIns="91440" rIns="91440" anchor="ctr">
            <a:noAutofit/>
          </a:bodyPr>
          <a:lstStyle>
            <a:lvl1pPr marL="0" indent="0" algn="l">
              <a:spcBef>
                <a:spcPts val="0"/>
              </a:spcBef>
              <a:spcAft>
                <a:spcPts val="0"/>
              </a:spcAft>
              <a:buNone/>
              <a:defRPr sz="1600" b="1">
                <a:solidFill>
                  <a:schemeClr val="tx2"/>
                </a:solidFill>
                <a:latin typeface="+mj-lt"/>
              </a:defRPr>
            </a:lvl1pPr>
          </a:lstStyle>
          <a:p>
            <a:pPr lvl="0"/>
            <a:r>
              <a:rPr lang="en-US" noProof="0"/>
              <a:t>ADD TEXT </a:t>
            </a:r>
          </a:p>
        </p:txBody>
      </p:sp>
      <p:sp>
        <p:nvSpPr>
          <p:cNvPr id="12" name="Text Placeholder 7">
            <a:extLst>
              <a:ext uri="{FF2B5EF4-FFF2-40B4-BE49-F238E27FC236}">
                <a16:creationId xmlns:a16="http://schemas.microsoft.com/office/drawing/2014/main" id="{EFE2AF5B-D21D-4FE5-932F-F2989F6E0116}"/>
              </a:ext>
            </a:extLst>
          </p:cNvPr>
          <p:cNvSpPr>
            <a:spLocks noGrp="1"/>
          </p:cNvSpPr>
          <p:nvPr>
            <p:ph type="body" sz="quarter" idx="18" hasCustomPrompt="1"/>
          </p:nvPr>
        </p:nvSpPr>
        <p:spPr>
          <a:xfrm>
            <a:off x="5788864" y="2999470"/>
            <a:ext cx="3108959" cy="323629"/>
          </a:xfrm>
          <a:noFill/>
        </p:spPr>
        <p:txBody>
          <a:bodyPr wrap="square" lIns="91440" rIns="91440" anchor="t">
            <a:noAutofit/>
          </a:bodyPr>
          <a:lstStyle>
            <a:lvl1pPr marL="0" indent="0" algn="l">
              <a:spcBef>
                <a:spcPts val="0"/>
              </a:spcBef>
              <a:spcAft>
                <a:spcPts val="0"/>
              </a:spcAft>
              <a:buNone/>
              <a:defRPr sz="1200" b="0">
                <a:solidFill>
                  <a:schemeClr val="tx2"/>
                </a:solidFill>
                <a:latin typeface="+mn-lt"/>
              </a:defRPr>
            </a:lvl1pPr>
          </a:lstStyle>
          <a:p>
            <a:pPr lvl="0"/>
            <a:r>
              <a:rPr lang="en-US" noProof="0"/>
              <a:t>Description</a:t>
            </a:r>
          </a:p>
        </p:txBody>
      </p:sp>
      <p:cxnSp>
        <p:nvCxnSpPr>
          <p:cNvPr id="14" name="Straight Connector 13">
            <a:extLst>
              <a:ext uri="{FF2B5EF4-FFF2-40B4-BE49-F238E27FC236}">
                <a16:creationId xmlns:a16="http://schemas.microsoft.com/office/drawing/2014/main" id="{266B4E82-4E92-438C-9DBD-FDAC98DBA804}"/>
              </a:ext>
              <a:ext uri="{C183D7F6-B498-43B3-948B-1728B52AA6E4}">
                <adec:decorative xmlns:adec="http://schemas.microsoft.com/office/drawing/2017/decorative" val="1"/>
              </a:ext>
            </a:extLst>
          </p:cNvPr>
          <p:cNvCxnSpPr>
            <a:cxnSpLocks/>
          </p:cNvCxnSpPr>
          <p:nvPr userDrawn="1"/>
        </p:nvCxnSpPr>
        <p:spPr>
          <a:xfrm rot="16200000">
            <a:off x="6146423" y="665228"/>
            <a:ext cx="0" cy="740664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Picture Placeholder 8">
            <a:extLst>
              <a:ext uri="{FF2B5EF4-FFF2-40B4-BE49-F238E27FC236}">
                <a16:creationId xmlns:a16="http://schemas.microsoft.com/office/drawing/2014/main" id="{5C2A05E4-0266-470B-94B6-0EA500EFD52F}"/>
              </a:ext>
              <a:ext uri="{C183D7F6-B498-43B3-948B-1728B52AA6E4}">
                <adec:decorative xmlns:adec="http://schemas.microsoft.com/office/drawing/2017/decorative" val="1"/>
              </a:ext>
            </a:extLst>
          </p:cNvPr>
          <p:cNvSpPr>
            <a:spLocks noGrp="1"/>
          </p:cNvSpPr>
          <p:nvPr>
            <p:ph type="pic" sz="quarter" idx="21" hasCustomPrompt="1"/>
          </p:nvPr>
        </p:nvSpPr>
        <p:spPr>
          <a:xfrm>
            <a:off x="1811223"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17" name="Text Placeholder 7">
            <a:extLst>
              <a:ext uri="{FF2B5EF4-FFF2-40B4-BE49-F238E27FC236}">
                <a16:creationId xmlns:a16="http://schemas.microsoft.com/office/drawing/2014/main" id="{8B705CE2-63BB-44EF-9494-D7197888F260}"/>
              </a:ext>
            </a:extLst>
          </p:cNvPr>
          <p:cNvSpPr>
            <a:spLocks noGrp="1"/>
          </p:cNvSpPr>
          <p:nvPr>
            <p:ph type="body" sz="quarter" idx="25" hasCustomPrompt="1"/>
          </p:nvPr>
        </p:nvSpPr>
        <p:spPr>
          <a:xfrm>
            <a:off x="1520494"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18" name="Text Placeholder 7">
            <a:extLst>
              <a:ext uri="{FF2B5EF4-FFF2-40B4-BE49-F238E27FC236}">
                <a16:creationId xmlns:a16="http://schemas.microsoft.com/office/drawing/2014/main" id="{91C9BD3E-CCA7-4ADF-83CB-175C316AEA84}"/>
              </a:ext>
            </a:extLst>
          </p:cNvPr>
          <p:cNvSpPr>
            <a:spLocks noGrp="1"/>
          </p:cNvSpPr>
          <p:nvPr>
            <p:ph type="body" sz="quarter" idx="26" hasCustomPrompt="1"/>
          </p:nvPr>
        </p:nvSpPr>
        <p:spPr>
          <a:xfrm>
            <a:off x="1520494"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19" name="Picture Placeholder 8">
            <a:extLst>
              <a:ext uri="{FF2B5EF4-FFF2-40B4-BE49-F238E27FC236}">
                <a16:creationId xmlns:a16="http://schemas.microsoft.com/office/drawing/2014/main" id="{DC756ECA-27F0-4309-A411-2021931A3A4F}"/>
              </a:ext>
              <a:ext uri="{C183D7F6-B498-43B3-948B-1728B52AA6E4}">
                <adec:decorative xmlns:adec="http://schemas.microsoft.com/office/drawing/2017/decorative" val="1"/>
              </a:ext>
            </a:extLst>
          </p:cNvPr>
          <p:cNvSpPr>
            <a:spLocks noGrp="1"/>
          </p:cNvSpPr>
          <p:nvPr>
            <p:ph type="pic" sz="quarter" idx="27" hasCustomPrompt="1"/>
          </p:nvPr>
        </p:nvSpPr>
        <p:spPr>
          <a:xfrm>
            <a:off x="3640023"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0" name="Text Placeholder 7">
            <a:extLst>
              <a:ext uri="{FF2B5EF4-FFF2-40B4-BE49-F238E27FC236}">
                <a16:creationId xmlns:a16="http://schemas.microsoft.com/office/drawing/2014/main" id="{BCC1B1EE-9270-494A-B26E-3E810517012E}"/>
              </a:ext>
            </a:extLst>
          </p:cNvPr>
          <p:cNvSpPr>
            <a:spLocks noGrp="1"/>
          </p:cNvSpPr>
          <p:nvPr>
            <p:ph type="body" sz="quarter" idx="28" hasCustomPrompt="1"/>
          </p:nvPr>
        </p:nvSpPr>
        <p:spPr>
          <a:xfrm>
            <a:off x="3349294"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21" name="Text Placeholder 7">
            <a:extLst>
              <a:ext uri="{FF2B5EF4-FFF2-40B4-BE49-F238E27FC236}">
                <a16:creationId xmlns:a16="http://schemas.microsoft.com/office/drawing/2014/main" id="{621D9997-09EF-468A-A3A6-7C2705CF1757}"/>
              </a:ext>
            </a:extLst>
          </p:cNvPr>
          <p:cNvSpPr>
            <a:spLocks noGrp="1"/>
          </p:cNvSpPr>
          <p:nvPr>
            <p:ph type="body" sz="quarter" idx="29" hasCustomPrompt="1"/>
          </p:nvPr>
        </p:nvSpPr>
        <p:spPr>
          <a:xfrm>
            <a:off x="3349294"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22" name="Picture Placeholder 8">
            <a:extLst>
              <a:ext uri="{FF2B5EF4-FFF2-40B4-BE49-F238E27FC236}">
                <a16:creationId xmlns:a16="http://schemas.microsoft.com/office/drawing/2014/main" id="{CC2A50A3-3A8F-469D-B16E-A06FD4C2A978}"/>
              </a:ext>
              <a:ext uri="{C183D7F6-B498-43B3-948B-1728B52AA6E4}">
                <adec:decorative xmlns:adec="http://schemas.microsoft.com/office/drawing/2017/decorative" val="1"/>
              </a:ext>
            </a:extLst>
          </p:cNvPr>
          <p:cNvSpPr>
            <a:spLocks noGrp="1"/>
          </p:cNvSpPr>
          <p:nvPr>
            <p:ph type="pic" sz="quarter" idx="30" hasCustomPrompt="1"/>
          </p:nvPr>
        </p:nvSpPr>
        <p:spPr>
          <a:xfrm>
            <a:off x="5449773"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3" name="Text Placeholder 7">
            <a:extLst>
              <a:ext uri="{FF2B5EF4-FFF2-40B4-BE49-F238E27FC236}">
                <a16:creationId xmlns:a16="http://schemas.microsoft.com/office/drawing/2014/main" id="{065EDDEE-214F-4148-8B8C-0BA5AEF7658A}"/>
              </a:ext>
            </a:extLst>
          </p:cNvPr>
          <p:cNvSpPr>
            <a:spLocks noGrp="1"/>
          </p:cNvSpPr>
          <p:nvPr>
            <p:ph type="body" sz="quarter" idx="31" hasCustomPrompt="1"/>
          </p:nvPr>
        </p:nvSpPr>
        <p:spPr>
          <a:xfrm>
            <a:off x="5159044"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24" name="Text Placeholder 7">
            <a:extLst>
              <a:ext uri="{FF2B5EF4-FFF2-40B4-BE49-F238E27FC236}">
                <a16:creationId xmlns:a16="http://schemas.microsoft.com/office/drawing/2014/main" id="{520C0E2F-F27A-44AC-BB9A-74F62BEC5752}"/>
              </a:ext>
            </a:extLst>
          </p:cNvPr>
          <p:cNvSpPr>
            <a:spLocks noGrp="1"/>
          </p:cNvSpPr>
          <p:nvPr>
            <p:ph type="body" sz="quarter" idx="32" hasCustomPrompt="1"/>
          </p:nvPr>
        </p:nvSpPr>
        <p:spPr>
          <a:xfrm>
            <a:off x="5159044"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25" name="Picture Placeholder 8">
            <a:extLst>
              <a:ext uri="{FF2B5EF4-FFF2-40B4-BE49-F238E27FC236}">
                <a16:creationId xmlns:a16="http://schemas.microsoft.com/office/drawing/2014/main" id="{ADC5446D-3469-43DA-ACE3-2AEC5B90384E}"/>
              </a:ext>
              <a:ext uri="{C183D7F6-B498-43B3-948B-1728B52AA6E4}">
                <adec:decorative xmlns:adec="http://schemas.microsoft.com/office/drawing/2017/decorative" val="1"/>
              </a:ext>
            </a:extLst>
          </p:cNvPr>
          <p:cNvSpPr>
            <a:spLocks noGrp="1"/>
          </p:cNvSpPr>
          <p:nvPr>
            <p:ph type="pic" sz="quarter" idx="33" hasCustomPrompt="1"/>
          </p:nvPr>
        </p:nvSpPr>
        <p:spPr>
          <a:xfrm>
            <a:off x="7259523"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6" name="Text Placeholder 7">
            <a:extLst>
              <a:ext uri="{FF2B5EF4-FFF2-40B4-BE49-F238E27FC236}">
                <a16:creationId xmlns:a16="http://schemas.microsoft.com/office/drawing/2014/main" id="{4BF91944-817D-4080-9FC7-1C01D3C52F74}"/>
              </a:ext>
            </a:extLst>
          </p:cNvPr>
          <p:cNvSpPr>
            <a:spLocks noGrp="1"/>
          </p:cNvSpPr>
          <p:nvPr>
            <p:ph type="body" sz="quarter" idx="34" hasCustomPrompt="1"/>
          </p:nvPr>
        </p:nvSpPr>
        <p:spPr>
          <a:xfrm>
            <a:off x="6968794"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27" name="Text Placeholder 7">
            <a:extLst>
              <a:ext uri="{FF2B5EF4-FFF2-40B4-BE49-F238E27FC236}">
                <a16:creationId xmlns:a16="http://schemas.microsoft.com/office/drawing/2014/main" id="{B6FC5678-B04A-4631-9DFF-776737E9C8AC}"/>
              </a:ext>
            </a:extLst>
          </p:cNvPr>
          <p:cNvSpPr>
            <a:spLocks noGrp="1"/>
          </p:cNvSpPr>
          <p:nvPr>
            <p:ph type="body" sz="quarter" idx="35" hasCustomPrompt="1"/>
          </p:nvPr>
        </p:nvSpPr>
        <p:spPr>
          <a:xfrm>
            <a:off x="6968794"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28" name="Picture Placeholder 8">
            <a:extLst>
              <a:ext uri="{FF2B5EF4-FFF2-40B4-BE49-F238E27FC236}">
                <a16:creationId xmlns:a16="http://schemas.microsoft.com/office/drawing/2014/main" id="{BF024C2A-A070-4BF1-BA78-8FDD47DED455}"/>
              </a:ext>
              <a:ext uri="{C183D7F6-B498-43B3-948B-1728B52AA6E4}">
                <adec:decorative xmlns:adec="http://schemas.microsoft.com/office/drawing/2017/decorative" val="1"/>
              </a:ext>
            </a:extLst>
          </p:cNvPr>
          <p:cNvSpPr>
            <a:spLocks noGrp="1"/>
          </p:cNvSpPr>
          <p:nvPr>
            <p:ph type="pic" sz="quarter" idx="36" hasCustomPrompt="1"/>
          </p:nvPr>
        </p:nvSpPr>
        <p:spPr>
          <a:xfrm>
            <a:off x="9066634"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9" name="Text Placeholder 7">
            <a:extLst>
              <a:ext uri="{FF2B5EF4-FFF2-40B4-BE49-F238E27FC236}">
                <a16:creationId xmlns:a16="http://schemas.microsoft.com/office/drawing/2014/main" id="{72D75690-3F0F-4257-84B4-90CB4E6BB7EA}"/>
              </a:ext>
            </a:extLst>
          </p:cNvPr>
          <p:cNvSpPr>
            <a:spLocks noGrp="1"/>
          </p:cNvSpPr>
          <p:nvPr>
            <p:ph type="body" sz="quarter" idx="37" hasCustomPrompt="1"/>
          </p:nvPr>
        </p:nvSpPr>
        <p:spPr>
          <a:xfrm>
            <a:off x="8775905"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30" name="Text Placeholder 7">
            <a:extLst>
              <a:ext uri="{FF2B5EF4-FFF2-40B4-BE49-F238E27FC236}">
                <a16:creationId xmlns:a16="http://schemas.microsoft.com/office/drawing/2014/main" id="{FC3E89DF-7D8F-458A-910F-B06B607998AF}"/>
              </a:ext>
            </a:extLst>
          </p:cNvPr>
          <p:cNvSpPr>
            <a:spLocks noGrp="1"/>
          </p:cNvSpPr>
          <p:nvPr>
            <p:ph type="body" sz="quarter" idx="38" hasCustomPrompt="1"/>
          </p:nvPr>
        </p:nvSpPr>
        <p:spPr>
          <a:xfrm>
            <a:off x="8775905"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Tree>
    <p:extLst>
      <p:ext uri="{BB962C8B-B14F-4D97-AF65-F5344CB8AC3E}">
        <p14:creationId xmlns:p14="http://schemas.microsoft.com/office/powerpoint/2010/main" val="372609534"/>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ITLE ONLY_Org Chart 6">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icture Placeholder 8">
            <a:extLst>
              <a:ext uri="{FF2B5EF4-FFF2-40B4-BE49-F238E27FC236}">
                <a16:creationId xmlns:a16="http://schemas.microsoft.com/office/drawing/2014/main" id="{48934421-B8F7-41B6-9EC4-5E3C497424A8}"/>
              </a:ext>
              <a:ext uri="{C183D7F6-B498-43B3-948B-1728B52AA6E4}">
                <adec:decorative xmlns:adec="http://schemas.microsoft.com/office/drawing/2017/decorative" val="1"/>
              </a:ext>
            </a:extLst>
          </p:cNvPr>
          <p:cNvSpPr>
            <a:spLocks noGrp="1"/>
          </p:cNvSpPr>
          <p:nvPr>
            <p:ph type="pic" sz="quarter" idx="17" hasCustomPrompt="1"/>
          </p:nvPr>
        </p:nvSpPr>
        <p:spPr>
          <a:xfrm>
            <a:off x="3596641" y="1981200"/>
            <a:ext cx="1523993" cy="1523994"/>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10" name="Text Placeholder 7">
            <a:extLst>
              <a:ext uri="{FF2B5EF4-FFF2-40B4-BE49-F238E27FC236}">
                <a16:creationId xmlns:a16="http://schemas.microsoft.com/office/drawing/2014/main" id="{4BACF049-4E3E-418D-9DB0-9D63BDDD25AE}"/>
              </a:ext>
            </a:extLst>
          </p:cNvPr>
          <p:cNvSpPr>
            <a:spLocks noGrp="1"/>
          </p:cNvSpPr>
          <p:nvPr>
            <p:ph type="body" sz="quarter" idx="16" hasCustomPrompt="1"/>
          </p:nvPr>
        </p:nvSpPr>
        <p:spPr>
          <a:xfrm>
            <a:off x="5425441" y="2618469"/>
            <a:ext cx="3108959" cy="424732"/>
          </a:xfrm>
          <a:noFill/>
        </p:spPr>
        <p:txBody>
          <a:bodyPr wrap="square" lIns="91440" rIns="91440" anchor="ctr">
            <a:noAutofit/>
          </a:bodyPr>
          <a:lstStyle>
            <a:lvl1pPr marL="0" indent="0" algn="l">
              <a:spcBef>
                <a:spcPts val="0"/>
              </a:spcBef>
              <a:spcAft>
                <a:spcPts val="0"/>
              </a:spcAft>
              <a:buNone/>
              <a:defRPr sz="1600" b="1">
                <a:solidFill>
                  <a:schemeClr val="tx2"/>
                </a:solidFill>
                <a:latin typeface="+mj-lt"/>
              </a:defRPr>
            </a:lvl1pPr>
          </a:lstStyle>
          <a:p>
            <a:pPr lvl="0"/>
            <a:r>
              <a:rPr lang="en-US" noProof="0"/>
              <a:t>ADD TEXT </a:t>
            </a:r>
          </a:p>
        </p:txBody>
      </p:sp>
      <p:sp>
        <p:nvSpPr>
          <p:cNvPr id="12" name="Text Placeholder 7">
            <a:extLst>
              <a:ext uri="{FF2B5EF4-FFF2-40B4-BE49-F238E27FC236}">
                <a16:creationId xmlns:a16="http://schemas.microsoft.com/office/drawing/2014/main" id="{EFE2AF5B-D21D-4FE5-932F-F2989F6E0116}"/>
              </a:ext>
            </a:extLst>
          </p:cNvPr>
          <p:cNvSpPr>
            <a:spLocks noGrp="1"/>
          </p:cNvSpPr>
          <p:nvPr>
            <p:ph type="body" sz="quarter" idx="18" hasCustomPrompt="1"/>
          </p:nvPr>
        </p:nvSpPr>
        <p:spPr>
          <a:xfrm>
            <a:off x="5425441" y="2999470"/>
            <a:ext cx="3108959" cy="323629"/>
          </a:xfrm>
          <a:noFill/>
        </p:spPr>
        <p:txBody>
          <a:bodyPr wrap="square" lIns="91440" rIns="91440" anchor="t">
            <a:noAutofit/>
          </a:bodyPr>
          <a:lstStyle>
            <a:lvl1pPr marL="0" indent="0" algn="l">
              <a:spcBef>
                <a:spcPts val="0"/>
              </a:spcBef>
              <a:spcAft>
                <a:spcPts val="0"/>
              </a:spcAft>
              <a:buNone/>
              <a:defRPr sz="1200" b="0">
                <a:solidFill>
                  <a:schemeClr val="tx2"/>
                </a:solidFill>
                <a:latin typeface="+mn-lt"/>
              </a:defRPr>
            </a:lvl1pPr>
          </a:lstStyle>
          <a:p>
            <a:pPr lvl="0"/>
            <a:r>
              <a:rPr lang="en-US" noProof="0"/>
              <a:t>Description</a:t>
            </a:r>
          </a:p>
        </p:txBody>
      </p:sp>
      <p:cxnSp>
        <p:nvCxnSpPr>
          <p:cNvPr id="14" name="Straight Connector 13">
            <a:extLst>
              <a:ext uri="{FF2B5EF4-FFF2-40B4-BE49-F238E27FC236}">
                <a16:creationId xmlns:a16="http://schemas.microsoft.com/office/drawing/2014/main" id="{266B4E82-4E92-438C-9DBD-FDAC98DBA804}"/>
              </a:ext>
              <a:ext uri="{C183D7F6-B498-43B3-948B-1728B52AA6E4}">
                <adec:decorative xmlns:adec="http://schemas.microsoft.com/office/drawing/2017/decorative" val="1"/>
              </a:ext>
            </a:extLst>
          </p:cNvPr>
          <p:cNvCxnSpPr>
            <a:cxnSpLocks/>
          </p:cNvCxnSpPr>
          <p:nvPr userDrawn="1"/>
        </p:nvCxnSpPr>
        <p:spPr>
          <a:xfrm rot="16200000">
            <a:off x="6165169" y="-112012"/>
            <a:ext cx="0" cy="896112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Picture Placeholder 8">
            <a:extLst>
              <a:ext uri="{FF2B5EF4-FFF2-40B4-BE49-F238E27FC236}">
                <a16:creationId xmlns:a16="http://schemas.microsoft.com/office/drawing/2014/main" id="{5C2A05E4-0266-470B-94B6-0EA500EFD52F}"/>
              </a:ext>
              <a:ext uri="{C183D7F6-B498-43B3-948B-1728B52AA6E4}">
                <adec:decorative xmlns:adec="http://schemas.microsoft.com/office/drawing/2017/decorative" val="1"/>
              </a:ext>
            </a:extLst>
          </p:cNvPr>
          <p:cNvSpPr>
            <a:spLocks noGrp="1"/>
          </p:cNvSpPr>
          <p:nvPr>
            <p:ph type="pic" sz="quarter" idx="21" hasCustomPrompt="1"/>
          </p:nvPr>
        </p:nvSpPr>
        <p:spPr>
          <a:xfrm>
            <a:off x="1052729"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17" name="Text Placeholder 7">
            <a:extLst>
              <a:ext uri="{FF2B5EF4-FFF2-40B4-BE49-F238E27FC236}">
                <a16:creationId xmlns:a16="http://schemas.microsoft.com/office/drawing/2014/main" id="{8B705CE2-63BB-44EF-9494-D7197888F260}"/>
              </a:ext>
            </a:extLst>
          </p:cNvPr>
          <p:cNvSpPr>
            <a:spLocks noGrp="1"/>
          </p:cNvSpPr>
          <p:nvPr>
            <p:ph type="body" sz="quarter" idx="25" hasCustomPrompt="1"/>
          </p:nvPr>
        </p:nvSpPr>
        <p:spPr>
          <a:xfrm>
            <a:off x="762000"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18" name="Text Placeholder 7">
            <a:extLst>
              <a:ext uri="{FF2B5EF4-FFF2-40B4-BE49-F238E27FC236}">
                <a16:creationId xmlns:a16="http://schemas.microsoft.com/office/drawing/2014/main" id="{91C9BD3E-CCA7-4ADF-83CB-175C316AEA84}"/>
              </a:ext>
            </a:extLst>
          </p:cNvPr>
          <p:cNvSpPr>
            <a:spLocks noGrp="1"/>
          </p:cNvSpPr>
          <p:nvPr>
            <p:ph type="body" sz="quarter" idx="26" hasCustomPrompt="1"/>
          </p:nvPr>
        </p:nvSpPr>
        <p:spPr>
          <a:xfrm>
            <a:off x="762000"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19" name="Picture Placeholder 8">
            <a:extLst>
              <a:ext uri="{FF2B5EF4-FFF2-40B4-BE49-F238E27FC236}">
                <a16:creationId xmlns:a16="http://schemas.microsoft.com/office/drawing/2014/main" id="{DC756ECA-27F0-4309-A411-2021931A3A4F}"/>
              </a:ext>
              <a:ext uri="{C183D7F6-B498-43B3-948B-1728B52AA6E4}">
                <adec:decorative xmlns:adec="http://schemas.microsoft.com/office/drawing/2017/decorative" val="1"/>
              </a:ext>
            </a:extLst>
          </p:cNvPr>
          <p:cNvSpPr>
            <a:spLocks noGrp="1"/>
          </p:cNvSpPr>
          <p:nvPr>
            <p:ph type="pic" sz="quarter" idx="27" hasCustomPrompt="1"/>
          </p:nvPr>
        </p:nvSpPr>
        <p:spPr>
          <a:xfrm>
            <a:off x="2881529"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0" name="Text Placeholder 7">
            <a:extLst>
              <a:ext uri="{FF2B5EF4-FFF2-40B4-BE49-F238E27FC236}">
                <a16:creationId xmlns:a16="http://schemas.microsoft.com/office/drawing/2014/main" id="{BCC1B1EE-9270-494A-B26E-3E810517012E}"/>
              </a:ext>
            </a:extLst>
          </p:cNvPr>
          <p:cNvSpPr>
            <a:spLocks noGrp="1"/>
          </p:cNvSpPr>
          <p:nvPr>
            <p:ph type="body" sz="quarter" idx="28" hasCustomPrompt="1"/>
          </p:nvPr>
        </p:nvSpPr>
        <p:spPr>
          <a:xfrm>
            <a:off x="2590800"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21" name="Text Placeholder 7">
            <a:extLst>
              <a:ext uri="{FF2B5EF4-FFF2-40B4-BE49-F238E27FC236}">
                <a16:creationId xmlns:a16="http://schemas.microsoft.com/office/drawing/2014/main" id="{621D9997-09EF-468A-A3A6-7C2705CF1757}"/>
              </a:ext>
            </a:extLst>
          </p:cNvPr>
          <p:cNvSpPr>
            <a:spLocks noGrp="1"/>
          </p:cNvSpPr>
          <p:nvPr>
            <p:ph type="body" sz="quarter" idx="29" hasCustomPrompt="1"/>
          </p:nvPr>
        </p:nvSpPr>
        <p:spPr>
          <a:xfrm>
            <a:off x="2590800"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22" name="Picture Placeholder 8">
            <a:extLst>
              <a:ext uri="{FF2B5EF4-FFF2-40B4-BE49-F238E27FC236}">
                <a16:creationId xmlns:a16="http://schemas.microsoft.com/office/drawing/2014/main" id="{CC2A50A3-3A8F-469D-B16E-A06FD4C2A978}"/>
              </a:ext>
              <a:ext uri="{C183D7F6-B498-43B3-948B-1728B52AA6E4}">
                <adec:decorative xmlns:adec="http://schemas.microsoft.com/office/drawing/2017/decorative" val="1"/>
              </a:ext>
            </a:extLst>
          </p:cNvPr>
          <p:cNvSpPr>
            <a:spLocks noGrp="1"/>
          </p:cNvSpPr>
          <p:nvPr>
            <p:ph type="pic" sz="quarter" idx="30" hasCustomPrompt="1"/>
          </p:nvPr>
        </p:nvSpPr>
        <p:spPr>
          <a:xfrm>
            <a:off x="4691279"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3" name="Text Placeholder 7">
            <a:extLst>
              <a:ext uri="{FF2B5EF4-FFF2-40B4-BE49-F238E27FC236}">
                <a16:creationId xmlns:a16="http://schemas.microsoft.com/office/drawing/2014/main" id="{065EDDEE-214F-4148-8B8C-0BA5AEF7658A}"/>
              </a:ext>
            </a:extLst>
          </p:cNvPr>
          <p:cNvSpPr>
            <a:spLocks noGrp="1"/>
          </p:cNvSpPr>
          <p:nvPr>
            <p:ph type="body" sz="quarter" idx="31" hasCustomPrompt="1"/>
          </p:nvPr>
        </p:nvSpPr>
        <p:spPr>
          <a:xfrm>
            <a:off x="4400550"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24" name="Text Placeholder 7">
            <a:extLst>
              <a:ext uri="{FF2B5EF4-FFF2-40B4-BE49-F238E27FC236}">
                <a16:creationId xmlns:a16="http://schemas.microsoft.com/office/drawing/2014/main" id="{520C0E2F-F27A-44AC-BB9A-74F62BEC5752}"/>
              </a:ext>
            </a:extLst>
          </p:cNvPr>
          <p:cNvSpPr>
            <a:spLocks noGrp="1"/>
          </p:cNvSpPr>
          <p:nvPr>
            <p:ph type="body" sz="quarter" idx="32" hasCustomPrompt="1"/>
          </p:nvPr>
        </p:nvSpPr>
        <p:spPr>
          <a:xfrm>
            <a:off x="4400550"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25" name="Picture Placeholder 8">
            <a:extLst>
              <a:ext uri="{FF2B5EF4-FFF2-40B4-BE49-F238E27FC236}">
                <a16:creationId xmlns:a16="http://schemas.microsoft.com/office/drawing/2014/main" id="{ADC5446D-3469-43DA-ACE3-2AEC5B90384E}"/>
              </a:ext>
              <a:ext uri="{C183D7F6-B498-43B3-948B-1728B52AA6E4}">
                <adec:decorative xmlns:adec="http://schemas.microsoft.com/office/drawing/2017/decorative" val="1"/>
              </a:ext>
            </a:extLst>
          </p:cNvPr>
          <p:cNvSpPr>
            <a:spLocks noGrp="1"/>
          </p:cNvSpPr>
          <p:nvPr>
            <p:ph type="pic" sz="quarter" idx="33" hasCustomPrompt="1"/>
          </p:nvPr>
        </p:nvSpPr>
        <p:spPr>
          <a:xfrm>
            <a:off x="6501029"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6" name="Text Placeholder 7">
            <a:extLst>
              <a:ext uri="{FF2B5EF4-FFF2-40B4-BE49-F238E27FC236}">
                <a16:creationId xmlns:a16="http://schemas.microsoft.com/office/drawing/2014/main" id="{4BF91944-817D-4080-9FC7-1C01D3C52F74}"/>
              </a:ext>
            </a:extLst>
          </p:cNvPr>
          <p:cNvSpPr>
            <a:spLocks noGrp="1"/>
          </p:cNvSpPr>
          <p:nvPr>
            <p:ph type="body" sz="quarter" idx="34" hasCustomPrompt="1"/>
          </p:nvPr>
        </p:nvSpPr>
        <p:spPr>
          <a:xfrm>
            <a:off x="6210300"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27" name="Text Placeholder 7">
            <a:extLst>
              <a:ext uri="{FF2B5EF4-FFF2-40B4-BE49-F238E27FC236}">
                <a16:creationId xmlns:a16="http://schemas.microsoft.com/office/drawing/2014/main" id="{B6FC5678-B04A-4631-9DFF-776737E9C8AC}"/>
              </a:ext>
            </a:extLst>
          </p:cNvPr>
          <p:cNvSpPr>
            <a:spLocks noGrp="1"/>
          </p:cNvSpPr>
          <p:nvPr>
            <p:ph type="body" sz="quarter" idx="35" hasCustomPrompt="1"/>
          </p:nvPr>
        </p:nvSpPr>
        <p:spPr>
          <a:xfrm>
            <a:off x="6210300"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28" name="Picture Placeholder 8">
            <a:extLst>
              <a:ext uri="{FF2B5EF4-FFF2-40B4-BE49-F238E27FC236}">
                <a16:creationId xmlns:a16="http://schemas.microsoft.com/office/drawing/2014/main" id="{BF024C2A-A070-4BF1-BA78-8FDD47DED455}"/>
              </a:ext>
              <a:ext uri="{C183D7F6-B498-43B3-948B-1728B52AA6E4}">
                <adec:decorative xmlns:adec="http://schemas.microsoft.com/office/drawing/2017/decorative" val="1"/>
              </a:ext>
            </a:extLst>
          </p:cNvPr>
          <p:cNvSpPr>
            <a:spLocks noGrp="1"/>
          </p:cNvSpPr>
          <p:nvPr>
            <p:ph type="pic" sz="quarter" idx="36" hasCustomPrompt="1"/>
          </p:nvPr>
        </p:nvSpPr>
        <p:spPr>
          <a:xfrm>
            <a:off x="8308140"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9" name="Text Placeholder 7">
            <a:extLst>
              <a:ext uri="{FF2B5EF4-FFF2-40B4-BE49-F238E27FC236}">
                <a16:creationId xmlns:a16="http://schemas.microsoft.com/office/drawing/2014/main" id="{72D75690-3F0F-4257-84B4-90CB4E6BB7EA}"/>
              </a:ext>
            </a:extLst>
          </p:cNvPr>
          <p:cNvSpPr>
            <a:spLocks noGrp="1"/>
          </p:cNvSpPr>
          <p:nvPr>
            <p:ph type="body" sz="quarter" idx="37" hasCustomPrompt="1"/>
          </p:nvPr>
        </p:nvSpPr>
        <p:spPr>
          <a:xfrm>
            <a:off x="8017411"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30" name="Text Placeholder 7">
            <a:extLst>
              <a:ext uri="{FF2B5EF4-FFF2-40B4-BE49-F238E27FC236}">
                <a16:creationId xmlns:a16="http://schemas.microsoft.com/office/drawing/2014/main" id="{FC3E89DF-7D8F-458A-910F-B06B607998AF}"/>
              </a:ext>
            </a:extLst>
          </p:cNvPr>
          <p:cNvSpPr>
            <a:spLocks noGrp="1"/>
          </p:cNvSpPr>
          <p:nvPr>
            <p:ph type="body" sz="quarter" idx="38" hasCustomPrompt="1"/>
          </p:nvPr>
        </p:nvSpPr>
        <p:spPr>
          <a:xfrm>
            <a:off x="8017411"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31" name="Picture Placeholder 8">
            <a:extLst>
              <a:ext uri="{FF2B5EF4-FFF2-40B4-BE49-F238E27FC236}">
                <a16:creationId xmlns:a16="http://schemas.microsoft.com/office/drawing/2014/main" id="{49030BC1-7B5E-4BBD-AB44-8615DCFD46B7}"/>
              </a:ext>
              <a:ext uri="{C183D7F6-B498-43B3-948B-1728B52AA6E4}">
                <adec:decorative xmlns:adec="http://schemas.microsoft.com/office/drawing/2017/decorative" val="1"/>
              </a:ext>
            </a:extLst>
          </p:cNvPr>
          <p:cNvSpPr>
            <a:spLocks noGrp="1"/>
          </p:cNvSpPr>
          <p:nvPr>
            <p:ph type="pic" sz="quarter" idx="39" hasCustomPrompt="1"/>
          </p:nvPr>
        </p:nvSpPr>
        <p:spPr>
          <a:xfrm>
            <a:off x="10115251"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32" name="Text Placeholder 7">
            <a:extLst>
              <a:ext uri="{FF2B5EF4-FFF2-40B4-BE49-F238E27FC236}">
                <a16:creationId xmlns:a16="http://schemas.microsoft.com/office/drawing/2014/main" id="{10ED1CED-11B2-4927-93A4-CE47939F0AEC}"/>
              </a:ext>
            </a:extLst>
          </p:cNvPr>
          <p:cNvSpPr>
            <a:spLocks noGrp="1"/>
          </p:cNvSpPr>
          <p:nvPr>
            <p:ph type="body" sz="quarter" idx="40" hasCustomPrompt="1"/>
          </p:nvPr>
        </p:nvSpPr>
        <p:spPr>
          <a:xfrm>
            <a:off x="9824522"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33" name="Text Placeholder 7">
            <a:extLst>
              <a:ext uri="{FF2B5EF4-FFF2-40B4-BE49-F238E27FC236}">
                <a16:creationId xmlns:a16="http://schemas.microsoft.com/office/drawing/2014/main" id="{39E2E141-317E-41F9-853F-B96493C8FB9B}"/>
              </a:ext>
            </a:extLst>
          </p:cNvPr>
          <p:cNvSpPr>
            <a:spLocks noGrp="1"/>
          </p:cNvSpPr>
          <p:nvPr>
            <p:ph type="body" sz="quarter" idx="41" hasCustomPrompt="1"/>
          </p:nvPr>
        </p:nvSpPr>
        <p:spPr>
          <a:xfrm>
            <a:off x="9824522"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Tree>
    <p:extLst>
      <p:ext uri="{BB962C8B-B14F-4D97-AF65-F5344CB8AC3E}">
        <p14:creationId xmlns:p14="http://schemas.microsoft.com/office/powerpoint/2010/main" val="3782655552"/>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ITLE ONLY_Org Chart 12">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icture Placeholder 8">
            <a:extLst>
              <a:ext uri="{FF2B5EF4-FFF2-40B4-BE49-F238E27FC236}">
                <a16:creationId xmlns:a16="http://schemas.microsoft.com/office/drawing/2014/main" id="{48934421-B8F7-41B6-9EC4-5E3C497424A8}"/>
              </a:ext>
              <a:ext uri="{C183D7F6-B498-43B3-948B-1728B52AA6E4}">
                <adec:decorative xmlns:adec="http://schemas.microsoft.com/office/drawing/2017/decorative" val="1"/>
              </a:ext>
            </a:extLst>
          </p:cNvPr>
          <p:cNvSpPr>
            <a:spLocks noGrp="1"/>
          </p:cNvSpPr>
          <p:nvPr>
            <p:ph type="pic" sz="quarter" idx="17" hasCustomPrompt="1"/>
          </p:nvPr>
        </p:nvSpPr>
        <p:spPr>
          <a:xfrm>
            <a:off x="4178095" y="1905000"/>
            <a:ext cx="1255400" cy="1255400"/>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10" name="Text Placeholder 7">
            <a:extLst>
              <a:ext uri="{FF2B5EF4-FFF2-40B4-BE49-F238E27FC236}">
                <a16:creationId xmlns:a16="http://schemas.microsoft.com/office/drawing/2014/main" id="{4BACF049-4E3E-418D-9DB0-9D63BDDD25AE}"/>
              </a:ext>
            </a:extLst>
          </p:cNvPr>
          <p:cNvSpPr>
            <a:spLocks noGrp="1"/>
          </p:cNvSpPr>
          <p:nvPr>
            <p:ph type="body" sz="quarter" idx="16" hasCustomPrompt="1"/>
          </p:nvPr>
        </p:nvSpPr>
        <p:spPr>
          <a:xfrm>
            <a:off x="5601136" y="2288331"/>
            <a:ext cx="3108959" cy="290097"/>
          </a:xfrm>
          <a:noFill/>
        </p:spPr>
        <p:txBody>
          <a:bodyPr wrap="square" lIns="91440" rIns="91440" anchor="ctr">
            <a:noAutofit/>
          </a:bodyPr>
          <a:lstStyle>
            <a:lvl1pPr marL="0" indent="0" algn="l">
              <a:spcBef>
                <a:spcPts val="0"/>
              </a:spcBef>
              <a:spcAft>
                <a:spcPts val="0"/>
              </a:spcAft>
              <a:buNone/>
              <a:defRPr sz="1600" b="1">
                <a:solidFill>
                  <a:schemeClr val="tx2"/>
                </a:solidFill>
                <a:latin typeface="+mj-lt"/>
              </a:defRPr>
            </a:lvl1pPr>
          </a:lstStyle>
          <a:p>
            <a:pPr lvl="0"/>
            <a:r>
              <a:rPr lang="en-US" noProof="0"/>
              <a:t>ADD TEXT </a:t>
            </a:r>
          </a:p>
        </p:txBody>
      </p:sp>
      <p:sp>
        <p:nvSpPr>
          <p:cNvPr id="12" name="Text Placeholder 7">
            <a:extLst>
              <a:ext uri="{FF2B5EF4-FFF2-40B4-BE49-F238E27FC236}">
                <a16:creationId xmlns:a16="http://schemas.microsoft.com/office/drawing/2014/main" id="{EFE2AF5B-D21D-4FE5-932F-F2989F6E0116}"/>
              </a:ext>
            </a:extLst>
          </p:cNvPr>
          <p:cNvSpPr>
            <a:spLocks noGrp="1"/>
          </p:cNvSpPr>
          <p:nvPr>
            <p:ph type="body" sz="quarter" idx="18" hasCustomPrompt="1"/>
          </p:nvPr>
        </p:nvSpPr>
        <p:spPr>
          <a:xfrm>
            <a:off x="5601136" y="2566041"/>
            <a:ext cx="3108959" cy="221043"/>
          </a:xfrm>
          <a:noFill/>
        </p:spPr>
        <p:txBody>
          <a:bodyPr wrap="square" lIns="91440" rIns="91440" anchor="t">
            <a:noAutofit/>
          </a:bodyPr>
          <a:lstStyle>
            <a:lvl1pPr marL="0" indent="0" algn="l">
              <a:spcBef>
                <a:spcPts val="0"/>
              </a:spcBef>
              <a:spcAft>
                <a:spcPts val="0"/>
              </a:spcAft>
              <a:buNone/>
              <a:defRPr sz="1200" b="0">
                <a:solidFill>
                  <a:schemeClr val="tx2"/>
                </a:solidFill>
                <a:latin typeface="+mn-lt"/>
              </a:defRPr>
            </a:lvl1pPr>
          </a:lstStyle>
          <a:p>
            <a:pPr lvl="0"/>
            <a:r>
              <a:rPr lang="en-US" noProof="0"/>
              <a:t>Description</a:t>
            </a:r>
          </a:p>
        </p:txBody>
      </p:sp>
      <p:cxnSp>
        <p:nvCxnSpPr>
          <p:cNvPr id="14" name="Straight Connector 13">
            <a:extLst>
              <a:ext uri="{FF2B5EF4-FFF2-40B4-BE49-F238E27FC236}">
                <a16:creationId xmlns:a16="http://schemas.microsoft.com/office/drawing/2014/main" id="{266B4E82-4E92-438C-9DBD-FDAC98DBA804}"/>
              </a:ext>
              <a:ext uri="{C183D7F6-B498-43B3-948B-1728B52AA6E4}">
                <adec:decorative xmlns:adec="http://schemas.microsoft.com/office/drawing/2017/decorative" val="1"/>
              </a:ext>
            </a:extLst>
          </p:cNvPr>
          <p:cNvCxnSpPr>
            <a:cxnSpLocks/>
          </p:cNvCxnSpPr>
          <p:nvPr userDrawn="1"/>
        </p:nvCxnSpPr>
        <p:spPr>
          <a:xfrm rot="16200000">
            <a:off x="6165169" y="-670561"/>
            <a:ext cx="0" cy="896112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Picture Placeholder 8">
            <a:extLst>
              <a:ext uri="{FF2B5EF4-FFF2-40B4-BE49-F238E27FC236}">
                <a16:creationId xmlns:a16="http://schemas.microsoft.com/office/drawing/2014/main" id="{5C2A05E4-0266-470B-94B6-0EA500EFD52F}"/>
              </a:ext>
              <a:ext uri="{C183D7F6-B498-43B3-948B-1728B52AA6E4}">
                <adec:decorative xmlns:adec="http://schemas.microsoft.com/office/drawing/2017/decorative" val="1"/>
              </a:ext>
            </a:extLst>
          </p:cNvPr>
          <p:cNvSpPr>
            <a:spLocks noGrp="1" noChangeAspect="1"/>
          </p:cNvSpPr>
          <p:nvPr>
            <p:ph type="pic" sz="quarter" idx="21" hasCustomPrompt="1"/>
          </p:nvPr>
        </p:nvSpPr>
        <p:spPr>
          <a:xfrm>
            <a:off x="1098449" y="3352800"/>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17" name="Text Placeholder 7">
            <a:extLst>
              <a:ext uri="{FF2B5EF4-FFF2-40B4-BE49-F238E27FC236}">
                <a16:creationId xmlns:a16="http://schemas.microsoft.com/office/drawing/2014/main" id="{8B705CE2-63BB-44EF-9494-D7197888F260}"/>
              </a:ext>
            </a:extLst>
          </p:cNvPr>
          <p:cNvSpPr>
            <a:spLocks noGrp="1"/>
          </p:cNvSpPr>
          <p:nvPr>
            <p:ph type="body" sz="quarter" idx="25" hasCustomPrompt="1"/>
          </p:nvPr>
        </p:nvSpPr>
        <p:spPr>
          <a:xfrm>
            <a:off x="762000" y="4327380"/>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18" name="Text Placeholder 7">
            <a:extLst>
              <a:ext uri="{FF2B5EF4-FFF2-40B4-BE49-F238E27FC236}">
                <a16:creationId xmlns:a16="http://schemas.microsoft.com/office/drawing/2014/main" id="{91C9BD3E-CCA7-4ADF-83CB-175C316AEA84}"/>
              </a:ext>
            </a:extLst>
          </p:cNvPr>
          <p:cNvSpPr>
            <a:spLocks noGrp="1"/>
          </p:cNvSpPr>
          <p:nvPr>
            <p:ph type="body" sz="quarter" idx="26" hasCustomPrompt="1"/>
          </p:nvPr>
        </p:nvSpPr>
        <p:spPr>
          <a:xfrm>
            <a:off x="762000" y="4497392"/>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19" name="Picture Placeholder 8">
            <a:extLst>
              <a:ext uri="{FF2B5EF4-FFF2-40B4-BE49-F238E27FC236}">
                <a16:creationId xmlns:a16="http://schemas.microsoft.com/office/drawing/2014/main" id="{DC756ECA-27F0-4309-A411-2021931A3A4F}"/>
              </a:ext>
              <a:ext uri="{C183D7F6-B498-43B3-948B-1728B52AA6E4}">
                <adec:decorative xmlns:adec="http://schemas.microsoft.com/office/drawing/2017/decorative" val="1"/>
              </a:ext>
            </a:extLst>
          </p:cNvPr>
          <p:cNvSpPr>
            <a:spLocks noGrp="1" noChangeAspect="1"/>
          </p:cNvSpPr>
          <p:nvPr>
            <p:ph type="pic" sz="quarter" idx="27" hasCustomPrompt="1"/>
          </p:nvPr>
        </p:nvSpPr>
        <p:spPr>
          <a:xfrm>
            <a:off x="2927249" y="3352800"/>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0" name="Text Placeholder 7">
            <a:extLst>
              <a:ext uri="{FF2B5EF4-FFF2-40B4-BE49-F238E27FC236}">
                <a16:creationId xmlns:a16="http://schemas.microsoft.com/office/drawing/2014/main" id="{BCC1B1EE-9270-494A-B26E-3E810517012E}"/>
              </a:ext>
            </a:extLst>
          </p:cNvPr>
          <p:cNvSpPr>
            <a:spLocks noGrp="1"/>
          </p:cNvSpPr>
          <p:nvPr>
            <p:ph type="body" sz="quarter" idx="28" hasCustomPrompt="1"/>
          </p:nvPr>
        </p:nvSpPr>
        <p:spPr>
          <a:xfrm>
            <a:off x="2590800" y="4327380"/>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21" name="Text Placeholder 7">
            <a:extLst>
              <a:ext uri="{FF2B5EF4-FFF2-40B4-BE49-F238E27FC236}">
                <a16:creationId xmlns:a16="http://schemas.microsoft.com/office/drawing/2014/main" id="{621D9997-09EF-468A-A3A6-7C2705CF1757}"/>
              </a:ext>
            </a:extLst>
          </p:cNvPr>
          <p:cNvSpPr>
            <a:spLocks noGrp="1"/>
          </p:cNvSpPr>
          <p:nvPr>
            <p:ph type="body" sz="quarter" idx="29" hasCustomPrompt="1"/>
          </p:nvPr>
        </p:nvSpPr>
        <p:spPr>
          <a:xfrm>
            <a:off x="2590800" y="4497392"/>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22" name="Picture Placeholder 8">
            <a:extLst>
              <a:ext uri="{FF2B5EF4-FFF2-40B4-BE49-F238E27FC236}">
                <a16:creationId xmlns:a16="http://schemas.microsoft.com/office/drawing/2014/main" id="{CC2A50A3-3A8F-469D-B16E-A06FD4C2A978}"/>
              </a:ext>
              <a:ext uri="{C183D7F6-B498-43B3-948B-1728B52AA6E4}">
                <adec:decorative xmlns:adec="http://schemas.microsoft.com/office/drawing/2017/decorative" val="1"/>
              </a:ext>
            </a:extLst>
          </p:cNvPr>
          <p:cNvSpPr>
            <a:spLocks noGrp="1" noChangeAspect="1"/>
          </p:cNvSpPr>
          <p:nvPr>
            <p:ph type="pic" sz="quarter" idx="30" hasCustomPrompt="1"/>
          </p:nvPr>
        </p:nvSpPr>
        <p:spPr>
          <a:xfrm>
            <a:off x="4736999" y="3352800"/>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3" name="Text Placeholder 7">
            <a:extLst>
              <a:ext uri="{FF2B5EF4-FFF2-40B4-BE49-F238E27FC236}">
                <a16:creationId xmlns:a16="http://schemas.microsoft.com/office/drawing/2014/main" id="{065EDDEE-214F-4148-8B8C-0BA5AEF7658A}"/>
              </a:ext>
            </a:extLst>
          </p:cNvPr>
          <p:cNvSpPr>
            <a:spLocks noGrp="1"/>
          </p:cNvSpPr>
          <p:nvPr>
            <p:ph type="body" sz="quarter" idx="31" hasCustomPrompt="1"/>
          </p:nvPr>
        </p:nvSpPr>
        <p:spPr>
          <a:xfrm>
            <a:off x="4400550" y="4327380"/>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24" name="Text Placeholder 7">
            <a:extLst>
              <a:ext uri="{FF2B5EF4-FFF2-40B4-BE49-F238E27FC236}">
                <a16:creationId xmlns:a16="http://schemas.microsoft.com/office/drawing/2014/main" id="{520C0E2F-F27A-44AC-BB9A-74F62BEC5752}"/>
              </a:ext>
            </a:extLst>
          </p:cNvPr>
          <p:cNvSpPr>
            <a:spLocks noGrp="1"/>
          </p:cNvSpPr>
          <p:nvPr>
            <p:ph type="body" sz="quarter" idx="32" hasCustomPrompt="1"/>
          </p:nvPr>
        </p:nvSpPr>
        <p:spPr>
          <a:xfrm>
            <a:off x="4400550" y="4497392"/>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25" name="Picture Placeholder 8">
            <a:extLst>
              <a:ext uri="{FF2B5EF4-FFF2-40B4-BE49-F238E27FC236}">
                <a16:creationId xmlns:a16="http://schemas.microsoft.com/office/drawing/2014/main" id="{ADC5446D-3469-43DA-ACE3-2AEC5B90384E}"/>
              </a:ext>
              <a:ext uri="{C183D7F6-B498-43B3-948B-1728B52AA6E4}">
                <adec:decorative xmlns:adec="http://schemas.microsoft.com/office/drawing/2017/decorative" val="1"/>
              </a:ext>
            </a:extLst>
          </p:cNvPr>
          <p:cNvSpPr>
            <a:spLocks noGrp="1" noChangeAspect="1"/>
          </p:cNvSpPr>
          <p:nvPr>
            <p:ph type="pic" sz="quarter" idx="33" hasCustomPrompt="1"/>
          </p:nvPr>
        </p:nvSpPr>
        <p:spPr>
          <a:xfrm>
            <a:off x="6546749" y="3352800"/>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6" name="Text Placeholder 7">
            <a:extLst>
              <a:ext uri="{FF2B5EF4-FFF2-40B4-BE49-F238E27FC236}">
                <a16:creationId xmlns:a16="http://schemas.microsoft.com/office/drawing/2014/main" id="{4BF91944-817D-4080-9FC7-1C01D3C52F74}"/>
              </a:ext>
            </a:extLst>
          </p:cNvPr>
          <p:cNvSpPr>
            <a:spLocks noGrp="1"/>
          </p:cNvSpPr>
          <p:nvPr>
            <p:ph type="body" sz="quarter" idx="34" hasCustomPrompt="1"/>
          </p:nvPr>
        </p:nvSpPr>
        <p:spPr>
          <a:xfrm>
            <a:off x="6210300" y="4327380"/>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27" name="Text Placeholder 7">
            <a:extLst>
              <a:ext uri="{FF2B5EF4-FFF2-40B4-BE49-F238E27FC236}">
                <a16:creationId xmlns:a16="http://schemas.microsoft.com/office/drawing/2014/main" id="{B6FC5678-B04A-4631-9DFF-776737E9C8AC}"/>
              </a:ext>
            </a:extLst>
          </p:cNvPr>
          <p:cNvSpPr>
            <a:spLocks noGrp="1"/>
          </p:cNvSpPr>
          <p:nvPr>
            <p:ph type="body" sz="quarter" idx="35" hasCustomPrompt="1"/>
          </p:nvPr>
        </p:nvSpPr>
        <p:spPr>
          <a:xfrm>
            <a:off x="6210300" y="4497392"/>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28" name="Picture Placeholder 8">
            <a:extLst>
              <a:ext uri="{FF2B5EF4-FFF2-40B4-BE49-F238E27FC236}">
                <a16:creationId xmlns:a16="http://schemas.microsoft.com/office/drawing/2014/main" id="{BF024C2A-A070-4BF1-BA78-8FDD47DED455}"/>
              </a:ext>
              <a:ext uri="{C183D7F6-B498-43B3-948B-1728B52AA6E4}">
                <adec:decorative xmlns:adec="http://schemas.microsoft.com/office/drawing/2017/decorative" val="1"/>
              </a:ext>
            </a:extLst>
          </p:cNvPr>
          <p:cNvSpPr>
            <a:spLocks noGrp="1" noChangeAspect="1"/>
          </p:cNvSpPr>
          <p:nvPr>
            <p:ph type="pic" sz="quarter" idx="36" hasCustomPrompt="1"/>
          </p:nvPr>
        </p:nvSpPr>
        <p:spPr>
          <a:xfrm>
            <a:off x="8353860" y="3352800"/>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9" name="Text Placeholder 7">
            <a:extLst>
              <a:ext uri="{FF2B5EF4-FFF2-40B4-BE49-F238E27FC236}">
                <a16:creationId xmlns:a16="http://schemas.microsoft.com/office/drawing/2014/main" id="{72D75690-3F0F-4257-84B4-90CB4E6BB7EA}"/>
              </a:ext>
            </a:extLst>
          </p:cNvPr>
          <p:cNvSpPr>
            <a:spLocks noGrp="1"/>
          </p:cNvSpPr>
          <p:nvPr>
            <p:ph type="body" sz="quarter" idx="37" hasCustomPrompt="1"/>
          </p:nvPr>
        </p:nvSpPr>
        <p:spPr>
          <a:xfrm>
            <a:off x="8017411" y="4327380"/>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30" name="Text Placeholder 7">
            <a:extLst>
              <a:ext uri="{FF2B5EF4-FFF2-40B4-BE49-F238E27FC236}">
                <a16:creationId xmlns:a16="http://schemas.microsoft.com/office/drawing/2014/main" id="{FC3E89DF-7D8F-458A-910F-B06B607998AF}"/>
              </a:ext>
            </a:extLst>
          </p:cNvPr>
          <p:cNvSpPr>
            <a:spLocks noGrp="1"/>
          </p:cNvSpPr>
          <p:nvPr>
            <p:ph type="body" sz="quarter" idx="38" hasCustomPrompt="1"/>
          </p:nvPr>
        </p:nvSpPr>
        <p:spPr>
          <a:xfrm>
            <a:off x="8017411" y="4497392"/>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31" name="Picture Placeholder 8">
            <a:extLst>
              <a:ext uri="{FF2B5EF4-FFF2-40B4-BE49-F238E27FC236}">
                <a16:creationId xmlns:a16="http://schemas.microsoft.com/office/drawing/2014/main" id="{49030BC1-7B5E-4BBD-AB44-8615DCFD46B7}"/>
              </a:ext>
              <a:ext uri="{C183D7F6-B498-43B3-948B-1728B52AA6E4}">
                <adec:decorative xmlns:adec="http://schemas.microsoft.com/office/drawing/2017/decorative" val="1"/>
              </a:ext>
            </a:extLst>
          </p:cNvPr>
          <p:cNvSpPr>
            <a:spLocks noGrp="1" noChangeAspect="1"/>
          </p:cNvSpPr>
          <p:nvPr>
            <p:ph type="pic" sz="quarter" idx="39" hasCustomPrompt="1"/>
          </p:nvPr>
        </p:nvSpPr>
        <p:spPr>
          <a:xfrm>
            <a:off x="10160971" y="3352800"/>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32" name="Text Placeholder 7">
            <a:extLst>
              <a:ext uri="{FF2B5EF4-FFF2-40B4-BE49-F238E27FC236}">
                <a16:creationId xmlns:a16="http://schemas.microsoft.com/office/drawing/2014/main" id="{10ED1CED-11B2-4927-93A4-CE47939F0AEC}"/>
              </a:ext>
            </a:extLst>
          </p:cNvPr>
          <p:cNvSpPr>
            <a:spLocks noGrp="1"/>
          </p:cNvSpPr>
          <p:nvPr>
            <p:ph type="body" sz="quarter" idx="40" hasCustomPrompt="1"/>
          </p:nvPr>
        </p:nvSpPr>
        <p:spPr>
          <a:xfrm>
            <a:off x="9824522" y="4327380"/>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33" name="Text Placeholder 7">
            <a:extLst>
              <a:ext uri="{FF2B5EF4-FFF2-40B4-BE49-F238E27FC236}">
                <a16:creationId xmlns:a16="http://schemas.microsoft.com/office/drawing/2014/main" id="{39E2E141-317E-41F9-853F-B96493C8FB9B}"/>
              </a:ext>
            </a:extLst>
          </p:cNvPr>
          <p:cNvSpPr>
            <a:spLocks noGrp="1"/>
          </p:cNvSpPr>
          <p:nvPr>
            <p:ph type="body" sz="quarter" idx="41" hasCustomPrompt="1"/>
          </p:nvPr>
        </p:nvSpPr>
        <p:spPr>
          <a:xfrm>
            <a:off x="9824522" y="4497392"/>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cxnSp>
        <p:nvCxnSpPr>
          <p:cNvPr id="34" name="Straight Connector 33">
            <a:extLst>
              <a:ext uri="{FF2B5EF4-FFF2-40B4-BE49-F238E27FC236}">
                <a16:creationId xmlns:a16="http://schemas.microsoft.com/office/drawing/2014/main" id="{A69BD202-1C38-47A5-8B06-0AADB78AAE08}"/>
              </a:ext>
              <a:ext uri="{C183D7F6-B498-43B3-948B-1728B52AA6E4}">
                <adec:decorative xmlns:adec="http://schemas.microsoft.com/office/drawing/2017/decorative" val="1"/>
              </a:ext>
            </a:extLst>
          </p:cNvPr>
          <p:cNvCxnSpPr>
            <a:cxnSpLocks/>
          </p:cNvCxnSpPr>
          <p:nvPr userDrawn="1"/>
        </p:nvCxnSpPr>
        <p:spPr>
          <a:xfrm rot="16200000">
            <a:off x="6165169" y="2642433"/>
            <a:ext cx="0" cy="5564151"/>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8" name="Picture Placeholder 8">
            <a:extLst>
              <a:ext uri="{FF2B5EF4-FFF2-40B4-BE49-F238E27FC236}">
                <a16:creationId xmlns:a16="http://schemas.microsoft.com/office/drawing/2014/main" id="{68CF0B9D-069C-46BA-9B77-7BDE114F3E55}"/>
              </a:ext>
              <a:ext uri="{C183D7F6-B498-43B3-948B-1728B52AA6E4}">
                <adec:decorative xmlns:adec="http://schemas.microsoft.com/office/drawing/2017/decorative" val="1"/>
              </a:ext>
            </a:extLst>
          </p:cNvPr>
          <p:cNvSpPr>
            <a:spLocks noGrp="1" noChangeAspect="1"/>
          </p:cNvSpPr>
          <p:nvPr>
            <p:ph type="pic" sz="quarter" idx="45" hasCustomPrompt="1"/>
          </p:nvPr>
        </p:nvSpPr>
        <p:spPr>
          <a:xfrm>
            <a:off x="2927249" y="4967309"/>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39" name="Text Placeholder 7">
            <a:extLst>
              <a:ext uri="{FF2B5EF4-FFF2-40B4-BE49-F238E27FC236}">
                <a16:creationId xmlns:a16="http://schemas.microsoft.com/office/drawing/2014/main" id="{6EB5CB55-9BF0-4309-AA93-9540CDA1CE22}"/>
              </a:ext>
            </a:extLst>
          </p:cNvPr>
          <p:cNvSpPr>
            <a:spLocks noGrp="1"/>
          </p:cNvSpPr>
          <p:nvPr>
            <p:ph type="body" sz="quarter" idx="46" hasCustomPrompt="1"/>
          </p:nvPr>
        </p:nvSpPr>
        <p:spPr>
          <a:xfrm>
            <a:off x="2590800" y="5988389"/>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40" name="Text Placeholder 7">
            <a:extLst>
              <a:ext uri="{FF2B5EF4-FFF2-40B4-BE49-F238E27FC236}">
                <a16:creationId xmlns:a16="http://schemas.microsoft.com/office/drawing/2014/main" id="{184A6FF6-89E5-41B3-83AD-E1F1AC1C7187}"/>
              </a:ext>
            </a:extLst>
          </p:cNvPr>
          <p:cNvSpPr>
            <a:spLocks noGrp="1"/>
          </p:cNvSpPr>
          <p:nvPr>
            <p:ph type="body" sz="quarter" idx="47" hasCustomPrompt="1"/>
          </p:nvPr>
        </p:nvSpPr>
        <p:spPr>
          <a:xfrm>
            <a:off x="2590800" y="6158401"/>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41" name="Picture Placeholder 8">
            <a:extLst>
              <a:ext uri="{FF2B5EF4-FFF2-40B4-BE49-F238E27FC236}">
                <a16:creationId xmlns:a16="http://schemas.microsoft.com/office/drawing/2014/main" id="{65909E03-0C86-44C4-9260-484E8CF6315F}"/>
              </a:ext>
              <a:ext uri="{C183D7F6-B498-43B3-948B-1728B52AA6E4}">
                <adec:decorative xmlns:adec="http://schemas.microsoft.com/office/drawing/2017/decorative" val="1"/>
              </a:ext>
            </a:extLst>
          </p:cNvPr>
          <p:cNvSpPr>
            <a:spLocks noGrp="1" noChangeAspect="1"/>
          </p:cNvSpPr>
          <p:nvPr>
            <p:ph type="pic" sz="quarter" idx="48" hasCustomPrompt="1"/>
          </p:nvPr>
        </p:nvSpPr>
        <p:spPr>
          <a:xfrm>
            <a:off x="4736999" y="4967309"/>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42" name="Text Placeholder 7">
            <a:extLst>
              <a:ext uri="{FF2B5EF4-FFF2-40B4-BE49-F238E27FC236}">
                <a16:creationId xmlns:a16="http://schemas.microsoft.com/office/drawing/2014/main" id="{0D08C690-4C72-47C4-ADBC-6DBFC463FC37}"/>
              </a:ext>
            </a:extLst>
          </p:cNvPr>
          <p:cNvSpPr>
            <a:spLocks noGrp="1"/>
          </p:cNvSpPr>
          <p:nvPr>
            <p:ph type="body" sz="quarter" idx="49" hasCustomPrompt="1"/>
          </p:nvPr>
        </p:nvSpPr>
        <p:spPr>
          <a:xfrm>
            <a:off x="4400550" y="5988389"/>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43" name="Text Placeholder 7">
            <a:extLst>
              <a:ext uri="{FF2B5EF4-FFF2-40B4-BE49-F238E27FC236}">
                <a16:creationId xmlns:a16="http://schemas.microsoft.com/office/drawing/2014/main" id="{FEBB122E-6E5D-4B48-91C0-C6EB8BA3D2D9}"/>
              </a:ext>
            </a:extLst>
          </p:cNvPr>
          <p:cNvSpPr>
            <a:spLocks noGrp="1"/>
          </p:cNvSpPr>
          <p:nvPr>
            <p:ph type="body" sz="quarter" idx="50" hasCustomPrompt="1"/>
          </p:nvPr>
        </p:nvSpPr>
        <p:spPr>
          <a:xfrm>
            <a:off x="4400550" y="6158401"/>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44" name="Picture Placeholder 8">
            <a:extLst>
              <a:ext uri="{FF2B5EF4-FFF2-40B4-BE49-F238E27FC236}">
                <a16:creationId xmlns:a16="http://schemas.microsoft.com/office/drawing/2014/main" id="{A968314E-9F6B-4D90-BC2A-C5BB6AC70F5F}"/>
              </a:ext>
              <a:ext uri="{C183D7F6-B498-43B3-948B-1728B52AA6E4}">
                <adec:decorative xmlns:adec="http://schemas.microsoft.com/office/drawing/2017/decorative" val="1"/>
              </a:ext>
            </a:extLst>
          </p:cNvPr>
          <p:cNvSpPr>
            <a:spLocks noGrp="1" noChangeAspect="1"/>
          </p:cNvSpPr>
          <p:nvPr>
            <p:ph type="pic" sz="quarter" idx="51" hasCustomPrompt="1"/>
          </p:nvPr>
        </p:nvSpPr>
        <p:spPr>
          <a:xfrm>
            <a:off x="6546749" y="4967309"/>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45" name="Text Placeholder 7">
            <a:extLst>
              <a:ext uri="{FF2B5EF4-FFF2-40B4-BE49-F238E27FC236}">
                <a16:creationId xmlns:a16="http://schemas.microsoft.com/office/drawing/2014/main" id="{98FF5C01-8CE1-475F-A59A-011328494FC8}"/>
              </a:ext>
            </a:extLst>
          </p:cNvPr>
          <p:cNvSpPr>
            <a:spLocks noGrp="1"/>
          </p:cNvSpPr>
          <p:nvPr>
            <p:ph type="body" sz="quarter" idx="52" hasCustomPrompt="1"/>
          </p:nvPr>
        </p:nvSpPr>
        <p:spPr>
          <a:xfrm>
            <a:off x="6210300" y="5988389"/>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46" name="Text Placeholder 7">
            <a:extLst>
              <a:ext uri="{FF2B5EF4-FFF2-40B4-BE49-F238E27FC236}">
                <a16:creationId xmlns:a16="http://schemas.microsoft.com/office/drawing/2014/main" id="{DC690F93-088F-498C-9B26-2DCE00A1145F}"/>
              </a:ext>
            </a:extLst>
          </p:cNvPr>
          <p:cNvSpPr>
            <a:spLocks noGrp="1"/>
          </p:cNvSpPr>
          <p:nvPr>
            <p:ph type="body" sz="quarter" idx="53" hasCustomPrompt="1"/>
          </p:nvPr>
        </p:nvSpPr>
        <p:spPr>
          <a:xfrm>
            <a:off x="6210300" y="6158401"/>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47" name="Picture Placeholder 8">
            <a:extLst>
              <a:ext uri="{FF2B5EF4-FFF2-40B4-BE49-F238E27FC236}">
                <a16:creationId xmlns:a16="http://schemas.microsoft.com/office/drawing/2014/main" id="{1D462CE1-BEE9-45C4-AB54-354D05E69D31}"/>
              </a:ext>
              <a:ext uri="{C183D7F6-B498-43B3-948B-1728B52AA6E4}">
                <adec:decorative xmlns:adec="http://schemas.microsoft.com/office/drawing/2017/decorative" val="1"/>
              </a:ext>
            </a:extLst>
          </p:cNvPr>
          <p:cNvSpPr>
            <a:spLocks noGrp="1" noChangeAspect="1"/>
          </p:cNvSpPr>
          <p:nvPr>
            <p:ph type="pic" sz="quarter" idx="54" hasCustomPrompt="1"/>
          </p:nvPr>
        </p:nvSpPr>
        <p:spPr>
          <a:xfrm>
            <a:off x="8353860" y="4967309"/>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48" name="Text Placeholder 7">
            <a:extLst>
              <a:ext uri="{FF2B5EF4-FFF2-40B4-BE49-F238E27FC236}">
                <a16:creationId xmlns:a16="http://schemas.microsoft.com/office/drawing/2014/main" id="{9FA2731A-D1B2-4144-8373-12B9313F9BFD}"/>
              </a:ext>
            </a:extLst>
          </p:cNvPr>
          <p:cNvSpPr>
            <a:spLocks noGrp="1"/>
          </p:cNvSpPr>
          <p:nvPr>
            <p:ph type="body" sz="quarter" idx="55" hasCustomPrompt="1"/>
          </p:nvPr>
        </p:nvSpPr>
        <p:spPr>
          <a:xfrm>
            <a:off x="8017411" y="5988389"/>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49" name="Text Placeholder 7">
            <a:extLst>
              <a:ext uri="{FF2B5EF4-FFF2-40B4-BE49-F238E27FC236}">
                <a16:creationId xmlns:a16="http://schemas.microsoft.com/office/drawing/2014/main" id="{F61DF59D-6B27-4EC6-A151-0F9B99DC8051}"/>
              </a:ext>
            </a:extLst>
          </p:cNvPr>
          <p:cNvSpPr>
            <a:spLocks noGrp="1"/>
          </p:cNvSpPr>
          <p:nvPr>
            <p:ph type="body" sz="quarter" idx="56" hasCustomPrompt="1"/>
          </p:nvPr>
        </p:nvSpPr>
        <p:spPr>
          <a:xfrm>
            <a:off x="8017411" y="6158401"/>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Tree>
    <p:extLst>
      <p:ext uri="{BB962C8B-B14F-4D97-AF65-F5344CB8AC3E}">
        <p14:creationId xmlns:p14="http://schemas.microsoft.com/office/powerpoint/2010/main" val="1020462147"/>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_Title Side patch Title Only">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724AA86D-A811-42CE-8C83-8053DFC66751}"/>
              </a:ext>
              <a:ext uri="{C183D7F6-B498-43B3-948B-1728B52AA6E4}">
                <adec:decorative xmlns:adec="http://schemas.microsoft.com/office/drawing/2017/decorative" val="1"/>
              </a:ext>
            </a:extLst>
          </p:cNvPr>
          <p:cNvSpPr/>
          <p:nvPr userDrawn="1"/>
        </p:nvSpPr>
        <p:spPr>
          <a:xfrm>
            <a:off x="-1" y="0"/>
            <a:ext cx="8329286" cy="6858000"/>
          </a:xfrm>
          <a:custGeom>
            <a:avLst/>
            <a:gdLst>
              <a:gd name="connsiteX0" fmla="*/ 0 w 8329286"/>
              <a:gd name="connsiteY0" fmla="*/ 0 h 6858000"/>
              <a:gd name="connsiteX1" fmla="*/ 8329286 w 8329286"/>
              <a:gd name="connsiteY1" fmla="*/ 0 h 6858000"/>
              <a:gd name="connsiteX2" fmla="*/ 8329286 w 8329286"/>
              <a:gd name="connsiteY2" fmla="*/ 68183 h 6858000"/>
              <a:gd name="connsiteX3" fmla="*/ 3175958 w 8329286"/>
              <a:gd name="connsiteY3" fmla="*/ 6858000 h 6858000"/>
              <a:gd name="connsiteX4" fmla="*/ 0 w 8329286"/>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9286" h="6858000">
                <a:moveTo>
                  <a:pt x="0" y="0"/>
                </a:moveTo>
                <a:lnTo>
                  <a:pt x="8329286" y="0"/>
                </a:lnTo>
                <a:lnTo>
                  <a:pt x="8329286" y="68183"/>
                </a:lnTo>
                <a:lnTo>
                  <a:pt x="3175958" y="6858000"/>
                </a:lnTo>
                <a:lnTo>
                  <a:pt x="0" y="6858000"/>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15" name="Freeform: Shape 14">
            <a:extLst>
              <a:ext uri="{FF2B5EF4-FFF2-40B4-BE49-F238E27FC236}">
                <a16:creationId xmlns:a16="http://schemas.microsoft.com/office/drawing/2014/main" id="{89314C5F-7D40-40CF-8951-9660A5ACE1F7}"/>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80005240"/>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preserve="1" userDrawn="1">
  <p:cSld name="Image Caption Content_Blue">
    <p:bg>
      <p:bgPr>
        <a:solidFill>
          <a:schemeClr val="tx2"/>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623EB06-2F79-4698-807D-96A58B4F1D71}"/>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6858000"/>
          </a:xfrm>
          <a:custGeom>
            <a:avLst/>
            <a:gdLst>
              <a:gd name="connsiteX0" fmla="*/ 0 w 8329286"/>
              <a:gd name="connsiteY0" fmla="*/ 0 h 6858000"/>
              <a:gd name="connsiteX1" fmla="*/ 8329286 w 8329286"/>
              <a:gd name="connsiteY1" fmla="*/ 0 h 6858000"/>
              <a:gd name="connsiteX2" fmla="*/ 3124200 w 8329286"/>
              <a:gd name="connsiteY2" fmla="*/ 6858000 h 6858000"/>
              <a:gd name="connsiteX3" fmla="*/ 0 w 83292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9286" h="6858000">
                <a:moveTo>
                  <a:pt x="0" y="0"/>
                </a:moveTo>
                <a:lnTo>
                  <a:pt x="8329286" y="0"/>
                </a:lnTo>
                <a:lnTo>
                  <a:pt x="3124200" y="6858000"/>
                </a:lnTo>
                <a:lnTo>
                  <a:pt x="0" y="6858000"/>
                </a:lnTo>
                <a:close/>
              </a:path>
            </a:pathLst>
          </a:custGeom>
          <a:solidFill>
            <a:schemeClr val="bg1"/>
          </a:solidFill>
          <a:effectLst>
            <a:outerShdw blurRad="228600" dist="38100" algn="l" rotWithShape="0">
              <a:prstClr val="black">
                <a:alpha val="40000"/>
              </a:prstClr>
            </a:outerShdw>
          </a:effectLst>
        </p:spPr>
        <p:txBody>
          <a:bodyPr wrap="square" anchor="ctr">
            <a:noAutofit/>
          </a:bodyPr>
          <a:lstStyle>
            <a:lvl1pPr marL="0" indent="0" algn="ctr">
              <a:buNone/>
              <a:defRPr/>
            </a:lvl1pPr>
          </a:lstStyle>
          <a:p>
            <a:r>
              <a:rPr lang="en-US" dirty="0"/>
              <a:t>Insert Image</a:t>
            </a:r>
            <a:endParaRPr lang="en-GB"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600" y="609600"/>
            <a:ext cx="4648200" cy="62484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1257300" y="3962400"/>
            <a:ext cx="4114800" cy="1981200"/>
          </a:xfrm>
        </p:spPr>
        <p:txBody>
          <a:bodyPr anchor="ctr">
            <a:noAutofit/>
          </a:bodyPr>
          <a:lstStyle>
            <a:lvl1pPr algn="ctr">
              <a:lnSpc>
                <a:spcPct val="80000"/>
              </a:lnSpc>
              <a:defRPr sz="4000" b="0" spc="200" baseline="0"/>
            </a:lvl1pPr>
          </a:lstStyle>
          <a:p>
            <a:r>
              <a:rPr lang="en-US"/>
              <a:t>Click to edit Master title style</a:t>
            </a:r>
            <a:endParaRPr lang="en-US" dirty="0"/>
          </a:p>
        </p:txBody>
      </p:sp>
      <p:sp>
        <p:nvSpPr>
          <p:cNvPr id="3" name="Subtitle 2"/>
          <p:cNvSpPr>
            <a:spLocks noGrp="1"/>
          </p:cNvSpPr>
          <p:nvPr>
            <p:ph type="subTitle" idx="1"/>
          </p:nvPr>
        </p:nvSpPr>
        <p:spPr>
          <a:xfrm>
            <a:off x="6057900" y="4114800"/>
            <a:ext cx="4876800" cy="1371602"/>
          </a:xfrm>
        </p:spPr>
        <p:txBody>
          <a:bodyPr lIns="91440" rIns="91440" anchor="ctr">
            <a:normAutofit/>
          </a:bodyPr>
          <a:lstStyle>
            <a:lvl1pPr marL="0" indent="0" algn="l">
              <a:lnSpc>
                <a:spcPct val="100000"/>
              </a:lnSpc>
              <a:spcBef>
                <a:spcPts val="0"/>
              </a:spcBef>
              <a:spcAft>
                <a:spcPts val="0"/>
              </a:spcAft>
              <a:buNone/>
              <a:defRPr sz="1600">
                <a:solidFill>
                  <a:schemeClr val="bg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rot="16200000">
            <a:off x="381000" y="4840091"/>
            <a:ext cx="1219200" cy="225818"/>
          </a:xfr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8" name="Text Placeholder 16">
            <a:extLst>
              <a:ext uri="{FF2B5EF4-FFF2-40B4-BE49-F238E27FC236}">
                <a16:creationId xmlns:a16="http://schemas.microsoft.com/office/drawing/2014/main" id="{BB42ECCE-195D-45F5-94EB-137CEFCFE916}"/>
              </a:ext>
              <a:ext uri="{C183D7F6-B498-43B3-948B-1728B52AA6E4}">
                <adec:decorative xmlns:adec="http://schemas.microsoft.com/office/drawing/2017/decorative" val="1"/>
              </a:ext>
            </a:extLst>
          </p:cNvPr>
          <p:cNvSpPr>
            <a:spLocks noGrp="1"/>
          </p:cNvSpPr>
          <p:nvPr>
            <p:ph type="body" sz="quarter" idx="14" hasCustomPrompt="1"/>
          </p:nvPr>
        </p:nvSpPr>
        <p:spPr>
          <a:xfrm rot="16200000">
            <a:off x="5029200" y="4840092"/>
            <a:ext cx="1219200" cy="225818"/>
          </a:xfrm>
          <a:solidFill>
            <a:schemeClr val="accent2"/>
          </a:solidFill>
          <a:effectLst>
            <a:outerShdw blurRad="50800" dist="38100" dir="18900000" algn="b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319270573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userDrawn="1">
  <p:cSld name="Image Caption Content_Orange">
    <p:bg>
      <p:bgPr>
        <a:solidFill>
          <a:schemeClr val="accent2"/>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623EB06-2F79-4698-807D-96A58B4F1D71}"/>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6858000"/>
          </a:xfrm>
          <a:custGeom>
            <a:avLst/>
            <a:gdLst>
              <a:gd name="connsiteX0" fmla="*/ 0 w 8329286"/>
              <a:gd name="connsiteY0" fmla="*/ 0 h 6858000"/>
              <a:gd name="connsiteX1" fmla="*/ 8329286 w 8329286"/>
              <a:gd name="connsiteY1" fmla="*/ 0 h 6858000"/>
              <a:gd name="connsiteX2" fmla="*/ 3124200 w 8329286"/>
              <a:gd name="connsiteY2" fmla="*/ 6858000 h 6858000"/>
              <a:gd name="connsiteX3" fmla="*/ 0 w 83292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9286" h="6858000">
                <a:moveTo>
                  <a:pt x="0" y="0"/>
                </a:moveTo>
                <a:lnTo>
                  <a:pt x="8329286" y="0"/>
                </a:lnTo>
                <a:lnTo>
                  <a:pt x="3124200" y="6858000"/>
                </a:lnTo>
                <a:lnTo>
                  <a:pt x="0" y="6858000"/>
                </a:lnTo>
                <a:close/>
              </a:path>
            </a:pathLst>
          </a:custGeom>
          <a:solidFill>
            <a:schemeClr val="bg1"/>
          </a:solidFill>
          <a:effectLst>
            <a:outerShdw blurRad="228600" dist="38100" algn="l" rotWithShape="0">
              <a:prstClr val="black">
                <a:alpha val="40000"/>
              </a:prstClr>
            </a:outerShdw>
          </a:effectLst>
        </p:spPr>
        <p:txBody>
          <a:bodyPr wrap="square" anchor="ctr">
            <a:noAutofit/>
          </a:bodyPr>
          <a:lstStyle>
            <a:lvl1pPr marL="0" indent="0" algn="ctr">
              <a:buNone/>
              <a:defRPr/>
            </a:lvl1pPr>
          </a:lstStyle>
          <a:p>
            <a:r>
              <a:rPr lang="en-US" dirty="0"/>
              <a:t>Insert Image</a:t>
            </a:r>
            <a:endParaRPr lang="en-GB"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600" y="609600"/>
            <a:ext cx="4648200" cy="62484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1257300" y="3962400"/>
            <a:ext cx="4114800" cy="1981200"/>
          </a:xfrm>
        </p:spPr>
        <p:txBody>
          <a:bodyPr anchor="ctr">
            <a:noAutofit/>
          </a:bodyPr>
          <a:lstStyle>
            <a:lvl1pPr algn="ctr">
              <a:lnSpc>
                <a:spcPct val="80000"/>
              </a:lnSpc>
              <a:defRPr sz="4000" b="0" spc="200" baseline="0"/>
            </a:lvl1pPr>
          </a:lstStyle>
          <a:p>
            <a:r>
              <a:rPr lang="en-US"/>
              <a:t>Click to edit Master title style</a:t>
            </a:r>
            <a:endParaRPr lang="en-US" dirty="0"/>
          </a:p>
        </p:txBody>
      </p:sp>
      <p:sp>
        <p:nvSpPr>
          <p:cNvPr id="3" name="Subtitle 2"/>
          <p:cNvSpPr>
            <a:spLocks noGrp="1"/>
          </p:cNvSpPr>
          <p:nvPr>
            <p:ph type="subTitle" idx="1"/>
          </p:nvPr>
        </p:nvSpPr>
        <p:spPr>
          <a:xfrm>
            <a:off x="6057900" y="4114800"/>
            <a:ext cx="4876800" cy="1371602"/>
          </a:xfrm>
        </p:spPr>
        <p:txBody>
          <a:bodyPr lIns="91440" rIns="91440" anchor="ctr">
            <a:normAutofit/>
          </a:bodyPr>
          <a:lstStyle>
            <a:lvl1pPr marL="0" indent="0" algn="l">
              <a:lnSpc>
                <a:spcPct val="100000"/>
              </a:lnSpc>
              <a:spcBef>
                <a:spcPts val="0"/>
              </a:spcBef>
              <a:spcAft>
                <a:spcPts val="0"/>
              </a:spcAft>
              <a:buNone/>
              <a:defRPr sz="1600">
                <a:solidFill>
                  <a:schemeClr val="bg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rot="16200000">
            <a:off x="381000" y="4840091"/>
            <a:ext cx="1219200" cy="225818"/>
          </a:xfrm>
          <a:solidFill>
            <a:schemeClr val="accent5"/>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8" name="Text Placeholder 16">
            <a:extLst>
              <a:ext uri="{FF2B5EF4-FFF2-40B4-BE49-F238E27FC236}">
                <a16:creationId xmlns:a16="http://schemas.microsoft.com/office/drawing/2014/main" id="{BB42ECCE-195D-45F5-94EB-137CEFCFE916}"/>
              </a:ext>
              <a:ext uri="{C183D7F6-B498-43B3-948B-1728B52AA6E4}">
                <adec:decorative xmlns:adec="http://schemas.microsoft.com/office/drawing/2017/decorative" val="1"/>
              </a:ext>
            </a:extLst>
          </p:cNvPr>
          <p:cNvSpPr>
            <a:spLocks noGrp="1"/>
          </p:cNvSpPr>
          <p:nvPr>
            <p:ph type="body" sz="quarter" idx="14" hasCustomPrompt="1"/>
          </p:nvPr>
        </p:nvSpPr>
        <p:spPr>
          <a:xfrm rot="16200000">
            <a:off x="5029200" y="4840092"/>
            <a:ext cx="1219200" cy="225818"/>
          </a:xfrm>
          <a:solidFill>
            <a:schemeClr val="accent5"/>
          </a:solidFill>
          <a:effectLst>
            <a:outerShdw blurRad="50800" dist="38100" dir="18900000" algn="b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18570586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Segue">
    <p:spTree>
      <p:nvGrpSpPr>
        <p:cNvPr id="1" name=""/>
        <p:cNvGrpSpPr/>
        <p:nvPr/>
      </p:nvGrpSpPr>
      <p:grpSpPr>
        <a:xfrm>
          <a:off x="0" y="0"/>
          <a:ext cx="0" cy="0"/>
          <a:chOff x="0" y="0"/>
          <a:chExt cx="0" cy="0"/>
        </a:xfrm>
      </p:grpSpPr>
      <p:sp>
        <p:nvSpPr>
          <p:cNvPr id="9" name="Text Placeholder 16">
            <a:extLst>
              <a:ext uri="{FF2B5EF4-FFF2-40B4-BE49-F238E27FC236}">
                <a16:creationId xmlns:a16="http://schemas.microsoft.com/office/drawing/2014/main" id="{7B86D83E-A097-4B71-82C6-197A18DD32D9}"/>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10104322" y="3587303"/>
            <a:ext cx="2087678"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Text Placeholder 16">
            <a:extLst>
              <a:ext uri="{FF2B5EF4-FFF2-40B4-BE49-F238E27FC236}">
                <a16:creationId xmlns:a16="http://schemas.microsoft.com/office/drawing/2014/main" id="{A2552DEC-1A1C-4055-B5AF-D7C796522FED}"/>
              </a:ext>
              <a:ext uri="{C183D7F6-B498-43B3-948B-1728B52AA6E4}">
                <adec:decorative xmlns:adec="http://schemas.microsoft.com/office/drawing/2017/decorative" val="1"/>
              </a:ext>
            </a:extLst>
          </p:cNvPr>
          <p:cNvSpPr>
            <a:spLocks noGrp="1"/>
          </p:cNvSpPr>
          <p:nvPr>
            <p:ph type="body" sz="quarter" idx="22" hasCustomPrompt="1"/>
          </p:nvPr>
        </p:nvSpPr>
        <p:spPr>
          <a:xfrm>
            <a:off x="285750" y="0"/>
            <a:ext cx="11620500" cy="6591300"/>
          </a:xfrm>
          <a:solidFill>
            <a:schemeClr val="accent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1085850" y="2679192"/>
            <a:ext cx="9963150" cy="1499616"/>
          </a:xfrm>
          <a:noFill/>
        </p:spPr>
        <p:txBody>
          <a:bodyPr>
            <a:normAutofit/>
          </a:bodyPr>
          <a:lstStyle>
            <a:lvl1pPr>
              <a:defRPr sz="6000">
                <a:solidFill>
                  <a:schemeClr val="bg1"/>
                </a:solidFill>
              </a:defRPr>
            </a:lvl1pPr>
          </a:lstStyle>
          <a:p>
            <a:r>
              <a:rPr lang="en-US"/>
              <a:t>Click to edit Master title style</a:t>
            </a:r>
            <a:endParaRPr lang="en-GB" dirty="0"/>
          </a:p>
        </p:txBody>
      </p:sp>
      <p:sp>
        <p:nvSpPr>
          <p:cNvPr id="8" name="Text Placeholder 16">
            <a:extLst>
              <a:ext uri="{FF2B5EF4-FFF2-40B4-BE49-F238E27FC236}">
                <a16:creationId xmlns:a16="http://schemas.microsoft.com/office/drawing/2014/main" id="{565D4960-2277-429C-B87B-08014535398C}"/>
              </a:ext>
              <a:ext uri="{C183D7F6-B498-43B3-948B-1728B52AA6E4}">
                <adec:decorative xmlns:adec="http://schemas.microsoft.com/office/drawing/2017/decorative" val="1"/>
              </a:ext>
            </a:extLst>
          </p:cNvPr>
          <p:cNvSpPr>
            <a:spLocks noGrp="1"/>
          </p:cNvSpPr>
          <p:nvPr>
            <p:ph type="body" sz="quarter" idx="23" hasCustomPrompt="1"/>
          </p:nvPr>
        </p:nvSpPr>
        <p:spPr>
          <a:xfrm>
            <a:off x="0" y="2679192"/>
            <a:ext cx="533400" cy="1499616"/>
          </a:xfrm>
          <a:solidFill>
            <a:schemeClr val="accent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21575266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_Segue">
    <p:spTree>
      <p:nvGrpSpPr>
        <p:cNvPr id="1" name=""/>
        <p:cNvGrpSpPr/>
        <p:nvPr/>
      </p:nvGrpSpPr>
      <p:grpSpPr>
        <a:xfrm>
          <a:off x="0" y="0"/>
          <a:ext cx="0" cy="0"/>
          <a:chOff x="0" y="0"/>
          <a:chExt cx="0" cy="0"/>
        </a:xfrm>
      </p:grpSpPr>
      <p:sp>
        <p:nvSpPr>
          <p:cNvPr id="9" name="Text Placeholder 16">
            <a:extLst>
              <a:ext uri="{FF2B5EF4-FFF2-40B4-BE49-F238E27FC236}">
                <a16:creationId xmlns:a16="http://schemas.microsoft.com/office/drawing/2014/main" id="{7B86D83E-A097-4B71-82C6-197A18DD32D9}"/>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10104322" y="3587303"/>
            <a:ext cx="2087678" cy="3270696"/>
          </a:xfrm>
          <a:prstGeom prst="triangle">
            <a:avLst>
              <a:gd name="adj" fmla="val 100000"/>
            </a:avLst>
          </a:prstGeom>
          <a:solidFill>
            <a:schemeClr val="tx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Text Placeholder 16">
            <a:extLst>
              <a:ext uri="{FF2B5EF4-FFF2-40B4-BE49-F238E27FC236}">
                <a16:creationId xmlns:a16="http://schemas.microsoft.com/office/drawing/2014/main" id="{A2552DEC-1A1C-4055-B5AF-D7C796522FED}"/>
              </a:ext>
              <a:ext uri="{C183D7F6-B498-43B3-948B-1728B52AA6E4}">
                <adec:decorative xmlns:adec="http://schemas.microsoft.com/office/drawing/2017/decorative" val="1"/>
              </a:ext>
            </a:extLst>
          </p:cNvPr>
          <p:cNvSpPr>
            <a:spLocks noGrp="1"/>
          </p:cNvSpPr>
          <p:nvPr>
            <p:ph type="body" sz="quarter" idx="22" hasCustomPrompt="1"/>
          </p:nvPr>
        </p:nvSpPr>
        <p:spPr>
          <a:xfrm>
            <a:off x="285750" y="0"/>
            <a:ext cx="11620500" cy="6591300"/>
          </a:xfrm>
          <a:solidFill>
            <a:schemeClr val="accent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1085850" y="2679192"/>
            <a:ext cx="9963150" cy="1499616"/>
          </a:xfrm>
          <a:noFill/>
        </p:spPr>
        <p:txBody>
          <a:bodyPr>
            <a:normAutofit/>
          </a:bodyPr>
          <a:lstStyle>
            <a:lvl1pPr>
              <a:defRPr sz="6000">
                <a:solidFill>
                  <a:schemeClr val="bg1"/>
                </a:solidFill>
              </a:defRPr>
            </a:lvl1pPr>
          </a:lstStyle>
          <a:p>
            <a:r>
              <a:rPr lang="en-US"/>
              <a:t>Click to edit Master title style</a:t>
            </a:r>
            <a:endParaRPr lang="en-GB" dirty="0"/>
          </a:p>
        </p:txBody>
      </p:sp>
      <p:sp>
        <p:nvSpPr>
          <p:cNvPr id="8" name="Text Placeholder 16">
            <a:extLst>
              <a:ext uri="{FF2B5EF4-FFF2-40B4-BE49-F238E27FC236}">
                <a16:creationId xmlns:a16="http://schemas.microsoft.com/office/drawing/2014/main" id="{565D4960-2277-429C-B87B-08014535398C}"/>
              </a:ext>
              <a:ext uri="{C183D7F6-B498-43B3-948B-1728B52AA6E4}">
                <adec:decorative xmlns:adec="http://schemas.microsoft.com/office/drawing/2017/decorative" val="1"/>
              </a:ext>
            </a:extLst>
          </p:cNvPr>
          <p:cNvSpPr>
            <a:spLocks noGrp="1"/>
          </p:cNvSpPr>
          <p:nvPr>
            <p:ph type="body" sz="quarter" idx="23" hasCustomPrompt="1"/>
          </p:nvPr>
        </p:nvSpPr>
        <p:spPr>
          <a:xfrm>
            <a:off x="0" y="2679192"/>
            <a:ext cx="533400" cy="1499616"/>
          </a:xfrm>
          <a:solidFill>
            <a:schemeClr val="tx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403172234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_Segue">
    <p:spTree>
      <p:nvGrpSpPr>
        <p:cNvPr id="1" name=""/>
        <p:cNvGrpSpPr/>
        <p:nvPr/>
      </p:nvGrpSpPr>
      <p:grpSpPr>
        <a:xfrm>
          <a:off x="0" y="0"/>
          <a:ext cx="0" cy="0"/>
          <a:chOff x="0" y="0"/>
          <a:chExt cx="0" cy="0"/>
        </a:xfrm>
      </p:grpSpPr>
      <p:sp>
        <p:nvSpPr>
          <p:cNvPr id="9" name="Text Placeholder 16">
            <a:extLst>
              <a:ext uri="{FF2B5EF4-FFF2-40B4-BE49-F238E27FC236}">
                <a16:creationId xmlns:a16="http://schemas.microsoft.com/office/drawing/2014/main" id="{7B86D83E-A097-4B71-82C6-197A18DD32D9}"/>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10104322" y="3587303"/>
            <a:ext cx="2087678"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Text Placeholder 16">
            <a:extLst>
              <a:ext uri="{FF2B5EF4-FFF2-40B4-BE49-F238E27FC236}">
                <a16:creationId xmlns:a16="http://schemas.microsoft.com/office/drawing/2014/main" id="{A2552DEC-1A1C-4055-B5AF-D7C796522FED}"/>
              </a:ext>
              <a:ext uri="{C183D7F6-B498-43B3-948B-1728B52AA6E4}">
                <adec:decorative xmlns:adec="http://schemas.microsoft.com/office/drawing/2017/decorative" val="1"/>
              </a:ext>
            </a:extLst>
          </p:cNvPr>
          <p:cNvSpPr>
            <a:spLocks noGrp="1"/>
          </p:cNvSpPr>
          <p:nvPr>
            <p:ph type="body" sz="quarter" idx="22" hasCustomPrompt="1"/>
          </p:nvPr>
        </p:nvSpPr>
        <p:spPr>
          <a:xfrm>
            <a:off x="285750" y="0"/>
            <a:ext cx="11620500" cy="6591300"/>
          </a:xfrm>
          <a:solidFill>
            <a:schemeClr val="accent5"/>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1085850" y="2679192"/>
            <a:ext cx="9963150" cy="1499616"/>
          </a:xfrm>
          <a:noFill/>
        </p:spPr>
        <p:txBody>
          <a:bodyPr>
            <a:normAutofit/>
          </a:bodyPr>
          <a:lstStyle>
            <a:lvl1pPr>
              <a:defRPr sz="6000">
                <a:solidFill>
                  <a:schemeClr val="bg1"/>
                </a:solidFill>
              </a:defRPr>
            </a:lvl1pPr>
          </a:lstStyle>
          <a:p>
            <a:r>
              <a:rPr lang="en-US"/>
              <a:t>Click to edit Master title style</a:t>
            </a:r>
            <a:endParaRPr lang="en-GB" dirty="0"/>
          </a:p>
        </p:txBody>
      </p:sp>
      <p:sp>
        <p:nvSpPr>
          <p:cNvPr id="8" name="Text Placeholder 16">
            <a:extLst>
              <a:ext uri="{FF2B5EF4-FFF2-40B4-BE49-F238E27FC236}">
                <a16:creationId xmlns:a16="http://schemas.microsoft.com/office/drawing/2014/main" id="{565D4960-2277-429C-B87B-08014535398C}"/>
              </a:ext>
              <a:ext uri="{C183D7F6-B498-43B3-948B-1728B52AA6E4}">
                <adec:decorative xmlns:adec="http://schemas.microsoft.com/office/drawing/2017/decorative" val="1"/>
              </a:ext>
            </a:extLst>
          </p:cNvPr>
          <p:cNvSpPr>
            <a:spLocks noGrp="1"/>
          </p:cNvSpPr>
          <p:nvPr>
            <p:ph type="body" sz="quarter" idx="23" hasCustomPrompt="1"/>
          </p:nvPr>
        </p:nvSpPr>
        <p:spPr>
          <a:xfrm>
            <a:off x="0" y="2679192"/>
            <a:ext cx="533400" cy="1499616"/>
          </a:xfrm>
          <a:solidFill>
            <a:schemeClr val="accent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298610927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3_Segue">
    <p:spTree>
      <p:nvGrpSpPr>
        <p:cNvPr id="1" name=""/>
        <p:cNvGrpSpPr/>
        <p:nvPr/>
      </p:nvGrpSpPr>
      <p:grpSpPr>
        <a:xfrm>
          <a:off x="0" y="0"/>
          <a:ext cx="0" cy="0"/>
          <a:chOff x="0" y="0"/>
          <a:chExt cx="0" cy="0"/>
        </a:xfrm>
      </p:grpSpPr>
      <p:sp>
        <p:nvSpPr>
          <p:cNvPr id="25" name="Picture Placeholder 8">
            <a:extLst>
              <a:ext uri="{FF2B5EF4-FFF2-40B4-BE49-F238E27FC236}">
                <a16:creationId xmlns:a16="http://schemas.microsoft.com/office/drawing/2014/main" id="{489EE1C9-68AE-4BDD-B34C-9DE809C4DD0B}"/>
              </a:ext>
              <a:ext uri="{C183D7F6-B498-43B3-948B-1728B52AA6E4}">
                <adec:decorative xmlns:adec="http://schemas.microsoft.com/office/drawing/2017/decorative" val="1"/>
              </a:ext>
            </a:extLst>
          </p:cNvPr>
          <p:cNvSpPr>
            <a:spLocks noGrp="1"/>
          </p:cNvSpPr>
          <p:nvPr>
            <p:ph type="pic" sz="quarter" idx="17" hasCustomPrompt="1"/>
          </p:nvPr>
        </p:nvSpPr>
        <p:spPr>
          <a:xfrm>
            <a:off x="0" y="0"/>
            <a:ext cx="12191999" cy="6858000"/>
          </a:xfrm>
          <a:prstGeom prst="rect">
            <a:avLst/>
          </a:prstGeom>
        </p:spPr>
        <p:txBody>
          <a:bodyPr anchor="ctr"/>
          <a:lstStyle>
            <a:lvl1pPr marL="0" indent="0" algn="ctr">
              <a:buNone/>
              <a:defRPr>
                <a:solidFill>
                  <a:schemeClr val="bg1">
                    <a:lumMod val="50000"/>
                  </a:schemeClr>
                </a:solidFill>
              </a:defRPr>
            </a:lvl1pPr>
          </a:lstStyle>
          <a:p>
            <a:r>
              <a:rPr lang="en-US" dirty="0"/>
              <a:t>Insert Image</a:t>
            </a:r>
            <a:endParaRPr lang="en-GB" dirty="0"/>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12192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2">
              <a:alpha val="84000"/>
            </a:schemeClr>
          </a:solidFill>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26" name="Text Placeholder 16">
            <a:extLst>
              <a:ext uri="{FF2B5EF4-FFF2-40B4-BE49-F238E27FC236}">
                <a16:creationId xmlns:a16="http://schemas.microsoft.com/office/drawing/2014/main" id="{9F89ADF8-2320-4EC3-98EA-5CB618A528E6}"/>
              </a:ext>
              <a:ext uri="{C183D7F6-B498-43B3-948B-1728B52AA6E4}">
                <adec:decorative xmlns:adec="http://schemas.microsoft.com/office/drawing/2017/decorative" val="1"/>
              </a:ext>
            </a:extLst>
          </p:cNvPr>
          <p:cNvSpPr>
            <a:spLocks noGrp="1"/>
          </p:cNvSpPr>
          <p:nvPr>
            <p:ph type="body" sz="quarter" idx="12" hasCustomPrompt="1"/>
          </p:nvPr>
        </p:nvSpPr>
        <p:spPr>
          <a:xfrm>
            <a:off x="533400" y="0"/>
            <a:ext cx="6781800" cy="6324600"/>
          </a:xfrm>
          <a:solidFill>
            <a:schemeClr val="tx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1266825" y="2265916"/>
            <a:ext cx="5314950" cy="3488998"/>
          </a:xfrm>
          <a:noFill/>
        </p:spPr>
        <p:txBody>
          <a:bodyPr anchor="b">
            <a:normAutofit/>
          </a:bodyPr>
          <a:lstStyle>
            <a:lvl1pPr algn="ctr">
              <a:defRPr sz="6000">
                <a:solidFill>
                  <a:schemeClr val="bg1"/>
                </a:solidFill>
              </a:defRPr>
            </a:lvl1pPr>
          </a:lstStyle>
          <a:p>
            <a:r>
              <a:rPr lang="en-US"/>
              <a:t>Click to edit Master title style</a:t>
            </a:r>
            <a:endParaRPr lang="en-GB" dirty="0"/>
          </a:p>
        </p:txBody>
      </p:sp>
      <p:sp>
        <p:nvSpPr>
          <p:cNvPr id="6" name="Slide Number Placeholder 5">
            <a:extLst>
              <a:ext uri="{FF2B5EF4-FFF2-40B4-BE49-F238E27FC236}">
                <a16:creationId xmlns:a16="http://schemas.microsoft.com/office/drawing/2014/main" id="{F074D12B-58A6-47D1-9B2D-697AB265C81B}"/>
              </a:ext>
            </a:extLst>
          </p:cNvPr>
          <p:cNvSpPr>
            <a:spLocks noGrp="1"/>
          </p:cNvSpPr>
          <p:nvPr>
            <p:ph type="sldNum" sz="quarter" idx="4"/>
          </p:nvPr>
        </p:nvSpPr>
        <p:spPr>
          <a:xfrm>
            <a:off x="628788" y="6339840"/>
            <a:ext cx="302281" cy="365760"/>
          </a:xfrm>
          <a:prstGeom prst="rect">
            <a:avLst/>
          </a:prstGeom>
          <a:solidFill>
            <a:schemeClr val="bg1"/>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66253759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4_Segu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6E015B08-6C1F-4B1F-8038-D3C209BA0DBC}"/>
              </a:ext>
              <a:ext uri="{C183D7F6-B498-43B3-948B-1728B52AA6E4}">
                <adec:decorative xmlns:adec="http://schemas.microsoft.com/office/drawing/2017/decorative" val="1"/>
              </a:ext>
            </a:extLst>
          </p:cNvPr>
          <p:cNvSpPr>
            <a:spLocks noGrp="1"/>
          </p:cNvSpPr>
          <p:nvPr>
            <p:ph type="pic" sz="quarter" idx="17" hasCustomPrompt="1"/>
          </p:nvPr>
        </p:nvSpPr>
        <p:spPr>
          <a:xfrm>
            <a:off x="0" y="5378958"/>
            <a:ext cx="12191999" cy="1479041"/>
          </a:xfrm>
          <a:custGeom>
            <a:avLst/>
            <a:gdLst>
              <a:gd name="connsiteX0" fmla="*/ 8243540 w 12191999"/>
              <a:gd name="connsiteY0" fmla="*/ 0 h 1479041"/>
              <a:gd name="connsiteX1" fmla="*/ 12191999 w 12191999"/>
              <a:gd name="connsiteY1" fmla="*/ 0 h 1479041"/>
              <a:gd name="connsiteX2" fmla="*/ 12191999 w 12191999"/>
              <a:gd name="connsiteY2" fmla="*/ 1479041 h 1479041"/>
              <a:gd name="connsiteX3" fmla="*/ 0 w 12191999"/>
              <a:gd name="connsiteY3" fmla="*/ 1479041 h 1479041"/>
              <a:gd name="connsiteX4" fmla="*/ 0 w 12191999"/>
              <a:gd name="connsiteY4" fmla="*/ 344224 h 1479041"/>
              <a:gd name="connsiteX5" fmla="*/ 7982281 w 12191999"/>
              <a:gd name="connsiteY5" fmla="*/ 344224 h 1479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1479041">
                <a:moveTo>
                  <a:pt x="8243540" y="0"/>
                </a:moveTo>
                <a:lnTo>
                  <a:pt x="12191999" y="0"/>
                </a:lnTo>
                <a:lnTo>
                  <a:pt x="12191999" y="1479041"/>
                </a:lnTo>
                <a:lnTo>
                  <a:pt x="0" y="1479041"/>
                </a:lnTo>
                <a:lnTo>
                  <a:pt x="0" y="344224"/>
                </a:lnTo>
                <a:lnTo>
                  <a:pt x="7982281" y="344224"/>
                </a:lnTo>
                <a:close/>
              </a:path>
            </a:pathLst>
          </a:custGeom>
        </p:spPr>
        <p:txBody>
          <a:bodyPr wrap="square" anchor="ctr">
            <a:noAutofit/>
          </a:bodyPr>
          <a:lstStyle>
            <a:lvl1pPr marL="0" indent="0" algn="ctr">
              <a:buNone/>
              <a:defRPr>
                <a:solidFill>
                  <a:schemeClr val="bg1">
                    <a:lumMod val="50000"/>
                  </a:schemeClr>
                </a:solidFill>
              </a:defRPr>
            </a:lvl1pPr>
          </a:lstStyle>
          <a:p>
            <a:r>
              <a:rPr lang="en-US" dirty="0"/>
              <a:t>Insert Image</a:t>
            </a:r>
            <a:endParaRPr lang="en-GB" dirty="0"/>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12192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2"/>
          </a:solidFill>
          <a:effectLst>
            <a:outerShdw blurRad="152400" dist="38100" dir="2700000" algn="tl" rotWithShape="0">
              <a:prstClr val="black">
                <a:alpha val="66000"/>
              </a:prstClr>
            </a:outerShdw>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781049" y="990600"/>
            <a:ext cx="9144000" cy="2590800"/>
          </a:xfrm>
          <a:noFill/>
        </p:spPr>
        <p:txBody>
          <a:bodyPr anchor="t">
            <a:normAutofit/>
          </a:bodyPr>
          <a:lstStyle>
            <a:lvl1pPr algn="l">
              <a:defRPr sz="6000">
                <a:solidFill>
                  <a:schemeClr val="bg1"/>
                </a:solidFill>
              </a:defRPr>
            </a:lvl1pPr>
          </a:lstStyle>
          <a:p>
            <a:r>
              <a:rPr lang="en-US"/>
              <a:t>Click to edit Master title style</a:t>
            </a:r>
            <a:endParaRPr lang="en-GB" dirty="0"/>
          </a:p>
        </p:txBody>
      </p:sp>
      <p:sp>
        <p:nvSpPr>
          <p:cNvPr id="9" name="Text Placeholder 16">
            <a:extLst>
              <a:ext uri="{FF2B5EF4-FFF2-40B4-BE49-F238E27FC236}">
                <a16:creationId xmlns:a16="http://schemas.microsoft.com/office/drawing/2014/main" id="{4E78EDD8-13BF-4551-BD7B-C04131A68BC1}"/>
              </a:ext>
              <a:ext uri="{C183D7F6-B498-43B3-948B-1728B52AA6E4}">
                <adec:decorative xmlns:adec="http://schemas.microsoft.com/office/drawing/2017/decorative" val="1"/>
              </a:ext>
            </a:extLst>
          </p:cNvPr>
          <p:cNvSpPr>
            <a:spLocks noGrp="1"/>
          </p:cNvSpPr>
          <p:nvPr>
            <p:ph type="body" sz="quarter" idx="23" hasCustomPrompt="1"/>
          </p:nvPr>
        </p:nvSpPr>
        <p:spPr>
          <a:xfrm>
            <a:off x="0" y="633984"/>
            <a:ext cx="304800" cy="1499616"/>
          </a:xfrm>
          <a:solidFill>
            <a:schemeClr val="bg1"/>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Slide Number Placeholder 5">
            <a:extLst>
              <a:ext uri="{FF2B5EF4-FFF2-40B4-BE49-F238E27FC236}">
                <a16:creationId xmlns:a16="http://schemas.microsoft.com/office/drawing/2014/main" id="{973FC1AA-8591-43A1-9962-1599E1A8AB30}"/>
              </a:ext>
            </a:extLst>
          </p:cNvPr>
          <p:cNvSpPr>
            <a:spLocks noGrp="1"/>
          </p:cNvSpPr>
          <p:nvPr>
            <p:ph type="sldNum" sz="quarter" idx="4"/>
          </p:nvPr>
        </p:nvSpPr>
        <p:spPr>
          <a:xfrm>
            <a:off x="628788" y="6339840"/>
            <a:ext cx="302281" cy="365760"/>
          </a:xfrm>
          <a:prstGeom prst="rect">
            <a:avLst/>
          </a:prstGeom>
          <a:solidFill>
            <a:schemeClr val="bg1"/>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2735482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5_Segu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6E015B08-6C1F-4B1F-8038-D3C209BA0DBC}"/>
              </a:ext>
              <a:ext uri="{C183D7F6-B498-43B3-948B-1728B52AA6E4}">
                <adec:decorative xmlns:adec="http://schemas.microsoft.com/office/drawing/2017/decorative" val="1"/>
              </a:ext>
            </a:extLst>
          </p:cNvPr>
          <p:cNvSpPr>
            <a:spLocks noGrp="1"/>
          </p:cNvSpPr>
          <p:nvPr>
            <p:ph type="pic" sz="quarter" idx="17" hasCustomPrompt="1"/>
          </p:nvPr>
        </p:nvSpPr>
        <p:spPr>
          <a:xfrm>
            <a:off x="0" y="5378958"/>
            <a:ext cx="12191999" cy="1479041"/>
          </a:xfrm>
          <a:custGeom>
            <a:avLst/>
            <a:gdLst>
              <a:gd name="connsiteX0" fmla="*/ 8243540 w 12191999"/>
              <a:gd name="connsiteY0" fmla="*/ 0 h 1479041"/>
              <a:gd name="connsiteX1" fmla="*/ 12191999 w 12191999"/>
              <a:gd name="connsiteY1" fmla="*/ 0 h 1479041"/>
              <a:gd name="connsiteX2" fmla="*/ 12191999 w 12191999"/>
              <a:gd name="connsiteY2" fmla="*/ 1479041 h 1479041"/>
              <a:gd name="connsiteX3" fmla="*/ 0 w 12191999"/>
              <a:gd name="connsiteY3" fmla="*/ 1479041 h 1479041"/>
              <a:gd name="connsiteX4" fmla="*/ 0 w 12191999"/>
              <a:gd name="connsiteY4" fmla="*/ 344224 h 1479041"/>
              <a:gd name="connsiteX5" fmla="*/ 7982281 w 12191999"/>
              <a:gd name="connsiteY5" fmla="*/ 344224 h 1479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1479041">
                <a:moveTo>
                  <a:pt x="8243540" y="0"/>
                </a:moveTo>
                <a:lnTo>
                  <a:pt x="12191999" y="0"/>
                </a:lnTo>
                <a:lnTo>
                  <a:pt x="12191999" y="1479041"/>
                </a:lnTo>
                <a:lnTo>
                  <a:pt x="0" y="1479041"/>
                </a:lnTo>
                <a:lnTo>
                  <a:pt x="0" y="344224"/>
                </a:lnTo>
                <a:lnTo>
                  <a:pt x="7982281" y="344224"/>
                </a:lnTo>
                <a:close/>
              </a:path>
            </a:pathLst>
          </a:custGeom>
        </p:spPr>
        <p:txBody>
          <a:bodyPr wrap="square" anchor="ctr">
            <a:noAutofit/>
          </a:bodyPr>
          <a:lstStyle>
            <a:lvl1pPr marL="0" indent="0" algn="ctr">
              <a:buNone/>
              <a:defRPr>
                <a:solidFill>
                  <a:schemeClr val="bg1">
                    <a:lumMod val="50000"/>
                  </a:schemeClr>
                </a:solidFill>
              </a:defRPr>
            </a:lvl1pPr>
          </a:lstStyle>
          <a:p>
            <a:r>
              <a:rPr lang="en-US" dirty="0"/>
              <a:t>Insert Image</a:t>
            </a:r>
            <a:endParaRPr lang="en-GB" dirty="0"/>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12192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1"/>
          </a:solidFill>
          <a:effectLst>
            <a:outerShdw blurRad="152400" dist="38100" dir="2700000" algn="tl" rotWithShape="0">
              <a:prstClr val="black">
                <a:alpha val="66000"/>
              </a:prstClr>
            </a:outerShdw>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781049" y="990600"/>
            <a:ext cx="9144000" cy="2590800"/>
          </a:xfrm>
          <a:noFill/>
        </p:spPr>
        <p:txBody>
          <a:bodyPr anchor="t">
            <a:normAutofit/>
          </a:bodyPr>
          <a:lstStyle>
            <a:lvl1pPr algn="l">
              <a:defRPr sz="6000">
                <a:solidFill>
                  <a:schemeClr val="bg1"/>
                </a:solidFill>
              </a:defRPr>
            </a:lvl1pPr>
          </a:lstStyle>
          <a:p>
            <a:r>
              <a:rPr lang="en-US"/>
              <a:t>Click to edit Master title style</a:t>
            </a:r>
            <a:endParaRPr lang="en-GB" dirty="0"/>
          </a:p>
        </p:txBody>
      </p:sp>
      <p:sp>
        <p:nvSpPr>
          <p:cNvPr id="9" name="Text Placeholder 16">
            <a:extLst>
              <a:ext uri="{FF2B5EF4-FFF2-40B4-BE49-F238E27FC236}">
                <a16:creationId xmlns:a16="http://schemas.microsoft.com/office/drawing/2014/main" id="{4E78EDD8-13BF-4551-BD7B-C04131A68BC1}"/>
              </a:ext>
              <a:ext uri="{C183D7F6-B498-43B3-948B-1728B52AA6E4}">
                <adec:decorative xmlns:adec="http://schemas.microsoft.com/office/drawing/2017/decorative" val="1"/>
              </a:ext>
            </a:extLst>
          </p:cNvPr>
          <p:cNvSpPr>
            <a:spLocks noGrp="1"/>
          </p:cNvSpPr>
          <p:nvPr>
            <p:ph type="body" sz="quarter" idx="23" hasCustomPrompt="1"/>
          </p:nvPr>
        </p:nvSpPr>
        <p:spPr>
          <a:xfrm>
            <a:off x="0" y="633984"/>
            <a:ext cx="304800" cy="1499616"/>
          </a:xfrm>
          <a:solidFill>
            <a:schemeClr val="bg1"/>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Slide Number Placeholder 5">
            <a:extLst>
              <a:ext uri="{FF2B5EF4-FFF2-40B4-BE49-F238E27FC236}">
                <a16:creationId xmlns:a16="http://schemas.microsoft.com/office/drawing/2014/main" id="{7160B2D8-3756-4781-A8DD-692C3F895981}"/>
              </a:ext>
            </a:extLst>
          </p:cNvPr>
          <p:cNvSpPr>
            <a:spLocks noGrp="1"/>
          </p:cNvSpPr>
          <p:nvPr>
            <p:ph type="sldNum" sz="quarter" idx="4"/>
          </p:nvPr>
        </p:nvSpPr>
        <p:spPr>
          <a:xfrm>
            <a:off x="628788" y="6339840"/>
            <a:ext cx="302281" cy="365760"/>
          </a:xfrm>
          <a:prstGeom prst="rect">
            <a:avLst/>
          </a:prstGeom>
          <a:solidFill>
            <a:schemeClr val="bg1"/>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93110706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6_Segu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6E015B08-6C1F-4B1F-8038-D3C209BA0DBC}"/>
              </a:ext>
              <a:ext uri="{C183D7F6-B498-43B3-948B-1728B52AA6E4}">
                <adec:decorative xmlns:adec="http://schemas.microsoft.com/office/drawing/2017/decorative" val="1"/>
              </a:ext>
            </a:extLst>
          </p:cNvPr>
          <p:cNvSpPr>
            <a:spLocks noGrp="1"/>
          </p:cNvSpPr>
          <p:nvPr>
            <p:ph type="pic" sz="quarter" idx="17" hasCustomPrompt="1"/>
          </p:nvPr>
        </p:nvSpPr>
        <p:spPr>
          <a:xfrm>
            <a:off x="0" y="5378958"/>
            <a:ext cx="12191999" cy="1479041"/>
          </a:xfrm>
          <a:custGeom>
            <a:avLst/>
            <a:gdLst>
              <a:gd name="connsiteX0" fmla="*/ 8243540 w 12191999"/>
              <a:gd name="connsiteY0" fmla="*/ 0 h 1479041"/>
              <a:gd name="connsiteX1" fmla="*/ 12191999 w 12191999"/>
              <a:gd name="connsiteY1" fmla="*/ 0 h 1479041"/>
              <a:gd name="connsiteX2" fmla="*/ 12191999 w 12191999"/>
              <a:gd name="connsiteY2" fmla="*/ 1479041 h 1479041"/>
              <a:gd name="connsiteX3" fmla="*/ 0 w 12191999"/>
              <a:gd name="connsiteY3" fmla="*/ 1479041 h 1479041"/>
              <a:gd name="connsiteX4" fmla="*/ 0 w 12191999"/>
              <a:gd name="connsiteY4" fmla="*/ 344224 h 1479041"/>
              <a:gd name="connsiteX5" fmla="*/ 7982281 w 12191999"/>
              <a:gd name="connsiteY5" fmla="*/ 344224 h 1479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1479041">
                <a:moveTo>
                  <a:pt x="8243540" y="0"/>
                </a:moveTo>
                <a:lnTo>
                  <a:pt x="12191999" y="0"/>
                </a:lnTo>
                <a:lnTo>
                  <a:pt x="12191999" y="1479041"/>
                </a:lnTo>
                <a:lnTo>
                  <a:pt x="0" y="1479041"/>
                </a:lnTo>
                <a:lnTo>
                  <a:pt x="0" y="344224"/>
                </a:lnTo>
                <a:lnTo>
                  <a:pt x="7982281" y="344224"/>
                </a:lnTo>
                <a:close/>
              </a:path>
            </a:pathLst>
          </a:custGeom>
        </p:spPr>
        <p:txBody>
          <a:bodyPr wrap="square" anchor="ctr">
            <a:noAutofit/>
          </a:bodyPr>
          <a:lstStyle>
            <a:lvl1pPr marL="0" indent="0" algn="ctr">
              <a:buNone/>
              <a:defRPr>
                <a:solidFill>
                  <a:schemeClr val="bg1">
                    <a:lumMod val="50000"/>
                  </a:schemeClr>
                </a:solidFill>
              </a:defRPr>
            </a:lvl1pPr>
          </a:lstStyle>
          <a:p>
            <a:r>
              <a:rPr lang="en-US" dirty="0"/>
              <a:t>Insert Image</a:t>
            </a:r>
            <a:endParaRPr lang="en-GB" dirty="0"/>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12192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5"/>
          </a:solidFill>
          <a:effectLst>
            <a:outerShdw blurRad="152400" dist="38100" dir="2700000" algn="tl" rotWithShape="0">
              <a:prstClr val="black">
                <a:alpha val="66000"/>
              </a:prstClr>
            </a:outerShdw>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781049" y="990600"/>
            <a:ext cx="9144000" cy="2590800"/>
          </a:xfrm>
          <a:noFill/>
        </p:spPr>
        <p:txBody>
          <a:bodyPr anchor="t">
            <a:normAutofit/>
          </a:bodyPr>
          <a:lstStyle>
            <a:lvl1pPr algn="l">
              <a:defRPr sz="6000">
                <a:solidFill>
                  <a:schemeClr val="bg1"/>
                </a:solidFill>
              </a:defRPr>
            </a:lvl1pPr>
          </a:lstStyle>
          <a:p>
            <a:r>
              <a:rPr lang="en-US"/>
              <a:t>Click to edit Master title style</a:t>
            </a:r>
            <a:endParaRPr lang="en-GB" dirty="0"/>
          </a:p>
        </p:txBody>
      </p:sp>
      <p:sp>
        <p:nvSpPr>
          <p:cNvPr id="9" name="Text Placeholder 16">
            <a:extLst>
              <a:ext uri="{FF2B5EF4-FFF2-40B4-BE49-F238E27FC236}">
                <a16:creationId xmlns:a16="http://schemas.microsoft.com/office/drawing/2014/main" id="{4E78EDD8-13BF-4551-BD7B-C04131A68BC1}"/>
              </a:ext>
              <a:ext uri="{C183D7F6-B498-43B3-948B-1728B52AA6E4}">
                <adec:decorative xmlns:adec="http://schemas.microsoft.com/office/drawing/2017/decorative" val="1"/>
              </a:ext>
            </a:extLst>
          </p:cNvPr>
          <p:cNvSpPr>
            <a:spLocks noGrp="1"/>
          </p:cNvSpPr>
          <p:nvPr>
            <p:ph type="body" sz="quarter" idx="23" hasCustomPrompt="1"/>
          </p:nvPr>
        </p:nvSpPr>
        <p:spPr>
          <a:xfrm>
            <a:off x="0" y="633984"/>
            <a:ext cx="304800" cy="1499616"/>
          </a:xfrm>
          <a:solidFill>
            <a:schemeClr val="bg1"/>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Slide Number Placeholder 5">
            <a:extLst>
              <a:ext uri="{FF2B5EF4-FFF2-40B4-BE49-F238E27FC236}">
                <a16:creationId xmlns:a16="http://schemas.microsoft.com/office/drawing/2014/main" id="{9EEDA9EB-20CE-4EA1-9720-40FBEB45614B}"/>
              </a:ext>
            </a:extLst>
          </p:cNvPr>
          <p:cNvSpPr>
            <a:spLocks noGrp="1"/>
          </p:cNvSpPr>
          <p:nvPr>
            <p:ph type="sldNum" sz="quarter" idx="4"/>
          </p:nvPr>
        </p:nvSpPr>
        <p:spPr>
          <a:xfrm>
            <a:off x="628788" y="6339840"/>
            <a:ext cx="302281" cy="365760"/>
          </a:xfrm>
          <a:prstGeom prst="rect">
            <a:avLst/>
          </a:prstGeom>
          <a:solidFill>
            <a:schemeClr val="bg1"/>
          </a:solidFill>
          <a:ln>
            <a:solidFill>
              <a:schemeClr val="accent5"/>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00636509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7_Segu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6E015B08-6C1F-4B1F-8038-D3C209BA0DBC}"/>
              </a:ext>
              <a:ext uri="{C183D7F6-B498-43B3-948B-1728B52AA6E4}">
                <adec:decorative xmlns:adec="http://schemas.microsoft.com/office/drawing/2017/decorative" val="1"/>
              </a:ext>
            </a:extLst>
          </p:cNvPr>
          <p:cNvSpPr>
            <a:spLocks noGrp="1"/>
          </p:cNvSpPr>
          <p:nvPr>
            <p:ph type="pic" sz="quarter" idx="17" hasCustomPrompt="1"/>
          </p:nvPr>
        </p:nvSpPr>
        <p:spPr>
          <a:xfrm>
            <a:off x="0" y="5378958"/>
            <a:ext cx="12191999" cy="1479041"/>
          </a:xfrm>
          <a:custGeom>
            <a:avLst/>
            <a:gdLst>
              <a:gd name="connsiteX0" fmla="*/ 8243540 w 12191999"/>
              <a:gd name="connsiteY0" fmla="*/ 0 h 1479041"/>
              <a:gd name="connsiteX1" fmla="*/ 12191999 w 12191999"/>
              <a:gd name="connsiteY1" fmla="*/ 0 h 1479041"/>
              <a:gd name="connsiteX2" fmla="*/ 12191999 w 12191999"/>
              <a:gd name="connsiteY2" fmla="*/ 1479041 h 1479041"/>
              <a:gd name="connsiteX3" fmla="*/ 0 w 12191999"/>
              <a:gd name="connsiteY3" fmla="*/ 1479041 h 1479041"/>
              <a:gd name="connsiteX4" fmla="*/ 0 w 12191999"/>
              <a:gd name="connsiteY4" fmla="*/ 344224 h 1479041"/>
              <a:gd name="connsiteX5" fmla="*/ 7982281 w 12191999"/>
              <a:gd name="connsiteY5" fmla="*/ 344224 h 1479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1479041">
                <a:moveTo>
                  <a:pt x="8243540" y="0"/>
                </a:moveTo>
                <a:lnTo>
                  <a:pt x="12191999" y="0"/>
                </a:lnTo>
                <a:lnTo>
                  <a:pt x="12191999" y="1479041"/>
                </a:lnTo>
                <a:lnTo>
                  <a:pt x="0" y="1479041"/>
                </a:lnTo>
                <a:lnTo>
                  <a:pt x="0" y="344224"/>
                </a:lnTo>
                <a:lnTo>
                  <a:pt x="7982281" y="344224"/>
                </a:lnTo>
                <a:close/>
              </a:path>
            </a:pathLst>
          </a:custGeom>
        </p:spPr>
        <p:txBody>
          <a:bodyPr wrap="square" anchor="ctr">
            <a:noAutofit/>
          </a:bodyPr>
          <a:lstStyle>
            <a:lvl1pPr marL="0" indent="0" algn="ctr">
              <a:buNone/>
              <a:defRPr>
                <a:solidFill>
                  <a:schemeClr val="bg1">
                    <a:lumMod val="50000"/>
                  </a:schemeClr>
                </a:solidFill>
              </a:defRPr>
            </a:lvl1pPr>
          </a:lstStyle>
          <a:p>
            <a:r>
              <a:rPr lang="en-US" dirty="0"/>
              <a:t>Insert Image</a:t>
            </a:r>
            <a:endParaRPr lang="en-GB" dirty="0"/>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12192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6"/>
          </a:solidFill>
          <a:effectLst>
            <a:outerShdw blurRad="152400" dist="38100" dir="2700000" algn="tl" rotWithShape="0">
              <a:prstClr val="black">
                <a:alpha val="66000"/>
              </a:prstClr>
            </a:outerShdw>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781049" y="990600"/>
            <a:ext cx="9144000" cy="2590800"/>
          </a:xfrm>
          <a:noFill/>
        </p:spPr>
        <p:txBody>
          <a:bodyPr anchor="t">
            <a:normAutofit/>
          </a:bodyPr>
          <a:lstStyle>
            <a:lvl1pPr algn="l">
              <a:defRPr sz="6000">
                <a:solidFill>
                  <a:schemeClr val="bg1"/>
                </a:solidFill>
              </a:defRPr>
            </a:lvl1pPr>
          </a:lstStyle>
          <a:p>
            <a:r>
              <a:rPr lang="en-US"/>
              <a:t>Click to edit Master title style</a:t>
            </a:r>
            <a:endParaRPr lang="en-GB" dirty="0"/>
          </a:p>
        </p:txBody>
      </p:sp>
      <p:sp>
        <p:nvSpPr>
          <p:cNvPr id="9" name="Text Placeholder 16">
            <a:extLst>
              <a:ext uri="{FF2B5EF4-FFF2-40B4-BE49-F238E27FC236}">
                <a16:creationId xmlns:a16="http://schemas.microsoft.com/office/drawing/2014/main" id="{4E78EDD8-13BF-4551-BD7B-C04131A68BC1}"/>
              </a:ext>
              <a:ext uri="{C183D7F6-B498-43B3-948B-1728B52AA6E4}">
                <adec:decorative xmlns:adec="http://schemas.microsoft.com/office/drawing/2017/decorative" val="1"/>
              </a:ext>
            </a:extLst>
          </p:cNvPr>
          <p:cNvSpPr>
            <a:spLocks noGrp="1"/>
          </p:cNvSpPr>
          <p:nvPr>
            <p:ph type="body" sz="quarter" idx="23" hasCustomPrompt="1"/>
          </p:nvPr>
        </p:nvSpPr>
        <p:spPr>
          <a:xfrm>
            <a:off x="0" y="633984"/>
            <a:ext cx="304800" cy="1499616"/>
          </a:xfrm>
          <a:solidFill>
            <a:schemeClr val="bg1"/>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Slide Number Placeholder 5">
            <a:extLst>
              <a:ext uri="{FF2B5EF4-FFF2-40B4-BE49-F238E27FC236}">
                <a16:creationId xmlns:a16="http://schemas.microsoft.com/office/drawing/2014/main" id="{80033509-FE6E-46FC-85C8-B777FBA2F1A5}"/>
              </a:ext>
            </a:extLst>
          </p:cNvPr>
          <p:cNvSpPr>
            <a:spLocks noGrp="1"/>
          </p:cNvSpPr>
          <p:nvPr>
            <p:ph type="sldNum" sz="quarter" idx="4"/>
          </p:nvPr>
        </p:nvSpPr>
        <p:spPr>
          <a:xfrm>
            <a:off x="628788" y="6339840"/>
            <a:ext cx="302281" cy="365760"/>
          </a:xfrm>
          <a:prstGeom prst="rect">
            <a:avLst/>
          </a:prstGeom>
          <a:solidFill>
            <a:schemeClr val="bg1"/>
          </a:solidFill>
          <a:ln>
            <a:solidFill>
              <a:schemeClr val="accent6"/>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4389156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userDrawn="1">
  <p:cSld name="Closing-Thank you 1">
    <p:bg>
      <p:bgPr>
        <a:solidFill>
          <a:schemeClr val="bg1">
            <a:lumMod val="95000"/>
          </a:schemeClr>
        </a:solidFill>
        <a:effectLst/>
      </p:bgPr>
    </p:bg>
    <p:spTree>
      <p:nvGrpSpPr>
        <p:cNvPr id="1" name=""/>
        <p:cNvGrpSpPr/>
        <p:nvPr/>
      </p:nvGrpSpPr>
      <p:grpSpPr>
        <a:xfrm>
          <a:off x="0" y="0"/>
          <a:ext cx="0" cy="0"/>
          <a:chOff x="0" y="0"/>
          <a:chExt cx="0" cy="0"/>
        </a:xfrm>
      </p:grpSpPr>
      <p:sp>
        <p:nvSpPr>
          <p:cNvPr id="53" name="Text Placeholder 52">
            <a:extLst>
              <a:ext uri="{FF2B5EF4-FFF2-40B4-BE49-F238E27FC236}">
                <a16:creationId xmlns:a16="http://schemas.microsoft.com/office/drawing/2014/main" id="{4016877F-9863-4CBC-B4AF-D4764DBA673B}"/>
              </a:ext>
              <a:ext uri="{C183D7F6-B498-43B3-948B-1728B52AA6E4}">
                <adec:decorative xmlns:adec="http://schemas.microsoft.com/office/drawing/2017/decorative" val="1"/>
              </a:ext>
            </a:extLst>
          </p:cNvPr>
          <p:cNvSpPr>
            <a:spLocks noGrp="1"/>
          </p:cNvSpPr>
          <p:nvPr>
            <p:ph type="body" sz="quarter" idx="14" hasCustomPrompt="1"/>
          </p:nvPr>
        </p:nvSpPr>
        <p:spPr>
          <a:xfrm>
            <a:off x="1181099" y="457200"/>
            <a:ext cx="8128343" cy="6248400"/>
          </a:xfrm>
          <a:custGeom>
            <a:avLst/>
            <a:gdLst>
              <a:gd name="connsiteX0" fmla="*/ 0 w 8128343"/>
              <a:gd name="connsiteY0" fmla="*/ 0 h 6248400"/>
              <a:gd name="connsiteX1" fmla="*/ 8128343 w 8128343"/>
              <a:gd name="connsiteY1" fmla="*/ 0 h 6248400"/>
              <a:gd name="connsiteX2" fmla="*/ 8128343 w 8128343"/>
              <a:gd name="connsiteY2" fmla="*/ 3258609 h 6248400"/>
              <a:gd name="connsiteX3" fmla="*/ 5858354 w 8128343"/>
              <a:gd name="connsiteY3" fmla="*/ 6248400 h 6248400"/>
              <a:gd name="connsiteX4" fmla="*/ 0 w 8128343"/>
              <a:gd name="connsiteY4" fmla="*/ 6248400 h 6248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343" h="6248400">
                <a:moveTo>
                  <a:pt x="0" y="0"/>
                </a:moveTo>
                <a:lnTo>
                  <a:pt x="8128343" y="0"/>
                </a:lnTo>
                <a:lnTo>
                  <a:pt x="8128343" y="3258609"/>
                </a:lnTo>
                <a:lnTo>
                  <a:pt x="5858354" y="6248400"/>
                </a:lnTo>
                <a:lnTo>
                  <a:pt x="0" y="62484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GB" sz="1800" dirty="0">
                <a:solidFill>
                  <a:schemeClr val="lt1">
                    <a:alpha val="0"/>
                  </a:schemeClr>
                </a:solidFill>
              </a:defRPr>
            </a:lvl1pPr>
          </a:lstStyle>
          <a:p>
            <a:pPr marL="0" lvl="0" algn="ctr"/>
            <a:r>
              <a:rPr lang="en-US" noProof="0"/>
              <a:t>I</a:t>
            </a:r>
          </a:p>
        </p:txBody>
      </p:sp>
      <p:sp>
        <p:nvSpPr>
          <p:cNvPr id="48" name="Freeform: Shape 47">
            <a:extLst>
              <a:ext uri="{FF2B5EF4-FFF2-40B4-BE49-F238E27FC236}">
                <a16:creationId xmlns:a16="http://schemas.microsoft.com/office/drawing/2014/main" id="{9070D0C4-1F90-4B84-B84E-8285FA0A01B0}"/>
              </a:ext>
            </a:extLst>
          </p:cNvPr>
          <p:cNvSpPr/>
          <p:nvPr userDrawn="1"/>
        </p:nvSpPr>
        <p:spPr>
          <a:xfrm rot="2232448">
            <a:off x="9455741" y="-926244"/>
            <a:ext cx="131438" cy="8710488"/>
          </a:xfrm>
          <a:custGeom>
            <a:avLst/>
            <a:gdLst>
              <a:gd name="connsiteX0" fmla="*/ 0 w 131438"/>
              <a:gd name="connsiteY0" fmla="*/ 99793 h 8710488"/>
              <a:gd name="connsiteX1" fmla="*/ 131438 w 131438"/>
              <a:gd name="connsiteY1" fmla="*/ 0 h 8710488"/>
              <a:gd name="connsiteX2" fmla="*/ 131438 w 131438"/>
              <a:gd name="connsiteY2" fmla="*/ 8610694 h 8710488"/>
              <a:gd name="connsiteX3" fmla="*/ 0 w 131438"/>
              <a:gd name="connsiteY3" fmla="*/ 8710488 h 8710488"/>
            </a:gdLst>
            <a:ahLst/>
            <a:cxnLst>
              <a:cxn ang="0">
                <a:pos x="connsiteX0" y="connsiteY0"/>
              </a:cxn>
              <a:cxn ang="0">
                <a:pos x="connsiteX1" y="connsiteY1"/>
              </a:cxn>
              <a:cxn ang="0">
                <a:pos x="connsiteX2" y="connsiteY2"/>
              </a:cxn>
              <a:cxn ang="0">
                <a:pos x="connsiteX3" y="connsiteY3"/>
              </a:cxn>
            </a:cxnLst>
            <a:rect l="l" t="t" r="r" b="b"/>
            <a:pathLst>
              <a:path w="131438" h="8710488">
                <a:moveTo>
                  <a:pt x="0" y="99793"/>
                </a:moveTo>
                <a:lnTo>
                  <a:pt x="131438" y="0"/>
                </a:lnTo>
                <a:lnTo>
                  <a:pt x="131438" y="8610694"/>
                </a:lnTo>
                <a:lnTo>
                  <a:pt x="0" y="871048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9" name="Freeform: Shape 48">
            <a:extLst>
              <a:ext uri="{FF2B5EF4-FFF2-40B4-BE49-F238E27FC236}">
                <a16:creationId xmlns:a16="http://schemas.microsoft.com/office/drawing/2014/main" id="{B8546525-A0E6-4238-93BC-5D43C93A450D}"/>
              </a:ext>
              <a:ext uri="{C183D7F6-B498-43B3-948B-1728B52AA6E4}">
                <adec:decorative xmlns:adec="http://schemas.microsoft.com/office/drawing/2017/decorative" val="1"/>
              </a:ext>
            </a:extLst>
          </p:cNvPr>
          <p:cNvSpPr/>
          <p:nvPr userDrawn="1"/>
        </p:nvSpPr>
        <p:spPr>
          <a:xfrm rot="2232448">
            <a:off x="9332817" y="-941780"/>
            <a:ext cx="172357" cy="8741560"/>
          </a:xfrm>
          <a:custGeom>
            <a:avLst/>
            <a:gdLst>
              <a:gd name="connsiteX0" fmla="*/ 172357 w 172357"/>
              <a:gd name="connsiteY0" fmla="*/ 0 h 8741560"/>
              <a:gd name="connsiteX1" fmla="*/ 172357 w 172357"/>
              <a:gd name="connsiteY1" fmla="*/ 8610698 h 8741560"/>
              <a:gd name="connsiteX2" fmla="*/ 0 w 172357"/>
              <a:gd name="connsiteY2" fmla="*/ 8741560 h 8741560"/>
              <a:gd name="connsiteX3" fmla="*/ 0 w 172357"/>
              <a:gd name="connsiteY3" fmla="*/ 130862 h 8741560"/>
            </a:gdLst>
            <a:ahLst/>
            <a:cxnLst>
              <a:cxn ang="0">
                <a:pos x="connsiteX0" y="connsiteY0"/>
              </a:cxn>
              <a:cxn ang="0">
                <a:pos x="connsiteX1" y="connsiteY1"/>
              </a:cxn>
              <a:cxn ang="0">
                <a:pos x="connsiteX2" y="connsiteY2"/>
              </a:cxn>
              <a:cxn ang="0">
                <a:pos x="connsiteX3" y="connsiteY3"/>
              </a:cxn>
            </a:cxnLst>
            <a:rect l="l" t="t" r="r" b="b"/>
            <a:pathLst>
              <a:path w="172357" h="8741560">
                <a:moveTo>
                  <a:pt x="172357" y="0"/>
                </a:moveTo>
                <a:lnTo>
                  <a:pt x="172357" y="8610698"/>
                </a:lnTo>
                <a:lnTo>
                  <a:pt x="0" y="8741560"/>
                </a:lnTo>
                <a:lnTo>
                  <a:pt x="0" y="13086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endParaRPr lang="en-US" noProof="0"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599" y="304800"/>
            <a:ext cx="8128343" cy="6248400"/>
          </a:xfrm>
          <a:solidFill>
            <a:schemeClr val="bg1"/>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noProof="0"/>
              <a:t>I</a:t>
            </a:r>
          </a:p>
        </p:txBody>
      </p:sp>
      <p:sp>
        <p:nvSpPr>
          <p:cNvPr id="2" name="Title 1"/>
          <p:cNvSpPr>
            <a:spLocks noGrp="1"/>
          </p:cNvSpPr>
          <p:nvPr>
            <p:ph type="ctrTitle" hasCustomPrompt="1"/>
          </p:nvPr>
        </p:nvSpPr>
        <p:spPr>
          <a:xfrm>
            <a:off x="1378135" y="1219200"/>
            <a:ext cx="7232465" cy="903638"/>
          </a:xfrm>
        </p:spPr>
        <p:txBody>
          <a:bodyPr anchor="t">
            <a:normAutofit/>
          </a:bodyPr>
          <a:lstStyle>
            <a:lvl1pPr algn="l">
              <a:defRPr lang="en-US" sz="5000" kern="1200" cap="all" spc="100" baseline="0" dirty="0">
                <a:solidFill>
                  <a:srgbClr val="2C2E52"/>
                </a:solidFill>
                <a:latin typeface="+mj-lt"/>
                <a:ea typeface="+mj-ea"/>
                <a:cs typeface="+mj-cs"/>
              </a:defRPr>
            </a:lvl1pPr>
          </a:lstStyle>
          <a:p>
            <a:r>
              <a:rPr lang="en-US" noProof="0"/>
              <a:t>THANK yOU</a:t>
            </a:r>
          </a:p>
        </p:txBody>
      </p:sp>
      <p:sp>
        <p:nvSpPr>
          <p:cNvPr id="33" name="Rectangle 32">
            <a:extLst>
              <a:ext uri="{FF2B5EF4-FFF2-40B4-BE49-F238E27FC236}">
                <a16:creationId xmlns:a16="http://schemas.microsoft.com/office/drawing/2014/main" id="{E905A207-2310-4F94-86E5-13B4CCC359EC}"/>
              </a:ext>
              <a:ext uri="{C183D7F6-B498-43B3-948B-1728B52AA6E4}">
                <adec:decorative xmlns:adec="http://schemas.microsoft.com/office/drawing/2017/decorative" val="1"/>
              </a:ext>
            </a:extLst>
          </p:cNvPr>
          <p:cNvSpPr/>
          <p:nvPr userDrawn="1"/>
        </p:nvSpPr>
        <p:spPr>
          <a:xfrm rot="5400000" flipV="1">
            <a:off x="1562101" y="-114299"/>
            <a:ext cx="304797" cy="533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endParaRPr lang="en-US" noProof="0" dirty="0"/>
          </a:p>
        </p:txBody>
      </p:sp>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7013448" y="34960"/>
            <a:ext cx="5178552" cy="6823040"/>
          </a:xfrm>
          <a:custGeom>
            <a:avLst/>
            <a:gdLst>
              <a:gd name="connsiteX0" fmla="*/ 5178552 w 5178552"/>
              <a:gd name="connsiteY0" fmla="*/ 0 h 6823040"/>
              <a:gd name="connsiteX1" fmla="*/ 5178552 w 5178552"/>
              <a:gd name="connsiteY1" fmla="*/ 6823040 h 6823040"/>
              <a:gd name="connsiteX2" fmla="*/ 1752601 w 5178552"/>
              <a:gd name="connsiteY2" fmla="*/ 6823040 h 6823040"/>
              <a:gd name="connsiteX3" fmla="*/ 0 w 5178552"/>
              <a:gd name="connsiteY3" fmla="*/ 6823040 h 6823040"/>
            </a:gdLst>
            <a:ahLst/>
            <a:cxnLst>
              <a:cxn ang="0">
                <a:pos x="connsiteX0" y="connsiteY0"/>
              </a:cxn>
              <a:cxn ang="0">
                <a:pos x="connsiteX1" y="connsiteY1"/>
              </a:cxn>
              <a:cxn ang="0">
                <a:pos x="connsiteX2" y="connsiteY2"/>
              </a:cxn>
              <a:cxn ang="0">
                <a:pos x="connsiteX3" y="connsiteY3"/>
              </a:cxn>
            </a:cxnLst>
            <a:rect l="l" t="t" r="r" b="b"/>
            <a:pathLst>
              <a:path w="5178552" h="6823040">
                <a:moveTo>
                  <a:pt x="5178552" y="0"/>
                </a:moveTo>
                <a:lnTo>
                  <a:pt x="5178552" y="6823040"/>
                </a:lnTo>
                <a:lnTo>
                  <a:pt x="1752601" y="6823040"/>
                </a:lnTo>
                <a:lnTo>
                  <a:pt x="0" y="6823040"/>
                </a:lnTo>
                <a:close/>
              </a:path>
            </a:pathLst>
          </a:custGeom>
          <a:solidFill>
            <a:schemeClr val="bg1"/>
          </a:solidFill>
        </p:spPr>
        <p:txBody>
          <a:bodyPr wrap="square" anchor="ctr">
            <a:noAutofit/>
          </a:bodyPr>
          <a:lstStyle>
            <a:lvl1pPr marL="0" indent="0" algn="ctr">
              <a:buNone/>
              <a:defRPr/>
            </a:lvl1pPr>
          </a:lstStyle>
          <a:p>
            <a:r>
              <a:rPr lang="en-US" noProof="0" dirty="0"/>
              <a:t>Insert Image</a:t>
            </a:r>
          </a:p>
        </p:txBody>
      </p:sp>
    </p:spTree>
    <p:extLst>
      <p:ext uri="{BB962C8B-B14F-4D97-AF65-F5344CB8AC3E}">
        <p14:creationId xmlns:p14="http://schemas.microsoft.com/office/powerpoint/2010/main" val="39325193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userDrawn="1">
  <p:cSld name="Closing-Thank you 2">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32EC3EF4-A2D5-4058-977A-74A37AC365BD}"/>
              </a:ext>
              <a:ext uri="{C183D7F6-B498-43B3-948B-1728B52AA6E4}">
                <adec:decorative xmlns:adec="http://schemas.microsoft.com/office/drawing/2017/decorative" val="1"/>
              </a:ext>
            </a:extLst>
          </p:cNvPr>
          <p:cNvSpPr>
            <a:spLocks noGrp="1"/>
          </p:cNvSpPr>
          <p:nvPr>
            <p:ph type="pic" sz="quarter" idx="11" hasCustomPrompt="1"/>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02525 h 6858000"/>
              <a:gd name="connsiteX3" fmla="*/ 8273508 w 12192000"/>
              <a:gd name="connsiteY3" fmla="*/ 6858000 h 6858000"/>
              <a:gd name="connsiteX4" fmla="*/ 0 w 1219200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0" h="6858000">
                <a:moveTo>
                  <a:pt x="0" y="0"/>
                </a:moveTo>
                <a:lnTo>
                  <a:pt x="12192000" y="0"/>
                </a:lnTo>
                <a:lnTo>
                  <a:pt x="12192000" y="602525"/>
                </a:lnTo>
                <a:lnTo>
                  <a:pt x="8273508" y="6858000"/>
                </a:lnTo>
                <a:lnTo>
                  <a:pt x="0" y="6858000"/>
                </a:lnTo>
                <a:close/>
              </a:path>
            </a:pathLst>
          </a:custGeom>
          <a:solidFill>
            <a:schemeClr val="bg1"/>
          </a:solidFill>
          <a:effectLst>
            <a:outerShdw blurRad="165100" dist="38100" dir="2700000" algn="tl" rotWithShape="0">
              <a:prstClr val="black">
                <a:alpha val="40000"/>
              </a:prstClr>
            </a:outerShdw>
          </a:effectLst>
        </p:spPr>
        <p:txBody>
          <a:bodyPr wrap="square" anchor="ctr">
            <a:noAutofit/>
          </a:bodyPr>
          <a:lstStyle>
            <a:lvl1pPr marL="0" indent="0" algn="ctr">
              <a:buNone/>
              <a:defRPr/>
            </a:lvl1pPr>
          </a:lstStyle>
          <a:p>
            <a:r>
              <a:rPr lang="en-US" dirty="0"/>
              <a:t>Insert Image</a:t>
            </a:r>
            <a:endParaRPr lang="en-GB" dirty="0"/>
          </a:p>
        </p:txBody>
      </p:sp>
      <p:sp>
        <p:nvSpPr>
          <p:cNvPr id="27" name="Text Placeholder 16">
            <a:extLst>
              <a:ext uri="{FF2B5EF4-FFF2-40B4-BE49-F238E27FC236}">
                <a16:creationId xmlns:a16="http://schemas.microsoft.com/office/drawing/2014/main" id="{4E7C74DD-4244-46B7-8336-30F7151DB21B}"/>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8074536" y="3124200"/>
            <a:ext cx="2087678"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4" name="Text Placeholder 23">
            <a:extLst>
              <a:ext uri="{FF2B5EF4-FFF2-40B4-BE49-F238E27FC236}">
                <a16:creationId xmlns:a16="http://schemas.microsoft.com/office/drawing/2014/main" id="{9DC663CF-0C67-4619-B40E-7832C4DA15FE}"/>
              </a:ext>
              <a:ext uri="{C183D7F6-B498-43B3-948B-1728B52AA6E4}">
                <adec:decorative xmlns:adec="http://schemas.microsoft.com/office/drawing/2017/decorative" val="1"/>
              </a:ext>
            </a:extLst>
          </p:cNvPr>
          <p:cNvSpPr>
            <a:spLocks noGrp="1"/>
          </p:cNvSpPr>
          <p:nvPr>
            <p:ph type="body" sz="quarter" idx="15" hasCustomPrompt="1"/>
          </p:nvPr>
        </p:nvSpPr>
        <p:spPr>
          <a:xfrm>
            <a:off x="2190750" y="609600"/>
            <a:ext cx="7810500" cy="5638800"/>
          </a:xfrm>
          <a:custGeom>
            <a:avLst/>
            <a:gdLst>
              <a:gd name="connsiteX0" fmla="*/ 0 w 7810500"/>
              <a:gd name="connsiteY0" fmla="*/ 0 h 5638800"/>
              <a:gd name="connsiteX1" fmla="*/ 7810500 w 7810500"/>
              <a:gd name="connsiteY1" fmla="*/ 0 h 5638800"/>
              <a:gd name="connsiteX2" fmla="*/ 7810500 w 7810500"/>
              <a:gd name="connsiteY2" fmla="*/ 3151512 h 5638800"/>
              <a:gd name="connsiteX3" fmla="*/ 6252438 w 7810500"/>
              <a:gd name="connsiteY3" fmla="*/ 5638800 h 5638800"/>
              <a:gd name="connsiteX4" fmla="*/ 0 w 7810500"/>
              <a:gd name="connsiteY4" fmla="*/ 5638800 h 563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0500" h="5638800">
                <a:moveTo>
                  <a:pt x="0" y="0"/>
                </a:moveTo>
                <a:lnTo>
                  <a:pt x="7810500" y="0"/>
                </a:lnTo>
                <a:lnTo>
                  <a:pt x="7810500" y="3151512"/>
                </a:lnTo>
                <a:lnTo>
                  <a:pt x="6252438" y="5638800"/>
                </a:lnTo>
                <a:lnTo>
                  <a:pt x="0" y="5638800"/>
                </a:lnTo>
                <a:close/>
              </a:path>
            </a:pathLst>
          </a:custGeom>
          <a:solidFill>
            <a:schemeClr val="accent1"/>
          </a:solidFill>
          <a:effectLst>
            <a:outerShdw blurRad="50800" dist="38100" dir="2700000" algn="tl" rotWithShape="0">
              <a:prstClr val="black">
                <a:alpha val="40000"/>
              </a:prstClr>
            </a:outerShdw>
          </a:effectLst>
        </p:spPr>
        <p:txBody>
          <a:bodyPr wrap="square">
            <a:noAutofit/>
          </a:bodyPr>
          <a:lstStyle>
            <a:lvl1pPr marL="0" indent="0" algn="ctr">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hasCustomPrompt="1"/>
          </p:nvPr>
        </p:nvSpPr>
        <p:spPr>
          <a:xfrm>
            <a:off x="3163809" y="1905000"/>
            <a:ext cx="5864382" cy="2275238"/>
          </a:xfrm>
        </p:spPr>
        <p:txBody>
          <a:bodyPr anchor="ctr">
            <a:normAutofit/>
          </a:bodyPr>
          <a:lstStyle>
            <a:lvl1pPr algn="ctr">
              <a:defRPr lang="en-US" sz="5000" kern="1200" cap="all" spc="100" baseline="0" dirty="0">
                <a:solidFill>
                  <a:schemeClr val="bg1"/>
                </a:solidFill>
                <a:latin typeface="+mj-lt"/>
                <a:ea typeface="+mj-ea"/>
                <a:cs typeface="+mj-cs"/>
              </a:defRPr>
            </a:lvl1pPr>
          </a:lstStyle>
          <a:p>
            <a:r>
              <a:rPr lang="en-US" dirty="0"/>
              <a:t>THANK </a:t>
            </a:r>
            <a:r>
              <a:rPr lang="en-US" dirty="0" err="1"/>
              <a:t>yOU</a:t>
            </a:r>
            <a:endParaRPr lang="en-US" dirty="0"/>
          </a:p>
        </p:txBody>
      </p:sp>
    </p:spTree>
    <p:extLst>
      <p:ext uri="{BB962C8B-B14F-4D97-AF65-F5344CB8AC3E}">
        <p14:creationId xmlns:p14="http://schemas.microsoft.com/office/powerpoint/2010/main" val="161220322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userDrawn="1">
  <p:cSld name="Closing-Thank you 3">
    <p:bg>
      <p:bgPr>
        <a:solidFill>
          <a:schemeClr val="bg1">
            <a:lumMod val="95000"/>
          </a:schemeClr>
        </a:soli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0" y="0"/>
            <a:ext cx="12192000" cy="6858000"/>
          </a:xfrm>
          <a:prstGeom prst="rect">
            <a:avLst/>
          </a:prstGeom>
          <a:solidFill>
            <a:schemeClr val="bg1"/>
          </a:solidFill>
        </p:spPr>
        <p:txBody>
          <a:bodyPr wrap="square" anchor="ctr">
            <a:noAutofit/>
          </a:bodyPr>
          <a:lstStyle>
            <a:lvl1pPr marL="0" indent="0" algn="ctr">
              <a:buNone/>
              <a:defRPr/>
            </a:lvl1pPr>
          </a:lstStyle>
          <a:p>
            <a:r>
              <a:rPr lang="en-US" dirty="0"/>
              <a:t>Insert Image</a:t>
            </a:r>
            <a:endParaRPr lang="en-GB" dirty="0"/>
          </a:p>
        </p:txBody>
      </p:sp>
      <p:sp>
        <p:nvSpPr>
          <p:cNvPr id="7" name="Text Placeholder 16">
            <a:extLst>
              <a:ext uri="{FF2B5EF4-FFF2-40B4-BE49-F238E27FC236}">
                <a16:creationId xmlns:a16="http://schemas.microsoft.com/office/drawing/2014/main" id="{8F962CE0-5C0C-48F3-A07B-34E33D6704BC}"/>
              </a:ext>
              <a:ext uri="{C183D7F6-B498-43B3-948B-1728B52AA6E4}">
                <adec:decorative xmlns:adec="http://schemas.microsoft.com/office/drawing/2017/decorative" val="1"/>
              </a:ext>
            </a:extLst>
          </p:cNvPr>
          <p:cNvSpPr>
            <a:spLocks noGrp="1"/>
          </p:cNvSpPr>
          <p:nvPr>
            <p:ph type="body" sz="quarter" idx="16" hasCustomPrompt="1"/>
          </p:nvPr>
        </p:nvSpPr>
        <p:spPr>
          <a:xfrm rot="10800000">
            <a:off x="2057400" y="466725"/>
            <a:ext cx="703341" cy="1101901"/>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2" name="Text Placeholder 16">
            <a:extLst>
              <a:ext uri="{FF2B5EF4-FFF2-40B4-BE49-F238E27FC236}">
                <a16:creationId xmlns:a16="http://schemas.microsoft.com/office/drawing/2014/main" id="{654457EF-8A97-4FCA-9870-5095D09BF83E}"/>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9067800" y="4648200"/>
            <a:ext cx="1143000" cy="1790700"/>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10" name="Text Placeholder 16">
            <a:extLst>
              <a:ext uri="{FF2B5EF4-FFF2-40B4-BE49-F238E27FC236}">
                <a16:creationId xmlns:a16="http://schemas.microsoft.com/office/drawing/2014/main" id="{0CC06030-90E1-4B3F-AFDF-369354FBFE62}"/>
              </a:ext>
              <a:ext uri="{C183D7F6-B498-43B3-948B-1728B52AA6E4}">
                <adec:decorative xmlns:adec="http://schemas.microsoft.com/office/drawing/2017/decorative" val="1"/>
              </a:ext>
            </a:extLst>
          </p:cNvPr>
          <p:cNvSpPr>
            <a:spLocks noGrp="1"/>
          </p:cNvSpPr>
          <p:nvPr>
            <p:ph type="body" sz="quarter" idx="15" hasCustomPrompt="1"/>
          </p:nvPr>
        </p:nvSpPr>
        <p:spPr>
          <a:xfrm>
            <a:off x="2190750" y="609600"/>
            <a:ext cx="7810500" cy="5638800"/>
          </a:xfrm>
          <a:solidFill>
            <a:schemeClr val="accent1">
              <a:lumMod val="75000"/>
              <a:alpha val="92000"/>
            </a:schemeClr>
          </a:solidFill>
          <a:effectLst/>
        </p:spPr>
        <p:txBody>
          <a:bodyPr/>
          <a:lstStyle>
            <a:lvl1pPr marL="0" indent="0" algn="ctr">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hasCustomPrompt="1"/>
          </p:nvPr>
        </p:nvSpPr>
        <p:spPr>
          <a:xfrm>
            <a:off x="3163809" y="1905000"/>
            <a:ext cx="5864382" cy="2275238"/>
          </a:xfrm>
        </p:spPr>
        <p:txBody>
          <a:bodyPr anchor="ctr">
            <a:normAutofit/>
          </a:bodyPr>
          <a:lstStyle>
            <a:lvl1pPr algn="ctr">
              <a:defRPr lang="en-US" sz="5000" kern="1200" cap="all" spc="100" baseline="0" dirty="0">
                <a:solidFill>
                  <a:schemeClr val="bg1"/>
                </a:solidFill>
                <a:latin typeface="+mj-lt"/>
                <a:ea typeface="+mj-ea"/>
                <a:cs typeface="+mj-cs"/>
              </a:defRPr>
            </a:lvl1pPr>
          </a:lstStyle>
          <a:p>
            <a:r>
              <a:rPr lang="en-US" dirty="0"/>
              <a:t>THANK </a:t>
            </a:r>
            <a:r>
              <a:rPr lang="en-US" dirty="0" err="1"/>
              <a:t>yOU</a:t>
            </a:r>
            <a:endParaRPr lang="en-US" dirty="0"/>
          </a:p>
        </p:txBody>
      </p:sp>
    </p:spTree>
    <p:extLst>
      <p:ext uri="{BB962C8B-B14F-4D97-AF65-F5344CB8AC3E}">
        <p14:creationId xmlns:p14="http://schemas.microsoft.com/office/powerpoint/2010/main" val="265348575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userDrawn="1">
  <p:cSld name="Closing-Thank you 4">
    <p:bg>
      <p:bgPr>
        <a:solidFill>
          <a:schemeClr val="bg1">
            <a:lumMod val="95000"/>
          </a:schemeClr>
        </a:solidFill>
        <a:effectLst/>
      </p:bgPr>
    </p:bg>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FC033E0E-968F-40A8-BE78-354499D7F913}"/>
              </a:ext>
              <a:ext uri="{C183D7F6-B498-43B3-948B-1728B52AA6E4}">
                <adec:decorative xmlns:adec="http://schemas.microsoft.com/office/drawing/2017/decorative" val="1"/>
              </a:ext>
            </a:extLst>
          </p:cNvPr>
          <p:cNvSpPr>
            <a:spLocks noGrp="1"/>
          </p:cNvSpPr>
          <p:nvPr>
            <p:ph type="body" sz="quarter" idx="21" hasCustomPrompt="1"/>
          </p:nvPr>
        </p:nvSpPr>
        <p:spPr>
          <a:xfrm rot="19594102" flipH="1">
            <a:off x="584131" y="-142449"/>
            <a:ext cx="1218268" cy="6177109"/>
          </a:xfrm>
          <a:custGeom>
            <a:avLst/>
            <a:gdLst>
              <a:gd name="connsiteX0" fmla="*/ 1114975 w 1218268"/>
              <a:gd name="connsiteY0" fmla="*/ 1688918 h 6177109"/>
              <a:gd name="connsiteX1" fmla="*/ 1114975 w 1218268"/>
              <a:gd name="connsiteY1" fmla="*/ 5441035 h 6177109"/>
              <a:gd name="connsiteX2" fmla="*/ 1218268 w 1218268"/>
              <a:gd name="connsiteY2" fmla="*/ 5372844 h 6177109"/>
              <a:gd name="connsiteX3" fmla="*/ 1218268 w 1218268"/>
              <a:gd name="connsiteY3" fmla="*/ 1845382 h 6177109"/>
              <a:gd name="connsiteX4" fmla="*/ 675740 w 1218268"/>
              <a:gd name="connsiteY4" fmla="*/ 1023583 h 6177109"/>
              <a:gd name="connsiteX5" fmla="*/ 675740 w 1218268"/>
              <a:gd name="connsiteY5" fmla="*/ 5731005 h 6177109"/>
              <a:gd name="connsiteX6" fmla="*/ 951275 w 1218268"/>
              <a:gd name="connsiteY6" fmla="*/ 5549105 h 6177109"/>
              <a:gd name="connsiteX7" fmla="*/ 951275 w 1218268"/>
              <a:gd name="connsiteY7" fmla="*/ 1440952 h 6177109"/>
              <a:gd name="connsiteX8" fmla="*/ 0 w 1218268"/>
              <a:gd name="connsiteY8" fmla="*/ 0 h 6177109"/>
              <a:gd name="connsiteX9" fmla="*/ 0 w 1218268"/>
              <a:gd name="connsiteY9" fmla="*/ 6177109 h 6177109"/>
              <a:gd name="connsiteX10" fmla="*/ 485620 w 1218268"/>
              <a:gd name="connsiteY10" fmla="*/ 5856517 h 6177109"/>
              <a:gd name="connsiteX11" fmla="*/ 485620 w 1218268"/>
              <a:gd name="connsiteY11" fmla="*/ 735597 h 6177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8268" h="6177109">
                <a:moveTo>
                  <a:pt x="1114975" y="1688918"/>
                </a:moveTo>
                <a:lnTo>
                  <a:pt x="1114975" y="5441035"/>
                </a:lnTo>
                <a:lnTo>
                  <a:pt x="1218268" y="5372844"/>
                </a:lnTo>
                <a:lnTo>
                  <a:pt x="1218268" y="1845382"/>
                </a:lnTo>
                <a:close/>
                <a:moveTo>
                  <a:pt x="675740" y="1023583"/>
                </a:moveTo>
                <a:lnTo>
                  <a:pt x="675740" y="5731005"/>
                </a:lnTo>
                <a:lnTo>
                  <a:pt x="951275" y="5549105"/>
                </a:lnTo>
                <a:lnTo>
                  <a:pt x="951275" y="1440952"/>
                </a:lnTo>
                <a:close/>
                <a:moveTo>
                  <a:pt x="0" y="0"/>
                </a:moveTo>
                <a:lnTo>
                  <a:pt x="0" y="6177109"/>
                </a:lnTo>
                <a:lnTo>
                  <a:pt x="485620" y="5856517"/>
                </a:lnTo>
                <a:lnTo>
                  <a:pt x="485620" y="735597"/>
                </a:lnTo>
                <a:close/>
              </a:path>
            </a:pathLst>
          </a:custGeom>
          <a:solidFill>
            <a:schemeClr val="bg1"/>
          </a:solidFill>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15" name="Picture Placeholder 14">
            <a:extLst>
              <a:ext uri="{FF2B5EF4-FFF2-40B4-BE49-F238E27FC236}">
                <a16:creationId xmlns:a16="http://schemas.microsoft.com/office/drawing/2014/main" id="{B9454D95-B362-4CB6-B706-EB2022A3342D}"/>
              </a:ext>
              <a:ext uri="{C183D7F6-B498-43B3-948B-1728B52AA6E4}">
                <adec:decorative xmlns:adec="http://schemas.microsoft.com/office/drawing/2017/decorative" val="1"/>
              </a:ext>
            </a:extLst>
          </p:cNvPr>
          <p:cNvSpPr>
            <a:spLocks noGrp="1"/>
          </p:cNvSpPr>
          <p:nvPr>
            <p:ph type="pic" sz="quarter" idx="11" hasCustomPrompt="1"/>
          </p:nvPr>
        </p:nvSpPr>
        <p:spPr>
          <a:xfrm>
            <a:off x="3124200" y="0"/>
            <a:ext cx="9067800" cy="6858000"/>
          </a:xfrm>
          <a:custGeom>
            <a:avLst/>
            <a:gdLst>
              <a:gd name="connsiteX0" fmla="*/ 5205086 w 9067800"/>
              <a:gd name="connsiteY0" fmla="*/ 0 h 6858000"/>
              <a:gd name="connsiteX1" fmla="*/ 6957685 w 9067800"/>
              <a:gd name="connsiteY1" fmla="*/ 0 h 6858000"/>
              <a:gd name="connsiteX2" fmla="*/ 9067800 w 9067800"/>
              <a:gd name="connsiteY2" fmla="*/ 0 h 6858000"/>
              <a:gd name="connsiteX3" fmla="*/ 9067800 w 9067800"/>
              <a:gd name="connsiteY3" fmla="*/ 6827058 h 6858000"/>
              <a:gd name="connsiteX4" fmla="*/ 9044315 w 9067800"/>
              <a:gd name="connsiteY4" fmla="*/ 6858000 h 6858000"/>
              <a:gd name="connsiteX5" fmla="*/ 7291715 w 9067800"/>
              <a:gd name="connsiteY5" fmla="*/ 6858000 h 6858000"/>
              <a:gd name="connsiteX6" fmla="*/ 1752601 w 9067800"/>
              <a:gd name="connsiteY6" fmla="*/ 6858000 h 6858000"/>
              <a:gd name="connsiteX7" fmla="*/ 0 w 90678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67800" h="6858000">
                <a:moveTo>
                  <a:pt x="5205086" y="0"/>
                </a:moveTo>
                <a:lnTo>
                  <a:pt x="6957685" y="0"/>
                </a:lnTo>
                <a:lnTo>
                  <a:pt x="9067800" y="0"/>
                </a:lnTo>
                <a:lnTo>
                  <a:pt x="9067800" y="6827058"/>
                </a:lnTo>
                <a:lnTo>
                  <a:pt x="9044315" y="6858000"/>
                </a:lnTo>
                <a:lnTo>
                  <a:pt x="7291715" y="6858000"/>
                </a:lnTo>
                <a:lnTo>
                  <a:pt x="1752601" y="6858000"/>
                </a:lnTo>
                <a:lnTo>
                  <a:pt x="0" y="6858000"/>
                </a:lnTo>
                <a:close/>
              </a:path>
            </a:pathLst>
          </a:custGeom>
          <a:solidFill>
            <a:schemeClr val="bg1"/>
          </a:solidFill>
        </p:spPr>
        <p:txBody>
          <a:bodyPr wrap="square" anchor="ctr">
            <a:noAutofit/>
          </a:bodyPr>
          <a:lstStyle>
            <a:lvl1pPr marL="0" indent="0" algn="ctr">
              <a:buNone/>
              <a:defRPr/>
            </a:lvl1pPr>
          </a:lstStyle>
          <a:p>
            <a:r>
              <a:rPr lang="en-US" dirty="0"/>
              <a:t>Insert Image</a:t>
            </a:r>
            <a:endParaRPr lang="en-GB"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533400" y="266700"/>
            <a:ext cx="5105400" cy="63246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hasCustomPrompt="1"/>
          </p:nvPr>
        </p:nvSpPr>
        <p:spPr>
          <a:xfrm>
            <a:off x="933450" y="762000"/>
            <a:ext cx="4381500" cy="3429000"/>
          </a:xfrm>
        </p:spPr>
        <p:txBody>
          <a:bodyPr anchor="ctr">
            <a:normAutofit/>
          </a:bodyPr>
          <a:lstStyle>
            <a:lvl1pPr algn="ctr">
              <a:defRPr sz="5000" spc="200" baseline="0"/>
            </a:lvl1pPr>
          </a:lstStyle>
          <a:p>
            <a:r>
              <a:rPr lang="en-US" dirty="0"/>
              <a:t>THANK </a:t>
            </a:r>
            <a:r>
              <a:rPr lang="en-US" dirty="0" err="1"/>
              <a:t>yOU</a:t>
            </a:r>
            <a:endParaRPr lang="en-US" dirty="0"/>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rot="10800000" flipV="1">
            <a:off x="314325" y="4953000"/>
            <a:ext cx="1143000" cy="1790700"/>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304480348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preserve="1" userDrawn="1">
  <p:cSld name="Closing-Thank you 5">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623EB06-2F79-4698-807D-96A58B4F1D71}"/>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6858000"/>
          </a:xfrm>
          <a:custGeom>
            <a:avLst/>
            <a:gdLst>
              <a:gd name="connsiteX0" fmla="*/ 0 w 8329286"/>
              <a:gd name="connsiteY0" fmla="*/ 0 h 6858000"/>
              <a:gd name="connsiteX1" fmla="*/ 8329286 w 8329286"/>
              <a:gd name="connsiteY1" fmla="*/ 0 h 6858000"/>
              <a:gd name="connsiteX2" fmla="*/ 3124200 w 8329286"/>
              <a:gd name="connsiteY2" fmla="*/ 6858000 h 6858000"/>
              <a:gd name="connsiteX3" fmla="*/ 0 w 83292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9286" h="6858000">
                <a:moveTo>
                  <a:pt x="0" y="0"/>
                </a:moveTo>
                <a:lnTo>
                  <a:pt x="8329286" y="0"/>
                </a:lnTo>
                <a:lnTo>
                  <a:pt x="3124200" y="6858000"/>
                </a:lnTo>
                <a:lnTo>
                  <a:pt x="0" y="6858000"/>
                </a:lnTo>
                <a:close/>
              </a:path>
            </a:pathLst>
          </a:custGeom>
          <a:solidFill>
            <a:schemeClr val="bg1"/>
          </a:solidFill>
          <a:effectLst>
            <a:outerShdw blurRad="228600" dist="38100" algn="l" rotWithShape="0">
              <a:prstClr val="black">
                <a:alpha val="40000"/>
              </a:prstClr>
            </a:outerShdw>
          </a:effectLst>
        </p:spPr>
        <p:txBody>
          <a:bodyPr wrap="square" anchor="ctr">
            <a:noAutofit/>
          </a:bodyPr>
          <a:lstStyle>
            <a:lvl1pPr marL="0" indent="0" algn="ctr">
              <a:buNone/>
              <a:defRPr/>
            </a:lvl1pPr>
          </a:lstStyle>
          <a:p>
            <a:r>
              <a:rPr lang="en-US" dirty="0"/>
              <a:t>Insert Image</a:t>
            </a:r>
            <a:endParaRPr lang="en-GB"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600" y="609600"/>
            <a:ext cx="4648200" cy="56388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hasCustomPrompt="1"/>
          </p:nvPr>
        </p:nvSpPr>
        <p:spPr>
          <a:xfrm>
            <a:off x="1257300" y="1447800"/>
            <a:ext cx="4114800" cy="3962400"/>
          </a:xfrm>
        </p:spPr>
        <p:txBody>
          <a:bodyPr anchor="ctr">
            <a:normAutofit/>
          </a:bodyPr>
          <a:lstStyle>
            <a:lvl1pPr algn="ctr">
              <a:defRPr sz="5000" spc="200" baseline="0"/>
            </a:lvl1pPr>
          </a:lstStyle>
          <a:p>
            <a:r>
              <a:rPr lang="en-US" dirty="0"/>
              <a:t>THANK </a:t>
            </a:r>
            <a:r>
              <a:rPr lang="en-US" dirty="0" err="1"/>
              <a:t>yOU</a:t>
            </a:r>
            <a:endParaRPr lang="en-US" dirty="0"/>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a:off x="2705100" y="409575"/>
            <a:ext cx="1219200" cy="400050"/>
          </a:xfr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8" name="Text Placeholder 16">
            <a:extLst>
              <a:ext uri="{FF2B5EF4-FFF2-40B4-BE49-F238E27FC236}">
                <a16:creationId xmlns:a16="http://schemas.microsoft.com/office/drawing/2014/main" id="{BB42ECCE-195D-45F5-94EB-137CEFCFE916}"/>
              </a:ext>
              <a:ext uri="{C183D7F6-B498-43B3-948B-1728B52AA6E4}">
                <adec:decorative xmlns:adec="http://schemas.microsoft.com/office/drawing/2017/decorative" val="1"/>
              </a:ext>
            </a:extLst>
          </p:cNvPr>
          <p:cNvSpPr>
            <a:spLocks noGrp="1"/>
          </p:cNvSpPr>
          <p:nvPr>
            <p:ph type="body" sz="quarter" idx="14" hasCustomPrompt="1"/>
          </p:nvPr>
        </p:nvSpPr>
        <p:spPr>
          <a:xfrm>
            <a:off x="2705100" y="6076950"/>
            <a:ext cx="1219200" cy="400050"/>
          </a:xfrm>
          <a:solidFill>
            <a:schemeClr val="accent2"/>
          </a:solidFill>
          <a:effectLst>
            <a:outerShdw blurRad="50800" dist="38100" dir="18900000" algn="b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1325539053"/>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8640" y="548640"/>
            <a:ext cx="11106150"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8640" y="2103120"/>
            <a:ext cx="11106150" cy="422148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24938679"/>
      </p:ext>
    </p:extLst>
  </p:cSld>
  <p:clrMap bg1="lt1" tx1="dk1" bg2="lt2" tx2="dk2" accent1="accent1" accent2="accent2" accent3="accent3" accent4="accent4" accent5="accent5" accent6="accent6" hlink="hlink" folHlink="folHlink"/>
  <p:sldLayoutIdLst>
    <p:sldLayoutId id="2147483955" r:id="rId1"/>
    <p:sldLayoutId id="2147483959" r:id="rId2"/>
    <p:sldLayoutId id="2147483961" r:id="rId3"/>
    <p:sldLayoutId id="2147483962" r:id="rId4"/>
    <p:sldLayoutId id="2147483964" r:id="rId5"/>
    <p:sldLayoutId id="2147483958" r:id="rId6"/>
    <p:sldLayoutId id="2147483963" r:id="rId7"/>
    <p:sldLayoutId id="2147483957" r:id="rId8"/>
    <p:sldLayoutId id="2147483965" r:id="rId9"/>
    <p:sldLayoutId id="2147483966" r:id="rId10"/>
    <p:sldLayoutId id="2147483996" r:id="rId11"/>
    <p:sldLayoutId id="2147483997" r:id="rId12"/>
    <p:sldLayoutId id="2147483998" r:id="rId13"/>
    <p:sldLayoutId id="2147483999" r:id="rId14"/>
    <p:sldLayoutId id="2147484000" r:id="rId15"/>
    <p:sldLayoutId id="2147484001" r:id="rId16"/>
    <p:sldLayoutId id="2147484007" r:id="rId17"/>
    <p:sldLayoutId id="2147483967" r:id="rId18"/>
    <p:sldLayoutId id="2147483968" r:id="rId19"/>
    <p:sldLayoutId id="2147483987" r:id="rId20"/>
    <p:sldLayoutId id="2147483969" r:id="rId21"/>
    <p:sldLayoutId id="2147483970" r:id="rId22"/>
    <p:sldLayoutId id="2147483971" r:id="rId23"/>
    <p:sldLayoutId id="2147483972" r:id="rId24"/>
    <p:sldLayoutId id="2147483973" r:id="rId25"/>
    <p:sldLayoutId id="2147483978" r:id="rId26"/>
    <p:sldLayoutId id="2147483974" r:id="rId27"/>
    <p:sldLayoutId id="2147483975" r:id="rId28"/>
    <p:sldLayoutId id="2147483976" r:id="rId29"/>
    <p:sldLayoutId id="2147483977" r:id="rId30"/>
    <p:sldLayoutId id="2147483988" r:id="rId31"/>
    <p:sldLayoutId id="2147483989" r:id="rId32"/>
    <p:sldLayoutId id="2147483990" r:id="rId33"/>
    <p:sldLayoutId id="2147483991" r:id="rId34"/>
    <p:sldLayoutId id="2147483992" r:id="rId35"/>
    <p:sldLayoutId id="2147483993" r:id="rId36"/>
    <p:sldLayoutId id="2147483995" r:id="rId37"/>
    <p:sldLayoutId id="2147484002" r:id="rId38"/>
    <p:sldLayoutId id="2147484003" r:id="rId39"/>
    <p:sldLayoutId id="2147484004" r:id="rId40"/>
    <p:sldLayoutId id="2147483994" r:id="rId41"/>
    <p:sldLayoutId id="2147484005" r:id="rId42"/>
    <p:sldLayoutId id="2147484006" r:id="rId43"/>
    <p:sldLayoutId id="2147483979" r:id="rId44"/>
    <p:sldLayoutId id="2147483980" r:id="rId45"/>
    <p:sldLayoutId id="2147483981" r:id="rId46"/>
    <p:sldLayoutId id="2147483982" r:id="rId47"/>
    <p:sldLayoutId id="2147483983" r:id="rId48"/>
    <p:sldLayoutId id="2147483984" r:id="rId49"/>
    <p:sldLayoutId id="2147483985" r:id="rId50"/>
    <p:sldLayoutId id="2147483986" r:id="rId51"/>
    <p:sldLayoutId id="2147484008" r:id="rId52"/>
    <p:sldLayoutId id="2147484009" r:id="rId53"/>
    <p:sldLayoutId id="2147484010" r:id="rId54"/>
    <p:sldLayoutId id="2147484011" r:id="rId55"/>
    <p:sldLayoutId id="2147484012" r:id="rId56"/>
  </p:sldLayoutIdLst>
  <p:hf hdr="0" ftr="0" dt="0"/>
  <p:txStyles>
    <p:titleStyle>
      <a:lvl1pPr algn="l" defTabSz="914400" rtl="0" eaLnBrk="1" latinLnBrk="0" hangingPunct="1">
        <a:lnSpc>
          <a:spcPct val="90000"/>
        </a:lnSpc>
        <a:spcBef>
          <a:spcPct val="0"/>
        </a:spcBef>
        <a:buNone/>
        <a:defRPr sz="4200" kern="1200" cap="all" spc="100" baseline="0">
          <a:solidFill>
            <a:schemeClr val="tx1">
              <a:lumMod val="95000"/>
              <a:lumOff val="5000"/>
            </a:schemeClr>
          </a:solidFill>
          <a:latin typeface="+mj-lt"/>
          <a:ea typeface="+mj-ea"/>
          <a:cs typeface="+mj-cs"/>
        </a:defRPr>
      </a:lvl1pPr>
    </p:titleStyle>
    <p:bodyStyle>
      <a:lvl1pPr marL="228600" indent="-22860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6.xml"/><Relationship Id="rId1" Type="http://schemas.openxmlformats.org/officeDocument/2006/relationships/slideLayout" Target="../slideLayouts/slideLayout48.xml"/></Relationships>
</file>

<file path=ppt/slides/_rels/slide1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7.xml"/><Relationship Id="rId1" Type="http://schemas.openxmlformats.org/officeDocument/2006/relationships/slideLayout" Target="../slideLayouts/slideLayout48.xml"/></Relationships>
</file>

<file path=ppt/slides/_rels/slide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8.xml"/><Relationship Id="rId1" Type="http://schemas.openxmlformats.org/officeDocument/2006/relationships/slideLayout" Target="../slideLayouts/slideLayout5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09890287-4DB6-4C87-AEAF-17E9594F401B}"/>
              </a:ext>
              <a:ext uri="{C183D7F6-B498-43B3-948B-1728B52AA6E4}">
                <adec:decorative xmlns:adec="http://schemas.microsoft.com/office/drawing/2017/decorative" val="1"/>
              </a:ext>
            </a:extLst>
          </p:cNvPr>
          <p:cNvPicPr>
            <a:picLocks noGrp="1" noChangeAspect="1"/>
          </p:cNvPicPr>
          <p:nvPr>
            <p:ph type="pic" sz="quarter" idx="11"/>
          </p:nvPr>
        </p:nvPicPr>
        <p:blipFill>
          <a:blip r:embed="rId3"/>
          <a:srcRect t="7813" b="7813"/>
          <a:stretch>
            <a:fillRect/>
          </a:stretch>
        </p:blipFill>
        <p:spPr/>
      </p:pic>
      <p:sp>
        <p:nvSpPr>
          <p:cNvPr id="285" name="Text Placeholder 284">
            <a:extLst>
              <a:ext uri="{FF2B5EF4-FFF2-40B4-BE49-F238E27FC236}">
                <a16:creationId xmlns:a16="http://schemas.microsoft.com/office/drawing/2014/main" id="{C0BF9B80-F084-4423-8C1C-E79BE829875F}"/>
              </a:ext>
              <a:ext uri="{C183D7F6-B498-43B3-948B-1728B52AA6E4}">
                <adec:decorative xmlns:adec="http://schemas.microsoft.com/office/drawing/2017/decorative" val="1"/>
              </a:ext>
            </a:extLst>
          </p:cNvPr>
          <p:cNvSpPr>
            <a:spLocks noGrp="1"/>
          </p:cNvSpPr>
          <p:nvPr>
            <p:ph type="body" sz="quarter" idx="13"/>
          </p:nvPr>
        </p:nvSpPr>
        <p:spPr/>
        <p:txBody>
          <a:bodyPr/>
          <a:lstStyle/>
          <a:p>
            <a:endParaRPr lang="en-US" dirty="0"/>
          </a:p>
        </p:txBody>
      </p:sp>
      <p:sp>
        <p:nvSpPr>
          <p:cNvPr id="286" name="Text Placeholder 285">
            <a:extLst>
              <a:ext uri="{FF2B5EF4-FFF2-40B4-BE49-F238E27FC236}">
                <a16:creationId xmlns:a16="http://schemas.microsoft.com/office/drawing/2014/main" id="{9626180B-FF05-48CF-BFB3-C95C9B5DAB99}"/>
              </a:ext>
              <a:ext uri="{C183D7F6-B498-43B3-948B-1728B52AA6E4}">
                <adec:decorative xmlns:adec="http://schemas.microsoft.com/office/drawing/2017/decorative" val="1"/>
              </a:ext>
            </a:extLst>
          </p:cNvPr>
          <p:cNvSpPr>
            <a:spLocks noGrp="1"/>
          </p:cNvSpPr>
          <p:nvPr>
            <p:ph type="body" sz="quarter" idx="15"/>
          </p:nvPr>
        </p:nvSpPr>
        <p:spPr/>
        <p:txBody>
          <a:bodyPr/>
          <a:lstStyle/>
          <a:p>
            <a:endParaRPr lang="en-US" dirty="0"/>
          </a:p>
        </p:txBody>
      </p:sp>
      <p:sp>
        <p:nvSpPr>
          <p:cNvPr id="6" name="Title 5">
            <a:extLst>
              <a:ext uri="{FF2B5EF4-FFF2-40B4-BE49-F238E27FC236}">
                <a16:creationId xmlns:a16="http://schemas.microsoft.com/office/drawing/2014/main" id="{3933031D-018B-489E-B613-2113C1CD2360}"/>
              </a:ext>
            </a:extLst>
          </p:cNvPr>
          <p:cNvSpPr>
            <a:spLocks noGrp="1"/>
          </p:cNvSpPr>
          <p:nvPr>
            <p:ph type="ctrTitle"/>
          </p:nvPr>
        </p:nvSpPr>
        <p:spPr/>
        <p:txBody>
          <a:bodyPr>
            <a:normAutofit fontScale="90000"/>
          </a:bodyPr>
          <a:lstStyle/>
          <a:p>
            <a:r>
              <a:rPr lang="en-GB" dirty="0"/>
              <a:t>Understanding and Engaging in Customer Experience</a:t>
            </a:r>
            <a:br>
              <a:rPr lang="en-US" dirty="0"/>
            </a:br>
            <a:endParaRPr lang="en-US" dirty="0"/>
          </a:p>
        </p:txBody>
      </p:sp>
      <p:sp>
        <p:nvSpPr>
          <p:cNvPr id="7" name="Subtitle 6">
            <a:extLst>
              <a:ext uri="{FF2B5EF4-FFF2-40B4-BE49-F238E27FC236}">
                <a16:creationId xmlns:a16="http://schemas.microsoft.com/office/drawing/2014/main" id="{606F8B2E-A7F5-4413-BEED-BFF7C3D9FF78}"/>
              </a:ext>
            </a:extLst>
          </p:cNvPr>
          <p:cNvSpPr>
            <a:spLocks noGrp="1"/>
          </p:cNvSpPr>
          <p:nvPr>
            <p:ph type="subTitle" idx="1"/>
          </p:nvPr>
        </p:nvSpPr>
        <p:spPr/>
        <p:txBody>
          <a:bodyPr/>
          <a:lstStyle/>
          <a:p>
            <a:r>
              <a:rPr lang="en-GB" dirty="0"/>
              <a:t>This report has been ordered by Walmart &amp; compiled by Asda’s management team</a:t>
            </a:r>
            <a:endParaRPr lang="en-US" dirty="0"/>
          </a:p>
          <a:p>
            <a:endParaRPr lang="en-US" dirty="0"/>
          </a:p>
        </p:txBody>
      </p:sp>
    </p:spTree>
    <p:extLst>
      <p:ext uri="{BB962C8B-B14F-4D97-AF65-F5344CB8AC3E}">
        <p14:creationId xmlns:p14="http://schemas.microsoft.com/office/powerpoint/2010/main" val="31352289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355BBA9-53A8-483B-8413-B8C32B03DFCE}"/>
              </a:ext>
            </a:extLst>
          </p:cNvPr>
          <p:cNvSpPr>
            <a:spLocks noGrp="1"/>
          </p:cNvSpPr>
          <p:nvPr>
            <p:ph type="pic" sz="quarter" idx="11"/>
          </p:nvPr>
        </p:nvSpPr>
        <p:spPr/>
      </p:sp>
      <p:sp>
        <p:nvSpPr>
          <p:cNvPr id="3" name="Text Placeholder 2">
            <a:extLst>
              <a:ext uri="{FF2B5EF4-FFF2-40B4-BE49-F238E27FC236}">
                <a16:creationId xmlns:a16="http://schemas.microsoft.com/office/drawing/2014/main" id="{AB923A6E-F599-4CFE-9553-177D96C92F57}"/>
              </a:ext>
            </a:extLst>
          </p:cNvPr>
          <p:cNvSpPr>
            <a:spLocks noGrp="1"/>
          </p:cNvSpPr>
          <p:nvPr>
            <p:ph type="body" sz="quarter" idx="13"/>
          </p:nvPr>
        </p:nvSpPr>
        <p:spPr/>
        <p:txBody>
          <a:bodyPr/>
          <a:lstStyle/>
          <a:p>
            <a:endParaRPr lang="en-GB"/>
          </a:p>
        </p:txBody>
      </p:sp>
      <p:sp>
        <p:nvSpPr>
          <p:cNvPr id="4" name="Text Placeholder 3">
            <a:extLst>
              <a:ext uri="{FF2B5EF4-FFF2-40B4-BE49-F238E27FC236}">
                <a16:creationId xmlns:a16="http://schemas.microsoft.com/office/drawing/2014/main" id="{B42FB05F-42AA-4016-A2A2-289B491F9639}"/>
              </a:ext>
            </a:extLst>
          </p:cNvPr>
          <p:cNvSpPr>
            <a:spLocks noGrp="1"/>
          </p:cNvSpPr>
          <p:nvPr>
            <p:ph type="body" sz="quarter" idx="15"/>
          </p:nvPr>
        </p:nvSpPr>
        <p:spPr/>
        <p:txBody>
          <a:bodyPr/>
          <a:lstStyle/>
          <a:p>
            <a:endParaRPr lang="en-GB"/>
          </a:p>
        </p:txBody>
      </p:sp>
      <p:sp>
        <p:nvSpPr>
          <p:cNvPr id="5" name="Title 4">
            <a:extLst>
              <a:ext uri="{FF2B5EF4-FFF2-40B4-BE49-F238E27FC236}">
                <a16:creationId xmlns:a16="http://schemas.microsoft.com/office/drawing/2014/main" id="{5D4B6F60-D02F-4FF6-8CF3-14C066D75B2D}"/>
              </a:ext>
            </a:extLst>
          </p:cNvPr>
          <p:cNvSpPr>
            <a:spLocks noGrp="1"/>
          </p:cNvSpPr>
          <p:nvPr>
            <p:ph type="ctrTitle"/>
          </p:nvPr>
        </p:nvSpPr>
        <p:spPr>
          <a:xfrm>
            <a:off x="3163809" y="1905000"/>
            <a:ext cx="5864382" cy="3540224"/>
          </a:xfrm>
        </p:spPr>
        <p:txBody>
          <a:bodyPr>
            <a:normAutofit fontScale="90000"/>
          </a:bodyPr>
          <a:lstStyle/>
          <a:p>
            <a:r>
              <a:rPr lang="en-GB" sz="3600" b="1" dirty="0"/>
              <a:t>Understanding and Engaging in Customer Experience (BMSW5103)</a:t>
            </a:r>
            <a:br>
              <a:rPr lang="en-GB" sz="3600" dirty="0"/>
            </a:br>
            <a:r>
              <a:rPr lang="en-GB" sz="3600" b="1" dirty="0"/>
              <a:t>Student: Syed Moksudul Islam</a:t>
            </a:r>
            <a:br>
              <a:rPr lang="en-GB" sz="3600" dirty="0"/>
            </a:br>
            <a:r>
              <a:rPr lang="en-GB" sz="3600" b="1" dirty="0"/>
              <a:t>Student ID: 1709371</a:t>
            </a:r>
            <a:br>
              <a:rPr lang="en-GB" sz="3600" dirty="0"/>
            </a:br>
            <a:r>
              <a:rPr lang="en-GB" sz="3600" b="1" dirty="0"/>
              <a:t>Due date:13/3/2020</a:t>
            </a:r>
            <a:br>
              <a:rPr lang="en-GB" dirty="0"/>
            </a:br>
            <a:r>
              <a:rPr lang="en-GB" sz="3600" b="1" dirty="0"/>
              <a:t>Lecturer: Dr </a:t>
            </a:r>
            <a:r>
              <a:rPr lang="en-GB" sz="3600" b="1" dirty="0" err="1"/>
              <a:t>Olu</a:t>
            </a:r>
            <a:r>
              <a:rPr lang="en-GB" sz="3600" b="1" dirty="0"/>
              <a:t> </a:t>
            </a:r>
            <a:r>
              <a:rPr lang="en-GB" sz="3600" b="1" dirty="0" err="1"/>
              <a:t>Adegbite</a:t>
            </a:r>
            <a:br>
              <a:rPr lang="en-GB" dirty="0"/>
            </a:br>
            <a:endParaRPr lang="en-GB" dirty="0"/>
          </a:p>
        </p:txBody>
      </p:sp>
    </p:spTree>
    <p:extLst>
      <p:ext uri="{BB962C8B-B14F-4D97-AF65-F5344CB8AC3E}">
        <p14:creationId xmlns:p14="http://schemas.microsoft.com/office/powerpoint/2010/main" val="27719294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94C582A2-A406-4C9B-A3DA-BA4EECAB37AC}"/>
              </a:ext>
            </a:extLst>
          </p:cNvPr>
          <p:cNvSpPr>
            <a:spLocks noGrp="1"/>
          </p:cNvSpPr>
          <p:nvPr>
            <p:ph type="title"/>
          </p:nvPr>
        </p:nvSpPr>
        <p:spPr/>
        <p:txBody>
          <a:bodyPr/>
          <a:lstStyle/>
          <a:p>
            <a:r>
              <a:rPr lang="en-US" dirty="0"/>
              <a:t>customer relationship Management</a:t>
            </a:r>
          </a:p>
        </p:txBody>
      </p:sp>
      <p:sp>
        <p:nvSpPr>
          <p:cNvPr id="13" name="Content Placeholder 12">
            <a:extLst>
              <a:ext uri="{FF2B5EF4-FFF2-40B4-BE49-F238E27FC236}">
                <a16:creationId xmlns:a16="http://schemas.microsoft.com/office/drawing/2014/main" id="{556610ED-3E2D-4E6A-ABD0-150F203E6B46}"/>
              </a:ext>
            </a:extLst>
          </p:cNvPr>
          <p:cNvSpPr>
            <a:spLocks noGrp="1"/>
          </p:cNvSpPr>
          <p:nvPr>
            <p:ph sz="quarter" idx="13"/>
          </p:nvPr>
        </p:nvSpPr>
        <p:spPr>
          <a:xfrm>
            <a:off x="548640" y="1698486"/>
            <a:ext cx="10288693" cy="4629162"/>
          </a:xfrm>
        </p:spPr>
        <p:txBody>
          <a:bodyPr>
            <a:normAutofit/>
          </a:bodyPr>
          <a:lstStyle/>
          <a:p>
            <a:r>
              <a:rPr lang="en-US" sz="2400" dirty="0"/>
              <a:t>Customer Relationship is an ongoing interactions between the customer and the firm.</a:t>
            </a:r>
          </a:p>
          <a:p>
            <a:r>
              <a:rPr lang="en-US" sz="2400" dirty="0"/>
              <a:t>Customer Relationship Management is </a:t>
            </a:r>
            <a:r>
              <a:rPr lang="en-GB" sz="2400" dirty="0"/>
              <a:t>an organisational tactic to tie information technology with marketing strategy.</a:t>
            </a:r>
            <a:endParaRPr lang="en-US" sz="2400" dirty="0"/>
          </a:p>
          <a:p>
            <a:r>
              <a:rPr lang="en-US" sz="2400" dirty="0"/>
              <a:t>Customer experience </a:t>
            </a:r>
            <a:r>
              <a:rPr lang="en-GB" sz="2400" dirty="0"/>
              <a:t>is designed and crafted by the organisation with series of touchpoint.</a:t>
            </a:r>
          </a:p>
          <a:p>
            <a:r>
              <a:rPr lang="en-US" sz="2400" dirty="0"/>
              <a:t>Customer experience management </a:t>
            </a:r>
            <a:r>
              <a:rPr lang="en-GB" sz="2400" dirty="0"/>
              <a:t>as it catches immediate response to the encounter with the firm.</a:t>
            </a:r>
            <a:endParaRPr lang="en-US" sz="2400" dirty="0"/>
          </a:p>
          <a:p>
            <a:r>
              <a:rPr lang="en-GB" sz="2400" dirty="0"/>
              <a:t>The benefit behind this tactic is to  collect information for the sole purpose of achieving more clients, higher revenues and continuous relationship.</a:t>
            </a:r>
          </a:p>
          <a:p>
            <a:pPr marL="0" indent="0">
              <a:buNone/>
            </a:pPr>
            <a:r>
              <a:rPr lang="en-GB" sz="2400" dirty="0"/>
              <a:t>  </a:t>
            </a:r>
          </a:p>
          <a:p>
            <a:endParaRPr lang="en-US" sz="3200" dirty="0"/>
          </a:p>
          <a:p>
            <a:endParaRPr lang="en-US" sz="3200" dirty="0"/>
          </a:p>
        </p:txBody>
      </p:sp>
      <p:sp>
        <p:nvSpPr>
          <p:cNvPr id="3" name="Slide Number Placeholder 2">
            <a:extLst>
              <a:ext uri="{FF2B5EF4-FFF2-40B4-BE49-F238E27FC236}">
                <a16:creationId xmlns:a16="http://schemas.microsoft.com/office/drawing/2014/main" id="{5F44A039-11AB-474F-8746-9A34D1C39C3F}"/>
              </a:ext>
            </a:extLst>
          </p:cNvPr>
          <p:cNvSpPr>
            <a:spLocks noGrp="1"/>
          </p:cNvSpPr>
          <p:nvPr>
            <p:ph type="sldNum" sz="quarter" idx="4"/>
          </p:nvPr>
        </p:nvSpPr>
        <p:spPr/>
        <p:txBody>
          <a:bodyPr/>
          <a:lstStyle/>
          <a:p>
            <a:fld id="{4FAB73BC-B049-4115-A692-8D63A059BFB8}" type="slidenum">
              <a:rPr lang="en-US" smtClean="0"/>
              <a:pPr/>
              <a:t>3</a:t>
            </a:fld>
            <a:endParaRPr lang="en-US" dirty="0"/>
          </a:p>
        </p:txBody>
      </p:sp>
      <p:sp>
        <p:nvSpPr>
          <p:cNvPr id="18" name="Text Placeholder 119">
            <a:extLst>
              <a:ext uri="{FF2B5EF4-FFF2-40B4-BE49-F238E27FC236}">
                <a16:creationId xmlns:a16="http://schemas.microsoft.com/office/drawing/2014/main" id="{6E5B80C5-6B42-4867-88CC-660291DD3F8D}"/>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p:pic>
        <p:nvPicPr>
          <p:cNvPr id="10" name="Picture Placeholder 5">
            <a:extLst>
              <a:ext uri="{FF2B5EF4-FFF2-40B4-BE49-F238E27FC236}">
                <a16:creationId xmlns:a16="http://schemas.microsoft.com/office/drawing/2014/main" id="{D2A5B748-37FD-448D-997E-B1D3326587D6}"/>
              </a:ext>
              <a:ext uri="{C183D7F6-B498-43B3-948B-1728B52AA6E4}">
                <adec:decorative xmlns:adec="http://schemas.microsoft.com/office/drawing/2017/decorative" val="1"/>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a:ext>
            </a:extLst>
          </a:blip>
          <a:srcRect t="88" b="88"/>
          <a:stretch/>
        </p:blipFill>
        <p:spPr>
          <a:xfrm>
            <a:off x="0" y="0"/>
            <a:ext cx="8329613" cy="457200"/>
          </a:xfrm>
        </p:spPr>
      </p:pic>
    </p:spTree>
    <p:extLst>
      <p:ext uri="{BB962C8B-B14F-4D97-AF65-F5344CB8AC3E}">
        <p14:creationId xmlns:p14="http://schemas.microsoft.com/office/powerpoint/2010/main" val="10747254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94C582A2-A406-4C9B-A3DA-BA4EECAB37AC}"/>
              </a:ext>
            </a:extLst>
          </p:cNvPr>
          <p:cNvSpPr>
            <a:spLocks noGrp="1"/>
          </p:cNvSpPr>
          <p:nvPr>
            <p:ph type="title"/>
          </p:nvPr>
        </p:nvSpPr>
        <p:spPr/>
        <p:txBody>
          <a:bodyPr>
            <a:normAutofit fontScale="90000"/>
          </a:bodyPr>
          <a:lstStyle/>
          <a:p>
            <a:r>
              <a:rPr lang="en-GB" dirty="0"/>
              <a:t>Ethics and unethical</a:t>
            </a:r>
            <a:br>
              <a:rPr lang="en-GB" dirty="0"/>
            </a:br>
            <a:endParaRPr lang="en-US" dirty="0"/>
          </a:p>
        </p:txBody>
      </p:sp>
      <p:sp>
        <p:nvSpPr>
          <p:cNvPr id="13" name="Content Placeholder 12">
            <a:extLst>
              <a:ext uri="{FF2B5EF4-FFF2-40B4-BE49-F238E27FC236}">
                <a16:creationId xmlns:a16="http://schemas.microsoft.com/office/drawing/2014/main" id="{556610ED-3E2D-4E6A-ABD0-150F203E6B46}"/>
              </a:ext>
            </a:extLst>
          </p:cNvPr>
          <p:cNvSpPr>
            <a:spLocks noGrp="1"/>
          </p:cNvSpPr>
          <p:nvPr>
            <p:ph sz="quarter" idx="13"/>
          </p:nvPr>
        </p:nvSpPr>
        <p:spPr>
          <a:xfrm>
            <a:off x="548640" y="1698486"/>
            <a:ext cx="10288693" cy="4629162"/>
          </a:xfrm>
        </p:spPr>
        <p:txBody>
          <a:bodyPr/>
          <a:lstStyle/>
          <a:p>
            <a:r>
              <a:rPr lang="en-GB" dirty="0"/>
              <a:t> </a:t>
            </a:r>
            <a:r>
              <a:rPr lang="en-GB" sz="2400" dirty="0"/>
              <a:t>According to Cambridge Dictionary (2020) “relating to beliefs about what is morally right and wrong” </a:t>
            </a:r>
          </a:p>
          <a:p>
            <a:r>
              <a:rPr lang="en-US" sz="2400" dirty="0"/>
              <a:t>In the corporate it means doing business the right way, for example, paying national minimum wage set by the government. </a:t>
            </a:r>
          </a:p>
          <a:p>
            <a:r>
              <a:rPr lang="en-US" sz="2400" dirty="0"/>
              <a:t>Unethical behavior, for example, </a:t>
            </a:r>
            <a:r>
              <a:rPr lang="en-GB" sz="2400" dirty="0"/>
              <a:t>Asda was even caught evading tax in 2019 by holding companies located in Luxembourg (Ethical Consumer, 2020). </a:t>
            </a:r>
            <a:endParaRPr lang="en-US" sz="2400" dirty="0"/>
          </a:p>
        </p:txBody>
      </p:sp>
      <p:sp>
        <p:nvSpPr>
          <p:cNvPr id="3" name="Slide Number Placeholder 2">
            <a:extLst>
              <a:ext uri="{FF2B5EF4-FFF2-40B4-BE49-F238E27FC236}">
                <a16:creationId xmlns:a16="http://schemas.microsoft.com/office/drawing/2014/main" id="{5F44A039-11AB-474F-8746-9A34D1C39C3F}"/>
              </a:ext>
            </a:extLst>
          </p:cNvPr>
          <p:cNvSpPr>
            <a:spLocks noGrp="1"/>
          </p:cNvSpPr>
          <p:nvPr>
            <p:ph type="sldNum" sz="quarter" idx="4"/>
          </p:nvPr>
        </p:nvSpPr>
        <p:spPr/>
        <p:txBody>
          <a:bodyPr/>
          <a:lstStyle/>
          <a:p>
            <a:fld id="{4FAB73BC-B049-4115-A692-8D63A059BFB8}" type="slidenum">
              <a:rPr lang="en-US" smtClean="0"/>
              <a:pPr/>
              <a:t>4</a:t>
            </a:fld>
            <a:endParaRPr lang="en-US" dirty="0"/>
          </a:p>
        </p:txBody>
      </p:sp>
      <p:sp>
        <p:nvSpPr>
          <p:cNvPr id="18" name="Text Placeholder 119">
            <a:extLst>
              <a:ext uri="{FF2B5EF4-FFF2-40B4-BE49-F238E27FC236}">
                <a16:creationId xmlns:a16="http://schemas.microsoft.com/office/drawing/2014/main" id="{6E5B80C5-6B42-4867-88CC-660291DD3F8D}"/>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p:pic>
        <p:nvPicPr>
          <p:cNvPr id="10" name="Picture Placeholder 5">
            <a:extLst>
              <a:ext uri="{FF2B5EF4-FFF2-40B4-BE49-F238E27FC236}">
                <a16:creationId xmlns:a16="http://schemas.microsoft.com/office/drawing/2014/main" id="{D2A5B748-37FD-448D-997E-B1D3326587D6}"/>
              </a:ext>
              <a:ext uri="{C183D7F6-B498-43B3-948B-1728B52AA6E4}">
                <adec:decorative xmlns:adec="http://schemas.microsoft.com/office/drawing/2017/decorative" val="1"/>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a:ext>
            </a:extLst>
          </a:blip>
          <a:srcRect t="88" b="88"/>
          <a:stretch/>
        </p:blipFill>
        <p:spPr>
          <a:xfrm>
            <a:off x="0" y="0"/>
            <a:ext cx="8329613" cy="457200"/>
          </a:xfrm>
        </p:spPr>
      </p:pic>
    </p:spTree>
    <p:extLst>
      <p:ext uri="{BB962C8B-B14F-4D97-AF65-F5344CB8AC3E}">
        <p14:creationId xmlns:p14="http://schemas.microsoft.com/office/powerpoint/2010/main" val="11537128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94C582A2-A406-4C9B-A3DA-BA4EECAB37AC}"/>
              </a:ext>
            </a:extLst>
          </p:cNvPr>
          <p:cNvSpPr>
            <a:spLocks noGrp="1"/>
          </p:cNvSpPr>
          <p:nvPr>
            <p:ph type="title"/>
          </p:nvPr>
        </p:nvSpPr>
        <p:spPr/>
        <p:txBody>
          <a:bodyPr>
            <a:normAutofit/>
          </a:bodyPr>
          <a:lstStyle/>
          <a:p>
            <a:r>
              <a:rPr lang="en-GB" dirty="0"/>
              <a:t>Sustainability</a:t>
            </a:r>
            <a:endParaRPr lang="en-US" dirty="0"/>
          </a:p>
        </p:txBody>
      </p:sp>
      <p:sp>
        <p:nvSpPr>
          <p:cNvPr id="13" name="Content Placeholder 12">
            <a:extLst>
              <a:ext uri="{FF2B5EF4-FFF2-40B4-BE49-F238E27FC236}">
                <a16:creationId xmlns:a16="http://schemas.microsoft.com/office/drawing/2014/main" id="{556610ED-3E2D-4E6A-ABD0-150F203E6B46}"/>
              </a:ext>
            </a:extLst>
          </p:cNvPr>
          <p:cNvSpPr>
            <a:spLocks noGrp="1"/>
          </p:cNvSpPr>
          <p:nvPr>
            <p:ph sz="quarter" idx="13"/>
          </p:nvPr>
        </p:nvSpPr>
        <p:spPr>
          <a:xfrm>
            <a:off x="548640" y="1844824"/>
            <a:ext cx="10288693" cy="4482824"/>
          </a:xfrm>
        </p:spPr>
        <p:txBody>
          <a:bodyPr>
            <a:normAutofit fontScale="77500" lnSpcReduction="20000"/>
          </a:bodyPr>
          <a:lstStyle/>
          <a:p>
            <a:r>
              <a:rPr lang="en-US" sz="2800" dirty="0"/>
              <a:t>Sustainability is doing business without harming the environment or the next generation, this has a close relationship with ethical.</a:t>
            </a:r>
          </a:p>
          <a:p>
            <a:r>
              <a:rPr lang="en-GB" sz="2800" dirty="0"/>
              <a:t>An organisation may introduce sustainability for one or more reasons; it can be personal, political or just a love for the environment (Lashley, 2016)</a:t>
            </a:r>
          </a:p>
          <a:p>
            <a:r>
              <a:rPr lang="en-GB" sz="2800" dirty="0"/>
              <a:t>For example Asda is recycling left over food that is in good condition for the homeless and reducing plastics from shelves.</a:t>
            </a:r>
          </a:p>
          <a:p>
            <a:pPr>
              <a:lnSpc>
                <a:spcPct val="150000"/>
              </a:lnSpc>
            </a:pPr>
            <a:r>
              <a:rPr lang="en-GB" sz="2800" dirty="0">
                <a:ea typeface="Trebuchet MS" panose="020B0603020202020204" pitchFamily="34" charset="0"/>
              </a:rPr>
              <a:t>The significant benefits are customer satisfaction, and the firms will have better turnover and a positive impact on sales.</a:t>
            </a:r>
          </a:p>
          <a:p>
            <a:pPr>
              <a:lnSpc>
                <a:spcPct val="150000"/>
              </a:lnSpc>
            </a:pPr>
            <a:r>
              <a:rPr lang="en-GB" sz="2800" dirty="0">
                <a:ea typeface="Trebuchet MS" panose="020B0603020202020204" pitchFamily="34" charset="0"/>
              </a:rPr>
              <a:t>The drawbacks to any business change are the cost relating to changes, and this can be investing in new technologies and training cost of staffs. Doing nothing could mean losing the business to the competitors (Venkatesan, 2017).</a:t>
            </a:r>
          </a:p>
          <a:p>
            <a:pPr>
              <a:lnSpc>
                <a:spcPct val="150000"/>
              </a:lnSpc>
            </a:pPr>
            <a:endParaRPr lang="en-GB" dirty="0">
              <a:latin typeface="Arial" panose="020B0604020202020204" pitchFamily="34" charset="0"/>
              <a:ea typeface="Trebuchet MS" panose="020B0603020202020204" pitchFamily="34" charset="0"/>
            </a:endParaRPr>
          </a:p>
        </p:txBody>
      </p:sp>
      <p:sp>
        <p:nvSpPr>
          <p:cNvPr id="3" name="Slide Number Placeholder 2">
            <a:extLst>
              <a:ext uri="{FF2B5EF4-FFF2-40B4-BE49-F238E27FC236}">
                <a16:creationId xmlns:a16="http://schemas.microsoft.com/office/drawing/2014/main" id="{5F44A039-11AB-474F-8746-9A34D1C39C3F}"/>
              </a:ext>
            </a:extLst>
          </p:cNvPr>
          <p:cNvSpPr>
            <a:spLocks noGrp="1"/>
          </p:cNvSpPr>
          <p:nvPr>
            <p:ph type="sldNum" sz="quarter" idx="4"/>
          </p:nvPr>
        </p:nvSpPr>
        <p:spPr/>
        <p:txBody>
          <a:bodyPr/>
          <a:lstStyle/>
          <a:p>
            <a:fld id="{4FAB73BC-B049-4115-A692-8D63A059BFB8}" type="slidenum">
              <a:rPr lang="en-US" smtClean="0"/>
              <a:pPr/>
              <a:t>5</a:t>
            </a:fld>
            <a:endParaRPr lang="en-US" dirty="0"/>
          </a:p>
        </p:txBody>
      </p:sp>
      <p:sp>
        <p:nvSpPr>
          <p:cNvPr id="18" name="Text Placeholder 119">
            <a:extLst>
              <a:ext uri="{FF2B5EF4-FFF2-40B4-BE49-F238E27FC236}">
                <a16:creationId xmlns:a16="http://schemas.microsoft.com/office/drawing/2014/main" id="{6E5B80C5-6B42-4867-88CC-660291DD3F8D}"/>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p:pic>
        <p:nvPicPr>
          <p:cNvPr id="10" name="Picture Placeholder 5">
            <a:extLst>
              <a:ext uri="{FF2B5EF4-FFF2-40B4-BE49-F238E27FC236}">
                <a16:creationId xmlns:a16="http://schemas.microsoft.com/office/drawing/2014/main" id="{D2A5B748-37FD-448D-997E-B1D3326587D6}"/>
              </a:ext>
              <a:ext uri="{C183D7F6-B498-43B3-948B-1728B52AA6E4}">
                <adec:decorative xmlns:adec="http://schemas.microsoft.com/office/drawing/2017/decorative" val="1"/>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a:ext>
            </a:extLst>
          </a:blip>
          <a:srcRect t="88" b="88"/>
          <a:stretch/>
        </p:blipFill>
        <p:spPr>
          <a:xfrm>
            <a:off x="0" y="0"/>
            <a:ext cx="8329613" cy="457200"/>
          </a:xfrm>
        </p:spPr>
      </p:pic>
    </p:spTree>
    <p:extLst>
      <p:ext uri="{BB962C8B-B14F-4D97-AF65-F5344CB8AC3E}">
        <p14:creationId xmlns:p14="http://schemas.microsoft.com/office/powerpoint/2010/main" val="16975942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94C582A2-A406-4C9B-A3DA-BA4EECAB37AC}"/>
              </a:ext>
            </a:extLst>
          </p:cNvPr>
          <p:cNvSpPr>
            <a:spLocks noGrp="1"/>
          </p:cNvSpPr>
          <p:nvPr>
            <p:ph type="title"/>
          </p:nvPr>
        </p:nvSpPr>
        <p:spPr/>
        <p:txBody>
          <a:bodyPr/>
          <a:lstStyle/>
          <a:p>
            <a:r>
              <a:rPr lang="en-US" dirty="0"/>
              <a:t>Quality system and models</a:t>
            </a:r>
          </a:p>
        </p:txBody>
      </p:sp>
      <p:sp>
        <p:nvSpPr>
          <p:cNvPr id="13" name="Content Placeholder 12">
            <a:extLst>
              <a:ext uri="{FF2B5EF4-FFF2-40B4-BE49-F238E27FC236}">
                <a16:creationId xmlns:a16="http://schemas.microsoft.com/office/drawing/2014/main" id="{556610ED-3E2D-4E6A-ABD0-150F203E6B46}"/>
              </a:ext>
            </a:extLst>
          </p:cNvPr>
          <p:cNvSpPr>
            <a:spLocks noGrp="1"/>
          </p:cNvSpPr>
          <p:nvPr>
            <p:ph sz="quarter" idx="13"/>
          </p:nvPr>
        </p:nvSpPr>
        <p:spPr>
          <a:xfrm>
            <a:off x="548640" y="1999951"/>
            <a:ext cx="10288693" cy="4327697"/>
          </a:xfrm>
        </p:spPr>
        <p:txBody>
          <a:bodyPr>
            <a:normAutofit/>
          </a:bodyPr>
          <a:lstStyle/>
          <a:p>
            <a:pPr algn="just">
              <a:lnSpc>
                <a:spcPct val="100000"/>
              </a:lnSpc>
            </a:pPr>
            <a:r>
              <a:rPr lang="en-GB" sz="2200" dirty="0"/>
              <a:t>According to </a:t>
            </a:r>
            <a:r>
              <a:rPr lang="en-GB" sz="2200" dirty="0" err="1"/>
              <a:t>Buntak</a:t>
            </a:r>
            <a:r>
              <a:rPr lang="en-GB" sz="2200" dirty="0"/>
              <a:t>, </a:t>
            </a:r>
            <a:r>
              <a:rPr lang="en-GB" sz="2200" dirty="0" err="1"/>
              <a:t>Adelsberger</a:t>
            </a:r>
            <a:r>
              <a:rPr lang="en-GB" sz="2200" dirty="0"/>
              <a:t> and </a:t>
            </a:r>
            <a:r>
              <a:rPr lang="en-GB" sz="2200" dirty="0" err="1"/>
              <a:t>Nad</a:t>
            </a:r>
            <a:r>
              <a:rPr lang="en-GB" sz="2200" dirty="0"/>
              <a:t>, (2012) quality have become a tactical goal for the most organisation in the modern economy, customer satisfaction and ensuring a very high standard and quality in products at a reasonable price. </a:t>
            </a:r>
          </a:p>
          <a:p>
            <a:pPr algn="just">
              <a:lnSpc>
                <a:spcPct val="100000"/>
              </a:lnSpc>
            </a:pPr>
            <a:r>
              <a:rPr lang="en-GB" sz="2200" dirty="0"/>
              <a:t>Quality has become a priority on strategic goal for most contemporary organisations in achieving competitive advantage.</a:t>
            </a:r>
          </a:p>
          <a:p>
            <a:pPr algn="just">
              <a:lnSpc>
                <a:spcPct val="100000"/>
              </a:lnSpc>
            </a:pPr>
            <a:r>
              <a:rPr lang="en-GB" sz="2200" dirty="0"/>
              <a:t>The Ishikawa is also known as the Fishbone Diagram or cause, and Kaoru Ishikawa devised the cause and effect diagram. . Its original purpose was to improve quality by identifying the root cause of a problem, and it gives a graphical interpretation of the problem. The tool is used to prevent defect and identify the reasons behind the problem. For example, the problem could l be long waiting time at Asda customer service, is slow PC or bad service or the process is not working.</a:t>
            </a:r>
            <a:endParaRPr lang="en-US" sz="2200" dirty="0"/>
          </a:p>
        </p:txBody>
      </p:sp>
      <p:sp>
        <p:nvSpPr>
          <p:cNvPr id="3" name="Slide Number Placeholder 2">
            <a:extLst>
              <a:ext uri="{FF2B5EF4-FFF2-40B4-BE49-F238E27FC236}">
                <a16:creationId xmlns:a16="http://schemas.microsoft.com/office/drawing/2014/main" id="{5F44A039-11AB-474F-8746-9A34D1C39C3F}"/>
              </a:ext>
            </a:extLst>
          </p:cNvPr>
          <p:cNvSpPr>
            <a:spLocks noGrp="1"/>
          </p:cNvSpPr>
          <p:nvPr>
            <p:ph type="sldNum" sz="quarter" idx="4"/>
          </p:nvPr>
        </p:nvSpPr>
        <p:spPr/>
        <p:txBody>
          <a:bodyPr/>
          <a:lstStyle/>
          <a:p>
            <a:fld id="{4FAB73BC-B049-4115-A692-8D63A059BFB8}" type="slidenum">
              <a:rPr lang="en-US" smtClean="0"/>
              <a:pPr/>
              <a:t>6</a:t>
            </a:fld>
            <a:endParaRPr lang="en-US" dirty="0"/>
          </a:p>
        </p:txBody>
      </p:sp>
      <p:sp>
        <p:nvSpPr>
          <p:cNvPr id="18" name="Text Placeholder 119">
            <a:extLst>
              <a:ext uri="{FF2B5EF4-FFF2-40B4-BE49-F238E27FC236}">
                <a16:creationId xmlns:a16="http://schemas.microsoft.com/office/drawing/2014/main" id="{6E5B80C5-6B42-4867-88CC-660291DD3F8D}"/>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p:pic>
        <p:nvPicPr>
          <p:cNvPr id="10" name="Picture Placeholder 5">
            <a:extLst>
              <a:ext uri="{FF2B5EF4-FFF2-40B4-BE49-F238E27FC236}">
                <a16:creationId xmlns:a16="http://schemas.microsoft.com/office/drawing/2014/main" id="{D2A5B748-37FD-448D-997E-B1D3326587D6}"/>
              </a:ext>
              <a:ext uri="{C183D7F6-B498-43B3-948B-1728B52AA6E4}">
                <adec:decorative xmlns:adec="http://schemas.microsoft.com/office/drawing/2017/decorative" val="1"/>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a:ext>
            </a:extLst>
          </a:blip>
          <a:srcRect t="88" b="88"/>
          <a:stretch/>
        </p:blipFill>
        <p:spPr>
          <a:xfrm>
            <a:off x="0" y="0"/>
            <a:ext cx="8329613" cy="457200"/>
          </a:xfrm>
        </p:spPr>
      </p:pic>
    </p:spTree>
    <p:extLst>
      <p:ext uri="{BB962C8B-B14F-4D97-AF65-F5344CB8AC3E}">
        <p14:creationId xmlns:p14="http://schemas.microsoft.com/office/powerpoint/2010/main" val="2105362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94C582A2-A406-4C9B-A3DA-BA4EECAB37AC}"/>
              </a:ext>
            </a:extLst>
          </p:cNvPr>
          <p:cNvSpPr>
            <a:spLocks noGrp="1"/>
          </p:cNvSpPr>
          <p:nvPr>
            <p:ph type="title"/>
          </p:nvPr>
        </p:nvSpPr>
        <p:spPr/>
        <p:txBody>
          <a:bodyPr/>
          <a:lstStyle/>
          <a:p>
            <a:r>
              <a:rPr lang="en-US" dirty="0"/>
              <a:t>benefits and drawbacks CRM</a:t>
            </a:r>
          </a:p>
        </p:txBody>
      </p:sp>
      <p:sp>
        <p:nvSpPr>
          <p:cNvPr id="13" name="Content Placeholder 12">
            <a:extLst>
              <a:ext uri="{FF2B5EF4-FFF2-40B4-BE49-F238E27FC236}">
                <a16:creationId xmlns:a16="http://schemas.microsoft.com/office/drawing/2014/main" id="{556610ED-3E2D-4E6A-ABD0-150F203E6B46}"/>
              </a:ext>
            </a:extLst>
          </p:cNvPr>
          <p:cNvSpPr>
            <a:spLocks noGrp="1"/>
          </p:cNvSpPr>
          <p:nvPr>
            <p:ph sz="quarter" idx="13"/>
          </p:nvPr>
        </p:nvSpPr>
        <p:spPr>
          <a:xfrm>
            <a:off x="548640" y="1698486"/>
            <a:ext cx="10288693" cy="4629162"/>
          </a:xfrm>
        </p:spPr>
        <p:txBody>
          <a:bodyPr>
            <a:normAutofit lnSpcReduction="10000"/>
          </a:bodyPr>
          <a:lstStyle/>
          <a:p>
            <a:pPr>
              <a:lnSpc>
                <a:spcPct val="150000"/>
              </a:lnSpc>
            </a:pPr>
            <a:r>
              <a:rPr lang="en-GB" sz="2400" dirty="0"/>
              <a:t>Relationship between a firm and its customers is a commercial opportunity; this relationship can be strengthened through various touchpoint.</a:t>
            </a:r>
          </a:p>
          <a:p>
            <a:pPr>
              <a:lnSpc>
                <a:spcPct val="150000"/>
              </a:lnSpc>
            </a:pPr>
            <a:r>
              <a:rPr lang="en-GB" sz="2400" dirty="0"/>
              <a:t>Using the latest innovations like mobile phones, social media and tablets, firms can now engage with their consumers and further by creating a better experience.</a:t>
            </a:r>
          </a:p>
          <a:p>
            <a:pPr>
              <a:lnSpc>
                <a:spcPct val="150000"/>
              </a:lnSpc>
            </a:pPr>
            <a:r>
              <a:rPr lang="en-GB" sz="2400" dirty="0"/>
              <a:t>The drawbacks to any business alteration are the cost relating to the changes, and this can be investing in new technologies and training cost of staffs. Doing nothing could mean losing the business to the competitors (Venkatesan, 2017).</a:t>
            </a:r>
          </a:p>
          <a:p>
            <a:endParaRPr lang="en-US" dirty="0"/>
          </a:p>
        </p:txBody>
      </p:sp>
      <p:sp>
        <p:nvSpPr>
          <p:cNvPr id="3" name="Slide Number Placeholder 2">
            <a:extLst>
              <a:ext uri="{FF2B5EF4-FFF2-40B4-BE49-F238E27FC236}">
                <a16:creationId xmlns:a16="http://schemas.microsoft.com/office/drawing/2014/main" id="{5F44A039-11AB-474F-8746-9A34D1C39C3F}"/>
              </a:ext>
            </a:extLst>
          </p:cNvPr>
          <p:cNvSpPr>
            <a:spLocks noGrp="1"/>
          </p:cNvSpPr>
          <p:nvPr>
            <p:ph type="sldNum" sz="quarter" idx="4"/>
          </p:nvPr>
        </p:nvSpPr>
        <p:spPr/>
        <p:txBody>
          <a:bodyPr/>
          <a:lstStyle/>
          <a:p>
            <a:fld id="{4FAB73BC-B049-4115-A692-8D63A059BFB8}" type="slidenum">
              <a:rPr lang="en-US" smtClean="0"/>
              <a:pPr/>
              <a:t>7</a:t>
            </a:fld>
            <a:endParaRPr lang="en-US" dirty="0"/>
          </a:p>
        </p:txBody>
      </p:sp>
      <p:sp>
        <p:nvSpPr>
          <p:cNvPr id="18" name="Text Placeholder 119">
            <a:extLst>
              <a:ext uri="{FF2B5EF4-FFF2-40B4-BE49-F238E27FC236}">
                <a16:creationId xmlns:a16="http://schemas.microsoft.com/office/drawing/2014/main" id="{6E5B80C5-6B42-4867-88CC-660291DD3F8D}"/>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p:pic>
        <p:nvPicPr>
          <p:cNvPr id="10" name="Picture Placeholder 5">
            <a:extLst>
              <a:ext uri="{FF2B5EF4-FFF2-40B4-BE49-F238E27FC236}">
                <a16:creationId xmlns:a16="http://schemas.microsoft.com/office/drawing/2014/main" id="{D2A5B748-37FD-448D-997E-B1D3326587D6}"/>
              </a:ext>
              <a:ext uri="{C183D7F6-B498-43B3-948B-1728B52AA6E4}">
                <adec:decorative xmlns:adec="http://schemas.microsoft.com/office/drawing/2017/decorative" val="1"/>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a:ext>
            </a:extLst>
          </a:blip>
          <a:srcRect t="88" b="88"/>
          <a:stretch/>
        </p:blipFill>
        <p:spPr>
          <a:xfrm>
            <a:off x="0" y="0"/>
            <a:ext cx="8329613" cy="457200"/>
          </a:xfrm>
        </p:spPr>
      </p:pic>
    </p:spTree>
    <p:extLst>
      <p:ext uri="{BB962C8B-B14F-4D97-AF65-F5344CB8AC3E}">
        <p14:creationId xmlns:p14="http://schemas.microsoft.com/office/powerpoint/2010/main" val="865795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94C582A2-A406-4C9B-A3DA-BA4EECAB37AC}"/>
              </a:ext>
            </a:extLst>
          </p:cNvPr>
          <p:cNvSpPr>
            <a:spLocks noGrp="1"/>
          </p:cNvSpPr>
          <p:nvPr>
            <p:ph type="title"/>
          </p:nvPr>
        </p:nvSpPr>
        <p:spPr/>
        <p:txBody>
          <a:bodyPr/>
          <a:lstStyle/>
          <a:p>
            <a:r>
              <a:rPr lang="en-US" dirty="0"/>
              <a:t>benefits and drawbacks Ethics</a:t>
            </a:r>
          </a:p>
        </p:txBody>
      </p:sp>
      <p:sp>
        <p:nvSpPr>
          <p:cNvPr id="13" name="Content Placeholder 12">
            <a:extLst>
              <a:ext uri="{FF2B5EF4-FFF2-40B4-BE49-F238E27FC236}">
                <a16:creationId xmlns:a16="http://schemas.microsoft.com/office/drawing/2014/main" id="{556610ED-3E2D-4E6A-ABD0-150F203E6B46}"/>
              </a:ext>
            </a:extLst>
          </p:cNvPr>
          <p:cNvSpPr>
            <a:spLocks noGrp="1"/>
          </p:cNvSpPr>
          <p:nvPr>
            <p:ph sz="quarter" idx="13"/>
          </p:nvPr>
        </p:nvSpPr>
        <p:spPr/>
        <p:txBody>
          <a:bodyPr/>
          <a:lstStyle/>
          <a:p>
            <a:pPr>
              <a:lnSpc>
                <a:spcPct val="150000"/>
              </a:lnSpc>
            </a:pPr>
            <a:r>
              <a:rPr lang="en-GB" dirty="0"/>
              <a:t> </a:t>
            </a:r>
            <a:r>
              <a:rPr lang="en-GB" sz="2400" dirty="0"/>
              <a:t>The ethical growth sale has exceeded even though there has been an economic decline, this is an opportunity to share of the growing market.</a:t>
            </a:r>
          </a:p>
          <a:p>
            <a:pPr>
              <a:lnSpc>
                <a:spcPct val="150000"/>
              </a:lnSpc>
            </a:pPr>
            <a:r>
              <a:rPr lang="en-GB" sz="2400" dirty="0"/>
              <a:t>Not investing could in ethical investment could mean losing revenues. </a:t>
            </a:r>
          </a:p>
          <a:p>
            <a:pPr>
              <a:lnSpc>
                <a:spcPct val="150000"/>
              </a:lnSpc>
            </a:pPr>
            <a:r>
              <a:rPr lang="en-GB" sz="2400" dirty="0"/>
              <a:t>Many consumers actually buy products that eco-friendly.</a:t>
            </a:r>
          </a:p>
          <a:p>
            <a:endParaRPr lang="en-US" dirty="0"/>
          </a:p>
        </p:txBody>
      </p:sp>
      <p:sp>
        <p:nvSpPr>
          <p:cNvPr id="3" name="Slide Number Placeholder 2">
            <a:extLst>
              <a:ext uri="{FF2B5EF4-FFF2-40B4-BE49-F238E27FC236}">
                <a16:creationId xmlns:a16="http://schemas.microsoft.com/office/drawing/2014/main" id="{5F44A039-11AB-474F-8746-9A34D1C39C3F}"/>
              </a:ext>
            </a:extLst>
          </p:cNvPr>
          <p:cNvSpPr>
            <a:spLocks noGrp="1"/>
          </p:cNvSpPr>
          <p:nvPr>
            <p:ph type="sldNum" sz="quarter" idx="4"/>
          </p:nvPr>
        </p:nvSpPr>
        <p:spPr/>
        <p:txBody>
          <a:bodyPr/>
          <a:lstStyle/>
          <a:p>
            <a:fld id="{4FAB73BC-B049-4115-A692-8D63A059BFB8}" type="slidenum">
              <a:rPr lang="en-US" smtClean="0"/>
              <a:pPr/>
              <a:t>8</a:t>
            </a:fld>
            <a:endParaRPr lang="en-US" dirty="0"/>
          </a:p>
        </p:txBody>
      </p:sp>
      <p:sp>
        <p:nvSpPr>
          <p:cNvPr id="18" name="Text Placeholder 119">
            <a:extLst>
              <a:ext uri="{FF2B5EF4-FFF2-40B4-BE49-F238E27FC236}">
                <a16:creationId xmlns:a16="http://schemas.microsoft.com/office/drawing/2014/main" id="{6E5B80C5-6B42-4867-88CC-660291DD3F8D}"/>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p:pic>
        <p:nvPicPr>
          <p:cNvPr id="10" name="Picture Placeholder 5">
            <a:extLst>
              <a:ext uri="{FF2B5EF4-FFF2-40B4-BE49-F238E27FC236}">
                <a16:creationId xmlns:a16="http://schemas.microsoft.com/office/drawing/2014/main" id="{D2A5B748-37FD-448D-997E-B1D3326587D6}"/>
              </a:ext>
              <a:ext uri="{C183D7F6-B498-43B3-948B-1728B52AA6E4}">
                <adec:decorative xmlns:adec="http://schemas.microsoft.com/office/drawing/2017/decorative" val="1"/>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a:ext>
            </a:extLst>
          </a:blip>
          <a:srcRect t="88" b="88"/>
          <a:stretch/>
        </p:blipFill>
        <p:spPr>
          <a:xfrm>
            <a:off x="0" y="0"/>
            <a:ext cx="8329613" cy="457200"/>
          </a:xfrm>
        </p:spPr>
      </p:pic>
    </p:spTree>
    <p:extLst>
      <p:ext uri="{BB962C8B-B14F-4D97-AF65-F5344CB8AC3E}">
        <p14:creationId xmlns:p14="http://schemas.microsoft.com/office/powerpoint/2010/main" val="41669250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94C582A2-A406-4C9B-A3DA-BA4EECAB37AC}"/>
              </a:ext>
            </a:extLst>
          </p:cNvPr>
          <p:cNvSpPr>
            <a:spLocks noGrp="1"/>
          </p:cNvSpPr>
          <p:nvPr>
            <p:ph type="title"/>
          </p:nvPr>
        </p:nvSpPr>
        <p:spPr/>
        <p:txBody>
          <a:bodyPr/>
          <a:lstStyle/>
          <a:p>
            <a:r>
              <a:rPr lang="en-US" dirty="0"/>
              <a:t>benefits and drawbacks sustainability</a:t>
            </a:r>
          </a:p>
        </p:txBody>
      </p:sp>
      <p:sp>
        <p:nvSpPr>
          <p:cNvPr id="13" name="Content Placeholder 12">
            <a:extLst>
              <a:ext uri="{FF2B5EF4-FFF2-40B4-BE49-F238E27FC236}">
                <a16:creationId xmlns:a16="http://schemas.microsoft.com/office/drawing/2014/main" id="{556610ED-3E2D-4E6A-ABD0-150F203E6B46}"/>
              </a:ext>
            </a:extLst>
          </p:cNvPr>
          <p:cNvSpPr>
            <a:spLocks noGrp="1"/>
          </p:cNvSpPr>
          <p:nvPr>
            <p:ph sz="quarter" idx="13"/>
          </p:nvPr>
        </p:nvSpPr>
        <p:spPr/>
        <p:txBody>
          <a:bodyPr>
            <a:normAutofit lnSpcReduction="10000"/>
          </a:bodyPr>
          <a:lstStyle/>
          <a:p>
            <a:pPr algn="just">
              <a:lnSpc>
                <a:spcPct val="150000"/>
              </a:lnSpc>
            </a:pPr>
            <a:r>
              <a:rPr lang="en-US" sz="2400" dirty="0"/>
              <a:t>Many supermarkets are making change to there products to entice the new generation of shoppers, many are known a s eco-warriors. </a:t>
            </a:r>
          </a:p>
          <a:p>
            <a:pPr algn="just">
              <a:lnSpc>
                <a:spcPct val="150000"/>
              </a:lnSpc>
            </a:pPr>
            <a:r>
              <a:rPr lang="en-US" sz="2400" dirty="0"/>
              <a:t>Removing plastics and other harmful product that can harm the environment is the new trend.</a:t>
            </a:r>
          </a:p>
          <a:p>
            <a:pPr algn="just">
              <a:lnSpc>
                <a:spcPct val="150000"/>
              </a:lnSpc>
            </a:pPr>
            <a:r>
              <a:rPr lang="en-US" sz="2400" dirty="0"/>
              <a:t>Not investing in this area means losing revenues well as getting bad press that can damage company’s reputation.</a:t>
            </a:r>
          </a:p>
        </p:txBody>
      </p:sp>
      <p:sp>
        <p:nvSpPr>
          <p:cNvPr id="3" name="Slide Number Placeholder 2">
            <a:extLst>
              <a:ext uri="{FF2B5EF4-FFF2-40B4-BE49-F238E27FC236}">
                <a16:creationId xmlns:a16="http://schemas.microsoft.com/office/drawing/2014/main" id="{5F44A039-11AB-474F-8746-9A34D1C39C3F}"/>
              </a:ext>
            </a:extLst>
          </p:cNvPr>
          <p:cNvSpPr>
            <a:spLocks noGrp="1"/>
          </p:cNvSpPr>
          <p:nvPr>
            <p:ph type="sldNum" sz="quarter" idx="4"/>
          </p:nvPr>
        </p:nvSpPr>
        <p:spPr/>
        <p:txBody>
          <a:bodyPr/>
          <a:lstStyle/>
          <a:p>
            <a:fld id="{4FAB73BC-B049-4115-A692-8D63A059BFB8}" type="slidenum">
              <a:rPr lang="en-US" smtClean="0"/>
              <a:pPr/>
              <a:t>9</a:t>
            </a:fld>
            <a:endParaRPr lang="en-US" dirty="0"/>
          </a:p>
        </p:txBody>
      </p:sp>
      <p:sp>
        <p:nvSpPr>
          <p:cNvPr id="18" name="Text Placeholder 119">
            <a:extLst>
              <a:ext uri="{FF2B5EF4-FFF2-40B4-BE49-F238E27FC236}">
                <a16:creationId xmlns:a16="http://schemas.microsoft.com/office/drawing/2014/main" id="{6E5B80C5-6B42-4867-88CC-660291DD3F8D}"/>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p:pic>
        <p:nvPicPr>
          <p:cNvPr id="10" name="Picture Placeholder 5">
            <a:extLst>
              <a:ext uri="{FF2B5EF4-FFF2-40B4-BE49-F238E27FC236}">
                <a16:creationId xmlns:a16="http://schemas.microsoft.com/office/drawing/2014/main" id="{D2A5B748-37FD-448D-997E-B1D3326587D6}"/>
              </a:ext>
              <a:ext uri="{C183D7F6-B498-43B3-948B-1728B52AA6E4}">
                <adec:decorative xmlns:adec="http://schemas.microsoft.com/office/drawing/2017/decorative" val="1"/>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a:ext>
            </a:extLst>
          </a:blip>
          <a:srcRect t="88" b="88"/>
          <a:stretch/>
        </p:blipFill>
        <p:spPr>
          <a:xfrm>
            <a:off x="0" y="0"/>
            <a:ext cx="8329613" cy="457200"/>
          </a:xfrm>
        </p:spPr>
      </p:pic>
    </p:spTree>
    <p:extLst>
      <p:ext uri="{BB962C8B-B14F-4D97-AF65-F5344CB8AC3E}">
        <p14:creationId xmlns:p14="http://schemas.microsoft.com/office/powerpoint/2010/main" val="23087639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94C582A2-A406-4C9B-A3DA-BA4EECAB37AC}"/>
              </a:ext>
            </a:extLst>
          </p:cNvPr>
          <p:cNvSpPr>
            <a:spLocks noGrp="1"/>
          </p:cNvSpPr>
          <p:nvPr>
            <p:ph type="title"/>
          </p:nvPr>
        </p:nvSpPr>
        <p:spPr/>
        <p:txBody>
          <a:bodyPr/>
          <a:lstStyle/>
          <a:p>
            <a:r>
              <a:rPr lang="en-US" dirty="0"/>
              <a:t>benefits and drawbacks quality</a:t>
            </a:r>
          </a:p>
        </p:txBody>
      </p:sp>
      <p:sp>
        <p:nvSpPr>
          <p:cNvPr id="13" name="Content Placeholder 12">
            <a:extLst>
              <a:ext uri="{FF2B5EF4-FFF2-40B4-BE49-F238E27FC236}">
                <a16:creationId xmlns:a16="http://schemas.microsoft.com/office/drawing/2014/main" id="{556610ED-3E2D-4E6A-ABD0-150F203E6B46}"/>
              </a:ext>
            </a:extLst>
          </p:cNvPr>
          <p:cNvSpPr>
            <a:spLocks noGrp="1"/>
          </p:cNvSpPr>
          <p:nvPr>
            <p:ph sz="quarter" idx="13"/>
          </p:nvPr>
        </p:nvSpPr>
        <p:spPr/>
        <p:txBody>
          <a:bodyPr>
            <a:normAutofit/>
          </a:bodyPr>
          <a:lstStyle/>
          <a:p>
            <a:pPr>
              <a:lnSpc>
                <a:spcPct val="150000"/>
              </a:lnSpc>
            </a:pPr>
            <a:r>
              <a:rPr lang="en-US" sz="2400" dirty="0"/>
              <a:t>Quality control is a must, as customers demand more for their money. It is vital firms in vet in quality control from the product to services to retain customers.</a:t>
            </a:r>
          </a:p>
          <a:p>
            <a:pPr>
              <a:lnSpc>
                <a:spcPct val="150000"/>
              </a:lnSpc>
            </a:pPr>
            <a:r>
              <a:rPr lang="en-US" sz="2400" dirty="0"/>
              <a:t>Japan in the 60s proved quality was vital to the success, and a company can achieve more profits through quality and services like the German car market.</a:t>
            </a:r>
          </a:p>
        </p:txBody>
      </p:sp>
      <p:sp>
        <p:nvSpPr>
          <p:cNvPr id="3" name="Slide Number Placeholder 2">
            <a:extLst>
              <a:ext uri="{FF2B5EF4-FFF2-40B4-BE49-F238E27FC236}">
                <a16:creationId xmlns:a16="http://schemas.microsoft.com/office/drawing/2014/main" id="{5F44A039-11AB-474F-8746-9A34D1C39C3F}"/>
              </a:ext>
            </a:extLst>
          </p:cNvPr>
          <p:cNvSpPr>
            <a:spLocks noGrp="1"/>
          </p:cNvSpPr>
          <p:nvPr>
            <p:ph type="sldNum" sz="quarter" idx="4"/>
          </p:nvPr>
        </p:nvSpPr>
        <p:spPr/>
        <p:txBody>
          <a:bodyPr/>
          <a:lstStyle/>
          <a:p>
            <a:fld id="{4FAB73BC-B049-4115-A692-8D63A059BFB8}" type="slidenum">
              <a:rPr lang="en-US" smtClean="0"/>
              <a:pPr/>
              <a:t>10</a:t>
            </a:fld>
            <a:endParaRPr lang="en-US" dirty="0"/>
          </a:p>
        </p:txBody>
      </p:sp>
      <p:sp>
        <p:nvSpPr>
          <p:cNvPr id="18" name="Text Placeholder 119">
            <a:extLst>
              <a:ext uri="{FF2B5EF4-FFF2-40B4-BE49-F238E27FC236}">
                <a16:creationId xmlns:a16="http://schemas.microsoft.com/office/drawing/2014/main" id="{6E5B80C5-6B42-4867-88CC-660291DD3F8D}"/>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p:pic>
        <p:nvPicPr>
          <p:cNvPr id="10" name="Picture Placeholder 5">
            <a:extLst>
              <a:ext uri="{FF2B5EF4-FFF2-40B4-BE49-F238E27FC236}">
                <a16:creationId xmlns:a16="http://schemas.microsoft.com/office/drawing/2014/main" id="{D2A5B748-37FD-448D-997E-B1D3326587D6}"/>
              </a:ext>
              <a:ext uri="{C183D7F6-B498-43B3-948B-1728B52AA6E4}">
                <adec:decorative xmlns:adec="http://schemas.microsoft.com/office/drawing/2017/decorative" val="1"/>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a:ext>
            </a:extLst>
          </a:blip>
          <a:srcRect t="88" b="88"/>
          <a:stretch/>
        </p:blipFill>
        <p:spPr>
          <a:xfrm>
            <a:off x="0" y="0"/>
            <a:ext cx="8329613" cy="457200"/>
          </a:xfrm>
        </p:spPr>
      </p:pic>
    </p:spTree>
    <p:extLst>
      <p:ext uri="{BB962C8B-B14F-4D97-AF65-F5344CB8AC3E}">
        <p14:creationId xmlns:p14="http://schemas.microsoft.com/office/powerpoint/2010/main" val="38609533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94C582A2-A406-4C9B-A3DA-BA4EECAB37AC}"/>
              </a:ext>
            </a:extLst>
          </p:cNvPr>
          <p:cNvSpPr>
            <a:spLocks noGrp="1"/>
          </p:cNvSpPr>
          <p:nvPr>
            <p:ph type="title"/>
          </p:nvPr>
        </p:nvSpPr>
        <p:spPr>
          <a:xfrm>
            <a:off x="548640" y="990600"/>
            <a:ext cx="10805160" cy="707886"/>
          </a:xfrm>
          <a:prstGeom prst="rect">
            <a:avLst/>
          </a:prstGeom>
        </p:spPr>
        <p:txBody>
          <a:bodyPr anchor="t">
            <a:normAutofit/>
          </a:bodyPr>
          <a:lstStyle/>
          <a:p>
            <a:r>
              <a:rPr lang="en-US" dirty="0"/>
              <a:t>SWOT analysis on </a:t>
            </a:r>
            <a:r>
              <a:rPr lang="en-US" dirty="0" err="1"/>
              <a:t>Asda</a:t>
            </a:r>
            <a:endParaRPr lang="en-US" dirty="0"/>
          </a:p>
        </p:txBody>
      </p:sp>
      <p:pic>
        <p:nvPicPr>
          <p:cNvPr id="10" name="Picture Placeholder 5">
            <a:extLst>
              <a:ext uri="{FF2B5EF4-FFF2-40B4-BE49-F238E27FC236}">
                <a16:creationId xmlns:a16="http://schemas.microsoft.com/office/drawing/2014/main" id="{D2A5B748-37FD-448D-997E-B1D3326587D6}"/>
              </a:ext>
              <a:ext uri="{C183D7F6-B498-43B3-948B-1728B52AA6E4}">
                <adec:decorative xmlns:adec="http://schemas.microsoft.com/office/drawing/2017/decorative" val="1"/>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a:ext>
            </a:extLst>
          </a:blip>
          <a:srcRect t="101" b="101"/>
          <a:stretch/>
        </p:blipFill>
        <p:spPr>
          <a:xfrm>
            <a:off x="0" y="0"/>
            <a:ext cx="8329613"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effectLst>
            <a:outerShdw blurRad="50800" dist="38100" dir="5400000" algn="t" rotWithShape="0">
              <a:prstClr val="black">
                <a:alpha val="40000"/>
              </a:prstClr>
            </a:outerShdw>
          </a:effectLst>
        </p:spPr>
      </p:pic>
      <p:sp>
        <p:nvSpPr>
          <p:cNvPr id="23" name="Text Placeholder 4">
            <a:extLst>
              <a:ext uri="{FF2B5EF4-FFF2-40B4-BE49-F238E27FC236}">
                <a16:creationId xmlns:a16="http://schemas.microsoft.com/office/drawing/2014/main" id="{02264C2B-56F0-46A7-9950-CE0AFCD19566}"/>
              </a:ext>
            </a:extLst>
          </p:cNvPr>
          <p:cNvSpPr>
            <a:spLocks noGrp="1"/>
          </p:cNvSpPr>
          <p:nvPr>
            <p:ph type="body" sz="quarter" idx="16"/>
          </p:nvPr>
        </p:nvSpPr>
        <p:spPr>
          <a:xfrm>
            <a:off x="-1" y="1676400"/>
            <a:ext cx="10837333" cy="424732"/>
          </a:xfrm>
        </p:spPr>
        <p:txBody>
          <a:bodyPr/>
          <a:lstStyle/>
          <a:p>
            <a:r>
              <a:rPr lang="en-US" dirty="0"/>
              <a:t>STRENGHT-INTERNAL FACTORS (part 1)</a:t>
            </a:r>
          </a:p>
        </p:txBody>
      </p:sp>
      <p:sp>
        <p:nvSpPr>
          <p:cNvPr id="3" name="Slide Number Placeholder 2">
            <a:extLst>
              <a:ext uri="{FF2B5EF4-FFF2-40B4-BE49-F238E27FC236}">
                <a16:creationId xmlns:a16="http://schemas.microsoft.com/office/drawing/2014/main" id="{5F44A039-11AB-474F-8746-9A34D1C39C3F}"/>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anchor="ctr">
            <a:normAutofit/>
          </a:bodyPr>
          <a:lstStyle/>
          <a:p>
            <a:pPr>
              <a:spcAft>
                <a:spcPts val="600"/>
              </a:spcAft>
            </a:pPr>
            <a:fld id="{4FAB73BC-B049-4115-A692-8D63A059BFB8}" type="slidenum">
              <a:rPr lang="en-US" smtClean="0"/>
              <a:pPr>
                <a:spcAft>
                  <a:spcPts val="600"/>
                </a:spcAft>
              </a:pPr>
              <a:t>11</a:t>
            </a:fld>
            <a:endParaRPr lang="en-US"/>
          </a:p>
        </p:txBody>
      </p:sp>
      <p:sp>
        <p:nvSpPr>
          <p:cNvPr id="18" name="Text Placeholder 119">
            <a:extLst>
              <a:ext uri="{FF2B5EF4-FFF2-40B4-BE49-F238E27FC236}">
                <a16:creationId xmlns:a16="http://schemas.microsoft.com/office/drawing/2014/main" id="{6E5B80C5-6B42-4867-88CC-660291DD3F8D}"/>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p:graphicFrame>
        <p:nvGraphicFramePr>
          <p:cNvPr id="2" name="Content Placeholder 1">
            <a:extLst>
              <a:ext uri="{FF2B5EF4-FFF2-40B4-BE49-F238E27FC236}">
                <a16:creationId xmlns:a16="http://schemas.microsoft.com/office/drawing/2014/main" id="{1BAC44C9-2C32-422F-A020-C4383BA12D1B}"/>
              </a:ext>
            </a:extLst>
          </p:cNvPr>
          <p:cNvGraphicFramePr>
            <a:graphicFrameLocks noGrp="1"/>
          </p:cNvGraphicFramePr>
          <p:nvPr>
            <p:ph sz="quarter" idx="13"/>
            <p:extLst>
              <p:ext uri="{D42A27DB-BD31-4B8C-83A1-F6EECF244321}">
                <p14:modId xmlns:p14="http://schemas.microsoft.com/office/powerpoint/2010/main" val="2453144208"/>
              </p:ext>
            </p:extLst>
          </p:nvPr>
        </p:nvGraphicFramePr>
        <p:xfrm>
          <a:off x="748706" y="2101133"/>
          <a:ext cx="10963917" cy="5185855"/>
        </p:xfrm>
        <a:graphic>
          <a:graphicData uri="http://schemas.openxmlformats.org/drawingml/2006/table">
            <a:tbl>
              <a:tblPr firstRow="1" firstCol="1" bandRow="1">
                <a:tableStyleId>{BDBED569-4797-4DF1-A0F4-6AAB3CD982D8}</a:tableStyleId>
              </a:tblPr>
              <a:tblGrid>
                <a:gridCol w="10963917">
                  <a:extLst>
                    <a:ext uri="{9D8B030D-6E8A-4147-A177-3AD203B41FA5}">
                      <a16:colId xmlns:a16="http://schemas.microsoft.com/office/drawing/2014/main" val="1126074317"/>
                    </a:ext>
                  </a:extLst>
                </a:gridCol>
              </a:tblGrid>
              <a:tr h="4756867">
                <a:tc>
                  <a:txBody>
                    <a:bodyPr/>
                    <a:lstStyle/>
                    <a:p>
                      <a:pPr algn="just">
                        <a:lnSpc>
                          <a:spcPct val="150000"/>
                        </a:lnSpc>
                        <a:spcAft>
                          <a:spcPts val="0"/>
                        </a:spcAft>
                      </a:pPr>
                      <a:r>
                        <a:rPr lang="en-GB" sz="1100" dirty="0">
                          <a:effectLst/>
                          <a:latin typeface="Arial" panose="020B0604020202020204" pitchFamily="34" charset="0"/>
                          <a:ea typeface="Trebuchet MS" panose="020B0603020202020204" pitchFamily="34" charset="0"/>
                        </a:rPr>
                        <a:t> </a:t>
                      </a:r>
                    </a:p>
                    <a:p>
                      <a:pPr marL="342900" lvl="0" indent="-342900" algn="just">
                        <a:lnSpc>
                          <a:spcPct val="150000"/>
                        </a:lnSpc>
                        <a:spcAft>
                          <a:spcPts val="0"/>
                        </a:spcAft>
                        <a:buFont typeface="Symbol" panose="05050102010706020507" pitchFamily="18" charset="2"/>
                        <a:buChar char=""/>
                      </a:pPr>
                      <a:r>
                        <a:rPr lang="en-GB" sz="2200" b="0" dirty="0">
                          <a:solidFill>
                            <a:srgbClr val="000000"/>
                          </a:solidFill>
                          <a:effectLst/>
                          <a:latin typeface="Tw Cen MT (Body)"/>
                          <a:ea typeface="Trebuchet MS" panose="020B0603020202020204" pitchFamily="34" charset="0"/>
                        </a:rPr>
                        <a:t>Asda’s is a well-recognised brand with a good reputation with its consumer’s.</a:t>
                      </a:r>
                      <a:endParaRPr lang="en-GB" sz="2200" b="0" dirty="0">
                        <a:effectLst/>
                        <a:latin typeface="Tw Cen MT (Body)"/>
                        <a:ea typeface="Trebuchet MS" panose="020B0603020202020204" pitchFamily="34" charset="0"/>
                      </a:endParaRPr>
                    </a:p>
                    <a:p>
                      <a:pPr marL="342900" lvl="0" indent="-342900" algn="just">
                        <a:lnSpc>
                          <a:spcPct val="150000"/>
                        </a:lnSpc>
                        <a:spcAft>
                          <a:spcPts val="0"/>
                        </a:spcAft>
                        <a:buFont typeface="Symbol" panose="05050102010706020507" pitchFamily="18" charset="2"/>
                        <a:buChar char=""/>
                      </a:pPr>
                      <a:r>
                        <a:rPr lang="en-GB" sz="2200" b="0" dirty="0">
                          <a:solidFill>
                            <a:srgbClr val="000000"/>
                          </a:solidFill>
                          <a:effectLst/>
                          <a:latin typeface="Tw Cen MT (Body)"/>
                          <a:ea typeface="Trebuchet MS" panose="020B0603020202020204" pitchFamily="34" charset="0"/>
                        </a:rPr>
                        <a:t>Asda is backed and owned by Walmart, the world’s biggest retailer giving it credibility and strength.</a:t>
                      </a:r>
                      <a:endParaRPr lang="en-GB" sz="2200" b="0" dirty="0">
                        <a:effectLst/>
                        <a:latin typeface="Tw Cen MT (Body)"/>
                        <a:ea typeface="Trebuchet MS" panose="020B0603020202020204" pitchFamily="34" charset="0"/>
                      </a:endParaRPr>
                    </a:p>
                    <a:p>
                      <a:pPr marL="342900" lvl="0" indent="-342900" algn="just">
                        <a:lnSpc>
                          <a:spcPct val="150000"/>
                        </a:lnSpc>
                        <a:spcAft>
                          <a:spcPts val="0"/>
                        </a:spcAft>
                        <a:buFont typeface="Symbol" panose="05050102010706020507" pitchFamily="18" charset="2"/>
                        <a:buChar char=""/>
                      </a:pPr>
                      <a:r>
                        <a:rPr lang="en-GB" sz="2200" b="0" dirty="0">
                          <a:solidFill>
                            <a:srgbClr val="000000"/>
                          </a:solidFill>
                          <a:effectLst/>
                          <a:latin typeface="Tw Cen MT (Body)"/>
                          <a:ea typeface="Trebuchet MS" panose="020B0603020202020204" pitchFamily="34" charset="0"/>
                        </a:rPr>
                        <a:t>Asda has a total of 646 retail unit in the UK (Statista, 2020) many have car parks and petrol stations.</a:t>
                      </a:r>
                      <a:endParaRPr lang="en-GB" sz="2200" b="0" dirty="0">
                        <a:effectLst/>
                        <a:latin typeface="Tw Cen MT (Body)"/>
                        <a:ea typeface="Trebuchet MS" panose="020B0603020202020204" pitchFamily="34" charset="0"/>
                      </a:endParaRPr>
                    </a:p>
                    <a:p>
                      <a:pPr marL="342900" lvl="0" indent="-342900" algn="just">
                        <a:lnSpc>
                          <a:spcPct val="150000"/>
                        </a:lnSpc>
                        <a:spcAft>
                          <a:spcPts val="0"/>
                        </a:spcAft>
                        <a:buFont typeface="Symbol" panose="05050102010706020507" pitchFamily="18" charset="2"/>
                        <a:buChar char=""/>
                      </a:pPr>
                      <a:r>
                        <a:rPr lang="en-GB" sz="2200" b="0" dirty="0">
                          <a:solidFill>
                            <a:srgbClr val="000000"/>
                          </a:solidFill>
                          <a:effectLst/>
                          <a:latin typeface="Tw Cen MT (Body)"/>
                          <a:ea typeface="Trebuchet MS" panose="020B0603020202020204" pitchFamily="34" charset="0"/>
                        </a:rPr>
                        <a:t>Asda has a very diverse range of products and services for the customers, and not all supermarkets can match the range.</a:t>
                      </a:r>
                      <a:endParaRPr lang="en-GB" sz="2200" b="0" dirty="0">
                        <a:effectLst/>
                        <a:latin typeface="Tw Cen MT (Body)"/>
                        <a:ea typeface="Trebuchet MS" panose="020B0603020202020204" pitchFamily="34" charset="0"/>
                      </a:endParaRPr>
                    </a:p>
                    <a:p>
                      <a:pPr marL="342900" lvl="0" indent="-342900" algn="just">
                        <a:lnSpc>
                          <a:spcPct val="150000"/>
                        </a:lnSpc>
                        <a:spcAft>
                          <a:spcPts val="0"/>
                        </a:spcAft>
                        <a:buFont typeface="Symbol" panose="05050102010706020507" pitchFamily="18" charset="2"/>
                        <a:buChar char=""/>
                      </a:pPr>
                      <a:r>
                        <a:rPr lang="en-GB" sz="2200" b="0" dirty="0">
                          <a:solidFill>
                            <a:srgbClr val="000000"/>
                          </a:solidFill>
                          <a:effectLst/>
                          <a:latin typeface="Tw Cen MT (Body)"/>
                          <a:ea typeface="Trebuchet MS" panose="020B0603020202020204" pitchFamily="34" charset="0"/>
                        </a:rPr>
                        <a:t>In the last decade, Asda has reduced carbon footprint by 38%, 85 million carrier bags removed, and 50% reduction on food waste (Asda, 2020).</a:t>
                      </a:r>
                      <a:endParaRPr lang="en-GB" sz="2200" b="0" dirty="0">
                        <a:effectLst/>
                        <a:latin typeface="Tw Cen MT (Body)"/>
                        <a:ea typeface="Trebuchet MS" panose="020B0603020202020204" pitchFamily="34" charset="0"/>
                      </a:endParaRPr>
                    </a:p>
                    <a:p>
                      <a:pPr algn="just">
                        <a:lnSpc>
                          <a:spcPct val="150000"/>
                        </a:lnSpc>
                        <a:spcAft>
                          <a:spcPts val="0"/>
                        </a:spcAft>
                      </a:pPr>
                      <a:r>
                        <a:rPr lang="en-GB" sz="2000" dirty="0">
                          <a:effectLst/>
                          <a:latin typeface="Tw Cen MT (Body)"/>
                          <a:ea typeface="Trebuchet MS" panose="020B0603020202020204" pitchFamily="34" charset="0"/>
                        </a:rPr>
                        <a:t> </a:t>
                      </a:r>
                      <a:endParaRPr lang="en-GB" sz="1100" dirty="0">
                        <a:effectLst/>
                        <a:latin typeface="Tw Cen MT (Body)"/>
                        <a:ea typeface="Trebuchet MS" panose="020B0603020202020204" pitchFamily="34" charset="0"/>
                      </a:endParaRPr>
                    </a:p>
                  </a:txBody>
                  <a:tcPr marL="68580" marR="68580" marT="0" marB="0"/>
                </a:tc>
                <a:extLst>
                  <a:ext uri="{0D108BD9-81ED-4DB2-BD59-A6C34878D82A}">
                    <a16:rowId xmlns:a16="http://schemas.microsoft.com/office/drawing/2014/main" val="1929676706"/>
                  </a:ext>
                </a:extLst>
              </a:tr>
            </a:tbl>
          </a:graphicData>
        </a:graphic>
      </p:graphicFrame>
    </p:spTree>
    <p:extLst>
      <p:ext uri="{BB962C8B-B14F-4D97-AF65-F5344CB8AC3E}">
        <p14:creationId xmlns:p14="http://schemas.microsoft.com/office/powerpoint/2010/main" val="26982323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94C582A2-A406-4C9B-A3DA-BA4EECAB37AC}"/>
              </a:ext>
            </a:extLst>
          </p:cNvPr>
          <p:cNvSpPr>
            <a:spLocks noGrp="1"/>
          </p:cNvSpPr>
          <p:nvPr>
            <p:ph type="title"/>
          </p:nvPr>
        </p:nvSpPr>
        <p:spPr>
          <a:xfrm>
            <a:off x="548640" y="990600"/>
            <a:ext cx="10805160" cy="707886"/>
          </a:xfrm>
          <a:prstGeom prst="rect">
            <a:avLst/>
          </a:prstGeom>
        </p:spPr>
        <p:txBody>
          <a:bodyPr anchor="t">
            <a:normAutofit/>
          </a:bodyPr>
          <a:lstStyle/>
          <a:p>
            <a:r>
              <a:rPr lang="en-US" dirty="0"/>
              <a:t>SWOT analysis on </a:t>
            </a:r>
            <a:r>
              <a:rPr lang="en-US" dirty="0" err="1"/>
              <a:t>Asda</a:t>
            </a:r>
            <a:endParaRPr lang="en-US" dirty="0"/>
          </a:p>
        </p:txBody>
      </p:sp>
      <p:pic>
        <p:nvPicPr>
          <p:cNvPr id="10" name="Picture Placeholder 5">
            <a:extLst>
              <a:ext uri="{FF2B5EF4-FFF2-40B4-BE49-F238E27FC236}">
                <a16:creationId xmlns:a16="http://schemas.microsoft.com/office/drawing/2014/main" id="{D2A5B748-37FD-448D-997E-B1D3326587D6}"/>
              </a:ext>
              <a:ext uri="{C183D7F6-B498-43B3-948B-1728B52AA6E4}">
                <adec:decorative xmlns:adec="http://schemas.microsoft.com/office/drawing/2017/decorative" val="1"/>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a:ext>
            </a:extLst>
          </a:blip>
          <a:srcRect t="101" b="101"/>
          <a:stretch/>
        </p:blipFill>
        <p:spPr>
          <a:xfrm>
            <a:off x="0" y="0"/>
            <a:ext cx="8329613"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effectLst>
            <a:outerShdw blurRad="50800" dist="38100" dir="5400000" algn="t" rotWithShape="0">
              <a:prstClr val="black">
                <a:alpha val="40000"/>
              </a:prstClr>
            </a:outerShdw>
          </a:effectLst>
        </p:spPr>
      </p:pic>
      <p:sp>
        <p:nvSpPr>
          <p:cNvPr id="23" name="Text Placeholder 4">
            <a:extLst>
              <a:ext uri="{FF2B5EF4-FFF2-40B4-BE49-F238E27FC236}">
                <a16:creationId xmlns:a16="http://schemas.microsoft.com/office/drawing/2014/main" id="{02264C2B-56F0-46A7-9950-CE0AFCD19566}"/>
              </a:ext>
            </a:extLst>
          </p:cNvPr>
          <p:cNvSpPr>
            <a:spLocks noGrp="1"/>
          </p:cNvSpPr>
          <p:nvPr>
            <p:ph type="body" sz="quarter" idx="16"/>
          </p:nvPr>
        </p:nvSpPr>
        <p:spPr>
          <a:xfrm>
            <a:off x="-1" y="1676400"/>
            <a:ext cx="10837333" cy="424732"/>
          </a:xfrm>
        </p:spPr>
        <p:txBody>
          <a:bodyPr/>
          <a:lstStyle/>
          <a:p>
            <a:r>
              <a:rPr lang="en-US" dirty="0"/>
              <a:t>STRENGHT-INTERNAL FACTORS (part 2)</a:t>
            </a:r>
          </a:p>
        </p:txBody>
      </p:sp>
      <p:sp>
        <p:nvSpPr>
          <p:cNvPr id="3" name="Slide Number Placeholder 2">
            <a:extLst>
              <a:ext uri="{FF2B5EF4-FFF2-40B4-BE49-F238E27FC236}">
                <a16:creationId xmlns:a16="http://schemas.microsoft.com/office/drawing/2014/main" id="{5F44A039-11AB-474F-8746-9A34D1C39C3F}"/>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anchor="ctr">
            <a:normAutofit/>
          </a:bodyPr>
          <a:lstStyle/>
          <a:p>
            <a:pPr>
              <a:spcAft>
                <a:spcPts val="600"/>
              </a:spcAft>
            </a:pPr>
            <a:fld id="{4FAB73BC-B049-4115-A692-8D63A059BFB8}" type="slidenum">
              <a:rPr lang="en-US" smtClean="0"/>
              <a:pPr>
                <a:spcAft>
                  <a:spcPts val="600"/>
                </a:spcAft>
              </a:pPr>
              <a:t>12</a:t>
            </a:fld>
            <a:endParaRPr lang="en-US"/>
          </a:p>
        </p:txBody>
      </p:sp>
      <p:sp>
        <p:nvSpPr>
          <p:cNvPr id="18" name="Text Placeholder 119">
            <a:extLst>
              <a:ext uri="{FF2B5EF4-FFF2-40B4-BE49-F238E27FC236}">
                <a16:creationId xmlns:a16="http://schemas.microsoft.com/office/drawing/2014/main" id="{6E5B80C5-6B42-4867-88CC-660291DD3F8D}"/>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p:graphicFrame>
        <p:nvGraphicFramePr>
          <p:cNvPr id="2" name="Content Placeholder 1">
            <a:extLst>
              <a:ext uri="{FF2B5EF4-FFF2-40B4-BE49-F238E27FC236}">
                <a16:creationId xmlns:a16="http://schemas.microsoft.com/office/drawing/2014/main" id="{1BAC44C9-2C32-422F-A020-C4383BA12D1B}"/>
              </a:ext>
            </a:extLst>
          </p:cNvPr>
          <p:cNvGraphicFramePr>
            <a:graphicFrameLocks noGrp="1"/>
          </p:cNvGraphicFramePr>
          <p:nvPr>
            <p:ph sz="quarter" idx="13"/>
            <p:extLst>
              <p:ext uri="{D42A27DB-BD31-4B8C-83A1-F6EECF244321}">
                <p14:modId xmlns:p14="http://schemas.microsoft.com/office/powerpoint/2010/main" val="2010539959"/>
              </p:ext>
            </p:extLst>
          </p:nvPr>
        </p:nvGraphicFramePr>
        <p:xfrm>
          <a:off x="748707" y="2101133"/>
          <a:ext cx="9888560" cy="4692572"/>
        </p:xfrm>
        <a:graphic>
          <a:graphicData uri="http://schemas.openxmlformats.org/drawingml/2006/table">
            <a:tbl>
              <a:tblPr firstRow="1" firstCol="1" bandRow="1">
                <a:tableStyleId>{BDBED569-4797-4DF1-A0F4-6AAB3CD982D8}</a:tableStyleId>
              </a:tblPr>
              <a:tblGrid>
                <a:gridCol w="9888560">
                  <a:extLst>
                    <a:ext uri="{9D8B030D-6E8A-4147-A177-3AD203B41FA5}">
                      <a16:colId xmlns:a16="http://schemas.microsoft.com/office/drawing/2014/main" val="1126074317"/>
                    </a:ext>
                  </a:extLst>
                </a:gridCol>
              </a:tblGrid>
              <a:tr h="4692572">
                <a:tc>
                  <a:txBody>
                    <a:bodyPr/>
                    <a:lstStyle/>
                    <a:p>
                      <a:pPr marL="342900" lvl="0" indent="-342900" algn="just">
                        <a:lnSpc>
                          <a:spcPct val="150000"/>
                        </a:lnSpc>
                        <a:spcAft>
                          <a:spcPts val="0"/>
                        </a:spcAft>
                        <a:buFont typeface="Symbol" panose="05050102010706020507" pitchFamily="18" charset="2"/>
                        <a:buChar char=""/>
                      </a:pPr>
                      <a:endParaRPr lang="en-GB" sz="2000" b="0" dirty="0">
                        <a:solidFill>
                          <a:srgbClr val="000000"/>
                        </a:solidFill>
                        <a:effectLst/>
                        <a:latin typeface="Tw Cen MT (Body)"/>
                        <a:ea typeface="Trebuchet MS" panose="020B0603020202020204" pitchFamily="34" charset="0"/>
                      </a:endParaRPr>
                    </a:p>
                    <a:p>
                      <a:pPr marL="342900" lvl="0" indent="-342900" algn="just">
                        <a:lnSpc>
                          <a:spcPct val="150000"/>
                        </a:lnSpc>
                        <a:spcAft>
                          <a:spcPts val="0"/>
                        </a:spcAft>
                        <a:buFont typeface="Symbol" panose="05050102010706020507" pitchFamily="18" charset="2"/>
                        <a:buChar char=""/>
                      </a:pPr>
                      <a:r>
                        <a:rPr lang="en-GB" sz="2200" b="0" dirty="0">
                          <a:solidFill>
                            <a:srgbClr val="000000"/>
                          </a:solidFill>
                          <a:effectLst/>
                          <a:latin typeface="Tw Cen MT (Body)"/>
                          <a:ea typeface="Trebuchet MS" panose="020B0603020202020204" pitchFamily="34" charset="0"/>
                        </a:rPr>
                        <a:t>Asda has access to robust marketing and media campaign strategy. </a:t>
                      </a:r>
                      <a:endParaRPr lang="en-GB" sz="2200" b="0" dirty="0">
                        <a:effectLst/>
                        <a:latin typeface="Tw Cen MT (Body)"/>
                        <a:ea typeface="Trebuchet MS" panose="020B0603020202020204" pitchFamily="34" charset="0"/>
                      </a:endParaRPr>
                    </a:p>
                    <a:p>
                      <a:pPr marL="342900" lvl="0" indent="-342900" algn="just">
                        <a:lnSpc>
                          <a:spcPct val="150000"/>
                        </a:lnSpc>
                        <a:spcAft>
                          <a:spcPts val="0"/>
                        </a:spcAft>
                        <a:buFont typeface="Symbol" panose="05050102010706020507" pitchFamily="18" charset="2"/>
                        <a:buChar char=""/>
                      </a:pPr>
                      <a:r>
                        <a:rPr lang="en-GB" sz="2200" b="0" dirty="0">
                          <a:solidFill>
                            <a:srgbClr val="000000"/>
                          </a:solidFill>
                          <a:effectLst/>
                          <a:latin typeface="Tw Cen MT (Body)"/>
                          <a:ea typeface="Trebuchet MS" panose="020B0603020202020204" pitchFamily="34" charset="0"/>
                        </a:rPr>
                        <a:t>Asda’s other key strengths are its diverse business and operate, mobile phone service, financial services, pharmacy, delivery, optician, service and Insurance service.</a:t>
                      </a:r>
                      <a:endParaRPr lang="en-GB" sz="2200" b="0" dirty="0">
                        <a:effectLst/>
                        <a:latin typeface="Tw Cen MT (Body)"/>
                        <a:ea typeface="Trebuchet MS" panose="020B0603020202020204" pitchFamily="34" charset="0"/>
                      </a:endParaRPr>
                    </a:p>
                    <a:p>
                      <a:pPr marL="342900" lvl="0" indent="-342900" algn="just">
                        <a:lnSpc>
                          <a:spcPct val="150000"/>
                        </a:lnSpc>
                        <a:spcAft>
                          <a:spcPts val="0"/>
                        </a:spcAft>
                        <a:buFont typeface="Symbol" panose="05050102010706020507" pitchFamily="18" charset="2"/>
                        <a:buChar char=""/>
                      </a:pPr>
                      <a:r>
                        <a:rPr lang="en-GB" sz="2200" b="0" dirty="0">
                          <a:solidFill>
                            <a:srgbClr val="000000"/>
                          </a:solidFill>
                          <a:effectLst/>
                          <a:latin typeface="Tw Cen MT (Body)"/>
                          <a:ea typeface="Trebuchet MS" panose="020B0603020202020204" pitchFamily="34" charset="0"/>
                        </a:rPr>
                        <a:t>Asda has excellent products and services at low prices without compromising quality.</a:t>
                      </a:r>
                      <a:endParaRPr lang="en-GB" sz="2200" b="0" dirty="0">
                        <a:effectLst/>
                        <a:latin typeface="Tw Cen MT (Body)"/>
                        <a:ea typeface="Trebuchet MS" panose="020B0603020202020204" pitchFamily="34" charset="0"/>
                      </a:endParaRPr>
                    </a:p>
                    <a:p>
                      <a:pPr marL="342900" lvl="0" indent="-342900" algn="just">
                        <a:lnSpc>
                          <a:spcPct val="150000"/>
                        </a:lnSpc>
                        <a:spcAft>
                          <a:spcPts val="0"/>
                        </a:spcAft>
                        <a:buFont typeface="Symbol" panose="05050102010706020507" pitchFamily="18" charset="2"/>
                        <a:buChar char=""/>
                      </a:pPr>
                      <a:r>
                        <a:rPr lang="en-GB" sz="2200" b="0" dirty="0">
                          <a:solidFill>
                            <a:srgbClr val="000000"/>
                          </a:solidFill>
                          <a:effectLst/>
                          <a:latin typeface="Tw Cen MT (Body)"/>
                          <a:ea typeface="Trebuchet MS" panose="020B0603020202020204" pitchFamily="34" charset="0"/>
                        </a:rPr>
                        <a:t>Asda has a strong team with historical knowledge and experience in the market it operates. </a:t>
                      </a:r>
                      <a:endParaRPr lang="en-GB" sz="2200" b="0" dirty="0">
                        <a:effectLst/>
                        <a:latin typeface="Tw Cen MT (Body)"/>
                        <a:ea typeface="Trebuchet MS" panose="020B0603020202020204" pitchFamily="34" charset="0"/>
                      </a:endParaRPr>
                    </a:p>
                    <a:p>
                      <a:pPr algn="just">
                        <a:lnSpc>
                          <a:spcPct val="150000"/>
                        </a:lnSpc>
                        <a:spcAft>
                          <a:spcPts val="0"/>
                        </a:spcAft>
                      </a:pPr>
                      <a:endParaRPr lang="en-GB" sz="1100" dirty="0">
                        <a:effectLst/>
                      </a:endParaRPr>
                    </a:p>
                  </a:txBody>
                  <a:tcPr marL="74284" marR="74284" marT="0" marB="0"/>
                </a:tc>
                <a:extLst>
                  <a:ext uri="{0D108BD9-81ED-4DB2-BD59-A6C34878D82A}">
                    <a16:rowId xmlns:a16="http://schemas.microsoft.com/office/drawing/2014/main" val="1929676706"/>
                  </a:ext>
                </a:extLst>
              </a:tr>
            </a:tbl>
          </a:graphicData>
        </a:graphic>
      </p:graphicFrame>
    </p:spTree>
    <p:extLst>
      <p:ext uri="{BB962C8B-B14F-4D97-AF65-F5344CB8AC3E}">
        <p14:creationId xmlns:p14="http://schemas.microsoft.com/office/powerpoint/2010/main" val="35898123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94C582A2-A406-4C9B-A3DA-BA4EECAB37AC}"/>
              </a:ext>
            </a:extLst>
          </p:cNvPr>
          <p:cNvSpPr>
            <a:spLocks noGrp="1"/>
          </p:cNvSpPr>
          <p:nvPr>
            <p:ph type="title"/>
          </p:nvPr>
        </p:nvSpPr>
        <p:spPr>
          <a:xfrm>
            <a:off x="548640" y="990600"/>
            <a:ext cx="10805160" cy="707886"/>
          </a:xfrm>
          <a:prstGeom prst="rect">
            <a:avLst/>
          </a:prstGeom>
        </p:spPr>
        <p:txBody>
          <a:bodyPr anchor="t">
            <a:normAutofit/>
          </a:bodyPr>
          <a:lstStyle/>
          <a:p>
            <a:r>
              <a:rPr lang="en-US" dirty="0"/>
              <a:t>SWOT analysis on </a:t>
            </a:r>
            <a:r>
              <a:rPr lang="en-US" dirty="0" err="1"/>
              <a:t>Asda</a:t>
            </a:r>
            <a:endParaRPr lang="en-US" dirty="0"/>
          </a:p>
        </p:txBody>
      </p:sp>
      <p:sp>
        <p:nvSpPr>
          <p:cNvPr id="13" name="Content Placeholder 12">
            <a:extLst>
              <a:ext uri="{FF2B5EF4-FFF2-40B4-BE49-F238E27FC236}">
                <a16:creationId xmlns:a16="http://schemas.microsoft.com/office/drawing/2014/main" id="{556610ED-3E2D-4E6A-ABD0-150F203E6B46}"/>
              </a:ext>
            </a:extLst>
          </p:cNvPr>
          <p:cNvSpPr>
            <a:spLocks noGrp="1"/>
          </p:cNvSpPr>
          <p:nvPr>
            <p:ph sz="quarter" idx="13"/>
          </p:nvPr>
        </p:nvSpPr>
        <p:spPr>
          <a:xfrm>
            <a:off x="548640" y="2231886"/>
            <a:ext cx="10288693" cy="4095762"/>
          </a:xfrm>
          <a:prstGeom prst="rect">
            <a:avLst/>
          </a:prstGeom>
        </p:spPr>
        <p:txBody>
          <a:bodyPr>
            <a:normAutofit/>
          </a:bodyPr>
          <a:lstStyle/>
          <a:p>
            <a:pPr lvl="0" algn="just">
              <a:lnSpc>
                <a:spcPct val="150000"/>
              </a:lnSpc>
            </a:pPr>
            <a:r>
              <a:rPr lang="en-GB" sz="2200" dirty="0"/>
              <a:t>The rivals have more retail trading unit, Tesco has 2653 stores, and Sainsbury has 1412 stores (Statista, 2020).</a:t>
            </a:r>
          </a:p>
          <a:p>
            <a:pPr lvl="0" algn="just">
              <a:lnSpc>
                <a:spcPct val="150000"/>
              </a:lnSpc>
            </a:pPr>
            <a:r>
              <a:rPr lang="en-GB" sz="2200" dirty="0"/>
              <a:t>Need to be more committed to environmental and sustainability product.</a:t>
            </a:r>
          </a:p>
          <a:p>
            <a:pPr lvl="0" algn="just">
              <a:lnSpc>
                <a:spcPct val="150000"/>
              </a:lnSpc>
            </a:pPr>
            <a:r>
              <a:rPr lang="en-GB" sz="2200" dirty="0"/>
              <a:t>Rivals like Tesco, Sainsbury and Morrison all have similar business strategy giving the consumer more choice and driving down prices of service and products.</a:t>
            </a:r>
          </a:p>
          <a:p>
            <a:pPr algn="just">
              <a:lnSpc>
                <a:spcPct val="150000"/>
              </a:lnSpc>
            </a:pPr>
            <a:r>
              <a:rPr lang="en-GB" sz="2200" dirty="0"/>
              <a:t>Need to concentrate on the quality of fresh fruit and vegetable as other competitors are being praised for their high standard on food.</a:t>
            </a:r>
            <a:endParaRPr lang="en-US" sz="2200" dirty="0"/>
          </a:p>
        </p:txBody>
      </p:sp>
      <p:pic>
        <p:nvPicPr>
          <p:cNvPr id="10" name="Picture Placeholder 5">
            <a:extLst>
              <a:ext uri="{FF2B5EF4-FFF2-40B4-BE49-F238E27FC236}">
                <a16:creationId xmlns:a16="http://schemas.microsoft.com/office/drawing/2014/main" id="{D2A5B748-37FD-448D-997E-B1D3326587D6}"/>
              </a:ext>
              <a:ext uri="{C183D7F6-B498-43B3-948B-1728B52AA6E4}">
                <adec:decorative xmlns:adec="http://schemas.microsoft.com/office/drawing/2017/decorative" val="1"/>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a:ext>
            </a:extLst>
          </a:blip>
          <a:srcRect t="101" b="101"/>
          <a:stretch/>
        </p:blipFill>
        <p:spPr>
          <a:xfrm>
            <a:off x="0" y="0"/>
            <a:ext cx="8329613"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effectLst>
            <a:outerShdw blurRad="50800" dist="38100" dir="5400000" algn="t" rotWithShape="0">
              <a:prstClr val="black">
                <a:alpha val="40000"/>
              </a:prstClr>
            </a:outerShdw>
          </a:effectLst>
        </p:spPr>
      </p:pic>
      <p:sp>
        <p:nvSpPr>
          <p:cNvPr id="23" name="Text Placeholder 4">
            <a:extLst>
              <a:ext uri="{FF2B5EF4-FFF2-40B4-BE49-F238E27FC236}">
                <a16:creationId xmlns:a16="http://schemas.microsoft.com/office/drawing/2014/main" id="{7D7A72EA-8E39-4B24-AF40-B9B00106D329}"/>
              </a:ext>
            </a:extLst>
          </p:cNvPr>
          <p:cNvSpPr>
            <a:spLocks noGrp="1"/>
          </p:cNvSpPr>
          <p:nvPr>
            <p:ph type="body" sz="quarter" idx="16"/>
          </p:nvPr>
        </p:nvSpPr>
        <p:spPr>
          <a:xfrm>
            <a:off x="-1" y="1676400"/>
            <a:ext cx="10837333" cy="424732"/>
          </a:xfrm>
        </p:spPr>
        <p:txBody>
          <a:bodyPr/>
          <a:lstStyle/>
          <a:p>
            <a:r>
              <a:rPr lang="en-GB" dirty="0"/>
              <a:t>WEAKNESS-INTERNAL FACTORS</a:t>
            </a:r>
          </a:p>
        </p:txBody>
      </p:sp>
      <p:sp>
        <p:nvSpPr>
          <p:cNvPr id="3" name="Slide Number Placeholder 2">
            <a:extLst>
              <a:ext uri="{FF2B5EF4-FFF2-40B4-BE49-F238E27FC236}">
                <a16:creationId xmlns:a16="http://schemas.microsoft.com/office/drawing/2014/main" id="{5F44A039-11AB-474F-8746-9A34D1C39C3F}"/>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anchor="ctr">
            <a:normAutofit/>
          </a:bodyPr>
          <a:lstStyle/>
          <a:p>
            <a:pPr>
              <a:spcAft>
                <a:spcPts val="600"/>
              </a:spcAft>
            </a:pPr>
            <a:fld id="{4FAB73BC-B049-4115-A692-8D63A059BFB8}" type="slidenum">
              <a:rPr lang="en-US" smtClean="0"/>
              <a:pPr>
                <a:spcAft>
                  <a:spcPts val="600"/>
                </a:spcAft>
              </a:pPr>
              <a:t>13</a:t>
            </a:fld>
            <a:endParaRPr lang="en-US"/>
          </a:p>
        </p:txBody>
      </p:sp>
      <p:sp>
        <p:nvSpPr>
          <p:cNvPr id="18" name="Text Placeholder 119">
            <a:extLst>
              <a:ext uri="{FF2B5EF4-FFF2-40B4-BE49-F238E27FC236}">
                <a16:creationId xmlns:a16="http://schemas.microsoft.com/office/drawing/2014/main" id="{6E5B80C5-6B42-4867-88CC-660291DD3F8D}"/>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p:spTree>
    <p:extLst>
      <p:ext uri="{BB962C8B-B14F-4D97-AF65-F5344CB8AC3E}">
        <p14:creationId xmlns:p14="http://schemas.microsoft.com/office/powerpoint/2010/main" val="1008733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94C582A2-A406-4C9B-A3DA-BA4EECAB37AC}"/>
              </a:ext>
            </a:extLst>
          </p:cNvPr>
          <p:cNvSpPr>
            <a:spLocks noGrp="1"/>
          </p:cNvSpPr>
          <p:nvPr>
            <p:ph type="title"/>
          </p:nvPr>
        </p:nvSpPr>
        <p:spPr>
          <a:xfrm>
            <a:off x="548640" y="990600"/>
            <a:ext cx="10805160" cy="707886"/>
          </a:xfrm>
          <a:prstGeom prst="rect">
            <a:avLst/>
          </a:prstGeom>
        </p:spPr>
        <p:txBody>
          <a:bodyPr anchor="t">
            <a:normAutofit/>
          </a:bodyPr>
          <a:lstStyle/>
          <a:p>
            <a:r>
              <a:rPr lang="en-US" dirty="0"/>
              <a:t>SWOT analysis on </a:t>
            </a:r>
            <a:r>
              <a:rPr lang="en-US" dirty="0" err="1"/>
              <a:t>Asda</a:t>
            </a:r>
            <a:endParaRPr lang="en-US" dirty="0"/>
          </a:p>
        </p:txBody>
      </p:sp>
      <p:graphicFrame>
        <p:nvGraphicFramePr>
          <p:cNvPr id="5" name="Content Placeholder 4">
            <a:extLst>
              <a:ext uri="{FF2B5EF4-FFF2-40B4-BE49-F238E27FC236}">
                <a16:creationId xmlns:a16="http://schemas.microsoft.com/office/drawing/2014/main" id="{288C68B3-B397-42B8-9864-F096294F9DF9}"/>
              </a:ext>
            </a:extLst>
          </p:cNvPr>
          <p:cNvGraphicFramePr>
            <a:graphicFrameLocks noGrp="1"/>
          </p:cNvGraphicFramePr>
          <p:nvPr>
            <p:ph sz="quarter" idx="13"/>
            <p:extLst>
              <p:ext uri="{D42A27DB-BD31-4B8C-83A1-F6EECF244321}">
                <p14:modId xmlns:p14="http://schemas.microsoft.com/office/powerpoint/2010/main" val="4293842110"/>
              </p:ext>
            </p:extLst>
          </p:nvPr>
        </p:nvGraphicFramePr>
        <p:xfrm>
          <a:off x="693060" y="2231887"/>
          <a:ext cx="10371491" cy="4561818"/>
        </p:xfrm>
        <a:graphic>
          <a:graphicData uri="http://schemas.openxmlformats.org/drawingml/2006/table">
            <a:tbl>
              <a:tblPr firstRow="1" firstCol="1" bandRow="1">
                <a:tableStyleId>{BDBED569-4797-4DF1-A0F4-6AAB3CD982D8}</a:tableStyleId>
              </a:tblPr>
              <a:tblGrid>
                <a:gridCol w="10371491">
                  <a:extLst>
                    <a:ext uri="{9D8B030D-6E8A-4147-A177-3AD203B41FA5}">
                      <a16:colId xmlns:a16="http://schemas.microsoft.com/office/drawing/2014/main" val="2692468282"/>
                    </a:ext>
                  </a:extLst>
                </a:gridCol>
              </a:tblGrid>
              <a:tr h="4561818">
                <a:tc>
                  <a:txBody>
                    <a:bodyPr/>
                    <a:lstStyle/>
                    <a:p>
                      <a:pPr marL="342900" indent="-342900" algn="just">
                        <a:lnSpc>
                          <a:spcPct val="150000"/>
                        </a:lnSpc>
                        <a:spcAft>
                          <a:spcPts val="0"/>
                        </a:spcAft>
                        <a:buFont typeface="Arial" panose="020B0604020202020204" pitchFamily="34" charset="0"/>
                        <a:buChar char="•"/>
                      </a:pPr>
                      <a:r>
                        <a:rPr lang="en-GB" sz="2000" b="0" dirty="0">
                          <a:effectLst/>
                        </a:rPr>
                        <a:t> </a:t>
                      </a:r>
                      <a:r>
                        <a:rPr lang="en-GB" sz="2200" b="0" dirty="0">
                          <a:effectLst/>
                        </a:rPr>
                        <a:t>Asda is taking the opportunity to become 100% recyclable packaging by 2025.</a:t>
                      </a:r>
                    </a:p>
                    <a:p>
                      <a:pPr marL="342900" lvl="0" indent="-342900" algn="just">
                        <a:lnSpc>
                          <a:spcPct val="150000"/>
                        </a:lnSpc>
                        <a:spcAft>
                          <a:spcPts val="0"/>
                        </a:spcAft>
                        <a:buFont typeface="Symbol" panose="05050102010706020507" pitchFamily="18" charset="2"/>
                        <a:buChar char=""/>
                      </a:pPr>
                      <a:r>
                        <a:rPr lang="en-GB" sz="2200" b="0" dirty="0">
                          <a:effectLst/>
                        </a:rPr>
                        <a:t>Asda to take environmental and sustainability issues and turn it into a business strategy, for example, tell consumers Asda is seeking to be carbon-neutral, set goals and dates and make it part of business strategy. </a:t>
                      </a:r>
                    </a:p>
                    <a:p>
                      <a:pPr marL="342900" lvl="0" indent="-342900" algn="just">
                        <a:lnSpc>
                          <a:spcPct val="150000"/>
                        </a:lnSpc>
                        <a:spcAft>
                          <a:spcPts val="0"/>
                        </a:spcAft>
                        <a:buFont typeface="Symbol" panose="05050102010706020507" pitchFamily="18" charset="2"/>
                        <a:buChar char=""/>
                      </a:pPr>
                      <a:r>
                        <a:rPr lang="en-GB" sz="2200" b="0" dirty="0">
                          <a:effectLst/>
                        </a:rPr>
                        <a:t>Asda needs to concentrate on the use of social media to engage with customers giving more customer experience.</a:t>
                      </a:r>
                    </a:p>
                    <a:p>
                      <a:pPr marL="342900" lvl="0" indent="-342900" algn="just">
                        <a:lnSpc>
                          <a:spcPct val="150000"/>
                        </a:lnSpc>
                        <a:spcAft>
                          <a:spcPts val="0"/>
                        </a:spcAft>
                        <a:buFont typeface="Symbol" panose="05050102010706020507" pitchFamily="18" charset="2"/>
                        <a:buChar char=""/>
                      </a:pPr>
                      <a:r>
                        <a:rPr lang="en-GB" sz="2200" b="0" dirty="0">
                          <a:effectLst/>
                        </a:rPr>
                        <a:t>More people are shopping online as consumers are accessing products online, Asda has a chance to exploit the online shopping experience by providing more online platforms (Murphy 2018).</a:t>
                      </a:r>
                      <a:endParaRPr lang="en-GB" sz="2200" b="0" dirty="0">
                        <a:effectLst/>
                        <a:latin typeface="Arial" panose="020B0604020202020204" pitchFamily="34" charset="0"/>
                        <a:ea typeface="Trebuchet MS" panose="020B0603020202020204" pitchFamily="34" charset="0"/>
                      </a:endParaRPr>
                    </a:p>
                  </a:txBody>
                  <a:tcPr marL="68580" marR="68580" marT="0" marB="0"/>
                </a:tc>
                <a:extLst>
                  <a:ext uri="{0D108BD9-81ED-4DB2-BD59-A6C34878D82A}">
                    <a16:rowId xmlns:a16="http://schemas.microsoft.com/office/drawing/2014/main" val="2320462063"/>
                  </a:ext>
                </a:extLst>
              </a:tr>
            </a:tbl>
          </a:graphicData>
        </a:graphic>
      </p:graphicFrame>
      <p:pic>
        <p:nvPicPr>
          <p:cNvPr id="10" name="Picture Placeholder 5">
            <a:extLst>
              <a:ext uri="{FF2B5EF4-FFF2-40B4-BE49-F238E27FC236}">
                <a16:creationId xmlns:a16="http://schemas.microsoft.com/office/drawing/2014/main" id="{D2A5B748-37FD-448D-997E-B1D3326587D6}"/>
              </a:ext>
              <a:ext uri="{C183D7F6-B498-43B3-948B-1728B52AA6E4}">
                <adec:decorative xmlns:adec="http://schemas.microsoft.com/office/drawing/2017/decorative" val="1"/>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a:ext>
            </a:extLst>
          </a:blip>
          <a:srcRect t="101" b="101"/>
          <a:stretch/>
        </p:blipFill>
        <p:spPr>
          <a:xfrm>
            <a:off x="0" y="0"/>
            <a:ext cx="8329613"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effectLst>
            <a:outerShdw blurRad="50800" dist="38100" dir="5400000" algn="t" rotWithShape="0">
              <a:prstClr val="black">
                <a:alpha val="40000"/>
              </a:prstClr>
            </a:outerShdw>
          </a:effectLst>
        </p:spPr>
      </p:pic>
      <p:sp>
        <p:nvSpPr>
          <p:cNvPr id="23" name="Text Placeholder 4">
            <a:extLst>
              <a:ext uri="{FF2B5EF4-FFF2-40B4-BE49-F238E27FC236}">
                <a16:creationId xmlns:a16="http://schemas.microsoft.com/office/drawing/2014/main" id="{F3AAF318-6850-44F9-AE4A-D07845ED0009}"/>
              </a:ext>
            </a:extLst>
          </p:cNvPr>
          <p:cNvSpPr>
            <a:spLocks noGrp="1"/>
          </p:cNvSpPr>
          <p:nvPr>
            <p:ph type="body" sz="quarter" idx="16"/>
          </p:nvPr>
        </p:nvSpPr>
        <p:spPr>
          <a:xfrm>
            <a:off x="-1" y="1676400"/>
            <a:ext cx="10837333" cy="424732"/>
          </a:xfrm>
        </p:spPr>
        <p:txBody>
          <a:bodyPr/>
          <a:lstStyle/>
          <a:p>
            <a:r>
              <a:rPr lang="en-US" dirty="0"/>
              <a:t>OPPORTUNITY-EXTERNAL FACTORS</a:t>
            </a:r>
          </a:p>
        </p:txBody>
      </p:sp>
      <p:sp>
        <p:nvSpPr>
          <p:cNvPr id="3" name="Slide Number Placeholder 2">
            <a:extLst>
              <a:ext uri="{FF2B5EF4-FFF2-40B4-BE49-F238E27FC236}">
                <a16:creationId xmlns:a16="http://schemas.microsoft.com/office/drawing/2014/main" id="{5F44A039-11AB-474F-8746-9A34D1C39C3F}"/>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anchor="ctr">
            <a:normAutofit/>
          </a:bodyPr>
          <a:lstStyle/>
          <a:p>
            <a:pPr>
              <a:spcAft>
                <a:spcPts val="600"/>
              </a:spcAft>
            </a:pPr>
            <a:fld id="{4FAB73BC-B049-4115-A692-8D63A059BFB8}" type="slidenum">
              <a:rPr lang="en-US" smtClean="0"/>
              <a:pPr>
                <a:spcAft>
                  <a:spcPts val="600"/>
                </a:spcAft>
              </a:pPr>
              <a:t>14</a:t>
            </a:fld>
            <a:endParaRPr lang="en-US"/>
          </a:p>
        </p:txBody>
      </p:sp>
      <p:sp>
        <p:nvSpPr>
          <p:cNvPr id="18" name="Text Placeholder 119">
            <a:extLst>
              <a:ext uri="{FF2B5EF4-FFF2-40B4-BE49-F238E27FC236}">
                <a16:creationId xmlns:a16="http://schemas.microsoft.com/office/drawing/2014/main" id="{6E5B80C5-6B42-4867-88CC-660291DD3F8D}"/>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p:spTree>
    <p:extLst>
      <p:ext uri="{BB962C8B-B14F-4D97-AF65-F5344CB8AC3E}">
        <p14:creationId xmlns:p14="http://schemas.microsoft.com/office/powerpoint/2010/main" val="24257529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94C582A2-A406-4C9B-A3DA-BA4EECAB37AC}"/>
              </a:ext>
            </a:extLst>
          </p:cNvPr>
          <p:cNvSpPr>
            <a:spLocks noGrp="1"/>
          </p:cNvSpPr>
          <p:nvPr>
            <p:ph type="title"/>
          </p:nvPr>
        </p:nvSpPr>
        <p:spPr>
          <a:xfrm>
            <a:off x="548640" y="990600"/>
            <a:ext cx="10805160" cy="707886"/>
          </a:xfrm>
          <a:prstGeom prst="rect">
            <a:avLst/>
          </a:prstGeom>
        </p:spPr>
        <p:txBody>
          <a:bodyPr anchor="t">
            <a:normAutofit/>
          </a:bodyPr>
          <a:lstStyle/>
          <a:p>
            <a:r>
              <a:rPr lang="en-US" dirty="0"/>
              <a:t>SWOT analysis on </a:t>
            </a:r>
            <a:r>
              <a:rPr lang="en-US" dirty="0" err="1"/>
              <a:t>Asda</a:t>
            </a:r>
            <a:endParaRPr lang="en-US" dirty="0"/>
          </a:p>
        </p:txBody>
      </p:sp>
      <p:graphicFrame>
        <p:nvGraphicFramePr>
          <p:cNvPr id="2" name="Content Placeholder 1">
            <a:extLst>
              <a:ext uri="{FF2B5EF4-FFF2-40B4-BE49-F238E27FC236}">
                <a16:creationId xmlns:a16="http://schemas.microsoft.com/office/drawing/2014/main" id="{27E320C1-58D6-4F0C-B7FE-38E6DC23EFFC}"/>
              </a:ext>
            </a:extLst>
          </p:cNvPr>
          <p:cNvGraphicFramePr>
            <a:graphicFrameLocks noGrp="1"/>
          </p:cNvGraphicFramePr>
          <p:nvPr>
            <p:ph sz="quarter" idx="13"/>
            <p:extLst>
              <p:ext uri="{D42A27DB-BD31-4B8C-83A1-F6EECF244321}">
                <p14:modId xmlns:p14="http://schemas.microsoft.com/office/powerpoint/2010/main" val="581560021"/>
              </p:ext>
            </p:extLst>
          </p:nvPr>
        </p:nvGraphicFramePr>
        <p:xfrm>
          <a:off x="628788" y="2101132"/>
          <a:ext cx="10147732" cy="4411555"/>
        </p:xfrm>
        <a:graphic>
          <a:graphicData uri="http://schemas.openxmlformats.org/drawingml/2006/table">
            <a:tbl>
              <a:tblPr firstRow="1" firstCol="1" bandRow="1">
                <a:tableStyleId>{BDBED569-4797-4DF1-A0F4-6AAB3CD982D8}</a:tableStyleId>
              </a:tblPr>
              <a:tblGrid>
                <a:gridCol w="10147732">
                  <a:extLst>
                    <a:ext uri="{9D8B030D-6E8A-4147-A177-3AD203B41FA5}">
                      <a16:colId xmlns:a16="http://schemas.microsoft.com/office/drawing/2014/main" val="1632271244"/>
                    </a:ext>
                  </a:extLst>
                </a:gridCol>
              </a:tblGrid>
              <a:tr h="4411555">
                <a:tc>
                  <a:txBody>
                    <a:bodyPr/>
                    <a:lstStyle/>
                    <a:p>
                      <a:pPr algn="just">
                        <a:lnSpc>
                          <a:spcPct val="150000"/>
                        </a:lnSpc>
                        <a:spcAft>
                          <a:spcPts val="0"/>
                        </a:spcAft>
                      </a:pPr>
                      <a:r>
                        <a:rPr lang="en-GB" sz="1000" dirty="0">
                          <a:effectLst/>
                        </a:rPr>
                        <a:t> </a:t>
                      </a:r>
                    </a:p>
                    <a:p>
                      <a:pPr marL="342900" lvl="0" indent="-342900" algn="just">
                        <a:lnSpc>
                          <a:spcPct val="150000"/>
                        </a:lnSpc>
                        <a:spcAft>
                          <a:spcPts val="0"/>
                        </a:spcAft>
                        <a:buFont typeface="Symbol" panose="05050102010706020507" pitchFamily="18" charset="2"/>
                        <a:buChar char=""/>
                      </a:pPr>
                      <a:r>
                        <a:rPr lang="en-GB" sz="2200" b="0" dirty="0">
                          <a:effectLst/>
                        </a:rPr>
                        <a:t>Asda has a minimal presence in the international market, while rival Tesco, Aldi and Lidl have a more significant presence.</a:t>
                      </a:r>
                    </a:p>
                    <a:p>
                      <a:pPr marL="342900" lvl="0" indent="-342900" algn="just">
                        <a:lnSpc>
                          <a:spcPct val="150000"/>
                        </a:lnSpc>
                        <a:spcAft>
                          <a:spcPts val="0"/>
                        </a:spcAft>
                        <a:buFont typeface="Symbol" panose="05050102010706020507" pitchFamily="18" charset="2"/>
                        <a:buChar char=""/>
                      </a:pPr>
                      <a:r>
                        <a:rPr lang="en-GB" sz="2200" b="0" dirty="0">
                          <a:effectLst/>
                        </a:rPr>
                        <a:t>Smaller companies, like Aldi and Lidl, have taken much clientele.</a:t>
                      </a:r>
                    </a:p>
                    <a:p>
                      <a:pPr marL="342900" lvl="0" indent="-342900" algn="just">
                        <a:lnSpc>
                          <a:spcPct val="150000"/>
                        </a:lnSpc>
                        <a:spcAft>
                          <a:spcPts val="0"/>
                        </a:spcAft>
                        <a:buFont typeface="Symbol" panose="05050102010706020507" pitchFamily="18" charset="2"/>
                        <a:buChar char=""/>
                      </a:pPr>
                      <a:r>
                        <a:rPr lang="en-GB" sz="2200" b="0" dirty="0">
                          <a:effectLst/>
                        </a:rPr>
                        <a:t>A price war between giant supermarket has reduced profits.</a:t>
                      </a:r>
                    </a:p>
                    <a:p>
                      <a:pPr marL="342900" lvl="0" indent="-342900" algn="just">
                        <a:lnSpc>
                          <a:spcPct val="150000"/>
                        </a:lnSpc>
                        <a:spcAft>
                          <a:spcPts val="0"/>
                        </a:spcAft>
                        <a:buFont typeface="Symbol" panose="05050102010706020507" pitchFamily="18" charset="2"/>
                        <a:buChar char=""/>
                      </a:pPr>
                      <a:r>
                        <a:rPr lang="en-GB" sz="2200" b="0" dirty="0">
                          <a:effectLst/>
                        </a:rPr>
                        <a:t>Government and environmentalist are pressuring supermarket to become more sustainable and ethical.</a:t>
                      </a:r>
                    </a:p>
                    <a:p>
                      <a:pPr marL="0" lvl="0" indent="0" algn="just">
                        <a:lnSpc>
                          <a:spcPct val="150000"/>
                        </a:lnSpc>
                        <a:spcAft>
                          <a:spcPts val="0"/>
                        </a:spcAft>
                        <a:buFont typeface="Symbol" panose="05050102010706020507" pitchFamily="18" charset="2"/>
                        <a:buNone/>
                      </a:pPr>
                      <a:r>
                        <a:rPr lang="en-GB" sz="1600" dirty="0">
                          <a:effectLst/>
                        </a:rPr>
                        <a:t>	</a:t>
                      </a:r>
                      <a:endParaRPr lang="en-GB" sz="1600" dirty="0">
                        <a:effectLst/>
                        <a:latin typeface="Arial" panose="020B0604020202020204" pitchFamily="34" charset="0"/>
                        <a:ea typeface="Trebuchet MS" panose="020B0603020202020204" pitchFamily="34" charset="0"/>
                      </a:endParaRPr>
                    </a:p>
                  </a:txBody>
                  <a:tcPr marL="62885" marR="62885" marT="0" marB="0"/>
                </a:tc>
                <a:extLst>
                  <a:ext uri="{0D108BD9-81ED-4DB2-BD59-A6C34878D82A}">
                    <a16:rowId xmlns:a16="http://schemas.microsoft.com/office/drawing/2014/main" val="3584694265"/>
                  </a:ext>
                </a:extLst>
              </a:tr>
            </a:tbl>
          </a:graphicData>
        </a:graphic>
      </p:graphicFrame>
      <p:pic>
        <p:nvPicPr>
          <p:cNvPr id="10" name="Picture Placeholder 5">
            <a:extLst>
              <a:ext uri="{FF2B5EF4-FFF2-40B4-BE49-F238E27FC236}">
                <a16:creationId xmlns:a16="http://schemas.microsoft.com/office/drawing/2014/main" id="{D2A5B748-37FD-448D-997E-B1D3326587D6}"/>
              </a:ext>
              <a:ext uri="{C183D7F6-B498-43B3-948B-1728B52AA6E4}">
                <adec:decorative xmlns:adec="http://schemas.microsoft.com/office/drawing/2017/decorative" val="1"/>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a:ext>
            </a:extLst>
          </a:blip>
          <a:srcRect t="101" b="101"/>
          <a:stretch/>
        </p:blipFill>
        <p:spPr>
          <a:xfrm>
            <a:off x="0" y="0"/>
            <a:ext cx="8329613"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effectLst>
            <a:outerShdw blurRad="50800" dist="38100" dir="5400000" algn="t" rotWithShape="0">
              <a:prstClr val="black">
                <a:alpha val="40000"/>
              </a:prstClr>
            </a:outerShdw>
          </a:effectLst>
        </p:spPr>
      </p:pic>
      <p:sp>
        <p:nvSpPr>
          <p:cNvPr id="23" name="Text Placeholder 4">
            <a:extLst>
              <a:ext uri="{FF2B5EF4-FFF2-40B4-BE49-F238E27FC236}">
                <a16:creationId xmlns:a16="http://schemas.microsoft.com/office/drawing/2014/main" id="{EF5C1030-E445-448B-BFFF-049B757760F5}"/>
              </a:ext>
            </a:extLst>
          </p:cNvPr>
          <p:cNvSpPr>
            <a:spLocks noGrp="1"/>
          </p:cNvSpPr>
          <p:nvPr>
            <p:ph type="body" sz="quarter" idx="16"/>
          </p:nvPr>
        </p:nvSpPr>
        <p:spPr>
          <a:xfrm>
            <a:off x="-1" y="1676400"/>
            <a:ext cx="10837333" cy="424732"/>
          </a:xfrm>
        </p:spPr>
        <p:txBody>
          <a:bodyPr/>
          <a:lstStyle/>
          <a:p>
            <a:r>
              <a:rPr lang="en-GB" dirty="0"/>
              <a:t>THREAT-EXTERNAL FACTORS (part 1)</a:t>
            </a:r>
          </a:p>
        </p:txBody>
      </p:sp>
      <p:sp>
        <p:nvSpPr>
          <p:cNvPr id="3" name="Slide Number Placeholder 2">
            <a:extLst>
              <a:ext uri="{FF2B5EF4-FFF2-40B4-BE49-F238E27FC236}">
                <a16:creationId xmlns:a16="http://schemas.microsoft.com/office/drawing/2014/main" id="{5F44A039-11AB-474F-8746-9A34D1C39C3F}"/>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anchor="ctr">
            <a:normAutofit/>
          </a:bodyPr>
          <a:lstStyle/>
          <a:p>
            <a:pPr>
              <a:spcAft>
                <a:spcPts val="600"/>
              </a:spcAft>
            </a:pPr>
            <a:fld id="{4FAB73BC-B049-4115-A692-8D63A059BFB8}" type="slidenum">
              <a:rPr lang="en-US" smtClean="0"/>
              <a:pPr>
                <a:spcAft>
                  <a:spcPts val="600"/>
                </a:spcAft>
              </a:pPr>
              <a:t>15</a:t>
            </a:fld>
            <a:endParaRPr lang="en-US"/>
          </a:p>
        </p:txBody>
      </p:sp>
      <p:sp>
        <p:nvSpPr>
          <p:cNvPr id="18" name="Text Placeholder 119">
            <a:extLst>
              <a:ext uri="{FF2B5EF4-FFF2-40B4-BE49-F238E27FC236}">
                <a16:creationId xmlns:a16="http://schemas.microsoft.com/office/drawing/2014/main" id="{6E5B80C5-6B42-4867-88CC-660291DD3F8D}"/>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p:spTree>
    <p:extLst>
      <p:ext uri="{BB962C8B-B14F-4D97-AF65-F5344CB8AC3E}">
        <p14:creationId xmlns:p14="http://schemas.microsoft.com/office/powerpoint/2010/main" val="32532306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94C582A2-A406-4C9B-A3DA-BA4EECAB37AC}"/>
              </a:ext>
            </a:extLst>
          </p:cNvPr>
          <p:cNvSpPr>
            <a:spLocks noGrp="1"/>
          </p:cNvSpPr>
          <p:nvPr>
            <p:ph type="title"/>
          </p:nvPr>
        </p:nvSpPr>
        <p:spPr>
          <a:xfrm>
            <a:off x="548640" y="990600"/>
            <a:ext cx="10805160" cy="707886"/>
          </a:xfrm>
          <a:prstGeom prst="rect">
            <a:avLst/>
          </a:prstGeom>
        </p:spPr>
        <p:txBody>
          <a:bodyPr anchor="t">
            <a:normAutofit/>
          </a:bodyPr>
          <a:lstStyle/>
          <a:p>
            <a:r>
              <a:rPr lang="en-US" dirty="0"/>
              <a:t>SWOT analysis on </a:t>
            </a:r>
            <a:r>
              <a:rPr lang="en-US" dirty="0" err="1"/>
              <a:t>Asda</a:t>
            </a:r>
            <a:endParaRPr lang="en-US" dirty="0"/>
          </a:p>
        </p:txBody>
      </p:sp>
      <p:graphicFrame>
        <p:nvGraphicFramePr>
          <p:cNvPr id="2" name="Content Placeholder 1">
            <a:extLst>
              <a:ext uri="{FF2B5EF4-FFF2-40B4-BE49-F238E27FC236}">
                <a16:creationId xmlns:a16="http://schemas.microsoft.com/office/drawing/2014/main" id="{27E320C1-58D6-4F0C-B7FE-38E6DC23EFFC}"/>
              </a:ext>
            </a:extLst>
          </p:cNvPr>
          <p:cNvGraphicFramePr>
            <a:graphicFrameLocks noGrp="1"/>
          </p:cNvGraphicFramePr>
          <p:nvPr>
            <p:ph sz="quarter" idx="13"/>
            <p:extLst>
              <p:ext uri="{D42A27DB-BD31-4B8C-83A1-F6EECF244321}">
                <p14:modId xmlns:p14="http://schemas.microsoft.com/office/powerpoint/2010/main" val="127441215"/>
              </p:ext>
            </p:extLst>
          </p:nvPr>
        </p:nvGraphicFramePr>
        <p:xfrm>
          <a:off x="628788" y="2101132"/>
          <a:ext cx="10147732" cy="4411555"/>
        </p:xfrm>
        <a:graphic>
          <a:graphicData uri="http://schemas.openxmlformats.org/drawingml/2006/table">
            <a:tbl>
              <a:tblPr firstRow="1" firstCol="1" bandRow="1">
                <a:tableStyleId>{BDBED569-4797-4DF1-A0F4-6AAB3CD982D8}</a:tableStyleId>
              </a:tblPr>
              <a:tblGrid>
                <a:gridCol w="10147732">
                  <a:extLst>
                    <a:ext uri="{9D8B030D-6E8A-4147-A177-3AD203B41FA5}">
                      <a16:colId xmlns:a16="http://schemas.microsoft.com/office/drawing/2014/main" val="1632271244"/>
                    </a:ext>
                  </a:extLst>
                </a:gridCol>
              </a:tblGrid>
              <a:tr h="4411555">
                <a:tc>
                  <a:txBody>
                    <a:bodyPr/>
                    <a:lstStyle/>
                    <a:p>
                      <a:pPr algn="just">
                        <a:lnSpc>
                          <a:spcPct val="150000"/>
                        </a:lnSpc>
                        <a:spcAft>
                          <a:spcPts val="0"/>
                        </a:spcAft>
                      </a:pPr>
                      <a:r>
                        <a:rPr lang="en-GB" sz="1000" dirty="0">
                          <a:effectLst/>
                        </a:rPr>
                        <a:t> </a:t>
                      </a:r>
                    </a:p>
                    <a:p>
                      <a:pPr marL="342900" lvl="0" indent="-342900" algn="just">
                        <a:lnSpc>
                          <a:spcPct val="150000"/>
                        </a:lnSpc>
                        <a:spcAft>
                          <a:spcPts val="0"/>
                        </a:spcAft>
                        <a:buFont typeface="Symbol" panose="05050102010706020507" pitchFamily="18" charset="2"/>
                        <a:buChar char=""/>
                      </a:pPr>
                      <a:r>
                        <a:rPr lang="en-GB" sz="2200" b="0" dirty="0">
                          <a:effectLst/>
                        </a:rPr>
                        <a:t>Asda has a minimal presence in the international market, while rival Tesco, Aldi and Lidl have a more significant presence.</a:t>
                      </a:r>
                    </a:p>
                    <a:p>
                      <a:pPr marL="342900" lvl="0" indent="-342900" algn="just">
                        <a:lnSpc>
                          <a:spcPct val="150000"/>
                        </a:lnSpc>
                        <a:spcAft>
                          <a:spcPts val="0"/>
                        </a:spcAft>
                        <a:buFont typeface="Symbol" panose="05050102010706020507" pitchFamily="18" charset="2"/>
                        <a:buChar char=""/>
                      </a:pPr>
                      <a:r>
                        <a:rPr lang="en-GB" sz="2200" b="0" dirty="0">
                          <a:effectLst/>
                        </a:rPr>
                        <a:t>Smaller companies, like Aldi and Lidl, have taken much clientele.</a:t>
                      </a:r>
                    </a:p>
                    <a:p>
                      <a:pPr marL="342900" lvl="0" indent="-342900" algn="just">
                        <a:lnSpc>
                          <a:spcPct val="150000"/>
                        </a:lnSpc>
                        <a:spcAft>
                          <a:spcPts val="0"/>
                        </a:spcAft>
                        <a:buFont typeface="Symbol" panose="05050102010706020507" pitchFamily="18" charset="2"/>
                        <a:buChar char=""/>
                      </a:pPr>
                      <a:r>
                        <a:rPr lang="en-GB" sz="2200" b="0" dirty="0">
                          <a:effectLst/>
                        </a:rPr>
                        <a:t>A price war between giant supermarket has reduced profits.</a:t>
                      </a:r>
                    </a:p>
                    <a:p>
                      <a:pPr marL="342900" lvl="0" indent="-342900" algn="just">
                        <a:lnSpc>
                          <a:spcPct val="150000"/>
                        </a:lnSpc>
                        <a:spcAft>
                          <a:spcPts val="0"/>
                        </a:spcAft>
                        <a:buFont typeface="Symbol" panose="05050102010706020507" pitchFamily="18" charset="2"/>
                        <a:buChar char=""/>
                      </a:pPr>
                      <a:r>
                        <a:rPr lang="en-GB" sz="2200" b="0" dirty="0">
                          <a:effectLst/>
                        </a:rPr>
                        <a:t>Government and environmentalist are pressuring supermarket to become more sustainable and ethical.</a:t>
                      </a:r>
                    </a:p>
                    <a:p>
                      <a:pPr marL="0" lvl="0" indent="0" algn="just">
                        <a:lnSpc>
                          <a:spcPct val="150000"/>
                        </a:lnSpc>
                        <a:spcAft>
                          <a:spcPts val="0"/>
                        </a:spcAft>
                        <a:buFont typeface="Symbol" panose="05050102010706020507" pitchFamily="18" charset="2"/>
                        <a:buNone/>
                      </a:pPr>
                      <a:r>
                        <a:rPr lang="en-GB" sz="1600" dirty="0">
                          <a:effectLst/>
                        </a:rPr>
                        <a:t>	</a:t>
                      </a:r>
                      <a:endParaRPr lang="en-GB" sz="1600" dirty="0">
                        <a:effectLst/>
                        <a:latin typeface="Arial" panose="020B0604020202020204" pitchFamily="34" charset="0"/>
                        <a:ea typeface="Trebuchet MS" panose="020B0603020202020204" pitchFamily="34" charset="0"/>
                      </a:endParaRPr>
                    </a:p>
                  </a:txBody>
                  <a:tcPr marL="62885" marR="62885" marT="0" marB="0"/>
                </a:tc>
                <a:extLst>
                  <a:ext uri="{0D108BD9-81ED-4DB2-BD59-A6C34878D82A}">
                    <a16:rowId xmlns:a16="http://schemas.microsoft.com/office/drawing/2014/main" val="3584694265"/>
                  </a:ext>
                </a:extLst>
              </a:tr>
            </a:tbl>
          </a:graphicData>
        </a:graphic>
      </p:graphicFrame>
      <p:pic>
        <p:nvPicPr>
          <p:cNvPr id="10" name="Picture Placeholder 5">
            <a:extLst>
              <a:ext uri="{FF2B5EF4-FFF2-40B4-BE49-F238E27FC236}">
                <a16:creationId xmlns:a16="http://schemas.microsoft.com/office/drawing/2014/main" id="{D2A5B748-37FD-448D-997E-B1D3326587D6}"/>
              </a:ext>
              <a:ext uri="{C183D7F6-B498-43B3-948B-1728B52AA6E4}">
                <adec:decorative xmlns:adec="http://schemas.microsoft.com/office/drawing/2017/decorative" val="1"/>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a:ext>
            </a:extLst>
          </a:blip>
          <a:srcRect t="101" b="101"/>
          <a:stretch/>
        </p:blipFill>
        <p:spPr>
          <a:xfrm>
            <a:off x="0" y="0"/>
            <a:ext cx="8329613"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effectLst>
            <a:outerShdw blurRad="50800" dist="38100" dir="5400000" algn="t" rotWithShape="0">
              <a:prstClr val="black">
                <a:alpha val="40000"/>
              </a:prstClr>
            </a:outerShdw>
          </a:effectLst>
        </p:spPr>
      </p:pic>
      <p:sp>
        <p:nvSpPr>
          <p:cNvPr id="23" name="Text Placeholder 4">
            <a:extLst>
              <a:ext uri="{FF2B5EF4-FFF2-40B4-BE49-F238E27FC236}">
                <a16:creationId xmlns:a16="http://schemas.microsoft.com/office/drawing/2014/main" id="{EF5C1030-E445-448B-BFFF-049B757760F5}"/>
              </a:ext>
            </a:extLst>
          </p:cNvPr>
          <p:cNvSpPr>
            <a:spLocks noGrp="1"/>
          </p:cNvSpPr>
          <p:nvPr>
            <p:ph type="body" sz="quarter" idx="16"/>
          </p:nvPr>
        </p:nvSpPr>
        <p:spPr>
          <a:xfrm>
            <a:off x="-1" y="1676400"/>
            <a:ext cx="10837333" cy="424732"/>
          </a:xfrm>
        </p:spPr>
        <p:txBody>
          <a:bodyPr/>
          <a:lstStyle/>
          <a:p>
            <a:r>
              <a:rPr lang="en-GB" dirty="0"/>
              <a:t>THREAT-EXTERNAL FACTORS (part 2)</a:t>
            </a:r>
          </a:p>
        </p:txBody>
      </p:sp>
      <p:sp>
        <p:nvSpPr>
          <p:cNvPr id="3" name="Slide Number Placeholder 2">
            <a:extLst>
              <a:ext uri="{FF2B5EF4-FFF2-40B4-BE49-F238E27FC236}">
                <a16:creationId xmlns:a16="http://schemas.microsoft.com/office/drawing/2014/main" id="{5F44A039-11AB-474F-8746-9A34D1C39C3F}"/>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anchor="ctr">
            <a:normAutofit/>
          </a:bodyPr>
          <a:lstStyle/>
          <a:p>
            <a:pPr>
              <a:spcAft>
                <a:spcPts val="600"/>
              </a:spcAft>
            </a:pPr>
            <a:fld id="{4FAB73BC-B049-4115-A692-8D63A059BFB8}" type="slidenum">
              <a:rPr lang="en-US" smtClean="0"/>
              <a:pPr>
                <a:spcAft>
                  <a:spcPts val="600"/>
                </a:spcAft>
              </a:pPr>
              <a:t>16</a:t>
            </a:fld>
            <a:endParaRPr lang="en-US"/>
          </a:p>
        </p:txBody>
      </p:sp>
      <p:sp>
        <p:nvSpPr>
          <p:cNvPr id="18" name="Text Placeholder 119">
            <a:extLst>
              <a:ext uri="{FF2B5EF4-FFF2-40B4-BE49-F238E27FC236}">
                <a16:creationId xmlns:a16="http://schemas.microsoft.com/office/drawing/2014/main" id="{6E5B80C5-6B42-4867-88CC-660291DD3F8D}"/>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p:spTree>
    <p:extLst>
      <p:ext uri="{BB962C8B-B14F-4D97-AF65-F5344CB8AC3E}">
        <p14:creationId xmlns:p14="http://schemas.microsoft.com/office/powerpoint/2010/main" val="22619916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5">
            <a:extLst>
              <a:ext uri="{FF2B5EF4-FFF2-40B4-BE49-F238E27FC236}">
                <a16:creationId xmlns:a16="http://schemas.microsoft.com/office/drawing/2014/main" id="{D2A5B748-37FD-448D-997E-B1D3326587D6}"/>
              </a:ext>
              <a:ext uri="{C183D7F6-B498-43B3-948B-1728B52AA6E4}">
                <adec:decorative xmlns:adec="http://schemas.microsoft.com/office/drawing/2017/decorative" val="1"/>
              </a:ext>
            </a:extLst>
          </p:cNvPr>
          <p:cNvPicPr>
            <a:picLocks noGrp="1" noChangeAspect="1"/>
          </p:cNvPicPr>
          <p:nvPr>
            <p:ph type="pic" sz="quarter" idx="17"/>
          </p:nvPr>
        </p:nvPicPr>
        <p:blipFill rotWithShape="1">
          <a:blip r:embed="rId3" cstate="screen">
            <a:extLst>
              <a:ext uri="{28A0092B-C50C-407E-A947-70E740481C1C}">
                <a14:useLocalDpi xmlns:a14="http://schemas.microsoft.com/office/drawing/2010/main"/>
              </a:ext>
            </a:extLst>
          </a:blip>
          <a:srcRect l="27339" r="27339"/>
          <a:stretch/>
        </p:blipFill>
        <p:spPr>
          <a:xfrm>
            <a:off x="2086" y="5378958"/>
            <a:ext cx="12187828" cy="1479041"/>
          </a:xfrm>
          <a:custGeom>
            <a:avLst/>
            <a:gdLst>
              <a:gd name="connsiteX0" fmla="*/ 8243540 w 12191999"/>
              <a:gd name="connsiteY0" fmla="*/ 0 h 1479041"/>
              <a:gd name="connsiteX1" fmla="*/ 12191999 w 12191999"/>
              <a:gd name="connsiteY1" fmla="*/ 0 h 1479041"/>
              <a:gd name="connsiteX2" fmla="*/ 12191999 w 12191999"/>
              <a:gd name="connsiteY2" fmla="*/ 1479041 h 1479041"/>
              <a:gd name="connsiteX3" fmla="*/ 0 w 12191999"/>
              <a:gd name="connsiteY3" fmla="*/ 1479041 h 1479041"/>
              <a:gd name="connsiteX4" fmla="*/ 0 w 12191999"/>
              <a:gd name="connsiteY4" fmla="*/ 344224 h 1479041"/>
              <a:gd name="connsiteX5" fmla="*/ 7982281 w 12191999"/>
              <a:gd name="connsiteY5" fmla="*/ 344224 h 1479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1479041">
                <a:moveTo>
                  <a:pt x="8243540" y="0"/>
                </a:moveTo>
                <a:lnTo>
                  <a:pt x="12191999" y="0"/>
                </a:lnTo>
                <a:lnTo>
                  <a:pt x="12191999" y="1479041"/>
                </a:lnTo>
                <a:lnTo>
                  <a:pt x="0" y="1479041"/>
                </a:lnTo>
                <a:lnTo>
                  <a:pt x="0" y="344224"/>
                </a:lnTo>
                <a:lnTo>
                  <a:pt x="7982281" y="344224"/>
                </a:lnTo>
                <a:close/>
              </a:path>
            </a:pathLst>
          </a:custGeom>
        </p:spPr>
      </p:pic>
      <p:sp>
        <p:nvSpPr>
          <p:cNvPr id="23" name="Text Placeholder 2">
            <a:extLst>
              <a:ext uri="{FF2B5EF4-FFF2-40B4-BE49-F238E27FC236}">
                <a16:creationId xmlns:a16="http://schemas.microsoft.com/office/drawing/2014/main" id="{71E22E53-ECEB-4403-B942-90D2B42425AB}"/>
              </a:ext>
            </a:extLst>
          </p:cNvPr>
          <p:cNvSpPr>
            <a:spLocks noGrp="1"/>
          </p:cNvSpPr>
          <p:nvPr>
            <p:ph type="body" sz="quarter" idx="18"/>
          </p:nvPr>
        </p:nvSpPr>
        <p:spPr>
          <a:xfrm>
            <a:off x="0" y="0"/>
            <a:ext cx="12192000" cy="5723182"/>
          </a:xfrm>
        </p:spPr>
        <p:txBody>
          <a:bodyPr/>
          <a:lstStyle/>
          <a:p>
            <a:endParaRPr lang="en-US"/>
          </a:p>
        </p:txBody>
      </p:sp>
      <p:sp>
        <p:nvSpPr>
          <p:cNvPr id="12" name="Title 11">
            <a:extLst>
              <a:ext uri="{FF2B5EF4-FFF2-40B4-BE49-F238E27FC236}">
                <a16:creationId xmlns:a16="http://schemas.microsoft.com/office/drawing/2014/main" id="{94C582A2-A406-4C9B-A3DA-BA4EECAB37AC}"/>
              </a:ext>
            </a:extLst>
          </p:cNvPr>
          <p:cNvSpPr>
            <a:spLocks noGrp="1"/>
          </p:cNvSpPr>
          <p:nvPr>
            <p:ph type="title"/>
          </p:nvPr>
        </p:nvSpPr>
        <p:spPr>
          <a:xfrm>
            <a:off x="781049" y="990600"/>
            <a:ext cx="9144000" cy="2590800"/>
          </a:xfrm>
          <a:prstGeom prst="rect">
            <a:avLst/>
          </a:prstGeom>
          <a:noFill/>
        </p:spPr>
        <p:txBody>
          <a:bodyPr anchor="t">
            <a:normAutofit/>
          </a:bodyPr>
          <a:lstStyle/>
          <a:p>
            <a:r>
              <a:rPr lang="en-US" dirty="0"/>
              <a:t>SWOT ANALYSIS SUMMARY.</a:t>
            </a:r>
          </a:p>
        </p:txBody>
      </p:sp>
      <p:sp>
        <p:nvSpPr>
          <p:cNvPr id="25" name="Text Placeholder 4">
            <a:extLst>
              <a:ext uri="{FF2B5EF4-FFF2-40B4-BE49-F238E27FC236}">
                <a16:creationId xmlns:a16="http://schemas.microsoft.com/office/drawing/2014/main" id="{FA5F6D05-FA49-40E8-B32D-64A078E7225E}"/>
              </a:ext>
            </a:extLst>
          </p:cNvPr>
          <p:cNvSpPr>
            <a:spLocks noGrp="1"/>
          </p:cNvSpPr>
          <p:nvPr>
            <p:ph type="body" sz="quarter" idx="23"/>
          </p:nvPr>
        </p:nvSpPr>
        <p:spPr>
          <a:xfrm>
            <a:off x="0" y="633984"/>
            <a:ext cx="304800" cy="1499616"/>
          </a:xfrm>
        </p:spPr>
        <p:txBody>
          <a:bodyPr/>
          <a:lstStyle/>
          <a:p>
            <a:endParaRPr lang="en-US" dirty="0"/>
          </a:p>
        </p:txBody>
      </p:sp>
      <p:sp>
        <p:nvSpPr>
          <p:cNvPr id="3" name="Slide Number Placeholder 2">
            <a:extLst>
              <a:ext uri="{FF2B5EF4-FFF2-40B4-BE49-F238E27FC236}">
                <a16:creationId xmlns:a16="http://schemas.microsoft.com/office/drawing/2014/main" id="{5F44A039-11AB-474F-8746-9A34D1C39C3F}"/>
              </a:ext>
            </a:extLst>
          </p:cNvPr>
          <p:cNvSpPr>
            <a:spLocks noGrp="1"/>
          </p:cNvSpPr>
          <p:nvPr>
            <p:ph type="sldNum" sz="quarter" idx="4"/>
          </p:nvPr>
        </p:nvSpPr>
        <p:spPr>
          <a:xfrm>
            <a:off x="628788" y="6339840"/>
            <a:ext cx="302281" cy="365760"/>
          </a:xfrm>
          <a:prstGeom prst="rect">
            <a:avLst/>
          </a:prstGeom>
          <a:solidFill>
            <a:schemeClr val="bg1"/>
          </a:solidFill>
          <a:ln>
            <a:solidFill>
              <a:schemeClr val="accent2"/>
            </a:solidFill>
          </a:ln>
        </p:spPr>
        <p:txBody>
          <a:bodyPr anchor="ctr">
            <a:normAutofit/>
          </a:bodyPr>
          <a:lstStyle/>
          <a:p>
            <a:pPr>
              <a:spcAft>
                <a:spcPts val="600"/>
              </a:spcAft>
            </a:pPr>
            <a:fld id="{4FAB73BC-B049-4115-A692-8D63A059BFB8}" type="slidenum">
              <a:rPr lang="en-US" smtClean="0"/>
              <a:pPr>
                <a:spcAft>
                  <a:spcPts val="600"/>
                </a:spcAft>
              </a:pPr>
              <a:t>17</a:t>
            </a:fld>
            <a:endParaRPr lang="en-US"/>
          </a:p>
        </p:txBody>
      </p:sp>
      <p:sp>
        <p:nvSpPr>
          <p:cNvPr id="18" name="Text Placeholder 119">
            <a:extLst>
              <a:ext uri="{FF2B5EF4-FFF2-40B4-BE49-F238E27FC236}">
                <a16:creationId xmlns:a16="http://schemas.microsoft.com/office/drawing/2014/main" id="{6E5B80C5-6B42-4867-88CC-660291DD3F8D}"/>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p:sp>
        <p:nvSpPr>
          <p:cNvPr id="13" name="Content Placeholder 12">
            <a:extLst>
              <a:ext uri="{FF2B5EF4-FFF2-40B4-BE49-F238E27FC236}">
                <a16:creationId xmlns:a16="http://schemas.microsoft.com/office/drawing/2014/main" id="{556610ED-3E2D-4E6A-ABD0-150F203E6B46}"/>
              </a:ext>
            </a:extLst>
          </p:cNvPr>
          <p:cNvSpPr>
            <a:spLocks noGrp="1"/>
          </p:cNvSpPr>
          <p:nvPr>
            <p:ph sz="quarter" idx="4294967295"/>
          </p:nvPr>
        </p:nvSpPr>
        <p:spPr>
          <a:xfrm>
            <a:off x="548640" y="1698486"/>
            <a:ext cx="10288693" cy="4629162"/>
          </a:xfrm>
          <a:prstGeom prst="rect">
            <a:avLst/>
          </a:prstGeom>
        </p:spPr>
        <p:txBody>
          <a:bodyPr>
            <a:normAutofit/>
          </a:bodyPr>
          <a:lstStyle/>
          <a:p>
            <a:pPr algn="just"/>
            <a:r>
              <a:rPr lang="en-GB" dirty="0"/>
              <a:t>Asda has a very diverse range of products and services for the customers, and not all supermarkets can match the range.</a:t>
            </a:r>
          </a:p>
          <a:p>
            <a:pPr lvl="0" algn="just"/>
            <a:r>
              <a:rPr lang="en-GB" dirty="0"/>
              <a:t>In the last decade, Asda has reduced carbon footprint by 38%, 85 million carrier bags removed, and 50% reduction on food waste (Asda, 2020).</a:t>
            </a:r>
          </a:p>
          <a:p>
            <a:pPr lvl="0" algn="just"/>
            <a:r>
              <a:rPr lang="en-GB" dirty="0"/>
              <a:t>Asda needs a stronger presence in online shopping, as smaller players like Ocado, Hello Fresh and Abel and Cole and smaller retailer like Aldi and Lidl.</a:t>
            </a:r>
          </a:p>
          <a:p>
            <a:pPr lvl="0" algn="just"/>
            <a:r>
              <a:rPr lang="en-GB" dirty="0"/>
              <a:t>Asda needs to invest more on sustainability, and ethical products as the market are growing gradually (refer to figure 4).</a:t>
            </a:r>
          </a:p>
          <a:p>
            <a:pPr lvl="0" algn="just"/>
            <a:r>
              <a:rPr lang="en-GB" dirty="0"/>
              <a:t>Asda has suffered negative views in the press, need to change people views about Asda.</a:t>
            </a:r>
          </a:p>
          <a:p>
            <a:pPr lvl="0" algn="just"/>
            <a:r>
              <a:rPr lang="en-GB" dirty="0"/>
              <a:t> Market Force Information (2016)  Customer Experience Management revealed, Asda the scored the worst, and second place was Tesco and Sainsbury third. </a:t>
            </a:r>
          </a:p>
          <a:p>
            <a:endParaRPr lang="en-GB" dirty="0"/>
          </a:p>
          <a:p>
            <a:pPr marL="0" indent="0">
              <a:buNone/>
            </a:pPr>
            <a:endParaRPr lang="en-US" dirty="0"/>
          </a:p>
        </p:txBody>
      </p:sp>
    </p:spTree>
    <p:extLst>
      <p:ext uri="{BB962C8B-B14F-4D97-AF65-F5344CB8AC3E}">
        <p14:creationId xmlns:p14="http://schemas.microsoft.com/office/powerpoint/2010/main" val="5535540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5">
            <a:extLst>
              <a:ext uri="{FF2B5EF4-FFF2-40B4-BE49-F238E27FC236}">
                <a16:creationId xmlns:a16="http://schemas.microsoft.com/office/drawing/2014/main" id="{D2A5B748-37FD-448D-997E-B1D3326587D6}"/>
              </a:ext>
              <a:ext uri="{C183D7F6-B498-43B3-948B-1728B52AA6E4}">
                <adec:decorative xmlns:adec="http://schemas.microsoft.com/office/drawing/2017/decorative" val="1"/>
              </a:ext>
            </a:extLst>
          </p:cNvPr>
          <p:cNvPicPr>
            <a:picLocks noGrp="1" noChangeAspect="1"/>
          </p:cNvPicPr>
          <p:nvPr>
            <p:ph type="pic" sz="quarter" idx="17"/>
          </p:nvPr>
        </p:nvPicPr>
        <p:blipFill rotWithShape="1">
          <a:blip r:embed="rId3" cstate="screen">
            <a:extLst>
              <a:ext uri="{28A0092B-C50C-407E-A947-70E740481C1C}">
                <a14:useLocalDpi xmlns:a14="http://schemas.microsoft.com/office/drawing/2010/main"/>
              </a:ext>
            </a:extLst>
          </a:blip>
          <a:srcRect l="27339" r="27339"/>
          <a:stretch/>
        </p:blipFill>
        <p:spPr>
          <a:xfrm>
            <a:off x="2086" y="5378958"/>
            <a:ext cx="12187828" cy="1479041"/>
          </a:xfrm>
          <a:custGeom>
            <a:avLst/>
            <a:gdLst>
              <a:gd name="connsiteX0" fmla="*/ 8243540 w 12191999"/>
              <a:gd name="connsiteY0" fmla="*/ 0 h 1479041"/>
              <a:gd name="connsiteX1" fmla="*/ 12191999 w 12191999"/>
              <a:gd name="connsiteY1" fmla="*/ 0 h 1479041"/>
              <a:gd name="connsiteX2" fmla="*/ 12191999 w 12191999"/>
              <a:gd name="connsiteY2" fmla="*/ 1479041 h 1479041"/>
              <a:gd name="connsiteX3" fmla="*/ 0 w 12191999"/>
              <a:gd name="connsiteY3" fmla="*/ 1479041 h 1479041"/>
              <a:gd name="connsiteX4" fmla="*/ 0 w 12191999"/>
              <a:gd name="connsiteY4" fmla="*/ 344224 h 1479041"/>
              <a:gd name="connsiteX5" fmla="*/ 7982281 w 12191999"/>
              <a:gd name="connsiteY5" fmla="*/ 344224 h 1479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1479041">
                <a:moveTo>
                  <a:pt x="8243540" y="0"/>
                </a:moveTo>
                <a:lnTo>
                  <a:pt x="12191999" y="0"/>
                </a:lnTo>
                <a:lnTo>
                  <a:pt x="12191999" y="1479041"/>
                </a:lnTo>
                <a:lnTo>
                  <a:pt x="0" y="1479041"/>
                </a:lnTo>
                <a:lnTo>
                  <a:pt x="0" y="344224"/>
                </a:lnTo>
                <a:lnTo>
                  <a:pt x="7982281" y="344224"/>
                </a:lnTo>
                <a:close/>
              </a:path>
            </a:pathLst>
          </a:custGeom>
        </p:spPr>
      </p:pic>
      <p:sp>
        <p:nvSpPr>
          <p:cNvPr id="23" name="Text Placeholder 2">
            <a:extLst>
              <a:ext uri="{FF2B5EF4-FFF2-40B4-BE49-F238E27FC236}">
                <a16:creationId xmlns:a16="http://schemas.microsoft.com/office/drawing/2014/main" id="{71E22E53-ECEB-4403-B942-90D2B42425AB}"/>
              </a:ext>
            </a:extLst>
          </p:cNvPr>
          <p:cNvSpPr>
            <a:spLocks noGrp="1"/>
          </p:cNvSpPr>
          <p:nvPr>
            <p:ph type="body" sz="quarter" idx="18"/>
          </p:nvPr>
        </p:nvSpPr>
        <p:spPr>
          <a:xfrm>
            <a:off x="0" y="0"/>
            <a:ext cx="12192000" cy="5723182"/>
          </a:xfrm>
        </p:spPr>
        <p:txBody>
          <a:bodyPr/>
          <a:lstStyle/>
          <a:p>
            <a:endParaRPr lang="en-US" dirty="0"/>
          </a:p>
        </p:txBody>
      </p:sp>
      <p:sp>
        <p:nvSpPr>
          <p:cNvPr id="12" name="Title 11">
            <a:extLst>
              <a:ext uri="{FF2B5EF4-FFF2-40B4-BE49-F238E27FC236}">
                <a16:creationId xmlns:a16="http://schemas.microsoft.com/office/drawing/2014/main" id="{94C582A2-A406-4C9B-A3DA-BA4EECAB37AC}"/>
              </a:ext>
            </a:extLst>
          </p:cNvPr>
          <p:cNvSpPr>
            <a:spLocks noGrp="1"/>
          </p:cNvSpPr>
          <p:nvPr>
            <p:ph type="title"/>
          </p:nvPr>
        </p:nvSpPr>
        <p:spPr>
          <a:xfrm>
            <a:off x="781049" y="990600"/>
            <a:ext cx="9144000" cy="2590800"/>
          </a:xfrm>
          <a:prstGeom prst="rect">
            <a:avLst/>
          </a:prstGeom>
          <a:noFill/>
        </p:spPr>
        <p:txBody>
          <a:bodyPr anchor="t">
            <a:normAutofit/>
          </a:bodyPr>
          <a:lstStyle/>
          <a:p>
            <a:r>
              <a:rPr lang="en-US" dirty="0" err="1"/>
              <a:t>Asda’s</a:t>
            </a:r>
            <a:r>
              <a:rPr lang="en-US" dirty="0"/>
              <a:t> development plan</a:t>
            </a:r>
          </a:p>
        </p:txBody>
      </p:sp>
      <p:sp>
        <p:nvSpPr>
          <p:cNvPr id="25" name="Text Placeholder 4">
            <a:extLst>
              <a:ext uri="{FF2B5EF4-FFF2-40B4-BE49-F238E27FC236}">
                <a16:creationId xmlns:a16="http://schemas.microsoft.com/office/drawing/2014/main" id="{FA5F6D05-FA49-40E8-B32D-64A078E7225E}"/>
              </a:ext>
            </a:extLst>
          </p:cNvPr>
          <p:cNvSpPr>
            <a:spLocks noGrp="1"/>
          </p:cNvSpPr>
          <p:nvPr>
            <p:ph type="body" sz="quarter" idx="23"/>
          </p:nvPr>
        </p:nvSpPr>
        <p:spPr>
          <a:xfrm>
            <a:off x="0" y="633984"/>
            <a:ext cx="304800" cy="1499616"/>
          </a:xfrm>
        </p:spPr>
        <p:txBody>
          <a:bodyPr/>
          <a:lstStyle/>
          <a:p>
            <a:endParaRPr lang="en-US" dirty="0"/>
          </a:p>
        </p:txBody>
      </p:sp>
      <p:sp>
        <p:nvSpPr>
          <p:cNvPr id="3" name="Slide Number Placeholder 2">
            <a:extLst>
              <a:ext uri="{FF2B5EF4-FFF2-40B4-BE49-F238E27FC236}">
                <a16:creationId xmlns:a16="http://schemas.microsoft.com/office/drawing/2014/main" id="{5F44A039-11AB-474F-8746-9A34D1C39C3F}"/>
              </a:ext>
            </a:extLst>
          </p:cNvPr>
          <p:cNvSpPr>
            <a:spLocks noGrp="1"/>
          </p:cNvSpPr>
          <p:nvPr>
            <p:ph type="sldNum" sz="quarter" idx="4"/>
          </p:nvPr>
        </p:nvSpPr>
        <p:spPr>
          <a:xfrm>
            <a:off x="628788" y="6339840"/>
            <a:ext cx="302281" cy="365760"/>
          </a:xfrm>
          <a:prstGeom prst="rect">
            <a:avLst/>
          </a:prstGeom>
          <a:solidFill>
            <a:schemeClr val="bg1"/>
          </a:solidFill>
          <a:ln>
            <a:solidFill>
              <a:schemeClr val="accent2"/>
            </a:solidFill>
          </a:ln>
        </p:spPr>
        <p:txBody>
          <a:bodyPr anchor="ctr">
            <a:normAutofit/>
          </a:bodyPr>
          <a:lstStyle/>
          <a:p>
            <a:pPr>
              <a:spcAft>
                <a:spcPts val="600"/>
              </a:spcAft>
            </a:pPr>
            <a:fld id="{4FAB73BC-B049-4115-A692-8D63A059BFB8}" type="slidenum">
              <a:rPr lang="en-US" smtClean="0"/>
              <a:pPr>
                <a:spcAft>
                  <a:spcPts val="600"/>
                </a:spcAft>
              </a:pPr>
              <a:t>18</a:t>
            </a:fld>
            <a:endParaRPr lang="en-US"/>
          </a:p>
        </p:txBody>
      </p:sp>
      <p:sp>
        <p:nvSpPr>
          <p:cNvPr id="18" name="Text Placeholder 119">
            <a:extLst>
              <a:ext uri="{FF2B5EF4-FFF2-40B4-BE49-F238E27FC236}">
                <a16:creationId xmlns:a16="http://schemas.microsoft.com/office/drawing/2014/main" id="{6E5B80C5-6B42-4867-88CC-660291DD3F8D}"/>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p:sp>
        <p:nvSpPr>
          <p:cNvPr id="13" name="Content Placeholder 12">
            <a:extLst>
              <a:ext uri="{FF2B5EF4-FFF2-40B4-BE49-F238E27FC236}">
                <a16:creationId xmlns:a16="http://schemas.microsoft.com/office/drawing/2014/main" id="{556610ED-3E2D-4E6A-ABD0-150F203E6B46}"/>
              </a:ext>
            </a:extLst>
          </p:cNvPr>
          <p:cNvSpPr>
            <a:spLocks noGrp="1"/>
          </p:cNvSpPr>
          <p:nvPr>
            <p:ph sz="quarter" idx="4294967295"/>
          </p:nvPr>
        </p:nvSpPr>
        <p:spPr>
          <a:xfrm>
            <a:off x="548640" y="1698486"/>
            <a:ext cx="10288693" cy="4629162"/>
          </a:xfrm>
          <a:prstGeom prst="rect">
            <a:avLst/>
          </a:prstGeom>
        </p:spPr>
        <p:txBody>
          <a:bodyPr>
            <a:normAutofit/>
          </a:bodyPr>
          <a:lstStyle/>
          <a:p>
            <a:r>
              <a:rPr lang="en-GB" dirty="0"/>
              <a:t>Asda needs a stronger presence in online shopping, as smaller players like Ocado, Hello Fresh and Abel and Cole and smaller retailer like Aldi and Lidl.</a:t>
            </a:r>
          </a:p>
          <a:p>
            <a:r>
              <a:rPr lang="en-GB" dirty="0"/>
              <a:t>Asda needs to invest more on sustainability, and ethical products as the market are growing gradually .</a:t>
            </a:r>
          </a:p>
          <a:p>
            <a:r>
              <a:rPr lang="en-GB" dirty="0"/>
              <a:t>Need to invest more in customer relationship. </a:t>
            </a:r>
          </a:p>
          <a:p>
            <a:r>
              <a:rPr lang="en-GB" dirty="0"/>
              <a:t>Asda has suffered negative views in the press, need to change people views about Asda and spend more money on building Asda’s image.</a:t>
            </a:r>
          </a:p>
          <a:p>
            <a:r>
              <a:rPr lang="en-GB" dirty="0"/>
              <a:t>Asda needs to be a transparent and have a clear mandate on how it wants to business in the future.</a:t>
            </a:r>
            <a:endParaRPr lang="en-US" dirty="0"/>
          </a:p>
        </p:txBody>
      </p:sp>
    </p:spTree>
    <p:extLst>
      <p:ext uri="{BB962C8B-B14F-4D97-AF65-F5344CB8AC3E}">
        <p14:creationId xmlns:p14="http://schemas.microsoft.com/office/powerpoint/2010/main" val="12404643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 name="Text Placeholder 1">
            <a:extLst>
              <a:ext uri="{FF2B5EF4-FFF2-40B4-BE49-F238E27FC236}">
                <a16:creationId xmlns:a16="http://schemas.microsoft.com/office/drawing/2014/main" id="{6D81ACE6-BE55-4BB7-A74B-A79A627BC7EE}"/>
              </a:ext>
            </a:extLst>
          </p:cNvPr>
          <p:cNvSpPr>
            <a:spLocks noGrp="1"/>
          </p:cNvSpPr>
          <p:nvPr>
            <p:ph type="body" sz="quarter" idx="21"/>
          </p:nvPr>
        </p:nvSpPr>
        <p:spPr>
          <a:xfrm rot="19594102">
            <a:off x="584131" y="-142449"/>
            <a:ext cx="1218268" cy="6177109"/>
          </a:xfrm>
        </p:spPr>
        <p:txBody>
          <a:bodyPr/>
          <a:lstStyle/>
          <a:p>
            <a:endParaRPr lang="en-US"/>
          </a:p>
        </p:txBody>
      </p:sp>
      <p:pic>
        <p:nvPicPr>
          <p:cNvPr id="5" name="Picture Placeholder 4">
            <a:extLst>
              <a:ext uri="{FF2B5EF4-FFF2-40B4-BE49-F238E27FC236}">
                <a16:creationId xmlns:a16="http://schemas.microsoft.com/office/drawing/2014/main" id="{FFBCF731-478B-42B2-B3C6-ECCC3D68E00B}"/>
              </a:ext>
              <a:ext uri="{C183D7F6-B498-43B3-948B-1728B52AA6E4}">
                <adec:decorative xmlns:adec="http://schemas.microsoft.com/office/drawing/2017/decorative" val="1"/>
              </a:ext>
            </a:extLst>
          </p:cNvPr>
          <p:cNvPicPr>
            <a:picLocks noGrp="1" noChangeAspect="1"/>
          </p:cNvPicPr>
          <p:nvPr>
            <p:ph type="pic" sz="quarter" idx="11"/>
          </p:nvPr>
        </p:nvPicPr>
        <p:blipFill rotWithShape="1">
          <a:blip r:embed="rId3" cstate="screen">
            <a:extLst>
              <a:ext uri="{28A0092B-C50C-407E-A947-70E740481C1C}">
                <a14:useLocalDpi xmlns:a14="http://schemas.microsoft.com/office/drawing/2010/main"/>
              </a:ext>
            </a:extLst>
          </a:blip>
          <a:srcRect t="8048" r="2" b="2"/>
          <a:stretch/>
        </p:blipFill>
        <p:spPr>
          <a:xfrm>
            <a:off x="3124200" y="10"/>
            <a:ext cx="9067800" cy="6857990"/>
          </a:xfrm>
          <a:custGeom>
            <a:avLst/>
            <a:gdLst>
              <a:gd name="connsiteX0" fmla="*/ 5205086 w 9067800"/>
              <a:gd name="connsiteY0" fmla="*/ 0 h 6858000"/>
              <a:gd name="connsiteX1" fmla="*/ 6957685 w 9067800"/>
              <a:gd name="connsiteY1" fmla="*/ 0 h 6858000"/>
              <a:gd name="connsiteX2" fmla="*/ 9067800 w 9067800"/>
              <a:gd name="connsiteY2" fmla="*/ 0 h 6858000"/>
              <a:gd name="connsiteX3" fmla="*/ 9067800 w 9067800"/>
              <a:gd name="connsiteY3" fmla="*/ 6827058 h 6858000"/>
              <a:gd name="connsiteX4" fmla="*/ 9044315 w 9067800"/>
              <a:gd name="connsiteY4" fmla="*/ 6858000 h 6858000"/>
              <a:gd name="connsiteX5" fmla="*/ 7291715 w 9067800"/>
              <a:gd name="connsiteY5" fmla="*/ 6858000 h 6858000"/>
              <a:gd name="connsiteX6" fmla="*/ 1752601 w 9067800"/>
              <a:gd name="connsiteY6" fmla="*/ 6858000 h 6858000"/>
              <a:gd name="connsiteX7" fmla="*/ 0 w 90678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67800" h="6858000">
                <a:moveTo>
                  <a:pt x="5205086" y="0"/>
                </a:moveTo>
                <a:lnTo>
                  <a:pt x="6957685" y="0"/>
                </a:lnTo>
                <a:lnTo>
                  <a:pt x="9067800" y="0"/>
                </a:lnTo>
                <a:lnTo>
                  <a:pt x="9067800" y="6827058"/>
                </a:lnTo>
                <a:lnTo>
                  <a:pt x="9044315" y="6858000"/>
                </a:lnTo>
                <a:lnTo>
                  <a:pt x="7291715" y="6858000"/>
                </a:lnTo>
                <a:lnTo>
                  <a:pt x="1752601" y="6858000"/>
                </a:lnTo>
                <a:lnTo>
                  <a:pt x="0" y="6858000"/>
                </a:lnTo>
                <a:close/>
              </a:path>
            </a:pathLst>
          </a:custGeom>
        </p:spPr>
      </p:pic>
      <p:sp>
        <p:nvSpPr>
          <p:cNvPr id="83" name="Text Placeholder 3">
            <a:extLst>
              <a:ext uri="{FF2B5EF4-FFF2-40B4-BE49-F238E27FC236}">
                <a16:creationId xmlns:a16="http://schemas.microsoft.com/office/drawing/2014/main" id="{555D4177-C997-48B3-9197-8FBB5743B901}"/>
              </a:ext>
            </a:extLst>
          </p:cNvPr>
          <p:cNvSpPr>
            <a:spLocks noGrp="1"/>
          </p:cNvSpPr>
          <p:nvPr>
            <p:ph type="body" sz="quarter" idx="12"/>
          </p:nvPr>
        </p:nvSpPr>
        <p:spPr>
          <a:xfrm>
            <a:off x="533400" y="266700"/>
            <a:ext cx="5105400" cy="6324600"/>
          </a:xfrm>
        </p:spPr>
        <p:txBody>
          <a:bodyPr/>
          <a:lstStyle/>
          <a:p>
            <a:endParaRPr lang="en-US"/>
          </a:p>
        </p:txBody>
      </p:sp>
      <p:sp>
        <p:nvSpPr>
          <p:cNvPr id="43" name="Title 42">
            <a:extLst>
              <a:ext uri="{FF2B5EF4-FFF2-40B4-BE49-F238E27FC236}">
                <a16:creationId xmlns:a16="http://schemas.microsoft.com/office/drawing/2014/main" id="{CF39D3B5-ABDB-4DFF-8107-EF97569C9BBE}"/>
              </a:ext>
            </a:extLst>
          </p:cNvPr>
          <p:cNvSpPr>
            <a:spLocks noGrp="1"/>
          </p:cNvSpPr>
          <p:nvPr>
            <p:ph type="ctrTitle"/>
          </p:nvPr>
        </p:nvSpPr>
        <p:spPr>
          <a:xfrm>
            <a:off x="933450" y="762000"/>
            <a:ext cx="4381500" cy="3429000"/>
          </a:xfrm>
          <a:prstGeom prst="rect">
            <a:avLst/>
          </a:prstGeom>
        </p:spPr>
        <p:txBody>
          <a:bodyPr anchor="ctr">
            <a:normAutofit/>
          </a:bodyPr>
          <a:lstStyle/>
          <a:p>
            <a:r>
              <a:rPr lang="en-US" dirty="0"/>
              <a:t>Thank you </a:t>
            </a:r>
            <a:br>
              <a:rPr lang="en-US" dirty="0"/>
            </a:br>
            <a:r>
              <a:rPr lang="en-US" dirty="0"/>
              <a:t>any question</a:t>
            </a:r>
          </a:p>
        </p:txBody>
      </p:sp>
      <p:sp>
        <p:nvSpPr>
          <p:cNvPr id="85" name="Text Placeholder 5">
            <a:extLst>
              <a:ext uri="{FF2B5EF4-FFF2-40B4-BE49-F238E27FC236}">
                <a16:creationId xmlns:a16="http://schemas.microsoft.com/office/drawing/2014/main" id="{54DE1EFD-8949-4A28-AD69-378EB7349DBB}"/>
              </a:ext>
            </a:extLst>
          </p:cNvPr>
          <p:cNvSpPr>
            <a:spLocks noGrp="1"/>
          </p:cNvSpPr>
          <p:nvPr>
            <p:ph type="body" sz="quarter" idx="13"/>
          </p:nvPr>
        </p:nvSpPr>
        <p:spPr>
          <a:xfrm rot="10800000">
            <a:off x="314325" y="4953000"/>
            <a:ext cx="1143000" cy="1790700"/>
          </a:xfrm>
        </p:spPr>
        <p:txBody>
          <a:bodyPr/>
          <a:lstStyle/>
          <a:p>
            <a:endParaRPr lang="en-US"/>
          </a:p>
        </p:txBody>
      </p:sp>
    </p:spTree>
    <p:extLst>
      <p:ext uri="{BB962C8B-B14F-4D97-AF65-F5344CB8AC3E}">
        <p14:creationId xmlns:p14="http://schemas.microsoft.com/office/powerpoint/2010/main" val="32028405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ernClassicBlock-3">
  <a:themeElements>
    <a:clrScheme name="MSFT_ELT_ModernClassicBlock_03">
      <a:dk1>
        <a:sysClr val="windowText" lastClr="000000"/>
      </a:dk1>
      <a:lt1>
        <a:sysClr val="window" lastClr="FFFFFF"/>
      </a:lt1>
      <a:dk2>
        <a:srgbClr val="43467B"/>
      </a:dk2>
      <a:lt2>
        <a:srgbClr val="DFE3E5"/>
      </a:lt2>
      <a:accent1>
        <a:srgbClr val="43467B"/>
      </a:accent1>
      <a:accent2>
        <a:srgbClr val="E58C09"/>
      </a:accent2>
      <a:accent3>
        <a:srgbClr val="2683C6"/>
      </a:accent3>
      <a:accent4>
        <a:srgbClr val="EEC621"/>
      </a:accent4>
      <a:accent5>
        <a:srgbClr val="1D9BA1"/>
      </a:accent5>
      <a:accent6>
        <a:srgbClr val="87175F"/>
      </a:accent6>
      <a:hlink>
        <a:srgbClr val="0070C0"/>
      </a:hlink>
      <a:folHlink>
        <a:srgbClr val="C00000"/>
      </a:folHlink>
    </a:clrScheme>
    <a:fontScheme name="MSFT_ELT_ModernClassicBlock_03">
      <a:majorFont>
        <a:latin typeface="Tw Cen MT Condensed"/>
        <a:ea typeface=""/>
        <a:cs typeface=""/>
      </a:majorFont>
      <a:minorFont>
        <a:latin typeface="Tw Cen MT"/>
        <a:ea typeface=""/>
        <a:cs typeface=""/>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ELT_Template_ModernClassicBlockLT_v4" id="{30DDF308-B484-4DB0-8959-4BA762476498}" vid="{49FD44A8-5F40-4E6E-BC83-04BD3C4DB2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9fc9171bb41dc08635275f351de8590">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29387215989a890c06011de04edfe97d"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BFCA5F6-1A5A-4D78-BDE2-C793B61E0E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A86D9CC-0D9D-4BFE-B3F3-26F480BF8C8A}">
  <ds:schemaRefs>
    <ds:schemaRef ds:uri="http://schemas.openxmlformats.org/package/2006/metadata/core-properties"/>
    <ds:schemaRef ds:uri="http://purl.org/dc/dcmitype/"/>
    <ds:schemaRef ds:uri="http://www.w3.org/XML/1998/namespace"/>
    <ds:schemaRef ds:uri="http://schemas.microsoft.com/office/infopath/2007/PartnerControls"/>
    <ds:schemaRef ds:uri="http://purl.org/dc/terms/"/>
    <ds:schemaRef ds:uri="http://schemas.microsoft.com/office/2006/documentManagement/types"/>
    <ds:schemaRef ds:uri="http://purl.org/dc/elements/1.1/"/>
    <ds:schemaRef ds:uri="16c05727-aa75-4e4a-9b5f-8a80a1165891"/>
    <ds:schemaRef ds:uri="71af3243-3dd4-4a8d-8c0d-dd76da1f02a5"/>
    <ds:schemaRef ds:uri="http://schemas.microsoft.com/office/2006/metadata/properties"/>
  </ds:schemaRefs>
</ds:datastoreItem>
</file>

<file path=customXml/itemProps3.xml><?xml version="1.0" encoding="utf-8"?>
<ds:datastoreItem xmlns:ds="http://schemas.openxmlformats.org/officeDocument/2006/customXml" ds:itemID="{8106BD98-E608-40A1-98A8-93D5976215C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1250</Words>
  <Application>Microsoft Office PowerPoint</Application>
  <PresentationFormat>Widescreen</PresentationFormat>
  <Paragraphs>131</Paragraphs>
  <Slides>19</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Symbol</vt:lpstr>
      <vt:lpstr>Tw Cen MT</vt:lpstr>
      <vt:lpstr>Tw Cen MT (Body)</vt:lpstr>
      <vt:lpstr>Tw Cen MT Condensed</vt:lpstr>
      <vt:lpstr>Wingdings 3</vt:lpstr>
      <vt:lpstr>ModernClassicBlock-3</vt:lpstr>
      <vt:lpstr>Understanding and Engaging in Customer Experience </vt:lpstr>
      <vt:lpstr>Understanding and Engaging in Customer Experience (BMSW5103) Student: Syed Moksudul Islam Student ID: 1709371 Due date:13/3/2020 Lecturer: Dr Olu Adegbite </vt:lpstr>
      <vt:lpstr>customer relationship Management</vt:lpstr>
      <vt:lpstr>Ethics and unethical </vt:lpstr>
      <vt:lpstr>Sustainability</vt:lpstr>
      <vt:lpstr>Quality system and models</vt:lpstr>
      <vt:lpstr>benefits and drawbacks CRM</vt:lpstr>
      <vt:lpstr>benefits and drawbacks Ethics</vt:lpstr>
      <vt:lpstr>benefits and drawbacks sustainability</vt:lpstr>
      <vt:lpstr>benefits and drawbacks quality</vt:lpstr>
      <vt:lpstr>SWOT analysis on Asda</vt:lpstr>
      <vt:lpstr>SWOT analysis on Asda</vt:lpstr>
      <vt:lpstr>SWOT analysis on Asda</vt:lpstr>
      <vt:lpstr>SWOT analysis on Asda</vt:lpstr>
      <vt:lpstr>SWOT analysis on Asda</vt:lpstr>
      <vt:lpstr>SWOT analysis on Asda</vt:lpstr>
      <vt:lpstr>SWOT ANALYSIS SUMMARY.</vt:lpstr>
      <vt:lpstr>Asda’s development plan</vt:lpstr>
      <vt:lpstr>Thank you  any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2020-03-13T04:36:43Z</dcterms:created>
  <dcterms:modified xsi:type="dcterms:W3CDTF">2020-03-13T06:30:46Z</dcterms:modified>
</cp:coreProperties>
</file>