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Lst>
  <p:sldSz cx="17610138" cy="990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66185C-117B-496A-8588-8890E48E8FE2}" v="299" dt="2019-04-30T06:57:30.0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91" d="100"/>
          <a:sy n="91" d="100"/>
        </p:scale>
        <p:origin x="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se Chandler" userId="dccd86b45cedef6a" providerId="LiveId" clId="{8E66185C-117B-496A-8588-8890E48E8FE2}"/>
    <pc:docChg chg="undo redo custSel addSld modSld modMainMaster">
      <pc:chgData name="Chase Chandler" userId="dccd86b45cedef6a" providerId="LiveId" clId="{8E66185C-117B-496A-8588-8890E48E8FE2}" dt="2019-04-30T06:59:10.019" v="15385" actId="20577"/>
      <pc:docMkLst>
        <pc:docMk/>
      </pc:docMkLst>
      <pc:sldChg chg="addSp delSp modSp">
        <pc:chgData name="Chase Chandler" userId="dccd86b45cedef6a" providerId="LiveId" clId="{8E66185C-117B-496A-8588-8890E48E8FE2}" dt="2019-04-30T06:59:10.019" v="15385" actId="20577"/>
        <pc:sldMkLst>
          <pc:docMk/>
          <pc:sldMk cId="109857222" sldId="256"/>
        </pc:sldMkLst>
        <pc:spChg chg="del mod">
          <ac:chgData name="Chase Chandler" userId="dccd86b45cedef6a" providerId="LiveId" clId="{8E66185C-117B-496A-8588-8890E48E8FE2}" dt="2019-03-27T08:42:34.838" v="452"/>
          <ac:spMkLst>
            <pc:docMk/>
            <pc:sldMk cId="109857222" sldId="256"/>
            <ac:spMk id="2" creationId="{00000000-0000-0000-0000-000000000000}"/>
          </ac:spMkLst>
        </pc:spChg>
        <pc:spChg chg="add mod">
          <ac:chgData name="Chase Chandler" userId="dccd86b45cedef6a" providerId="LiveId" clId="{8E66185C-117B-496A-8588-8890E48E8FE2}" dt="2019-04-29T11:18:39.333" v="14969" actId="20577"/>
          <ac:spMkLst>
            <pc:docMk/>
            <pc:sldMk cId="109857222" sldId="256"/>
            <ac:spMk id="2" creationId="{394719E9-40F6-444C-87DA-DE876F060D69}"/>
          </ac:spMkLst>
        </pc:spChg>
        <pc:spChg chg="del">
          <ac:chgData name="Chase Chandler" userId="dccd86b45cedef6a" providerId="LiveId" clId="{8E66185C-117B-496A-8588-8890E48E8FE2}" dt="2019-03-27T08:42:43.452" v="454"/>
          <ac:spMkLst>
            <pc:docMk/>
            <pc:sldMk cId="109857222" sldId="256"/>
            <ac:spMk id="3" creationId="{00000000-0000-0000-0000-000000000000}"/>
          </ac:spMkLst>
        </pc:spChg>
        <pc:spChg chg="add mod">
          <ac:chgData name="Chase Chandler" userId="dccd86b45cedef6a" providerId="LiveId" clId="{8E66185C-117B-496A-8588-8890E48E8FE2}" dt="2019-04-29T11:19:02.359" v="14980" actId="20577"/>
          <ac:spMkLst>
            <pc:docMk/>
            <pc:sldMk cId="109857222" sldId="256"/>
            <ac:spMk id="3" creationId="{04DFB132-F41B-4A72-9B14-612F733D542C}"/>
          </ac:spMkLst>
        </pc:spChg>
        <pc:spChg chg="add del mod">
          <ac:chgData name="Chase Chandler" userId="dccd86b45cedef6a" providerId="LiveId" clId="{8E66185C-117B-496A-8588-8890E48E8FE2}" dt="2019-03-27T08:23:13.331" v="257"/>
          <ac:spMkLst>
            <pc:docMk/>
            <pc:sldMk cId="109857222" sldId="256"/>
            <ac:spMk id="4" creationId="{AE997875-E891-4145-8624-8FF55883EB38}"/>
          </ac:spMkLst>
        </pc:spChg>
        <pc:spChg chg="add del mod ord">
          <ac:chgData name="Chase Chandler" userId="dccd86b45cedef6a" providerId="LiveId" clId="{8E66185C-117B-496A-8588-8890E48E8FE2}" dt="2019-04-29T11:17:59.557" v="14955" actId="1076"/>
          <ac:spMkLst>
            <pc:docMk/>
            <pc:sldMk cId="109857222" sldId="256"/>
            <ac:spMk id="5" creationId="{0978D18A-C975-41BE-B1EE-DCD34DB65116}"/>
          </ac:spMkLst>
        </pc:spChg>
        <pc:spChg chg="add del mod">
          <ac:chgData name="Chase Chandler" userId="dccd86b45cedef6a" providerId="LiveId" clId="{8E66185C-117B-496A-8588-8890E48E8FE2}" dt="2019-03-27T08:27:30.026" v="289"/>
          <ac:spMkLst>
            <pc:docMk/>
            <pc:sldMk cId="109857222" sldId="256"/>
            <ac:spMk id="6" creationId="{BC217E1F-15B6-478F-B23D-A7C551A902A9}"/>
          </ac:spMkLst>
        </pc:spChg>
        <pc:spChg chg="add del mod">
          <ac:chgData name="Chase Chandler" userId="dccd86b45cedef6a" providerId="LiveId" clId="{8E66185C-117B-496A-8588-8890E48E8FE2}" dt="2019-03-26T12:27:04.478" v="218"/>
          <ac:spMkLst>
            <pc:docMk/>
            <pc:sldMk cId="109857222" sldId="256"/>
            <ac:spMk id="6" creationId="{BCEB03E0-FAD9-43E3-948D-7E43A4193B72}"/>
          </ac:spMkLst>
        </pc:spChg>
        <pc:spChg chg="add del mod">
          <ac:chgData name="Chase Chandler" userId="dccd86b45cedef6a" providerId="LiveId" clId="{8E66185C-117B-496A-8588-8890E48E8FE2}" dt="2019-03-27T08:22:08.582" v="222"/>
          <ac:spMkLst>
            <pc:docMk/>
            <pc:sldMk cId="109857222" sldId="256"/>
            <ac:spMk id="7" creationId="{92CC4A09-51F3-45D5-B467-28F53710A6A6}"/>
          </ac:spMkLst>
        </pc:spChg>
        <pc:spChg chg="add del mod">
          <ac:chgData name="Chase Chandler" userId="dccd86b45cedef6a" providerId="LiveId" clId="{8E66185C-117B-496A-8588-8890E48E8FE2}" dt="2019-03-27T08:30:29.668" v="310"/>
          <ac:spMkLst>
            <pc:docMk/>
            <pc:sldMk cId="109857222" sldId="256"/>
            <ac:spMk id="9" creationId="{14C97EDA-734D-4B33-B78B-EE83CCFA8C40}"/>
          </ac:spMkLst>
        </pc:spChg>
        <pc:spChg chg="add mod">
          <ac:chgData name="Chase Chandler" userId="dccd86b45cedef6a" providerId="LiveId" clId="{8E66185C-117B-496A-8588-8890E48E8FE2}" dt="2019-04-29T11:18:32.523" v="14964" actId="20577"/>
          <ac:spMkLst>
            <pc:docMk/>
            <pc:sldMk cId="109857222" sldId="256"/>
            <ac:spMk id="9" creationId="{75E292F1-0775-43AF-8FCA-69E04C42F357}"/>
          </ac:spMkLst>
        </pc:spChg>
        <pc:spChg chg="add del mod">
          <ac:chgData name="Chase Chandler" userId="dccd86b45cedef6a" providerId="LiveId" clId="{8E66185C-117B-496A-8588-8890E48E8FE2}" dt="2019-03-27T08:32:17.870" v="330"/>
          <ac:spMkLst>
            <pc:docMk/>
            <pc:sldMk cId="109857222" sldId="256"/>
            <ac:spMk id="10" creationId="{87CB8E87-A507-4925-9618-C8E5D14281D3}"/>
          </ac:spMkLst>
        </pc:spChg>
        <pc:spChg chg="add mod">
          <ac:chgData name="Chase Chandler" userId="dccd86b45cedef6a" providerId="LiveId" clId="{8E66185C-117B-496A-8588-8890E48E8FE2}" dt="2019-04-22T22:34:13.120" v="1157" actId="1076"/>
          <ac:spMkLst>
            <pc:docMk/>
            <pc:sldMk cId="109857222" sldId="256"/>
            <ac:spMk id="12" creationId="{A15EE51B-76BE-478A-B3DE-0BCFCE760A99}"/>
          </ac:spMkLst>
        </pc:spChg>
        <pc:spChg chg="add del mod">
          <ac:chgData name="Chase Chandler" userId="dccd86b45cedef6a" providerId="LiveId" clId="{8E66185C-117B-496A-8588-8890E48E8FE2}" dt="2019-04-24T15:49:01.630" v="6716"/>
          <ac:spMkLst>
            <pc:docMk/>
            <pc:sldMk cId="109857222" sldId="256"/>
            <ac:spMk id="16" creationId="{75546652-1BB5-4D87-9E4F-B670C89A3E30}"/>
          </ac:spMkLst>
        </pc:spChg>
        <pc:spChg chg="add del">
          <ac:chgData name="Chase Chandler" userId="dccd86b45cedef6a" providerId="LiveId" clId="{8E66185C-117B-496A-8588-8890E48E8FE2}" dt="2019-04-24T15:49:49.792" v="6718"/>
          <ac:spMkLst>
            <pc:docMk/>
            <pc:sldMk cId="109857222" sldId="256"/>
            <ac:spMk id="17" creationId="{F3544ACF-CD75-4376-BA64-D36D5225FE48}"/>
          </ac:spMkLst>
        </pc:spChg>
        <pc:spChg chg="add mod">
          <ac:chgData name="Chase Chandler" userId="dccd86b45cedef6a" providerId="LiveId" clId="{8E66185C-117B-496A-8588-8890E48E8FE2}" dt="2019-04-29T11:30:17.422" v="15015" actId="2711"/>
          <ac:spMkLst>
            <pc:docMk/>
            <pc:sldMk cId="109857222" sldId="256"/>
            <ac:spMk id="20" creationId="{6354E017-0E49-4221-B948-C7225FFF356D}"/>
          </ac:spMkLst>
        </pc:spChg>
        <pc:spChg chg="add del mod">
          <ac:chgData name="Chase Chandler" userId="dccd86b45cedef6a" providerId="LiveId" clId="{8E66185C-117B-496A-8588-8890E48E8FE2}" dt="2019-03-27T08:42:40.029" v="453"/>
          <ac:spMkLst>
            <pc:docMk/>
            <pc:sldMk cId="109857222" sldId="256"/>
            <ac:spMk id="21" creationId="{4068DFDF-A22D-4395-BA9D-883C36BC9490}"/>
          </ac:spMkLst>
        </pc:spChg>
        <pc:spChg chg="add mod">
          <ac:chgData name="Chase Chandler" userId="dccd86b45cedef6a" providerId="LiveId" clId="{8E66185C-117B-496A-8588-8890E48E8FE2}" dt="2019-04-29T11:18:45.610" v="14971" actId="20577"/>
          <ac:spMkLst>
            <pc:docMk/>
            <pc:sldMk cId="109857222" sldId="256"/>
            <ac:spMk id="21" creationId="{BD568A88-B02C-4437-8D27-45062D3D2D3A}"/>
          </ac:spMkLst>
        </pc:spChg>
        <pc:spChg chg="add mod">
          <ac:chgData name="Chase Chandler" userId="dccd86b45cedef6a" providerId="LiveId" clId="{8E66185C-117B-496A-8588-8890E48E8FE2}" dt="2019-04-23T08:40:31.590" v="2390" actId="14100"/>
          <ac:spMkLst>
            <pc:docMk/>
            <pc:sldMk cId="109857222" sldId="256"/>
            <ac:spMk id="22" creationId="{077CD8B2-D06A-42FB-ADD4-FFB75D63AA32}"/>
          </ac:spMkLst>
        </pc:spChg>
        <pc:spChg chg="add mod ord">
          <ac:chgData name="Chase Chandler" userId="dccd86b45cedef6a" providerId="LiveId" clId="{8E66185C-117B-496A-8588-8890E48E8FE2}" dt="2019-04-22T22:33:01.336" v="1152" actId="1076"/>
          <ac:spMkLst>
            <pc:docMk/>
            <pc:sldMk cId="109857222" sldId="256"/>
            <ac:spMk id="23" creationId="{B2F88146-A521-4291-924D-25BCC8915BF6}"/>
          </ac:spMkLst>
        </pc:spChg>
        <pc:spChg chg="add mod">
          <ac:chgData name="Chase Chandler" userId="dccd86b45cedef6a" providerId="LiveId" clId="{8E66185C-117B-496A-8588-8890E48E8FE2}" dt="2019-04-29T11:18:44.220" v="14970" actId="20577"/>
          <ac:spMkLst>
            <pc:docMk/>
            <pc:sldMk cId="109857222" sldId="256"/>
            <ac:spMk id="24" creationId="{B0EBE020-F5B5-4D1B-ADB5-4A0C26F9226F}"/>
          </ac:spMkLst>
        </pc:spChg>
        <pc:spChg chg="add del mod">
          <ac:chgData name="Chase Chandler" userId="dccd86b45cedef6a" providerId="LiveId" clId="{8E66185C-117B-496A-8588-8890E48E8FE2}" dt="2019-04-01T07:57:58.071" v="605"/>
          <ac:spMkLst>
            <pc:docMk/>
            <pc:sldMk cId="109857222" sldId="256"/>
            <ac:spMk id="24" creationId="{BFB82807-E574-4500-8E3B-37E2712CE034}"/>
          </ac:spMkLst>
        </pc:spChg>
        <pc:spChg chg="add del mod ord">
          <ac:chgData name="Chase Chandler" userId="dccd86b45cedef6a" providerId="LiveId" clId="{8E66185C-117B-496A-8588-8890E48E8FE2}" dt="2019-04-17T19:48:01.781" v="1083"/>
          <ac:spMkLst>
            <pc:docMk/>
            <pc:sldMk cId="109857222" sldId="256"/>
            <ac:spMk id="25" creationId="{50311429-F7C3-4167-950D-5B5C7B853571}"/>
          </ac:spMkLst>
        </pc:spChg>
        <pc:spChg chg="add mod">
          <ac:chgData name="Chase Chandler" userId="dccd86b45cedef6a" providerId="LiveId" clId="{8E66185C-117B-496A-8588-8890E48E8FE2}" dt="2019-04-29T11:18:35.555" v="14966" actId="20577"/>
          <ac:spMkLst>
            <pc:docMk/>
            <pc:sldMk cId="109857222" sldId="256"/>
            <ac:spMk id="25" creationId="{6A75F671-F578-4E48-94A1-D66EEEE5C427}"/>
          </ac:spMkLst>
        </pc:spChg>
        <pc:spChg chg="add del mod">
          <ac:chgData name="Chase Chandler" userId="dccd86b45cedef6a" providerId="LiveId" clId="{8E66185C-117B-496A-8588-8890E48E8FE2}" dt="2019-04-17T19:34:44.623" v="803"/>
          <ac:spMkLst>
            <pc:docMk/>
            <pc:sldMk cId="109857222" sldId="256"/>
            <ac:spMk id="26" creationId="{2D47969F-690C-4024-A7C1-96EA33779085}"/>
          </ac:spMkLst>
        </pc:spChg>
        <pc:spChg chg="add mod">
          <ac:chgData name="Chase Chandler" userId="dccd86b45cedef6a" providerId="LiveId" clId="{8E66185C-117B-496A-8588-8890E48E8FE2}" dt="2019-04-29T11:18:34.370" v="14965" actId="20577"/>
          <ac:spMkLst>
            <pc:docMk/>
            <pc:sldMk cId="109857222" sldId="256"/>
            <ac:spMk id="26" creationId="{93EDEFF7-D590-40E1-9515-7AC71EDD5D67}"/>
          </ac:spMkLst>
        </pc:spChg>
        <pc:spChg chg="add del mod ord">
          <ac:chgData name="Chase Chandler" userId="dccd86b45cedef6a" providerId="LiveId" clId="{8E66185C-117B-496A-8588-8890E48E8FE2}" dt="2019-04-17T19:34:46.790" v="804"/>
          <ac:spMkLst>
            <pc:docMk/>
            <pc:sldMk cId="109857222" sldId="256"/>
            <ac:spMk id="27" creationId="{562D506C-B7E1-497B-8435-9889F78EE6AC}"/>
          </ac:spMkLst>
        </pc:spChg>
        <pc:spChg chg="add del mod">
          <ac:chgData name="Chase Chandler" userId="dccd86b45cedef6a" providerId="LiveId" clId="{8E66185C-117B-496A-8588-8890E48E8FE2}" dt="2019-04-22T22:39:38.041" v="1228"/>
          <ac:spMkLst>
            <pc:docMk/>
            <pc:sldMk cId="109857222" sldId="256"/>
            <ac:spMk id="28" creationId="{39CA5F86-FBBD-4957-8B4B-41773326A35C}"/>
          </ac:spMkLst>
        </pc:spChg>
        <pc:spChg chg="add del mod">
          <ac:chgData name="Chase Chandler" userId="dccd86b45cedef6a" providerId="LiveId" clId="{8E66185C-117B-496A-8588-8890E48E8FE2}" dt="2019-04-22T22:39:04.456" v="1216"/>
          <ac:spMkLst>
            <pc:docMk/>
            <pc:sldMk cId="109857222" sldId="256"/>
            <ac:spMk id="29" creationId="{D5CD2610-9C5D-4872-9C49-15BBC4249675}"/>
          </ac:spMkLst>
        </pc:spChg>
        <pc:spChg chg="add del mod ord">
          <ac:chgData name="Chase Chandler" userId="dccd86b45cedef6a" providerId="LiveId" clId="{8E66185C-117B-496A-8588-8890E48E8FE2}" dt="2019-04-22T22:39:10.658" v="1219"/>
          <ac:spMkLst>
            <pc:docMk/>
            <pc:sldMk cId="109857222" sldId="256"/>
            <ac:spMk id="30" creationId="{FC6D9989-EFE5-4A53-A607-969D84904F54}"/>
          </ac:spMkLst>
        </pc:spChg>
        <pc:spChg chg="add del mod ord">
          <ac:chgData name="Chase Chandler" userId="dccd86b45cedef6a" providerId="LiveId" clId="{8E66185C-117B-496A-8588-8890E48E8FE2}" dt="2019-04-22T22:45:50.934" v="1297"/>
          <ac:spMkLst>
            <pc:docMk/>
            <pc:sldMk cId="109857222" sldId="256"/>
            <ac:spMk id="31" creationId="{38EA26F5-C3A9-4185-B5B9-CCB72AD2C46A}"/>
          </ac:spMkLst>
        </pc:spChg>
        <pc:spChg chg="add del mod">
          <ac:chgData name="Chase Chandler" userId="dccd86b45cedef6a" providerId="LiveId" clId="{8E66185C-117B-496A-8588-8890E48E8FE2}" dt="2019-04-17T19:46:01.771" v="1055"/>
          <ac:spMkLst>
            <pc:docMk/>
            <pc:sldMk cId="109857222" sldId="256"/>
            <ac:spMk id="31" creationId="{91D6299B-3D87-474B-B07B-692F78322EB0}"/>
          </ac:spMkLst>
        </pc:spChg>
        <pc:spChg chg="add del mod">
          <ac:chgData name="Chase Chandler" userId="dccd86b45cedef6a" providerId="LiveId" clId="{8E66185C-117B-496A-8588-8890E48E8FE2}" dt="2019-03-29T08:42:23.782" v="544"/>
          <ac:spMkLst>
            <pc:docMk/>
            <pc:sldMk cId="109857222" sldId="256"/>
            <ac:spMk id="32" creationId="{34E65B84-5B7D-4C69-8097-198DC6058FEE}"/>
          </ac:spMkLst>
        </pc:spChg>
        <pc:spChg chg="add mod ord">
          <ac:chgData name="Chase Chandler" userId="dccd86b45cedef6a" providerId="LiveId" clId="{8E66185C-117B-496A-8588-8890E48E8FE2}" dt="2019-04-24T14:16:54.503" v="5439" actId="1076"/>
          <ac:spMkLst>
            <pc:docMk/>
            <pc:sldMk cId="109857222" sldId="256"/>
            <ac:spMk id="32" creationId="{FE45805E-9A25-41BE-8C13-6F5A0D443DE8}"/>
          </ac:spMkLst>
        </pc:spChg>
        <pc:spChg chg="add del mod">
          <ac:chgData name="Chase Chandler" userId="dccd86b45cedef6a" providerId="LiveId" clId="{8E66185C-117B-496A-8588-8890E48E8FE2}" dt="2019-04-22T22:40:39.567" v="1240"/>
          <ac:spMkLst>
            <pc:docMk/>
            <pc:sldMk cId="109857222" sldId="256"/>
            <ac:spMk id="33" creationId="{416380DD-68FA-46DA-9366-6433B802B277}"/>
          </ac:spMkLst>
        </pc:spChg>
        <pc:spChg chg="add del mod">
          <ac:chgData name="Chase Chandler" userId="dccd86b45cedef6a" providerId="LiveId" clId="{8E66185C-117B-496A-8588-8890E48E8FE2}" dt="2019-04-22T22:39:05.976" v="1217"/>
          <ac:spMkLst>
            <pc:docMk/>
            <pc:sldMk cId="109857222" sldId="256"/>
            <ac:spMk id="34" creationId="{88E7E90E-DC14-4CEB-AED5-F4988E6D7FC3}"/>
          </ac:spMkLst>
        </pc:spChg>
        <pc:spChg chg="add del mod ord">
          <ac:chgData name="Chase Chandler" userId="dccd86b45cedef6a" providerId="LiveId" clId="{8E66185C-117B-496A-8588-8890E48E8FE2}" dt="2019-04-17T19:46:39.797" v="1068"/>
          <ac:spMkLst>
            <pc:docMk/>
            <pc:sldMk cId="109857222" sldId="256"/>
            <ac:spMk id="35" creationId="{73809B1A-7421-4F9C-B0B7-0126BC4E889F}"/>
          </ac:spMkLst>
        </pc:spChg>
        <pc:spChg chg="add del mod">
          <ac:chgData name="Chase Chandler" userId="dccd86b45cedef6a" providerId="LiveId" clId="{8E66185C-117B-496A-8588-8890E48E8FE2}" dt="2019-04-22T22:39:11.794" v="1221"/>
          <ac:spMkLst>
            <pc:docMk/>
            <pc:sldMk cId="109857222" sldId="256"/>
            <ac:spMk id="35" creationId="{DB7AF5FE-3ACC-4179-8920-21FEAD38E7B5}"/>
          </ac:spMkLst>
        </pc:spChg>
        <pc:spChg chg="add del mod ord">
          <ac:chgData name="Chase Chandler" userId="dccd86b45cedef6a" providerId="LiveId" clId="{8E66185C-117B-496A-8588-8890E48E8FE2}" dt="2019-04-22T22:39:13.577" v="1222"/>
          <ac:spMkLst>
            <pc:docMk/>
            <pc:sldMk cId="109857222" sldId="256"/>
            <ac:spMk id="36" creationId="{16CAA9C0-268B-4EB8-9471-1FD50F7D4321}"/>
          </ac:spMkLst>
        </pc:spChg>
        <pc:spChg chg="add mod ord">
          <ac:chgData name="Chase Chandler" userId="dccd86b45cedef6a" providerId="LiveId" clId="{8E66185C-117B-496A-8588-8890E48E8FE2}" dt="2019-04-29T12:54:58.981" v="15017" actId="688"/>
          <ac:spMkLst>
            <pc:docMk/>
            <pc:sldMk cId="109857222" sldId="256"/>
            <ac:spMk id="37" creationId="{80DEFB77-CE9E-4A6F-B0AE-71C9DCEA32CF}"/>
          </ac:spMkLst>
        </pc:spChg>
        <pc:spChg chg="add del mod">
          <ac:chgData name="Chase Chandler" userId="dccd86b45cedef6a" providerId="LiveId" clId="{8E66185C-117B-496A-8588-8890E48E8FE2}" dt="2019-04-22T22:41:00.018" v="1245"/>
          <ac:spMkLst>
            <pc:docMk/>
            <pc:sldMk cId="109857222" sldId="256"/>
            <ac:spMk id="38" creationId="{53AACF67-1B15-443E-8665-4F1C5F707CD3}"/>
          </ac:spMkLst>
        </pc:spChg>
        <pc:spChg chg="add del">
          <ac:chgData name="Chase Chandler" userId="dccd86b45cedef6a" providerId="LiveId" clId="{8E66185C-117B-496A-8588-8890E48E8FE2}" dt="2019-03-29T08:43:00.854" v="552"/>
          <ac:spMkLst>
            <pc:docMk/>
            <pc:sldMk cId="109857222" sldId="256"/>
            <ac:spMk id="39" creationId="{20446467-BF93-409F-B123-95E0F2437F01}"/>
          </ac:spMkLst>
        </pc:spChg>
        <pc:spChg chg="add del mod">
          <ac:chgData name="Chase Chandler" userId="dccd86b45cedef6a" providerId="LiveId" clId="{8E66185C-117B-496A-8588-8890E48E8FE2}" dt="2019-04-22T22:40:36.888" v="1238"/>
          <ac:spMkLst>
            <pc:docMk/>
            <pc:sldMk cId="109857222" sldId="256"/>
            <ac:spMk id="39" creationId="{657C960D-1570-4DB8-8D19-DE88C36D8A9A}"/>
          </ac:spMkLst>
        </pc:spChg>
        <pc:spChg chg="add del mod">
          <ac:chgData name="Chase Chandler" userId="dccd86b45cedef6a" providerId="LiveId" clId="{8E66185C-117B-496A-8588-8890E48E8FE2}" dt="2019-04-17T19:46:01.876" v="1057"/>
          <ac:spMkLst>
            <pc:docMk/>
            <pc:sldMk cId="109857222" sldId="256"/>
            <ac:spMk id="39" creationId="{7AB958F9-371A-4634-9B13-0DD50CDA55E9}"/>
          </ac:spMkLst>
        </pc:spChg>
        <pc:spChg chg="add del mod">
          <ac:chgData name="Chase Chandler" userId="dccd86b45cedef6a" providerId="LiveId" clId="{8E66185C-117B-496A-8588-8890E48E8FE2}" dt="2019-04-25T08:57:14.366" v="11837" actId="767"/>
          <ac:spMkLst>
            <pc:docMk/>
            <pc:sldMk cId="109857222" sldId="256"/>
            <ac:spMk id="39" creationId="{9BFD2BF6-F71A-4129-B2D4-230FE2BB74C3}"/>
          </ac:spMkLst>
        </pc:spChg>
        <pc:spChg chg="add del mod ord">
          <ac:chgData name="Chase Chandler" userId="dccd86b45cedef6a" providerId="LiveId" clId="{8E66185C-117B-496A-8588-8890E48E8FE2}" dt="2019-04-24T14:16:22.613" v="5431"/>
          <ac:spMkLst>
            <pc:docMk/>
            <pc:sldMk cId="109857222" sldId="256"/>
            <ac:spMk id="40" creationId="{43DA04D0-304A-4786-9187-5D10DD0AD647}"/>
          </ac:spMkLst>
        </pc:spChg>
        <pc:spChg chg="add del mod">
          <ac:chgData name="Chase Chandler" userId="dccd86b45cedef6a" providerId="LiveId" clId="{8E66185C-117B-496A-8588-8890E48E8FE2}" dt="2019-04-01T08:02:48.127" v="611"/>
          <ac:spMkLst>
            <pc:docMk/>
            <pc:sldMk cId="109857222" sldId="256"/>
            <ac:spMk id="41" creationId="{3DFDC64B-45F8-4DEF-B17E-CADBA8C9EADC}"/>
          </ac:spMkLst>
        </pc:spChg>
        <pc:spChg chg="add del mod ord">
          <ac:chgData name="Chase Chandler" userId="dccd86b45cedef6a" providerId="LiveId" clId="{8E66185C-117B-496A-8588-8890E48E8FE2}" dt="2019-04-22T22:45:29.088" v="1295"/>
          <ac:spMkLst>
            <pc:docMk/>
            <pc:sldMk cId="109857222" sldId="256"/>
            <ac:spMk id="41" creationId="{43D69FAB-3F68-45F3-8FE7-50C55C59032B}"/>
          </ac:spMkLst>
        </pc:spChg>
        <pc:spChg chg="add mod ord">
          <ac:chgData name="Chase Chandler" userId="dccd86b45cedef6a" providerId="LiveId" clId="{8E66185C-117B-496A-8588-8890E48E8FE2}" dt="2019-04-24T14:17:09.184" v="5446" actId="1076"/>
          <ac:spMkLst>
            <pc:docMk/>
            <pc:sldMk cId="109857222" sldId="256"/>
            <ac:spMk id="41" creationId="{6C42C935-A576-4ABA-9798-9E5547FB01CB}"/>
          </ac:spMkLst>
        </pc:spChg>
        <pc:spChg chg="add del mod">
          <ac:chgData name="Chase Chandler" userId="dccd86b45cedef6a" providerId="LiveId" clId="{8E66185C-117B-496A-8588-8890E48E8FE2}" dt="2019-04-17T19:36:31.375" v="881"/>
          <ac:spMkLst>
            <pc:docMk/>
            <pc:sldMk cId="109857222" sldId="256"/>
            <ac:spMk id="42" creationId="{D9E5500D-6760-466F-8E50-AA183F88DBDB}"/>
          </ac:spMkLst>
        </pc:spChg>
        <pc:spChg chg="add del mod">
          <ac:chgData name="Chase Chandler" userId="dccd86b45cedef6a" providerId="LiveId" clId="{8E66185C-117B-496A-8588-8890E48E8FE2}" dt="2019-04-22T22:40:38.004" v="1239"/>
          <ac:spMkLst>
            <pc:docMk/>
            <pc:sldMk cId="109857222" sldId="256"/>
            <ac:spMk id="42" creationId="{E1A911D5-3A9A-45A0-9D86-53CB0D7D63CC}"/>
          </ac:spMkLst>
        </pc:spChg>
        <pc:spChg chg="add mod">
          <ac:chgData name="Chase Chandler" userId="dccd86b45cedef6a" providerId="LiveId" clId="{8E66185C-117B-496A-8588-8890E48E8FE2}" dt="2019-04-23T08:40:35.593" v="2391" actId="1076"/>
          <ac:spMkLst>
            <pc:docMk/>
            <pc:sldMk cId="109857222" sldId="256"/>
            <ac:spMk id="43" creationId="{45E50C40-B559-40FE-A321-1EEE268E9ED3}"/>
          </ac:spMkLst>
        </pc:spChg>
        <pc:spChg chg="add del mod">
          <ac:chgData name="Chase Chandler" userId="dccd86b45cedef6a" providerId="LiveId" clId="{8E66185C-117B-496A-8588-8890E48E8FE2}" dt="2019-04-17T19:36:28.715" v="880"/>
          <ac:spMkLst>
            <pc:docMk/>
            <pc:sldMk cId="109857222" sldId="256"/>
            <ac:spMk id="44" creationId="{5D9CB253-DF47-4E4C-AE2B-FA9F5D9D3B4A}"/>
          </ac:spMkLst>
        </pc:spChg>
        <pc:spChg chg="add mod">
          <ac:chgData name="Chase Chandler" userId="dccd86b45cedef6a" providerId="LiveId" clId="{8E66185C-117B-496A-8588-8890E48E8FE2}" dt="2019-04-29T13:58:06.913" v="15019" actId="1076"/>
          <ac:spMkLst>
            <pc:docMk/>
            <pc:sldMk cId="109857222" sldId="256"/>
            <ac:spMk id="44" creationId="{BFB9D969-7F81-447A-A455-ED1834DBF1E6}"/>
          </ac:spMkLst>
        </pc:spChg>
        <pc:spChg chg="add mod ord">
          <ac:chgData name="Chase Chandler" userId="dccd86b45cedef6a" providerId="LiveId" clId="{8E66185C-117B-496A-8588-8890E48E8FE2}" dt="2019-04-24T15:48:29.491" v="6708" actId="1076"/>
          <ac:spMkLst>
            <pc:docMk/>
            <pc:sldMk cId="109857222" sldId="256"/>
            <ac:spMk id="45" creationId="{5DC69E8F-0E6B-4DFB-835C-1CCEDCA00BD1}"/>
          </ac:spMkLst>
        </pc:spChg>
        <pc:spChg chg="add mod ord">
          <ac:chgData name="Chase Chandler" userId="dccd86b45cedef6a" providerId="LiveId" clId="{8E66185C-117B-496A-8588-8890E48E8FE2}" dt="2019-04-24T14:16:29.400" v="5432" actId="1076"/>
          <ac:spMkLst>
            <pc:docMk/>
            <pc:sldMk cId="109857222" sldId="256"/>
            <ac:spMk id="46" creationId="{4BD0E241-D93C-4ADA-B9E9-0EFD4AC6EAFA}"/>
          </ac:spMkLst>
        </pc:spChg>
        <pc:spChg chg="add mod ord">
          <ac:chgData name="Chase Chandler" userId="dccd86b45cedef6a" providerId="LiveId" clId="{8E66185C-117B-496A-8588-8890E48E8FE2}" dt="2019-04-25T10:28:13.406" v="14566" actId="1076"/>
          <ac:spMkLst>
            <pc:docMk/>
            <pc:sldMk cId="109857222" sldId="256"/>
            <ac:spMk id="47" creationId="{89DAB8D8-F3FA-4622-B422-058B1055AFA0}"/>
          </ac:spMkLst>
        </pc:spChg>
        <pc:spChg chg="add mod">
          <ac:chgData name="Chase Chandler" userId="dccd86b45cedef6a" providerId="LiveId" clId="{8E66185C-117B-496A-8588-8890E48E8FE2}" dt="2019-04-24T19:04:54.407" v="8115" actId="1076"/>
          <ac:spMkLst>
            <pc:docMk/>
            <pc:sldMk cId="109857222" sldId="256"/>
            <ac:spMk id="48" creationId="{C8F36B9D-891D-40C4-ADB7-E4FB544935AE}"/>
          </ac:spMkLst>
        </pc:spChg>
        <pc:spChg chg="add del mod">
          <ac:chgData name="Chase Chandler" userId="dccd86b45cedef6a" providerId="LiveId" clId="{8E66185C-117B-496A-8588-8890E48E8FE2}" dt="2019-04-22T22:46:08.708" v="1301"/>
          <ac:spMkLst>
            <pc:docMk/>
            <pc:sldMk cId="109857222" sldId="256"/>
            <ac:spMk id="49" creationId="{D1E4E717-55A5-4F29-B976-8A8E6CBB2663}"/>
          </ac:spMkLst>
        </pc:spChg>
        <pc:spChg chg="add del mod">
          <ac:chgData name="Chase Chandler" userId="dccd86b45cedef6a" providerId="LiveId" clId="{8E66185C-117B-496A-8588-8890E48E8FE2}" dt="2019-04-22T22:45:49.290" v="1296"/>
          <ac:spMkLst>
            <pc:docMk/>
            <pc:sldMk cId="109857222" sldId="256"/>
            <ac:spMk id="50" creationId="{382970AD-1281-4E0D-81AB-4B7FE7D90D63}"/>
          </ac:spMkLst>
        </pc:spChg>
        <pc:spChg chg="add del mod">
          <ac:chgData name="Chase Chandler" userId="dccd86b45cedef6a" providerId="LiveId" clId="{8E66185C-117B-496A-8588-8890E48E8FE2}" dt="2019-04-24T14:14:47.750" v="5402"/>
          <ac:spMkLst>
            <pc:docMk/>
            <pc:sldMk cId="109857222" sldId="256"/>
            <ac:spMk id="51" creationId="{06590267-65B1-4B2B-985F-8010A0982282}"/>
          </ac:spMkLst>
        </pc:spChg>
        <pc:spChg chg="add del mod ord">
          <ac:chgData name="Chase Chandler" userId="dccd86b45cedef6a" providerId="LiveId" clId="{8E66185C-117B-496A-8588-8890E48E8FE2}" dt="2019-04-24T14:08:02.610" v="5244"/>
          <ac:spMkLst>
            <pc:docMk/>
            <pc:sldMk cId="109857222" sldId="256"/>
            <ac:spMk id="52" creationId="{F17509DD-C159-498E-8BFF-60BD6AFECD23}"/>
          </ac:spMkLst>
        </pc:spChg>
        <pc:spChg chg="add del mod ord">
          <ac:chgData name="Chase Chandler" userId="dccd86b45cedef6a" providerId="LiveId" clId="{8E66185C-117B-496A-8588-8890E48E8FE2}" dt="2019-04-22T22:46:12.327" v="1302"/>
          <ac:spMkLst>
            <pc:docMk/>
            <pc:sldMk cId="109857222" sldId="256"/>
            <ac:spMk id="53" creationId="{DFBB954A-2183-4A58-845D-729510DDB83C}"/>
          </ac:spMkLst>
        </pc:spChg>
        <pc:spChg chg="add mod">
          <ac:chgData name="Chase Chandler" userId="dccd86b45cedef6a" providerId="LiveId" clId="{8E66185C-117B-496A-8588-8890E48E8FE2}" dt="2019-04-29T11:16:52.534" v="14943" actId="1076"/>
          <ac:spMkLst>
            <pc:docMk/>
            <pc:sldMk cId="109857222" sldId="256"/>
            <ac:spMk id="53" creationId="{E9CE6C49-7E0E-4B07-B959-EEA1E3C1F425}"/>
          </ac:spMkLst>
        </pc:spChg>
        <pc:spChg chg="add del mod ord">
          <ac:chgData name="Chase Chandler" userId="dccd86b45cedef6a" providerId="LiveId" clId="{8E66185C-117B-496A-8588-8890E48E8FE2}" dt="2019-04-24T14:08:59.553" v="5261"/>
          <ac:spMkLst>
            <pc:docMk/>
            <pc:sldMk cId="109857222" sldId="256"/>
            <ac:spMk id="54" creationId="{A1B770AF-7E95-4C89-B393-7696B529F2BC}"/>
          </ac:spMkLst>
        </pc:spChg>
        <pc:spChg chg="add mod">
          <ac:chgData name="Chase Chandler" userId="dccd86b45cedef6a" providerId="LiveId" clId="{8E66185C-117B-496A-8588-8890E48E8FE2}" dt="2019-04-25T10:26:14.568" v="14531" actId="14100"/>
          <ac:spMkLst>
            <pc:docMk/>
            <pc:sldMk cId="109857222" sldId="256"/>
            <ac:spMk id="55" creationId="{C16C51FA-808D-4F5D-89E4-EDE1138D3CBA}"/>
          </ac:spMkLst>
        </pc:spChg>
        <pc:spChg chg="add mod">
          <ac:chgData name="Chase Chandler" userId="dccd86b45cedef6a" providerId="LiveId" clId="{8E66185C-117B-496A-8588-8890E48E8FE2}" dt="2019-04-24T14:15:32.201" v="5412" actId="14100"/>
          <ac:spMkLst>
            <pc:docMk/>
            <pc:sldMk cId="109857222" sldId="256"/>
            <ac:spMk id="56" creationId="{9B408310-1E05-4E2F-BFC9-2AF7CD751C7A}"/>
          </ac:spMkLst>
        </pc:spChg>
        <pc:spChg chg="add del mod ord">
          <ac:chgData name="Chase Chandler" userId="dccd86b45cedef6a" providerId="LiveId" clId="{8E66185C-117B-496A-8588-8890E48E8FE2}" dt="2019-04-25T08:48:28.747" v="10946"/>
          <ac:spMkLst>
            <pc:docMk/>
            <pc:sldMk cId="109857222" sldId="256"/>
            <ac:spMk id="57" creationId="{C69EF049-195B-4295-B58D-DB1E17D0DC74}"/>
          </ac:spMkLst>
        </pc:spChg>
        <pc:spChg chg="add mod ord">
          <ac:chgData name="Chase Chandler" userId="dccd86b45cedef6a" providerId="LiveId" clId="{8E66185C-117B-496A-8588-8890E48E8FE2}" dt="2019-04-24T14:15:28.449" v="5411" actId="1076"/>
          <ac:spMkLst>
            <pc:docMk/>
            <pc:sldMk cId="109857222" sldId="256"/>
            <ac:spMk id="60" creationId="{3DA91381-1CFD-4737-BDCF-797A352A24DF}"/>
          </ac:spMkLst>
        </pc:spChg>
        <pc:spChg chg="add mod">
          <ac:chgData name="Chase Chandler" userId="dccd86b45cedef6a" providerId="LiveId" clId="{8E66185C-117B-496A-8588-8890E48E8FE2}" dt="2019-04-29T11:18:48.729" v="14973" actId="20577"/>
          <ac:spMkLst>
            <pc:docMk/>
            <pc:sldMk cId="109857222" sldId="256"/>
            <ac:spMk id="65" creationId="{00C81760-8FFA-455C-9912-0C8FDB15976B}"/>
          </ac:spMkLst>
        </pc:spChg>
        <pc:spChg chg="add mod">
          <ac:chgData name="Chase Chandler" userId="dccd86b45cedef6a" providerId="LiveId" clId="{8E66185C-117B-496A-8588-8890E48E8FE2}" dt="2019-04-29T11:18:47.634" v="14972" actId="20577"/>
          <ac:spMkLst>
            <pc:docMk/>
            <pc:sldMk cId="109857222" sldId="256"/>
            <ac:spMk id="66" creationId="{4B8255F9-BE43-4382-9639-3AB9882E95CA}"/>
          </ac:spMkLst>
        </pc:spChg>
        <pc:spChg chg="add mod ord">
          <ac:chgData name="Chase Chandler" userId="dccd86b45cedef6a" providerId="LiveId" clId="{8E66185C-117B-496A-8588-8890E48E8FE2}" dt="2019-04-24T18:44:23.861" v="7116" actId="1076"/>
          <ac:spMkLst>
            <pc:docMk/>
            <pc:sldMk cId="109857222" sldId="256"/>
            <ac:spMk id="67" creationId="{4E082660-E9E1-432D-9072-357055C14826}"/>
          </ac:spMkLst>
        </pc:spChg>
        <pc:spChg chg="add mod ord">
          <ac:chgData name="Chase Chandler" userId="dccd86b45cedef6a" providerId="LiveId" clId="{8E66185C-117B-496A-8588-8890E48E8FE2}" dt="2019-04-24T14:16:00.657" v="5423" actId="1076"/>
          <ac:spMkLst>
            <pc:docMk/>
            <pc:sldMk cId="109857222" sldId="256"/>
            <ac:spMk id="68" creationId="{6EA82C85-D9A6-48AA-82DA-66307A89E787}"/>
          </ac:spMkLst>
        </pc:spChg>
        <pc:spChg chg="add del mod ord">
          <ac:chgData name="Chase Chandler" userId="dccd86b45cedef6a" providerId="LiveId" clId="{8E66185C-117B-496A-8588-8890E48E8FE2}" dt="2019-04-25T08:48:33.380" v="10947"/>
          <ac:spMkLst>
            <pc:docMk/>
            <pc:sldMk cId="109857222" sldId="256"/>
            <ac:spMk id="69" creationId="{7FC2EC4C-B7D1-4DF3-AB03-D94BA5813264}"/>
          </ac:spMkLst>
        </pc:spChg>
        <pc:spChg chg="add mod">
          <ac:chgData name="Chase Chandler" userId="dccd86b45cedef6a" providerId="LiveId" clId="{8E66185C-117B-496A-8588-8890E48E8FE2}" dt="2019-04-25T09:30:18.885" v="12637" actId="14100"/>
          <ac:spMkLst>
            <pc:docMk/>
            <pc:sldMk cId="109857222" sldId="256"/>
            <ac:spMk id="70" creationId="{488150D5-0459-4BE4-9C55-12A90C2042B3}"/>
          </ac:spMkLst>
        </pc:spChg>
        <pc:spChg chg="add mod">
          <ac:chgData name="Chase Chandler" userId="dccd86b45cedef6a" providerId="LiveId" clId="{8E66185C-117B-496A-8588-8890E48E8FE2}" dt="2019-04-29T11:18:56.656" v="14974" actId="20577"/>
          <ac:spMkLst>
            <pc:docMk/>
            <pc:sldMk cId="109857222" sldId="256"/>
            <ac:spMk id="71" creationId="{1CF0536C-BA9E-45EC-B7DF-A2ACDE18F1C3}"/>
          </ac:spMkLst>
        </pc:spChg>
        <pc:spChg chg="add mod">
          <ac:chgData name="Chase Chandler" userId="dccd86b45cedef6a" providerId="LiveId" clId="{8E66185C-117B-496A-8588-8890E48E8FE2}" dt="2019-04-29T11:19:00.143" v="14978" actId="20577"/>
          <ac:spMkLst>
            <pc:docMk/>
            <pc:sldMk cId="109857222" sldId="256"/>
            <ac:spMk id="72" creationId="{73F449C4-A168-4410-8ABD-A593C3D8AA11}"/>
          </ac:spMkLst>
        </pc:spChg>
        <pc:spChg chg="add mod">
          <ac:chgData name="Chase Chandler" userId="dccd86b45cedef6a" providerId="LiveId" clId="{8E66185C-117B-496A-8588-8890E48E8FE2}" dt="2019-04-29T11:18:26.013" v="14959" actId="20577"/>
          <ac:spMkLst>
            <pc:docMk/>
            <pc:sldMk cId="109857222" sldId="256"/>
            <ac:spMk id="73" creationId="{E926DC1D-F0F1-4FD6-882B-15FEB7539585}"/>
          </ac:spMkLst>
        </pc:spChg>
        <pc:spChg chg="add del mod">
          <ac:chgData name="Chase Chandler" userId="dccd86b45cedef6a" providerId="LiveId" clId="{8E66185C-117B-496A-8588-8890E48E8FE2}" dt="2019-04-24T16:04:12.008" v="6729"/>
          <ac:spMkLst>
            <pc:docMk/>
            <pc:sldMk cId="109857222" sldId="256"/>
            <ac:spMk id="74" creationId="{44D994DD-D58E-4FE6-B19E-2010D13404A3}"/>
          </ac:spMkLst>
        </pc:spChg>
        <pc:spChg chg="add mod">
          <ac:chgData name="Chase Chandler" userId="dccd86b45cedef6a" providerId="LiveId" clId="{8E66185C-117B-496A-8588-8890E48E8FE2}" dt="2019-04-25T09:21:16.517" v="12522" actId="14100"/>
          <ac:spMkLst>
            <pc:docMk/>
            <pc:sldMk cId="109857222" sldId="256"/>
            <ac:spMk id="75" creationId="{0A63D163-0781-4CBC-B668-C0080A02D606}"/>
          </ac:spMkLst>
        </pc:spChg>
        <pc:spChg chg="add mod">
          <ac:chgData name="Chase Chandler" userId="dccd86b45cedef6a" providerId="LiveId" clId="{8E66185C-117B-496A-8588-8890E48E8FE2}" dt="2019-04-29T11:19:09.205" v="14982" actId="20577"/>
          <ac:spMkLst>
            <pc:docMk/>
            <pc:sldMk cId="109857222" sldId="256"/>
            <ac:spMk id="78" creationId="{7C03F1FB-3E5C-41B1-A0F0-31659211B953}"/>
          </ac:spMkLst>
        </pc:spChg>
        <pc:spChg chg="add mod">
          <ac:chgData name="Chase Chandler" userId="dccd86b45cedef6a" providerId="LiveId" clId="{8E66185C-117B-496A-8588-8890E48E8FE2}" dt="2019-04-29T11:19:07.688" v="14981" actId="20577"/>
          <ac:spMkLst>
            <pc:docMk/>
            <pc:sldMk cId="109857222" sldId="256"/>
            <ac:spMk id="79" creationId="{BF955F71-0B69-49A8-802E-1512860F1697}"/>
          </ac:spMkLst>
        </pc:spChg>
        <pc:spChg chg="add mod">
          <ac:chgData name="Chase Chandler" userId="dccd86b45cedef6a" providerId="LiveId" clId="{8E66185C-117B-496A-8588-8890E48E8FE2}" dt="2019-04-25T09:21:00.969" v="12518" actId="14100"/>
          <ac:spMkLst>
            <pc:docMk/>
            <pc:sldMk cId="109857222" sldId="256"/>
            <ac:spMk id="80" creationId="{5E4B3865-4D53-4E65-ADD4-D9A981F916B5}"/>
          </ac:spMkLst>
        </pc:spChg>
        <pc:spChg chg="add del mod">
          <ac:chgData name="Chase Chandler" userId="dccd86b45cedef6a" providerId="LiveId" clId="{8E66185C-117B-496A-8588-8890E48E8FE2}" dt="2019-04-24T19:35:49.460" v="8813"/>
          <ac:spMkLst>
            <pc:docMk/>
            <pc:sldMk cId="109857222" sldId="256"/>
            <ac:spMk id="83" creationId="{C5EF1A98-10B7-40B7-B1F1-B36177830846}"/>
          </ac:spMkLst>
        </pc:spChg>
        <pc:spChg chg="add mod">
          <ac:chgData name="Chase Chandler" userId="dccd86b45cedef6a" providerId="LiveId" clId="{8E66185C-117B-496A-8588-8890E48E8FE2}" dt="2019-04-25T09:29:50.084" v="12612" actId="20577"/>
          <ac:spMkLst>
            <pc:docMk/>
            <pc:sldMk cId="109857222" sldId="256"/>
            <ac:spMk id="84" creationId="{B1CA421B-CD39-40F9-B9CD-71272DB9DE2A}"/>
          </ac:spMkLst>
        </pc:spChg>
        <pc:spChg chg="add mod">
          <ac:chgData name="Chase Chandler" userId="dccd86b45cedef6a" providerId="LiveId" clId="{8E66185C-117B-496A-8588-8890E48E8FE2}" dt="2019-04-25T09:22:36.389" v="12539" actId="14100"/>
          <ac:spMkLst>
            <pc:docMk/>
            <pc:sldMk cId="109857222" sldId="256"/>
            <ac:spMk id="85" creationId="{0F8193C6-47AB-45E7-B547-5C3613DD52AC}"/>
          </ac:spMkLst>
        </pc:spChg>
        <pc:spChg chg="add mod">
          <ac:chgData name="Chase Chandler" userId="dccd86b45cedef6a" providerId="LiveId" clId="{8E66185C-117B-496A-8588-8890E48E8FE2}" dt="2019-04-25T09:22:38.980" v="12540" actId="14100"/>
          <ac:spMkLst>
            <pc:docMk/>
            <pc:sldMk cId="109857222" sldId="256"/>
            <ac:spMk id="86" creationId="{7CD4C158-B622-429C-A81B-26EDF87A2FF6}"/>
          </ac:spMkLst>
        </pc:spChg>
        <pc:spChg chg="add mod">
          <ac:chgData name="Chase Chandler" userId="dccd86b45cedef6a" providerId="LiveId" clId="{8E66185C-117B-496A-8588-8890E48E8FE2}" dt="2019-04-25T09:22:42.221" v="12541" actId="14100"/>
          <ac:spMkLst>
            <pc:docMk/>
            <pc:sldMk cId="109857222" sldId="256"/>
            <ac:spMk id="87" creationId="{7A45715A-7594-40CC-B1CB-EEFC9A5BD468}"/>
          </ac:spMkLst>
        </pc:spChg>
        <pc:spChg chg="add mod">
          <ac:chgData name="Chase Chandler" userId="dccd86b45cedef6a" providerId="LiveId" clId="{8E66185C-117B-496A-8588-8890E48E8FE2}" dt="2019-04-25T09:34:02.284" v="12767" actId="20577"/>
          <ac:spMkLst>
            <pc:docMk/>
            <pc:sldMk cId="109857222" sldId="256"/>
            <ac:spMk id="88" creationId="{B7516D93-4FF3-4EE8-B45D-86E1803088D4}"/>
          </ac:spMkLst>
        </pc:spChg>
        <pc:spChg chg="add del mod">
          <ac:chgData name="Chase Chandler" userId="dccd86b45cedef6a" providerId="LiveId" clId="{8E66185C-117B-496A-8588-8890E48E8FE2}" dt="2019-04-25T00:27:05.292" v="10381"/>
          <ac:spMkLst>
            <pc:docMk/>
            <pc:sldMk cId="109857222" sldId="256"/>
            <ac:spMk id="89" creationId="{57015076-6F9A-492A-AE09-9F60DADB99D8}"/>
          </ac:spMkLst>
        </pc:spChg>
        <pc:spChg chg="add mod">
          <ac:chgData name="Chase Chandler" userId="dccd86b45cedef6a" providerId="LiveId" clId="{8E66185C-117B-496A-8588-8890E48E8FE2}" dt="2019-04-29T11:19:29.602" v="14985" actId="20577"/>
          <ac:spMkLst>
            <pc:docMk/>
            <pc:sldMk cId="109857222" sldId="256"/>
            <ac:spMk id="90" creationId="{EAF2400A-2036-4806-907F-62CF50731A8E}"/>
          </ac:spMkLst>
        </pc:spChg>
        <pc:spChg chg="add mod">
          <ac:chgData name="Chase Chandler" userId="dccd86b45cedef6a" providerId="LiveId" clId="{8E66185C-117B-496A-8588-8890E48E8FE2}" dt="2019-04-29T11:19:21.484" v="14983" actId="1076"/>
          <ac:spMkLst>
            <pc:docMk/>
            <pc:sldMk cId="109857222" sldId="256"/>
            <ac:spMk id="91" creationId="{5F3AF6A9-1152-43B1-9251-86181BD5A602}"/>
          </ac:spMkLst>
        </pc:spChg>
        <pc:spChg chg="add mod">
          <ac:chgData name="Chase Chandler" userId="dccd86b45cedef6a" providerId="LiveId" clId="{8E66185C-117B-496A-8588-8890E48E8FE2}" dt="2019-04-29T11:19:24.237" v="14984" actId="1076"/>
          <ac:spMkLst>
            <pc:docMk/>
            <pc:sldMk cId="109857222" sldId="256"/>
            <ac:spMk id="92" creationId="{124EC1BF-5811-4E65-AA32-46E96A52FC8D}"/>
          </ac:spMkLst>
        </pc:spChg>
        <pc:spChg chg="add mod">
          <ac:chgData name="Chase Chandler" userId="dccd86b45cedef6a" providerId="LiveId" clId="{8E66185C-117B-496A-8588-8890E48E8FE2}" dt="2019-04-25T09:25:42.121" v="12606" actId="14100"/>
          <ac:spMkLst>
            <pc:docMk/>
            <pc:sldMk cId="109857222" sldId="256"/>
            <ac:spMk id="93" creationId="{E3C09054-9700-481B-BF26-AD9D1F791104}"/>
          </ac:spMkLst>
        </pc:spChg>
        <pc:spChg chg="add mod">
          <ac:chgData name="Chase Chandler" userId="dccd86b45cedef6a" providerId="LiveId" clId="{8E66185C-117B-496A-8588-8890E48E8FE2}" dt="2019-04-25T09:25:44.808" v="12607" actId="1076"/>
          <ac:spMkLst>
            <pc:docMk/>
            <pc:sldMk cId="109857222" sldId="256"/>
            <ac:spMk id="94" creationId="{CAD89423-B8C0-480E-AE71-D5E4BE8112C0}"/>
          </ac:spMkLst>
        </pc:spChg>
        <pc:spChg chg="add del mod">
          <ac:chgData name="Chase Chandler" userId="dccd86b45cedef6a" providerId="LiveId" clId="{8E66185C-117B-496A-8588-8890E48E8FE2}" dt="2019-04-25T09:13:43.743" v="12282"/>
          <ac:spMkLst>
            <pc:docMk/>
            <pc:sldMk cId="109857222" sldId="256"/>
            <ac:spMk id="95" creationId="{F563A0E8-F1D9-4052-B11F-D80010192DC4}"/>
          </ac:spMkLst>
        </pc:spChg>
        <pc:spChg chg="add mod">
          <ac:chgData name="Chase Chandler" userId="dccd86b45cedef6a" providerId="LiveId" clId="{8E66185C-117B-496A-8588-8890E48E8FE2}" dt="2019-04-29T11:19:35.513" v="14986" actId="20577"/>
          <ac:spMkLst>
            <pc:docMk/>
            <pc:sldMk cId="109857222" sldId="256"/>
            <ac:spMk id="96" creationId="{73BAA52F-E149-4082-9E05-3F9CFBE5CD2D}"/>
          </ac:spMkLst>
        </pc:spChg>
        <pc:spChg chg="add mod">
          <ac:chgData name="Chase Chandler" userId="dccd86b45cedef6a" providerId="LiveId" clId="{8E66185C-117B-496A-8588-8890E48E8FE2}" dt="2019-04-29T11:19:44.765" v="14989" actId="20577"/>
          <ac:spMkLst>
            <pc:docMk/>
            <pc:sldMk cId="109857222" sldId="256"/>
            <ac:spMk id="97" creationId="{F36875EC-780C-4752-AE5F-4AA480DFE2D6}"/>
          </ac:spMkLst>
        </pc:spChg>
        <pc:spChg chg="add mod">
          <ac:chgData name="Chase Chandler" userId="dccd86b45cedef6a" providerId="LiveId" clId="{8E66185C-117B-496A-8588-8890E48E8FE2}" dt="2019-04-25T10:27:53.350" v="14561" actId="1076"/>
          <ac:spMkLst>
            <pc:docMk/>
            <pc:sldMk cId="109857222" sldId="256"/>
            <ac:spMk id="98" creationId="{594F652A-C545-45DB-AB50-767A26859D1D}"/>
          </ac:spMkLst>
        </pc:spChg>
        <pc:spChg chg="add mod">
          <ac:chgData name="Chase Chandler" userId="dccd86b45cedef6a" providerId="LiveId" clId="{8E66185C-117B-496A-8588-8890E48E8FE2}" dt="2019-04-25T10:27:56.512" v="14562" actId="1076"/>
          <ac:spMkLst>
            <pc:docMk/>
            <pc:sldMk cId="109857222" sldId="256"/>
            <ac:spMk id="99" creationId="{92A6915B-54AC-469C-9503-54BED7877AA5}"/>
          </ac:spMkLst>
        </pc:spChg>
        <pc:spChg chg="add mod">
          <ac:chgData name="Chase Chandler" userId="dccd86b45cedef6a" providerId="LiveId" clId="{8E66185C-117B-496A-8588-8890E48E8FE2}" dt="2019-04-29T11:19:41.972" v="14988" actId="20577"/>
          <ac:spMkLst>
            <pc:docMk/>
            <pc:sldMk cId="109857222" sldId="256"/>
            <ac:spMk id="100" creationId="{E96C0703-B98E-4CD0-8E41-4981B4618EB6}"/>
          </ac:spMkLst>
        </pc:spChg>
        <pc:spChg chg="add mod">
          <ac:chgData name="Chase Chandler" userId="dccd86b45cedef6a" providerId="LiveId" clId="{8E66185C-117B-496A-8588-8890E48E8FE2}" dt="2019-04-29T11:19:39.888" v="14987" actId="20577"/>
          <ac:spMkLst>
            <pc:docMk/>
            <pc:sldMk cId="109857222" sldId="256"/>
            <ac:spMk id="101" creationId="{049F4E0B-1649-43D4-84A8-AF576FCD4B10}"/>
          </ac:spMkLst>
        </pc:spChg>
        <pc:spChg chg="add mod">
          <ac:chgData name="Chase Chandler" userId="dccd86b45cedef6a" providerId="LiveId" clId="{8E66185C-117B-496A-8588-8890E48E8FE2}" dt="2019-04-25T10:26:28.617" v="14534" actId="14100"/>
          <ac:spMkLst>
            <pc:docMk/>
            <pc:sldMk cId="109857222" sldId="256"/>
            <ac:spMk id="102" creationId="{FA92C7E2-5409-4D86-BB45-0D4DB5362EF9}"/>
          </ac:spMkLst>
        </pc:spChg>
        <pc:spChg chg="add del mod ord">
          <ac:chgData name="Chase Chandler" userId="dccd86b45cedef6a" providerId="LiveId" clId="{8E66185C-117B-496A-8588-8890E48E8FE2}" dt="2019-04-29T11:16:05.294" v="14934" actId="20577"/>
          <ac:spMkLst>
            <pc:docMk/>
            <pc:sldMk cId="109857222" sldId="256"/>
            <ac:spMk id="107" creationId="{28B75B4D-37CC-4681-84BD-06FA98588BB6}"/>
          </ac:spMkLst>
        </pc:spChg>
        <pc:spChg chg="add mod">
          <ac:chgData name="Chase Chandler" userId="dccd86b45cedef6a" providerId="LiveId" clId="{8E66185C-117B-496A-8588-8890E48E8FE2}" dt="2019-04-30T06:59:10.019" v="15385" actId="20577"/>
          <ac:spMkLst>
            <pc:docMk/>
            <pc:sldMk cId="109857222" sldId="256"/>
            <ac:spMk id="108" creationId="{D3D12919-CAB0-4AC7-AF68-DADF1376A4D0}"/>
          </ac:spMkLst>
        </pc:spChg>
        <pc:spChg chg="add del mod">
          <ac:chgData name="Chase Chandler" userId="dccd86b45cedef6a" providerId="LiveId" clId="{8E66185C-117B-496A-8588-8890E48E8FE2}" dt="2019-04-29T11:16:11.982" v="14935"/>
          <ac:spMkLst>
            <pc:docMk/>
            <pc:sldMk cId="109857222" sldId="256"/>
            <ac:spMk id="109" creationId="{B8C27CAB-F5D0-4936-A780-867349EAF1B8}"/>
          </ac:spMkLst>
        </pc:spChg>
        <pc:spChg chg="add del mod">
          <ac:chgData name="Chase Chandler" userId="dccd86b45cedef6a" providerId="LiveId" clId="{8E66185C-117B-496A-8588-8890E48E8FE2}" dt="2019-04-29T11:14:00.266" v="14920"/>
          <ac:spMkLst>
            <pc:docMk/>
            <pc:sldMk cId="109857222" sldId="256"/>
            <ac:spMk id="110" creationId="{B1242342-5B1D-45D4-85B7-6B1979ADD822}"/>
          </ac:spMkLst>
        </pc:spChg>
        <pc:spChg chg="add mod">
          <ac:chgData name="Chase Chandler" userId="dccd86b45cedef6a" providerId="LiveId" clId="{8E66185C-117B-496A-8588-8890E48E8FE2}" dt="2019-04-30T06:59:03.244" v="15380" actId="20577"/>
          <ac:spMkLst>
            <pc:docMk/>
            <pc:sldMk cId="109857222" sldId="256"/>
            <ac:spMk id="112" creationId="{8B81224C-0154-4B58-A2A1-0E6BF5A1FA3D}"/>
          </ac:spMkLst>
        </pc:spChg>
        <pc:picChg chg="add del mod">
          <ac:chgData name="Chase Chandler" userId="dccd86b45cedef6a" providerId="LiveId" clId="{8E66185C-117B-496A-8588-8890E48E8FE2}" dt="2019-04-30T06:55:20.009" v="15122"/>
          <ac:picMkLst>
            <pc:docMk/>
            <pc:sldMk cId="109857222" sldId="256"/>
            <ac:picMk id="8" creationId="{1B6CB975-ADA7-4A9C-A4DD-40E8FB566BFE}"/>
          </ac:picMkLst>
        </pc:picChg>
        <pc:picChg chg="add del">
          <ac:chgData name="Chase Chandler" userId="dccd86b45cedef6a" providerId="LiveId" clId="{8E66185C-117B-496A-8588-8890E48E8FE2}" dt="2019-04-30T06:54:12.997" v="15112"/>
          <ac:picMkLst>
            <pc:docMk/>
            <pc:sldMk cId="109857222" sldId="256"/>
            <ac:picMk id="111" creationId="{7FFD5608-AB8F-4F8E-80FC-06708F7D7B4A}"/>
          </ac:picMkLst>
        </pc:picChg>
        <pc:picChg chg="add mod">
          <ac:chgData name="Chase Chandler" userId="dccd86b45cedef6a" providerId="LiveId" clId="{8E66185C-117B-496A-8588-8890E48E8FE2}" dt="2019-04-23T08:44:15.239" v="2756" actId="1076"/>
          <ac:picMkLst>
            <pc:docMk/>
            <pc:sldMk cId="109857222" sldId="256"/>
            <ac:picMk id="1026" creationId="{10CE5B7C-B6A8-46CD-8112-6876BD8DAD6F}"/>
          </ac:picMkLst>
        </pc:picChg>
        <pc:picChg chg="add del mod">
          <ac:chgData name="Chase Chandler" userId="dccd86b45cedef6a" providerId="LiveId" clId="{8E66185C-117B-496A-8588-8890E48E8FE2}" dt="2019-04-30T06:55:21.836" v="15124"/>
          <ac:picMkLst>
            <pc:docMk/>
            <pc:sldMk cId="109857222" sldId="256"/>
            <ac:picMk id="1028" creationId="{63201696-04F2-42F7-9992-A8E2133FF491}"/>
          </ac:picMkLst>
        </pc:picChg>
        <pc:cxnChg chg="add mod">
          <ac:chgData name="Chase Chandler" userId="dccd86b45cedef6a" providerId="LiveId" clId="{8E66185C-117B-496A-8588-8890E48E8FE2}" dt="2019-04-22T22:33:23.642" v="1154" actId="14100"/>
          <ac:cxnSpMkLst>
            <pc:docMk/>
            <pc:sldMk cId="109857222" sldId="256"/>
            <ac:cxnSpMk id="13" creationId="{B94A5A7B-2077-45F6-BC80-ED66F560C7C1}"/>
          </ac:cxnSpMkLst>
        </pc:cxnChg>
        <pc:cxnChg chg="add mod">
          <ac:chgData name="Chase Chandler" userId="dccd86b45cedef6a" providerId="LiveId" clId="{8E66185C-117B-496A-8588-8890E48E8FE2}" dt="2019-04-22T22:33:44.328" v="1156" actId="1076"/>
          <ac:cxnSpMkLst>
            <pc:docMk/>
            <pc:sldMk cId="109857222" sldId="256"/>
            <ac:cxnSpMk id="27" creationId="{090A7A26-D285-447D-9F75-B57E1E26A4CA}"/>
          </ac:cxnSpMkLst>
        </pc:cxnChg>
        <pc:cxnChg chg="add mod">
          <ac:chgData name="Chase Chandler" userId="dccd86b45cedef6a" providerId="LiveId" clId="{8E66185C-117B-496A-8588-8890E48E8FE2}" dt="2019-04-29T11:16:31.350" v="14939" actId="1076"/>
          <ac:cxnSpMkLst>
            <pc:docMk/>
            <pc:sldMk cId="109857222" sldId="256"/>
            <ac:cxnSpMk id="42" creationId="{75FF81EB-9E49-4324-A5C8-F190A5AB1DCB}"/>
          </ac:cxnSpMkLst>
        </pc:cxnChg>
        <pc:cxnChg chg="add mod">
          <ac:chgData name="Chase Chandler" userId="dccd86b45cedef6a" providerId="LiveId" clId="{8E66185C-117B-496A-8588-8890E48E8FE2}" dt="2019-04-29T13:58:26.019" v="15020" actId="1076"/>
          <ac:cxnSpMkLst>
            <pc:docMk/>
            <pc:sldMk cId="109857222" sldId="256"/>
            <ac:cxnSpMk id="49" creationId="{232C2B8E-BDA1-4300-AEF0-DD9245D8FBAB}"/>
          </ac:cxnSpMkLst>
        </pc:cxnChg>
        <pc:cxnChg chg="add mod">
          <ac:chgData name="Chase Chandler" userId="dccd86b45cedef6a" providerId="LiveId" clId="{8E66185C-117B-496A-8588-8890E48E8FE2}" dt="2019-04-29T11:17:50.638" v="14954" actId="1076"/>
          <ac:cxnSpMkLst>
            <pc:docMk/>
            <pc:sldMk cId="109857222" sldId="256"/>
            <ac:cxnSpMk id="58" creationId="{4F68E9BD-7BF5-4252-991F-9FB300AA78AB}"/>
          </ac:cxnSpMkLst>
        </pc:cxnChg>
        <pc:cxnChg chg="add mod">
          <ac:chgData name="Chase Chandler" userId="dccd86b45cedef6a" providerId="LiveId" clId="{8E66185C-117B-496A-8588-8890E48E8FE2}" dt="2019-04-23T08:40:38.936" v="2392" actId="1076"/>
          <ac:cxnSpMkLst>
            <pc:docMk/>
            <pc:sldMk cId="109857222" sldId="256"/>
            <ac:cxnSpMk id="59" creationId="{7CA74A18-C54B-4606-B1A5-AAA224174A7B}"/>
          </ac:cxnSpMkLst>
        </pc:cxnChg>
        <pc:cxnChg chg="add mod">
          <ac:chgData name="Chase Chandler" userId="dccd86b45cedef6a" providerId="LiveId" clId="{8E66185C-117B-496A-8588-8890E48E8FE2}" dt="2019-04-24T19:04:23.631" v="8105" actId="1076"/>
          <ac:cxnSpMkLst>
            <pc:docMk/>
            <pc:sldMk cId="109857222" sldId="256"/>
            <ac:cxnSpMk id="61" creationId="{EE43EB36-A894-4D1D-BEC5-5F824F03BF95}"/>
          </ac:cxnSpMkLst>
        </pc:cxnChg>
        <pc:cxnChg chg="add mod ord">
          <ac:chgData name="Chase Chandler" userId="dccd86b45cedef6a" providerId="LiveId" clId="{8E66185C-117B-496A-8588-8890E48E8FE2}" dt="2019-04-24T14:17:01.240" v="5442" actId="1076"/>
          <ac:cxnSpMkLst>
            <pc:docMk/>
            <pc:sldMk cId="109857222" sldId="256"/>
            <ac:cxnSpMk id="62" creationId="{4DD4AE23-74F5-42D0-AF04-11F781694EA1}"/>
          </ac:cxnSpMkLst>
        </pc:cxnChg>
        <pc:cxnChg chg="add mod">
          <ac:chgData name="Chase Chandler" userId="dccd86b45cedef6a" providerId="LiveId" clId="{8E66185C-117B-496A-8588-8890E48E8FE2}" dt="2019-04-24T14:16:36.072" v="5434" actId="1076"/>
          <ac:cxnSpMkLst>
            <pc:docMk/>
            <pc:sldMk cId="109857222" sldId="256"/>
            <ac:cxnSpMk id="63" creationId="{804C61D4-0AE8-410B-AE35-625F202921F2}"/>
          </ac:cxnSpMkLst>
        </pc:cxnChg>
        <pc:cxnChg chg="add mod">
          <ac:chgData name="Chase Chandler" userId="dccd86b45cedef6a" providerId="LiveId" clId="{8E66185C-117B-496A-8588-8890E48E8FE2}" dt="2019-04-25T10:28:10.334" v="14565" actId="1076"/>
          <ac:cxnSpMkLst>
            <pc:docMk/>
            <pc:sldMk cId="109857222" sldId="256"/>
            <ac:cxnSpMk id="64" creationId="{59234E12-E970-40E2-BB7E-B800124BD554}"/>
          </ac:cxnSpMkLst>
        </pc:cxnChg>
        <pc:cxnChg chg="add mod">
          <ac:chgData name="Chase Chandler" userId="dccd86b45cedef6a" providerId="LiveId" clId="{8E66185C-117B-496A-8588-8890E48E8FE2}" dt="2019-04-24T18:55:52.317" v="7466" actId="14100"/>
          <ac:cxnSpMkLst>
            <pc:docMk/>
            <pc:sldMk cId="109857222" sldId="256"/>
            <ac:cxnSpMk id="76" creationId="{3522ED95-8BA1-4E1E-A0DE-BBC1A33CC153}"/>
          </ac:cxnSpMkLst>
        </pc:cxnChg>
        <pc:cxnChg chg="add mod">
          <ac:chgData name="Chase Chandler" userId="dccd86b45cedef6a" providerId="LiveId" clId="{8E66185C-117B-496A-8588-8890E48E8FE2}" dt="2019-04-24T19:08:47.149" v="8173" actId="14100"/>
          <ac:cxnSpMkLst>
            <pc:docMk/>
            <pc:sldMk cId="109857222" sldId="256"/>
            <ac:cxnSpMk id="77" creationId="{4BDE71DB-147B-4096-97B6-975583D0401E}"/>
          </ac:cxnSpMkLst>
        </pc:cxnChg>
        <pc:cxnChg chg="add mod">
          <ac:chgData name="Chase Chandler" userId="dccd86b45cedef6a" providerId="LiveId" clId="{8E66185C-117B-496A-8588-8890E48E8FE2}" dt="2019-04-25T09:22:21.859" v="12536" actId="1076"/>
          <ac:cxnSpMkLst>
            <pc:docMk/>
            <pc:sldMk cId="109857222" sldId="256"/>
            <ac:cxnSpMk id="81" creationId="{131E8A0C-F249-4F35-9727-6F885395B0A1}"/>
          </ac:cxnSpMkLst>
        </pc:cxnChg>
        <pc:cxnChg chg="add mod">
          <ac:chgData name="Chase Chandler" userId="dccd86b45cedef6a" providerId="LiveId" clId="{8E66185C-117B-496A-8588-8890E48E8FE2}" dt="2019-04-24T19:06:31.678" v="8136" actId="1076"/>
          <ac:cxnSpMkLst>
            <pc:docMk/>
            <pc:sldMk cId="109857222" sldId="256"/>
            <ac:cxnSpMk id="82" creationId="{608FCE1C-06FB-4E88-8DA0-E8A9AC8733A1}"/>
          </ac:cxnSpMkLst>
        </pc:cxnChg>
      </pc:sldChg>
      <pc:sldChg chg="addSp delSp modSp add setBg">
        <pc:chgData name="Chase Chandler" userId="dccd86b45cedef6a" providerId="LiveId" clId="{8E66185C-117B-496A-8588-8890E48E8FE2}" dt="2019-04-30T06:57:20.649" v="15306" actId="114"/>
        <pc:sldMkLst>
          <pc:docMk/>
          <pc:sldMk cId="2324664476" sldId="257"/>
        </pc:sldMkLst>
        <pc:spChg chg="add mod">
          <ac:chgData name="Chase Chandler" userId="dccd86b45cedef6a" providerId="LiveId" clId="{8E66185C-117B-496A-8588-8890E48E8FE2}" dt="2019-04-30T06:57:20.649" v="15306" actId="114"/>
          <ac:spMkLst>
            <pc:docMk/>
            <pc:sldMk cId="2324664476" sldId="257"/>
            <ac:spMk id="2" creationId="{479F11A5-2106-4317-8E94-64829C9250C9}"/>
          </ac:spMkLst>
        </pc:spChg>
        <pc:spChg chg="del">
          <ac:chgData name="Chase Chandler" userId="dccd86b45cedef6a" providerId="LiveId" clId="{8E66185C-117B-496A-8588-8890E48E8FE2}" dt="2019-03-29T08:53:52.031" v="560"/>
          <ac:spMkLst>
            <pc:docMk/>
            <pc:sldMk cId="2324664476" sldId="257"/>
            <ac:spMk id="2" creationId="{8449AD1A-BBA8-4FB3-A881-E328920C0411}"/>
          </ac:spMkLst>
        </pc:spChg>
        <pc:spChg chg="del">
          <ac:chgData name="Chase Chandler" userId="dccd86b45cedef6a" providerId="LiveId" clId="{8E66185C-117B-496A-8588-8890E48E8FE2}" dt="2019-03-29T08:53:52.031" v="560"/>
          <ac:spMkLst>
            <pc:docMk/>
            <pc:sldMk cId="2324664476" sldId="257"/>
            <ac:spMk id="3" creationId="{C958DF4D-FE66-4520-8DF3-6CB45B67E8EC}"/>
          </ac:spMkLst>
        </pc:spChg>
        <pc:spChg chg="add mod ord">
          <ac:chgData name="Chase Chandler" userId="dccd86b45cedef6a" providerId="LiveId" clId="{8E66185C-117B-496A-8588-8890E48E8FE2}" dt="2019-04-23T07:47:48.899" v="1333" actId="2711"/>
          <ac:spMkLst>
            <pc:docMk/>
            <pc:sldMk cId="2324664476" sldId="257"/>
            <ac:spMk id="4" creationId="{BA2A5899-C16B-4970-BAED-D188DBA867AA}"/>
          </ac:spMkLst>
        </pc:spChg>
        <pc:spChg chg="add mod">
          <ac:chgData name="Chase Chandler" userId="dccd86b45cedef6a" providerId="LiveId" clId="{8E66185C-117B-496A-8588-8890E48E8FE2}" dt="2019-04-22T22:31:24.103" v="1130"/>
          <ac:spMkLst>
            <pc:docMk/>
            <pc:sldMk cId="2324664476" sldId="257"/>
            <ac:spMk id="5" creationId="{FE8E0BA9-B192-443A-AFF0-BC1CA6F9ABBD}"/>
          </ac:spMkLst>
        </pc:spChg>
        <pc:spChg chg="add del mod">
          <ac:chgData name="Chase Chandler" userId="dccd86b45cedef6a" providerId="LiveId" clId="{8E66185C-117B-496A-8588-8890E48E8FE2}" dt="2019-03-29T08:54:46.147" v="565" actId="11529"/>
          <ac:spMkLst>
            <pc:docMk/>
            <pc:sldMk cId="2324664476" sldId="257"/>
            <ac:spMk id="6" creationId="{CED329D1-F50B-43B6-94E1-6DE2F5A71A4C}"/>
          </ac:spMkLst>
        </pc:spChg>
        <pc:spChg chg="add mod">
          <ac:chgData name="Chase Chandler" userId="dccd86b45cedef6a" providerId="LiveId" clId="{8E66185C-117B-496A-8588-8890E48E8FE2}" dt="2019-04-22T22:36:39.472" v="1181" actId="14100"/>
          <ac:spMkLst>
            <pc:docMk/>
            <pc:sldMk cId="2324664476" sldId="257"/>
            <ac:spMk id="7" creationId="{B3D357E7-4332-4807-9800-69893425811C}"/>
          </ac:spMkLst>
        </pc:spChg>
        <pc:spChg chg="add del">
          <ac:chgData name="Chase Chandler" userId="dccd86b45cedef6a" providerId="LiveId" clId="{8E66185C-117B-496A-8588-8890E48E8FE2}" dt="2019-03-29T08:55:27.214" v="573"/>
          <ac:spMkLst>
            <pc:docMk/>
            <pc:sldMk cId="2324664476" sldId="257"/>
            <ac:spMk id="8" creationId="{ED6C8D77-A0EC-40B6-B693-26AACA2442E4}"/>
          </ac:spMkLst>
        </pc:spChg>
        <pc:spChg chg="add mod">
          <ac:chgData name="Chase Chandler" userId="dccd86b45cedef6a" providerId="LiveId" clId="{8E66185C-117B-496A-8588-8890E48E8FE2}" dt="2019-04-22T22:37:07.361" v="1189" actId="1076"/>
          <ac:spMkLst>
            <pc:docMk/>
            <pc:sldMk cId="2324664476" sldId="257"/>
            <ac:spMk id="9" creationId="{871363D9-FC37-4CE7-9298-044AB539D00A}"/>
          </ac:spMkLst>
        </pc:spChg>
        <pc:cxnChg chg="add del">
          <ac:chgData name="Chase Chandler" userId="dccd86b45cedef6a" providerId="LiveId" clId="{8E66185C-117B-496A-8588-8890E48E8FE2}" dt="2019-04-24T14:01:53.229" v="4960"/>
          <ac:cxnSpMkLst>
            <pc:docMk/>
            <pc:sldMk cId="2324664476" sldId="257"/>
            <ac:cxnSpMk id="8" creationId="{92F861F3-03CC-471D-B236-A2362F1190F9}"/>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71702" y="1112897"/>
            <a:ext cx="15573966" cy="4842933"/>
          </a:xfrm>
        </p:spPr>
        <p:txBody>
          <a:bodyPr anchor="b">
            <a:noAutofit/>
          </a:bodyPr>
          <a:lstStyle>
            <a:lvl1pPr algn="l">
              <a:lnSpc>
                <a:spcPct val="80000"/>
              </a:lnSpc>
              <a:defRPr sz="12711" spc="-173"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64156" y="6076599"/>
            <a:ext cx="13329224" cy="2377440"/>
          </a:xfrm>
        </p:spPr>
        <p:txBody>
          <a:bodyPr>
            <a:normAutofit/>
          </a:bodyPr>
          <a:lstStyle>
            <a:lvl1pPr marL="0" indent="0" algn="l">
              <a:buNone/>
              <a:defRPr sz="4622">
                <a:solidFill>
                  <a:schemeClr val="tx1"/>
                </a:solidFill>
                <a:latin typeface="+mj-lt"/>
              </a:defRPr>
            </a:lvl1pPr>
            <a:lvl2pPr marL="660380" indent="0" algn="ctr">
              <a:buNone/>
              <a:defRPr sz="4044"/>
            </a:lvl2pPr>
            <a:lvl3pPr marL="1320759" indent="0" algn="ctr">
              <a:buNone/>
              <a:defRPr sz="3467"/>
            </a:lvl3pPr>
            <a:lvl4pPr marL="1981139" indent="0" algn="ctr">
              <a:buNone/>
              <a:defRPr sz="2889"/>
            </a:lvl4pPr>
            <a:lvl5pPr marL="2641519" indent="0" algn="ctr">
              <a:buNone/>
              <a:defRPr sz="2889"/>
            </a:lvl5pPr>
            <a:lvl6pPr marL="3301898" indent="0" algn="ctr">
              <a:buNone/>
              <a:defRPr sz="2889"/>
            </a:lvl6pPr>
            <a:lvl7pPr marL="3962278" indent="0" algn="ctr">
              <a:buNone/>
              <a:defRPr sz="2889"/>
            </a:lvl7pPr>
            <a:lvl8pPr marL="4622658" indent="0" algn="ctr">
              <a:buNone/>
              <a:defRPr sz="2889"/>
            </a:lvl8pPr>
            <a:lvl9pPr marL="5283037" indent="0" algn="ctr">
              <a:buNone/>
              <a:defRPr sz="2889"/>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24/04/2019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01134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41929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71702" y="1108494"/>
            <a:ext cx="15571765" cy="4847336"/>
          </a:xfrm>
        </p:spPr>
        <p:txBody>
          <a:bodyPr anchor="b">
            <a:normAutofit/>
          </a:bodyPr>
          <a:lstStyle>
            <a:lvl1pPr>
              <a:lnSpc>
                <a:spcPct val="80000"/>
              </a:lnSpc>
              <a:defRPr sz="12711" b="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964155" y="6072746"/>
            <a:ext cx="13326472" cy="2377440"/>
          </a:xfrm>
        </p:spPr>
        <p:txBody>
          <a:bodyPr anchor="t">
            <a:normAutofit/>
          </a:bodyPr>
          <a:lstStyle>
            <a:lvl1pPr marL="0" indent="0">
              <a:buNone/>
              <a:defRPr sz="4622">
                <a:solidFill>
                  <a:schemeClr val="tx1"/>
                </a:solidFill>
                <a:latin typeface="+mj-lt"/>
              </a:defRPr>
            </a:lvl1pPr>
            <a:lvl2pPr marL="660380" indent="0">
              <a:buNone/>
              <a:defRPr sz="2600">
                <a:solidFill>
                  <a:schemeClr val="tx1">
                    <a:tint val="75000"/>
                  </a:schemeClr>
                </a:solidFill>
              </a:defRPr>
            </a:lvl2pPr>
            <a:lvl3pPr marL="1320759" indent="0">
              <a:buNone/>
              <a:defRPr sz="2311">
                <a:solidFill>
                  <a:schemeClr val="tx1">
                    <a:tint val="75000"/>
                  </a:schemeClr>
                </a:solidFill>
              </a:defRPr>
            </a:lvl3pPr>
            <a:lvl4pPr marL="1981139" indent="0">
              <a:buNone/>
              <a:defRPr sz="2022">
                <a:solidFill>
                  <a:schemeClr val="tx1">
                    <a:tint val="75000"/>
                  </a:schemeClr>
                </a:solidFill>
              </a:defRPr>
            </a:lvl4pPr>
            <a:lvl5pPr marL="2641519" indent="0">
              <a:buNone/>
              <a:defRPr sz="2022">
                <a:solidFill>
                  <a:schemeClr val="tx1">
                    <a:tint val="75000"/>
                  </a:schemeClr>
                </a:solidFill>
              </a:defRPr>
            </a:lvl5pPr>
            <a:lvl6pPr marL="3301898" indent="0">
              <a:buNone/>
              <a:defRPr sz="2022">
                <a:solidFill>
                  <a:schemeClr val="tx1">
                    <a:tint val="75000"/>
                  </a:schemeClr>
                </a:solidFill>
              </a:defRPr>
            </a:lvl6pPr>
            <a:lvl7pPr marL="3962278" indent="0">
              <a:buNone/>
              <a:defRPr sz="2022">
                <a:solidFill>
                  <a:schemeClr val="tx1">
                    <a:tint val="75000"/>
                  </a:schemeClr>
                </a:solidFill>
              </a:defRPr>
            </a:lvl7pPr>
            <a:lvl8pPr marL="4622658" indent="0">
              <a:buNone/>
              <a:defRPr sz="2022">
                <a:solidFill>
                  <a:schemeClr val="tx1">
                    <a:tint val="75000"/>
                  </a:schemeClr>
                </a:solidFill>
              </a:defRPr>
            </a:lvl8pPr>
            <a:lvl9pPr marL="5283037" indent="0">
              <a:buNone/>
              <a:defRPr sz="202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02661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77363" y="2886194"/>
            <a:ext cx="6735878" cy="5441696"/>
          </a:xfrm>
        </p:spPr>
        <p:txBody>
          <a:bodyPr/>
          <a:lstStyle>
            <a:lvl1pPr>
              <a:defRPr sz="3467"/>
            </a:lvl1pPr>
            <a:lvl2pPr>
              <a:defRPr sz="2889"/>
            </a:lvl2pPr>
            <a:lvl3pPr>
              <a:defRPr sz="2600"/>
            </a:lvl3pPr>
            <a:lvl4pPr>
              <a:defRPr sz="2311"/>
            </a:lvl4pPr>
            <a:lvl5pPr>
              <a:defRPr sz="2311"/>
            </a:lvl5pPr>
            <a:lvl6pPr>
              <a:defRPr sz="2311"/>
            </a:lvl6pPr>
            <a:lvl7pPr>
              <a:defRPr sz="2311"/>
            </a:lvl7pPr>
            <a:lvl8pPr>
              <a:defRPr sz="2311"/>
            </a:lvl8pPr>
            <a:lvl9pPr>
              <a:defRPr sz="23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682771" y="2886194"/>
            <a:ext cx="6735878" cy="5441696"/>
          </a:xfrm>
        </p:spPr>
        <p:txBody>
          <a:bodyPr/>
          <a:lstStyle>
            <a:lvl1pPr>
              <a:defRPr sz="3467"/>
            </a:lvl1pPr>
            <a:lvl2pPr>
              <a:defRPr sz="2889"/>
            </a:lvl2pPr>
            <a:lvl3pPr>
              <a:defRPr sz="2600"/>
            </a:lvl3pPr>
            <a:lvl4pPr>
              <a:defRPr sz="2311"/>
            </a:lvl4pPr>
            <a:lvl5pPr>
              <a:defRPr sz="2311"/>
            </a:lvl5pPr>
            <a:lvl6pPr>
              <a:defRPr sz="2311"/>
            </a:lvl6pPr>
            <a:lvl7pPr>
              <a:defRPr sz="2311"/>
            </a:lvl7pPr>
            <a:lvl8pPr>
              <a:defRPr sz="2311"/>
            </a:lvl8pPr>
            <a:lvl9pPr>
              <a:defRPr sz="23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0181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77363" y="2947341"/>
            <a:ext cx="6735878" cy="1044911"/>
          </a:xfrm>
        </p:spPr>
        <p:txBody>
          <a:bodyPr anchor="ctr">
            <a:normAutofit/>
          </a:bodyPr>
          <a:lstStyle>
            <a:lvl1pPr marL="0" indent="0">
              <a:buNone/>
              <a:defRPr sz="3178" b="0" cap="all" baseline="0">
                <a:solidFill>
                  <a:schemeClr val="accent1"/>
                </a:solidFill>
                <a:latin typeface="+mj-lt"/>
              </a:defRPr>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a:t>Click to edit Master text styles</a:t>
            </a:r>
          </a:p>
        </p:txBody>
      </p:sp>
      <p:sp>
        <p:nvSpPr>
          <p:cNvPr id="4" name="Content Placeholder 3"/>
          <p:cNvSpPr>
            <a:spLocks noGrp="1"/>
          </p:cNvSpPr>
          <p:nvPr>
            <p:ph sz="half" idx="2"/>
          </p:nvPr>
        </p:nvSpPr>
        <p:spPr>
          <a:xfrm>
            <a:off x="977363" y="3976677"/>
            <a:ext cx="6735878" cy="4622800"/>
          </a:xfrm>
        </p:spPr>
        <p:txBody>
          <a:bodyPr/>
          <a:lstStyle>
            <a:lvl1pPr>
              <a:defRPr sz="3467"/>
            </a:lvl1pPr>
            <a:lvl2pPr>
              <a:defRPr sz="2889"/>
            </a:lvl2pPr>
            <a:lvl3pPr>
              <a:defRPr sz="2600"/>
            </a:lvl3pPr>
            <a:lvl4pPr>
              <a:defRPr sz="2311"/>
            </a:lvl4pPr>
            <a:lvl5pPr>
              <a:defRPr sz="2311"/>
            </a:lvl5pPr>
            <a:lvl6pPr>
              <a:defRPr sz="2311"/>
            </a:lvl6pPr>
            <a:lvl7pPr>
              <a:defRPr sz="2311"/>
            </a:lvl7pPr>
            <a:lvl8pPr>
              <a:defRPr sz="2311"/>
            </a:lvl8pPr>
            <a:lvl9pPr>
              <a:defRPr sz="23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677395" y="2944406"/>
            <a:ext cx="6735878" cy="1043432"/>
          </a:xfrm>
        </p:spPr>
        <p:txBody>
          <a:bodyPr anchor="ctr">
            <a:normAutofit/>
          </a:bodyPr>
          <a:lstStyle>
            <a:lvl1pPr marL="0" indent="0">
              <a:buNone/>
              <a:defRPr sz="3178" b="0" cap="all" baseline="0">
                <a:latin typeface="+mj-lt"/>
              </a:defRPr>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a:t>Click to edit Master text styles</a:t>
            </a:r>
          </a:p>
        </p:txBody>
      </p:sp>
      <p:sp>
        <p:nvSpPr>
          <p:cNvPr id="6" name="Content Placeholder 5"/>
          <p:cNvSpPr>
            <a:spLocks noGrp="1"/>
          </p:cNvSpPr>
          <p:nvPr>
            <p:ph sz="quarter" idx="4"/>
          </p:nvPr>
        </p:nvSpPr>
        <p:spPr>
          <a:xfrm>
            <a:off x="8677395" y="3973652"/>
            <a:ext cx="6735878" cy="4622800"/>
          </a:xfrm>
        </p:spPr>
        <p:txBody>
          <a:bodyPr/>
          <a:lstStyle>
            <a:lvl1pPr>
              <a:defRPr sz="3467"/>
            </a:lvl1pPr>
            <a:lvl2pPr>
              <a:defRPr sz="2889"/>
            </a:lvl2pPr>
            <a:lvl3pPr>
              <a:defRPr sz="2600"/>
            </a:lvl3pPr>
            <a:lvl4pPr>
              <a:defRPr sz="2311"/>
            </a:lvl4pPr>
            <a:lvl5pPr>
              <a:defRPr sz="2311"/>
            </a:lvl5pPr>
            <a:lvl6pPr>
              <a:defRPr sz="2311"/>
            </a:lvl6pPr>
            <a:lvl7pPr>
              <a:defRPr sz="2311"/>
            </a:lvl7pPr>
            <a:lvl8pPr>
              <a:defRPr sz="2311"/>
            </a:lvl8pPr>
            <a:lvl9pPr>
              <a:defRPr sz="23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24/04/2019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47571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24/04/2019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78911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09573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11006336" y="0"/>
            <a:ext cx="6603802" cy="990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11932781" y="783296"/>
            <a:ext cx="4886813" cy="2773680"/>
          </a:xfrm>
        </p:spPr>
        <p:txBody>
          <a:bodyPr anchor="b">
            <a:noAutofit/>
          </a:bodyPr>
          <a:lstStyle>
            <a:lvl1pPr>
              <a:lnSpc>
                <a:spcPct val="85000"/>
              </a:lnSpc>
              <a:defRPr sz="5778">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1100634" y="1100667"/>
            <a:ext cx="8805069" cy="6604000"/>
          </a:xfrm>
        </p:spPr>
        <p:txBody>
          <a:bodyPr/>
          <a:lstStyle>
            <a:lvl1pPr>
              <a:defRPr sz="4622"/>
            </a:lvl1pPr>
            <a:lvl2pPr>
              <a:defRPr sz="4044"/>
            </a:lvl2pPr>
            <a:lvl3pPr>
              <a:defRPr sz="3467"/>
            </a:lvl3pPr>
            <a:lvl4pPr>
              <a:defRPr sz="2889"/>
            </a:lvl4pPr>
            <a:lvl5pPr>
              <a:defRPr sz="2889"/>
            </a:lvl5pPr>
            <a:lvl6pPr>
              <a:defRPr sz="2889"/>
            </a:lvl6pPr>
            <a:lvl7pPr>
              <a:defRPr sz="2889"/>
            </a:lvl7pPr>
            <a:lvl8pPr>
              <a:defRPr sz="2889"/>
            </a:lvl8pPr>
            <a:lvl9pPr>
              <a:defRPr sz="288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953837" y="3628175"/>
            <a:ext cx="4908826" cy="4516759"/>
          </a:xfrm>
        </p:spPr>
        <p:txBody>
          <a:bodyPr>
            <a:normAutofit/>
          </a:bodyPr>
          <a:lstStyle>
            <a:lvl1pPr marL="0" marR="0" indent="0" algn="l" defTabSz="1320759" rtl="0" eaLnBrk="1" fontAlgn="auto" latinLnBrk="0" hangingPunct="1">
              <a:lnSpc>
                <a:spcPct val="100000"/>
              </a:lnSpc>
              <a:spcBef>
                <a:spcPts val="1733"/>
              </a:spcBef>
              <a:spcAft>
                <a:spcPts val="0"/>
              </a:spcAft>
              <a:buClrTx/>
              <a:buSzTx/>
              <a:buFontTx/>
              <a:buNone/>
              <a:tabLst/>
              <a:defRPr sz="2600">
                <a:solidFill>
                  <a:srgbClr val="FFFFFF"/>
                </a:solidFill>
              </a:defRPr>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marL="0" marR="0" lvl="0" indent="0" algn="l" defTabSz="1320759" rtl="0" eaLnBrk="1" fontAlgn="auto" latinLnBrk="0" hangingPunct="1">
              <a:lnSpc>
                <a:spcPct val="100000"/>
              </a:lnSpc>
              <a:spcBef>
                <a:spcPts val="2022"/>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59081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37740" y="7826964"/>
            <a:ext cx="15571765" cy="885853"/>
          </a:xfrm>
        </p:spPr>
        <p:txBody>
          <a:bodyPr anchor="b">
            <a:normAutofit/>
          </a:bodyPr>
          <a:lstStyle>
            <a:lvl1pPr>
              <a:defRPr sz="4622"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7610138" cy="7700264"/>
          </a:xfrm>
          <a:solidFill>
            <a:schemeClr val="accent1">
              <a:lumMod val="20000"/>
              <a:lumOff val="80000"/>
            </a:schemeClr>
          </a:solidFill>
        </p:spPr>
        <p:txBody>
          <a:bodyPr anchor="t"/>
          <a:lstStyle>
            <a:lvl1pPr marL="0" indent="0" algn="ctr">
              <a:spcBef>
                <a:spcPts val="1156"/>
              </a:spcBef>
              <a:buNone/>
              <a:defRPr sz="4622">
                <a:solidFill>
                  <a:schemeClr val="bg1"/>
                </a:solidFill>
              </a:defRPr>
            </a:lvl1pPr>
            <a:lvl2pPr marL="660380" indent="0">
              <a:buNone/>
              <a:defRPr sz="4044"/>
            </a:lvl2pPr>
            <a:lvl3pPr marL="1320759" indent="0">
              <a:buNone/>
              <a:defRPr sz="3467"/>
            </a:lvl3pPr>
            <a:lvl4pPr marL="1981139" indent="0">
              <a:buNone/>
              <a:defRPr sz="2889"/>
            </a:lvl4pPr>
            <a:lvl5pPr marL="2641519" indent="0">
              <a:buNone/>
              <a:defRPr sz="2889"/>
            </a:lvl5pPr>
            <a:lvl6pPr marL="3301898" indent="0">
              <a:buNone/>
              <a:defRPr sz="2889"/>
            </a:lvl6pPr>
            <a:lvl7pPr marL="3962278" indent="0">
              <a:buNone/>
              <a:defRPr sz="2889"/>
            </a:lvl7pPr>
            <a:lvl8pPr marL="4622658" indent="0">
              <a:buNone/>
              <a:defRPr sz="2889"/>
            </a:lvl8pPr>
            <a:lvl9pPr marL="5283037" indent="0">
              <a:buNone/>
              <a:defRPr sz="2889"/>
            </a:lvl9pPr>
          </a:lstStyle>
          <a:p>
            <a:r>
              <a:rPr lang="en-US"/>
              <a:t>Click icon to add picture</a:t>
            </a:r>
            <a:endParaRPr lang="en-US" dirty="0"/>
          </a:p>
        </p:txBody>
      </p:sp>
      <p:sp>
        <p:nvSpPr>
          <p:cNvPr id="4" name="Text Placeholder 3"/>
          <p:cNvSpPr>
            <a:spLocks noGrp="1"/>
          </p:cNvSpPr>
          <p:nvPr>
            <p:ph type="body" sz="half" idx="2"/>
          </p:nvPr>
        </p:nvSpPr>
        <p:spPr>
          <a:xfrm>
            <a:off x="977363" y="8536284"/>
            <a:ext cx="13330874" cy="770467"/>
          </a:xfrm>
        </p:spPr>
        <p:txBody>
          <a:bodyPr>
            <a:normAutofit/>
          </a:bodyPr>
          <a:lstStyle>
            <a:lvl1pPr marL="0" indent="0">
              <a:lnSpc>
                <a:spcPct val="90000"/>
              </a:lnSpc>
              <a:buNone/>
              <a:defRPr sz="2022">
                <a:solidFill>
                  <a:schemeClr val="tx1"/>
                </a:solidFill>
              </a:defRPr>
            </a:lvl1pPr>
            <a:lvl2pPr marL="660380" indent="0">
              <a:buNone/>
              <a:defRPr sz="1733"/>
            </a:lvl2pPr>
            <a:lvl3pPr marL="1320759" indent="0">
              <a:buNone/>
              <a:defRPr sz="1444"/>
            </a:lvl3pPr>
            <a:lvl4pPr marL="1981139" indent="0">
              <a:buNone/>
              <a:defRPr sz="1300"/>
            </a:lvl4pPr>
            <a:lvl5pPr marL="2641519" indent="0">
              <a:buNone/>
              <a:defRPr sz="1300"/>
            </a:lvl5pPr>
            <a:lvl6pPr marL="3301898" indent="0">
              <a:buNone/>
              <a:defRPr sz="1300"/>
            </a:lvl6pPr>
            <a:lvl7pPr marL="3962278" indent="0">
              <a:buNone/>
              <a:defRPr sz="1300"/>
            </a:lvl7pPr>
            <a:lvl8pPr marL="4622658" indent="0">
              <a:buNone/>
              <a:defRPr sz="1300"/>
            </a:lvl8pPr>
            <a:lvl9pPr marL="5283037" indent="0">
              <a:buNone/>
              <a:defRPr sz="1300"/>
            </a:lvl9pPr>
          </a:lstStyle>
          <a:p>
            <a:pPr lvl="0"/>
            <a:r>
              <a:rPr lang="en-US"/>
              <a:t>Click to edit Master text styles</a:t>
            </a:r>
          </a:p>
        </p:txBody>
      </p:sp>
      <p:sp>
        <p:nvSpPr>
          <p:cNvPr id="9" name="Date Placeholder 8"/>
          <p:cNvSpPr>
            <a:spLocks noGrp="1"/>
          </p:cNvSpPr>
          <p:nvPr>
            <p:ph type="dt" sz="half" idx="10"/>
          </p:nvPr>
        </p:nvSpPr>
        <p:spPr/>
        <p:txBody>
          <a:bodyPr/>
          <a:lstStyle/>
          <a:p>
            <a:fld id="{846CE7D5-CF57-46EF-B807-FDD0502418D4}" type="datetimeFigureOut">
              <a:rPr lang="en-GB" smtClean="0"/>
              <a:t>24/04/2019</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261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24297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629771" y="1004358"/>
            <a:ext cx="3797186" cy="6934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4392" y="1031876"/>
            <a:ext cx="11171431" cy="7800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02643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49296" y="721548"/>
            <a:ext cx="15560208" cy="23951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77363" y="2905761"/>
            <a:ext cx="15532692" cy="5440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570" y="9262423"/>
            <a:ext cx="5943422" cy="330200"/>
          </a:xfrm>
          <a:prstGeom prst="rect">
            <a:avLst/>
          </a:prstGeom>
        </p:spPr>
        <p:txBody>
          <a:bodyPr vert="horz" lIns="91440" tIns="45720" rIns="91440" bIns="45720" rtlCol="0" anchor="ctr"/>
          <a:lstStyle>
            <a:lvl1pPr algn="l">
              <a:defRPr sz="1372">
                <a:solidFill>
                  <a:schemeClr val="tx1">
                    <a:alpha val="80000"/>
                  </a:schemeClr>
                </a:solidFill>
              </a:defRPr>
            </a:lvl1pPr>
          </a:lstStyle>
          <a:p>
            <a:fld id="{846CE7D5-CF57-46EF-B807-FDD0502418D4}" type="datetimeFigureOut">
              <a:rPr lang="en-GB" smtClean="0"/>
              <a:t>24/04/2019</a:t>
            </a:fld>
            <a:endParaRPr lang="en-GB"/>
          </a:p>
        </p:txBody>
      </p:sp>
      <p:sp>
        <p:nvSpPr>
          <p:cNvPr id="5" name="Footer Placeholder 4"/>
          <p:cNvSpPr>
            <a:spLocks noGrp="1"/>
          </p:cNvSpPr>
          <p:nvPr>
            <p:ph type="ftr" sz="quarter" idx="3"/>
          </p:nvPr>
        </p:nvSpPr>
        <p:spPr>
          <a:xfrm>
            <a:off x="990570" y="9467896"/>
            <a:ext cx="7264182" cy="330200"/>
          </a:xfrm>
          <a:prstGeom prst="rect">
            <a:avLst/>
          </a:prstGeom>
        </p:spPr>
        <p:txBody>
          <a:bodyPr vert="horz" lIns="91440" tIns="45720" rIns="91440" bIns="45720" rtlCol="0" anchor="ctr"/>
          <a:lstStyle>
            <a:lvl1pPr algn="l">
              <a:defRPr sz="1372"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12658624" y="8488152"/>
            <a:ext cx="4226433" cy="2017945"/>
          </a:xfrm>
          <a:prstGeom prst="rect">
            <a:avLst/>
          </a:prstGeom>
        </p:spPr>
        <p:txBody>
          <a:bodyPr vert="horz" lIns="91440" tIns="45720" rIns="91440" bIns="45720" rtlCol="0" anchor="b"/>
          <a:lstStyle>
            <a:lvl1pPr algn="r">
              <a:defRPr sz="14877" b="0">
                <a:ln>
                  <a:noFill/>
                </a:ln>
                <a:solidFill>
                  <a:schemeClr val="tx1">
                    <a:alpha val="20000"/>
                  </a:schemeClr>
                </a:solidFill>
                <a:latin typeface="+mj-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11433786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1320759" rtl="0" eaLnBrk="1" latinLnBrk="0" hangingPunct="1">
        <a:lnSpc>
          <a:spcPct val="85000"/>
        </a:lnSpc>
        <a:spcBef>
          <a:spcPct val="0"/>
        </a:spcBef>
        <a:buNone/>
        <a:defRPr sz="7800" kern="1200" spc="-173" baseline="0">
          <a:solidFill>
            <a:schemeClr val="tx1">
              <a:lumMod val="75000"/>
              <a:lumOff val="25000"/>
            </a:schemeClr>
          </a:solidFill>
          <a:latin typeface="+mj-lt"/>
          <a:ea typeface="+mj-ea"/>
          <a:cs typeface="+mj-cs"/>
        </a:defRPr>
      </a:lvl1pPr>
    </p:titleStyle>
    <p:bodyStyle>
      <a:lvl1pPr marL="132076" indent="-132076" algn="l" defTabSz="1320759" rtl="0" eaLnBrk="1" latinLnBrk="0" hangingPunct="1">
        <a:lnSpc>
          <a:spcPct val="85000"/>
        </a:lnSpc>
        <a:spcBef>
          <a:spcPts val="1878"/>
        </a:spcBef>
        <a:buFont typeface="Arial" pitchFamily="34" charset="0"/>
        <a:buChar char=" "/>
        <a:defRPr sz="3467" kern="1200">
          <a:solidFill>
            <a:schemeClr val="accent1"/>
          </a:solidFill>
          <a:latin typeface="+mn-lt"/>
          <a:ea typeface="+mn-ea"/>
          <a:cs typeface="+mn-cs"/>
        </a:defRPr>
      </a:lvl1pPr>
      <a:lvl2pPr marL="501889" indent="-495285" algn="l" defTabSz="1320759" rtl="0" eaLnBrk="1" latinLnBrk="0" hangingPunct="1">
        <a:lnSpc>
          <a:spcPct val="85000"/>
        </a:lnSpc>
        <a:spcBef>
          <a:spcPts val="867"/>
        </a:spcBef>
        <a:buFont typeface="Arial" pitchFamily="34" charset="0"/>
        <a:buChar char=" "/>
        <a:defRPr sz="3467" kern="1200">
          <a:solidFill>
            <a:schemeClr val="tx1">
              <a:lumMod val="75000"/>
              <a:lumOff val="25000"/>
            </a:schemeClr>
          </a:solidFill>
          <a:latin typeface="+mn-lt"/>
          <a:ea typeface="+mn-ea"/>
          <a:cs typeface="+mn-cs"/>
        </a:defRPr>
      </a:lvl2pPr>
      <a:lvl3pPr marL="792456" indent="-792456" algn="l" defTabSz="1320759" rtl="0" eaLnBrk="1" latinLnBrk="0" hangingPunct="1">
        <a:lnSpc>
          <a:spcPct val="85000"/>
        </a:lnSpc>
        <a:spcBef>
          <a:spcPts val="867"/>
        </a:spcBef>
        <a:buFont typeface="Arial" pitchFamily="34" charset="0"/>
        <a:buChar char=" "/>
        <a:defRPr sz="2889" i="1" kern="1200">
          <a:solidFill>
            <a:schemeClr val="tx1">
              <a:lumMod val="65000"/>
              <a:lumOff val="35000"/>
            </a:schemeClr>
          </a:solidFill>
          <a:latin typeface="+mn-lt"/>
          <a:ea typeface="+mn-ea"/>
          <a:cs typeface="+mn-cs"/>
        </a:defRPr>
      </a:lvl3pPr>
      <a:lvl4pPr marL="1188683" indent="-1188683" algn="l" defTabSz="1320759" rtl="0" eaLnBrk="1" latinLnBrk="0" hangingPunct="1">
        <a:lnSpc>
          <a:spcPct val="85000"/>
        </a:lnSpc>
        <a:spcBef>
          <a:spcPts val="867"/>
        </a:spcBef>
        <a:buFont typeface="Arial" pitchFamily="34" charset="0"/>
        <a:buChar char=" "/>
        <a:defRPr sz="2600" kern="1200">
          <a:solidFill>
            <a:schemeClr val="tx1">
              <a:lumMod val="65000"/>
              <a:lumOff val="35000"/>
            </a:schemeClr>
          </a:solidFill>
          <a:latin typeface="+mn-lt"/>
          <a:ea typeface="+mn-ea"/>
          <a:cs typeface="+mn-cs"/>
        </a:defRPr>
      </a:lvl4pPr>
      <a:lvl5pPr marL="1584911" indent="-1584911" algn="l" defTabSz="1320759" rtl="0" eaLnBrk="1" latinLnBrk="0" hangingPunct="1">
        <a:lnSpc>
          <a:spcPct val="85000"/>
        </a:lnSpc>
        <a:spcBef>
          <a:spcPts val="867"/>
        </a:spcBef>
        <a:buFont typeface="Arial" pitchFamily="34" charset="0"/>
        <a:buChar char=" "/>
        <a:defRPr sz="2600" kern="1200">
          <a:solidFill>
            <a:schemeClr val="tx1">
              <a:lumMod val="65000"/>
              <a:lumOff val="35000"/>
            </a:schemeClr>
          </a:solidFill>
          <a:latin typeface="+mn-lt"/>
          <a:ea typeface="+mn-ea"/>
          <a:cs typeface="+mn-cs"/>
        </a:defRPr>
      </a:lvl5pPr>
      <a:lvl6pPr marL="1733280" indent="-330190" algn="l" defTabSz="1320759" rtl="0" eaLnBrk="1" latinLnBrk="0" hangingPunct="1">
        <a:lnSpc>
          <a:spcPct val="85000"/>
        </a:lnSpc>
        <a:spcBef>
          <a:spcPts val="867"/>
        </a:spcBef>
        <a:buFont typeface="Arial" pitchFamily="34" charset="0"/>
        <a:buChar char=" "/>
        <a:defRPr sz="2600" kern="1200">
          <a:solidFill>
            <a:schemeClr val="tx1">
              <a:lumMod val="65000"/>
              <a:lumOff val="35000"/>
            </a:schemeClr>
          </a:solidFill>
          <a:latin typeface="+mn-lt"/>
          <a:ea typeface="+mn-ea"/>
          <a:cs typeface="+mn-cs"/>
        </a:defRPr>
      </a:lvl6pPr>
      <a:lvl7pPr marL="2022160" indent="-330190" algn="l" defTabSz="1320759" rtl="0" eaLnBrk="1" latinLnBrk="0" hangingPunct="1">
        <a:lnSpc>
          <a:spcPct val="85000"/>
        </a:lnSpc>
        <a:spcBef>
          <a:spcPts val="867"/>
        </a:spcBef>
        <a:buFont typeface="Arial" pitchFamily="34" charset="0"/>
        <a:buChar char=" "/>
        <a:defRPr sz="2600" kern="1200">
          <a:solidFill>
            <a:schemeClr val="tx1">
              <a:lumMod val="65000"/>
              <a:lumOff val="35000"/>
            </a:schemeClr>
          </a:solidFill>
          <a:latin typeface="+mn-lt"/>
          <a:ea typeface="+mn-ea"/>
          <a:cs typeface="+mn-cs"/>
        </a:defRPr>
      </a:lvl7pPr>
      <a:lvl8pPr marL="2311040" indent="-330190" algn="l" defTabSz="1320759" rtl="0" eaLnBrk="1" latinLnBrk="0" hangingPunct="1">
        <a:lnSpc>
          <a:spcPct val="85000"/>
        </a:lnSpc>
        <a:spcBef>
          <a:spcPts val="867"/>
        </a:spcBef>
        <a:buFont typeface="Arial" pitchFamily="34" charset="0"/>
        <a:buChar char=" "/>
        <a:defRPr sz="2600" kern="1200">
          <a:solidFill>
            <a:schemeClr val="tx1">
              <a:lumMod val="65000"/>
              <a:lumOff val="35000"/>
            </a:schemeClr>
          </a:solidFill>
          <a:latin typeface="+mn-lt"/>
          <a:ea typeface="+mn-ea"/>
          <a:cs typeface="+mn-cs"/>
        </a:defRPr>
      </a:lvl8pPr>
      <a:lvl9pPr marL="2599920" indent="-330190" algn="l" defTabSz="1320759" rtl="0" eaLnBrk="1" latinLnBrk="0" hangingPunct="1">
        <a:lnSpc>
          <a:spcPct val="85000"/>
        </a:lnSpc>
        <a:spcBef>
          <a:spcPts val="867"/>
        </a:spcBef>
        <a:buFont typeface="Arial" pitchFamily="34" charset="0"/>
        <a:buChar char=" "/>
        <a:defRPr sz="2600" kern="1200">
          <a:solidFill>
            <a:schemeClr val="tx1">
              <a:lumMod val="65000"/>
              <a:lumOff val="35000"/>
            </a:schemeClr>
          </a:solidFill>
          <a:latin typeface="+mn-lt"/>
          <a:ea typeface="+mn-ea"/>
          <a:cs typeface="+mn-cs"/>
        </a:defRPr>
      </a:lvl9pPr>
    </p:bodyStyle>
    <p:otherStyle>
      <a:defPPr>
        <a:defRPr lang="en-US"/>
      </a:defPPr>
      <a:lvl1pPr marL="0" algn="l" defTabSz="1320759" rtl="0" eaLnBrk="1" latinLnBrk="0" hangingPunct="1">
        <a:defRPr sz="2600" kern="1200">
          <a:solidFill>
            <a:schemeClr val="tx1"/>
          </a:solidFill>
          <a:latin typeface="+mn-lt"/>
          <a:ea typeface="+mn-ea"/>
          <a:cs typeface="+mn-cs"/>
        </a:defRPr>
      </a:lvl1pPr>
      <a:lvl2pPr marL="660380" algn="l" defTabSz="1320759" rtl="0" eaLnBrk="1" latinLnBrk="0" hangingPunct="1">
        <a:defRPr sz="2600" kern="1200">
          <a:solidFill>
            <a:schemeClr val="tx1"/>
          </a:solidFill>
          <a:latin typeface="+mn-lt"/>
          <a:ea typeface="+mn-ea"/>
          <a:cs typeface="+mn-cs"/>
        </a:defRPr>
      </a:lvl2pPr>
      <a:lvl3pPr marL="1320759" algn="l" defTabSz="1320759" rtl="0" eaLnBrk="1" latinLnBrk="0" hangingPunct="1">
        <a:defRPr sz="2600" kern="1200">
          <a:solidFill>
            <a:schemeClr val="tx1"/>
          </a:solidFill>
          <a:latin typeface="+mn-lt"/>
          <a:ea typeface="+mn-ea"/>
          <a:cs typeface="+mn-cs"/>
        </a:defRPr>
      </a:lvl3pPr>
      <a:lvl4pPr marL="1981139" algn="l" defTabSz="1320759" rtl="0" eaLnBrk="1" latinLnBrk="0" hangingPunct="1">
        <a:defRPr sz="2600" kern="1200">
          <a:solidFill>
            <a:schemeClr val="tx1"/>
          </a:solidFill>
          <a:latin typeface="+mn-lt"/>
          <a:ea typeface="+mn-ea"/>
          <a:cs typeface="+mn-cs"/>
        </a:defRPr>
      </a:lvl4pPr>
      <a:lvl5pPr marL="2641519" algn="l" defTabSz="1320759" rtl="0" eaLnBrk="1" latinLnBrk="0" hangingPunct="1">
        <a:defRPr sz="2600" kern="1200">
          <a:solidFill>
            <a:schemeClr val="tx1"/>
          </a:solidFill>
          <a:latin typeface="+mn-lt"/>
          <a:ea typeface="+mn-ea"/>
          <a:cs typeface="+mn-cs"/>
        </a:defRPr>
      </a:lvl5pPr>
      <a:lvl6pPr marL="3301898" algn="l" defTabSz="1320759" rtl="0" eaLnBrk="1" latinLnBrk="0" hangingPunct="1">
        <a:defRPr sz="2600" kern="1200">
          <a:solidFill>
            <a:schemeClr val="tx1"/>
          </a:solidFill>
          <a:latin typeface="+mn-lt"/>
          <a:ea typeface="+mn-ea"/>
          <a:cs typeface="+mn-cs"/>
        </a:defRPr>
      </a:lvl6pPr>
      <a:lvl7pPr marL="3962278" algn="l" defTabSz="1320759" rtl="0" eaLnBrk="1" latinLnBrk="0" hangingPunct="1">
        <a:defRPr sz="2600" kern="1200">
          <a:solidFill>
            <a:schemeClr val="tx1"/>
          </a:solidFill>
          <a:latin typeface="+mn-lt"/>
          <a:ea typeface="+mn-ea"/>
          <a:cs typeface="+mn-cs"/>
        </a:defRPr>
      </a:lvl7pPr>
      <a:lvl8pPr marL="4622658" algn="l" defTabSz="1320759" rtl="0" eaLnBrk="1" latinLnBrk="0" hangingPunct="1">
        <a:defRPr sz="2600" kern="1200">
          <a:solidFill>
            <a:schemeClr val="tx1"/>
          </a:solidFill>
          <a:latin typeface="+mn-lt"/>
          <a:ea typeface="+mn-ea"/>
          <a:cs typeface="+mn-cs"/>
        </a:defRPr>
      </a:lvl8pPr>
      <a:lvl9pPr marL="5283037" algn="l" defTabSz="1320759" rtl="0" eaLnBrk="1" latinLnBrk="0" hangingPunct="1">
        <a:defRPr sz="2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msf.org.uk/node/469" TargetMode="External"/><Relationship Id="rId3" Type="http://schemas.openxmlformats.org/officeDocument/2006/relationships/hyperlink" Target="https://www.doctorswithoutborders.org/what-we-do/medical-issues/antibiotic-resistance" TargetMode="External"/><Relationship Id="rId7" Type="http://schemas.openxmlformats.org/officeDocument/2006/relationships/hyperlink" Target="https://www.msf.org.uk/types-projects" TargetMode="External"/><Relationship Id="rId2" Type="http://schemas.openxmlformats.org/officeDocument/2006/relationships/hyperlink" Target="https://www.cdc.gov/vhf/ebola/history/2014-2016-outbreak/index.htmlre" TargetMode="External"/><Relationship Id="rId1" Type="http://schemas.openxmlformats.org/officeDocument/2006/relationships/slideLayout" Target="../slideLayouts/slideLayout2.xml"/><Relationship Id="rId6" Type="http://schemas.openxmlformats.org/officeDocument/2006/relationships/hyperlink" Target="https://www.doctorswithoutborders.org/what-we-do/medical-issues" TargetMode="External"/><Relationship Id="rId11" Type="http://schemas.openxmlformats.org/officeDocument/2006/relationships/hyperlink" Target="https://uwtsd.ac.uk/about/" TargetMode="External"/><Relationship Id="rId5" Type="http://schemas.openxmlformats.org/officeDocument/2006/relationships/hyperlink" Target="https://www.doctorswithoutborders.org/what-we-do/medical-issues/malaria" TargetMode="External"/><Relationship Id="rId10" Type="http://schemas.openxmlformats.org/officeDocument/2006/relationships/hyperlink" Target="https://www.msf.org.uk/" TargetMode="External"/><Relationship Id="rId4" Type="http://schemas.openxmlformats.org/officeDocument/2006/relationships/hyperlink" Target="https://www.msf.org.uk/article/haiti-five-years-on" TargetMode="External"/><Relationship Id="rId9" Type="http://schemas.openxmlformats.org/officeDocument/2006/relationships/hyperlink" Target="https://www.msf.org.uk/were-independ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0DEFB77-CE9E-4A6F-B0AE-71C9DCEA32CF}"/>
              </a:ext>
            </a:extLst>
          </p:cNvPr>
          <p:cNvSpPr/>
          <p:nvPr/>
        </p:nvSpPr>
        <p:spPr>
          <a:xfrm rot="4024666">
            <a:off x="4899775" y="2590710"/>
            <a:ext cx="351693" cy="1800666"/>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Rectangle 66">
            <a:extLst>
              <a:ext uri="{FF2B5EF4-FFF2-40B4-BE49-F238E27FC236}">
                <a16:creationId xmlns:a16="http://schemas.microsoft.com/office/drawing/2014/main" id="{4E082660-E9E1-432D-9072-357055C14826}"/>
              </a:ext>
            </a:extLst>
          </p:cNvPr>
          <p:cNvSpPr/>
          <p:nvPr/>
        </p:nvSpPr>
        <p:spPr>
          <a:xfrm rot="5400000">
            <a:off x="5189731" y="5147548"/>
            <a:ext cx="341416" cy="284018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6EA82C85-D9A6-48AA-82DA-66307A89E787}"/>
              </a:ext>
            </a:extLst>
          </p:cNvPr>
          <p:cNvSpPr/>
          <p:nvPr/>
        </p:nvSpPr>
        <p:spPr>
          <a:xfrm rot="5400000">
            <a:off x="9698364" y="3964720"/>
            <a:ext cx="309025" cy="207450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a:extLst>
              <a:ext uri="{FF2B5EF4-FFF2-40B4-BE49-F238E27FC236}">
                <a16:creationId xmlns:a16="http://schemas.microsoft.com/office/drawing/2014/main" id="{6C42C935-A576-4ABA-9798-9E5547FB01CB}"/>
              </a:ext>
            </a:extLst>
          </p:cNvPr>
          <p:cNvSpPr/>
          <p:nvPr/>
        </p:nvSpPr>
        <p:spPr>
          <a:xfrm rot="3047490">
            <a:off x="13803286" y="7205053"/>
            <a:ext cx="351693" cy="1800666"/>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Rectangle 59">
            <a:extLst>
              <a:ext uri="{FF2B5EF4-FFF2-40B4-BE49-F238E27FC236}">
                <a16:creationId xmlns:a16="http://schemas.microsoft.com/office/drawing/2014/main" id="{3DA91381-1CFD-4737-BDCF-797A352A24DF}"/>
              </a:ext>
            </a:extLst>
          </p:cNvPr>
          <p:cNvSpPr/>
          <p:nvPr/>
        </p:nvSpPr>
        <p:spPr>
          <a:xfrm>
            <a:off x="11758676" y="5966890"/>
            <a:ext cx="351693" cy="1800666"/>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B2F88146-A521-4291-924D-25BCC8915BF6}"/>
              </a:ext>
            </a:extLst>
          </p:cNvPr>
          <p:cNvSpPr/>
          <p:nvPr/>
        </p:nvSpPr>
        <p:spPr>
          <a:xfrm>
            <a:off x="8618153" y="1066049"/>
            <a:ext cx="351693" cy="1800666"/>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Image result for medicines sans frontiers">
            <a:extLst>
              <a:ext uri="{FF2B5EF4-FFF2-40B4-BE49-F238E27FC236}">
                <a16:creationId xmlns:a16="http://schemas.microsoft.com/office/drawing/2014/main" id="{10CE5B7C-B6A8-46CD-8112-6876BD8DAD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385868" cy="1190931"/>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8" name="Picture 2">
            <a:extLst>
              <a:ext uri="{FF2B5EF4-FFF2-40B4-BE49-F238E27FC236}">
                <a16:creationId xmlns:a16="http://schemas.microsoft.com/office/drawing/2014/main" id="{1B6CB975-ADA7-4A9C-A4DD-40E8FB566B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24269" y="1"/>
            <a:ext cx="3385868" cy="1190930"/>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12" name="Rectangle: Rounded Corners 11">
            <a:extLst>
              <a:ext uri="{FF2B5EF4-FFF2-40B4-BE49-F238E27FC236}">
                <a16:creationId xmlns:a16="http://schemas.microsoft.com/office/drawing/2014/main" id="{A15EE51B-76BE-478A-B3DE-0BCFCE760A99}"/>
              </a:ext>
            </a:extLst>
          </p:cNvPr>
          <p:cNvSpPr/>
          <p:nvPr/>
        </p:nvSpPr>
        <p:spPr>
          <a:xfrm>
            <a:off x="5671300" y="66038"/>
            <a:ext cx="6267537" cy="123236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cxnSp>
        <p:nvCxnSpPr>
          <p:cNvPr id="13" name="Straight Connector 12">
            <a:extLst>
              <a:ext uri="{FF2B5EF4-FFF2-40B4-BE49-F238E27FC236}">
                <a16:creationId xmlns:a16="http://schemas.microsoft.com/office/drawing/2014/main" id="{B94A5A7B-2077-45F6-BC80-ED66F560C7C1}"/>
              </a:ext>
            </a:extLst>
          </p:cNvPr>
          <p:cNvCxnSpPr>
            <a:cxnSpLocks/>
          </p:cNvCxnSpPr>
          <p:nvPr/>
        </p:nvCxnSpPr>
        <p:spPr>
          <a:xfrm>
            <a:off x="217147" y="1451906"/>
            <a:ext cx="8401006" cy="0"/>
          </a:xfrm>
          <a:prstGeom prst="line">
            <a:avLst/>
          </a:prstGeom>
          <a:ln w="28575"/>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6354E017-0E49-4221-B948-C7225FFF356D}"/>
              </a:ext>
            </a:extLst>
          </p:cNvPr>
          <p:cNvSpPr txBox="1"/>
          <p:nvPr/>
        </p:nvSpPr>
        <p:spPr>
          <a:xfrm>
            <a:off x="6080212" y="202643"/>
            <a:ext cx="5449712" cy="861774"/>
          </a:xfrm>
          <a:prstGeom prst="rect">
            <a:avLst/>
          </a:prstGeom>
          <a:noFill/>
        </p:spPr>
        <p:txBody>
          <a:bodyPr wrap="square" rtlCol="0">
            <a:spAutoFit/>
          </a:bodyPr>
          <a:lstStyle/>
          <a:p>
            <a:pPr algn="ctr"/>
            <a:r>
              <a:rPr lang="en-GB" sz="2500" dirty="0">
                <a:solidFill>
                  <a:schemeClr val="bg1"/>
                </a:solidFill>
                <a:latin typeface="Arial" panose="020B0604020202020204" pitchFamily="34" charset="0"/>
                <a:cs typeface="Arial" panose="020B0604020202020204" pitchFamily="34" charset="0"/>
              </a:rPr>
              <a:t>A Critical Look at </a:t>
            </a:r>
            <a:r>
              <a:rPr lang="en-GB" sz="2500" dirty="0" err="1">
                <a:solidFill>
                  <a:schemeClr val="bg1"/>
                </a:solidFill>
                <a:latin typeface="Arial" panose="020B0604020202020204" pitchFamily="34" charset="0"/>
                <a:cs typeface="Arial" panose="020B0604020202020204" pitchFamily="34" charset="0"/>
              </a:rPr>
              <a:t>Medecines</a:t>
            </a:r>
            <a:r>
              <a:rPr lang="en-GB" sz="2500" dirty="0">
                <a:solidFill>
                  <a:schemeClr val="bg1"/>
                </a:solidFill>
                <a:latin typeface="Arial" panose="020B0604020202020204" pitchFamily="34" charset="0"/>
                <a:cs typeface="Arial" panose="020B0604020202020204" pitchFamily="34" charset="0"/>
              </a:rPr>
              <a:t> Sans Frontieres (Doctors Without Borders)</a:t>
            </a:r>
          </a:p>
        </p:txBody>
      </p:sp>
      <p:sp>
        <p:nvSpPr>
          <p:cNvPr id="22" name="Rectangle: Rounded Corners 21">
            <a:extLst>
              <a:ext uri="{FF2B5EF4-FFF2-40B4-BE49-F238E27FC236}">
                <a16:creationId xmlns:a16="http://schemas.microsoft.com/office/drawing/2014/main" id="{077CD8B2-D06A-42FB-ADD4-FFB75D63AA32}"/>
              </a:ext>
            </a:extLst>
          </p:cNvPr>
          <p:cNvSpPr/>
          <p:nvPr/>
        </p:nvSpPr>
        <p:spPr>
          <a:xfrm>
            <a:off x="5437331" y="1555830"/>
            <a:ext cx="6646984" cy="193933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3" name="TextBox 42">
            <a:extLst>
              <a:ext uri="{FF2B5EF4-FFF2-40B4-BE49-F238E27FC236}">
                <a16:creationId xmlns:a16="http://schemas.microsoft.com/office/drawing/2014/main" id="{45E50C40-B559-40FE-A321-1EEE268E9ED3}"/>
              </a:ext>
            </a:extLst>
          </p:cNvPr>
          <p:cNvSpPr txBox="1"/>
          <p:nvPr/>
        </p:nvSpPr>
        <p:spPr>
          <a:xfrm>
            <a:off x="7593000" y="1520170"/>
            <a:ext cx="2352845" cy="323165"/>
          </a:xfrm>
          <a:prstGeom prst="rect">
            <a:avLst/>
          </a:prstGeom>
          <a:noFill/>
        </p:spPr>
        <p:txBody>
          <a:bodyPr wrap="square" rtlCol="0">
            <a:spAutoFit/>
          </a:bodyPr>
          <a:lstStyle/>
          <a:p>
            <a:pPr algn="ctr"/>
            <a:r>
              <a:rPr lang="en-GB" sz="1500" dirty="0">
                <a:solidFill>
                  <a:schemeClr val="bg1"/>
                </a:solidFill>
                <a:latin typeface="Arial" panose="020B0604020202020204" pitchFamily="34" charset="0"/>
                <a:cs typeface="Arial" panose="020B0604020202020204" pitchFamily="34" charset="0"/>
              </a:rPr>
              <a:t>Introduction</a:t>
            </a:r>
          </a:p>
        </p:txBody>
      </p:sp>
      <p:cxnSp>
        <p:nvCxnSpPr>
          <p:cNvPr id="27" name="Straight Connector 26">
            <a:extLst>
              <a:ext uri="{FF2B5EF4-FFF2-40B4-BE49-F238E27FC236}">
                <a16:creationId xmlns:a16="http://schemas.microsoft.com/office/drawing/2014/main" id="{090A7A26-D285-447D-9F75-B57E1E26A4CA}"/>
              </a:ext>
            </a:extLst>
          </p:cNvPr>
          <p:cNvCxnSpPr>
            <a:cxnSpLocks/>
          </p:cNvCxnSpPr>
          <p:nvPr/>
        </p:nvCxnSpPr>
        <p:spPr>
          <a:xfrm>
            <a:off x="8969846" y="1451906"/>
            <a:ext cx="8401006" cy="0"/>
          </a:xfrm>
          <a:prstGeom prst="line">
            <a:avLst/>
          </a:prstGeom>
          <a:ln w="28575"/>
        </p:spPr>
        <p:style>
          <a:lnRef idx="1">
            <a:schemeClr val="dk1"/>
          </a:lnRef>
          <a:fillRef idx="0">
            <a:schemeClr val="dk1"/>
          </a:fillRef>
          <a:effectRef idx="0">
            <a:schemeClr val="dk1"/>
          </a:effectRef>
          <a:fontRef idx="minor">
            <a:schemeClr val="tx1"/>
          </a:fontRef>
        </p:style>
      </p:cxnSp>
      <p:sp>
        <p:nvSpPr>
          <p:cNvPr id="44" name="Rectangle: Rounded Corners 43">
            <a:extLst>
              <a:ext uri="{FF2B5EF4-FFF2-40B4-BE49-F238E27FC236}">
                <a16:creationId xmlns:a16="http://schemas.microsoft.com/office/drawing/2014/main" id="{BFB9D969-7F81-447A-A455-ED1834DBF1E6}"/>
              </a:ext>
            </a:extLst>
          </p:cNvPr>
          <p:cNvSpPr/>
          <p:nvPr/>
        </p:nvSpPr>
        <p:spPr>
          <a:xfrm>
            <a:off x="289228" y="3393891"/>
            <a:ext cx="4405533" cy="562860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8" name="Rectangle: Rounded Corners 47">
            <a:extLst>
              <a:ext uri="{FF2B5EF4-FFF2-40B4-BE49-F238E27FC236}">
                <a16:creationId xmlns:a16="http://schemas.microsoft.com/office/drawing/2014/main" id="{C8F36B9D-891D-40C4-ADB7-E4FB544935AE}"/>
              </a:ext>
            </a:extLst>
          </p:cNvPr>
          <p:cNvSpPr/>
          <p:nvPr/>
        </p:nvSpPr>
        <p:spPr>
          <a:xfrm>
            <a:off x="5152056" y="4276703"/>
            <a:ext cx="4405533" cy="454873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55" name="Rectangle: Rounded Corners 54">
            <a:extLst>
              <a:ext uri="{FF2B5EF4-FFF2-40B4-BE49-F238E27FC236}">
                <a16:creationId xmlns:a16="http://schemas.microsoft.com/office/drawing/2014/main" id="{C16C51FA-808D-4F5D-89E4-EDE1138D3CBA}"/>
              </a:ext>
            </a:extLst>
          </p:cNvPr>
          <p:cNvSpPr/>
          <p:nvPr/>
        </p:nvSpPr>
        <p:spPr>
          <a:xfrm>
            <a:off x="14082911" y="3714436"/>
            <a:ext cx="3342871" cy="492575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6" name="Rectangle: Rounded Corners 55">
            <a:extLst>
              <a:ext uri="{FF2B5EF4-FFF2-40B4-BE49-F238E27FC236}">
                <a16:creationId xmlns:a16="http://schemas.microsoft.com/office/drawing/2014/main" id="{9B408310-1E05-4E2F-BFC9-2AF7CD751C7A}"/>
              </a:ext>
            </a:extLst>
          </p:cNvPr>
          <p:cNvSpPr/>
          <p:nvPr/>
        </p:nvSpPr>
        <p:spPr>
          <a:xfrm>
            <a:off x="10018574" y="6867223"/>
            <a:ext cx="3775264" cy="29252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0978D18A-C975-41BE-B1EE-DCD34DB65116}"/>
              </a:ext>
            </a:extLst>
          </p:cNvPr>
          <p:cNvSpPr txBox="1"/>
          <p:nvPr/>
        </p:nvSpPr>
        <p:spPr>
          <a:xfrm>
            <a:off x="1182703" y="3386915"/>
            <a:ext cx="2697480" cy="553998"/>
          </a:xfrm>
          <a:prstGeom prst="rect">
            <a:avLst/>
          </a:prstGeom>
          <a:noFill/>
        </p:spPr>
        <p:txBody>
          <a:bodyPr wrap="square" rtlCol="0">
            <a:spAutoFit/>
          </a:bodyPr>
          <a:lstStyle/>
          <a:p>
            <a:pPr algn="ctr"/>
            <a:r>
              <a:rPr lang="en-GB" sz="1500" dirty="0">
                <a:solidFill>
                  <a:schemeClr val="bg1"/>
                </a:solidFill>
                <a:latin typeface="Arial" panose="020B0604020202020204" pitchFamily="34" charset="0"/>
                <a:cs typeface="Arial" panose="020B0604020202020204" pitchFamily="34" charset="0"/>
              </a:rPr>
              <a:t>Mission Statemen/The work They Do</a:t>
            </a:r>
          </a:p>
        </p:txBody>
      </p:sp>
      <p:cxnSp>
        <p:nvCxnSpPr>
          <p:cNvPr id="58" name="Straight Connector 57">
            <a:extLst>
              <a:ext uri="{FF2B5EF4-FFF2-40B4-BE49-F238E27FC236}">
                <a16:creationId xmlns:a16="http://schemas.microsoft.com/office/drawing/2014/main" id="{4F68E9BD-7BF5-4252-991F-9FB300AA78AB}"/>
              </a:ext>
            </a:extLst>
          </p:cNvPr>
          <p:cNvCxnSpPr>
            <a:cxnSpLocks/>
          </p:cNvCxnSpPr>
          <p:nvPr/>
        </p:nvCxnSpPr>
        <p:spPr>
          <a:xfrm>
            <a:off x="1019007" y="3993930"/>
            <a:ext cx="3156282"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59" name="Straight Connector 58">
            <a:extLst>
              <a:ext uri="{FF2B5EF4-FFF2-40B4-BE49-F238E27FC236}">
                <a16:creationId xmlns:a16="http://schemas.microsoft.com/office/drawing/2014/main" id="{7CA74A18-C54B-4606-B1A5-AAA224174A7B}"/>
              </a:ext>
            </a:extLst>
          </p:cNvPr>
          <p:cNvCxnSpPr>
            <a:cxnSpLocks/>
          </p:cNvCxnSpPr>
          <p:nvPr/>
        </p:nvCxnSpPr>
        <p:spPr>
          <a:xfrm>
            <a:off x="7898440" y="1843335"/>
            <a:ext cx="1781972" cy="0"/>
          </a:xfrm>
          <a:prstGeom prst="line">
            <a:avLst/>
          </a:prstGeom>
          <a:ln w="28575"/>
        </p:spPr>
        <p:style>
          <a:lnRef idx="1">
            <a:schemeClr val="dk1"/>
          </a:lnRef>
          <a:fillRef idx="0">
            <a:schemeClr val="dk1"/>
          </a:fillRef>
          <a:effectRef idx="0">
            <a:schemeClr val="dk1"/>
          </a:effectRef>
          <a:fontRef idx="minor">
            <a:schemeClr val="tx1"/>
          </a:fontRef>
        </p:style>
      </p:cxnSp>
      <p:sp>
        <p:nvSpPr>
          <p:cNvPr id="46" name="TextBox 45">
            <a:extLst>
              <a:ext uri="{FF2B5EF4-FFF2-40B4-BE49-F238E27FC236}">
                <a16:creationId xmlns:a16="http://schemas.microsoft.com/office/drawing/2014/main" id="{4BD0E241-D93C-4ADA-B9E9-0EFD4AC6EAFA}"/>
              </a:ext>
            </a:extLst>
          </p:cNvPr>
          <p:cNvSpPr txBox="1"/>
          <p:nvPr/>
        </p:nvSpPr>
        <p:spPr>
          <a:xfrm>
            <a:off x="10721183" y="6884504"/>
            <a:ext cx="2370045" cy="323165"/>
          </a:xfrm>
          <a:prstGeom prst="rect">
            <a:avLst/>
          </a:prstGeom>
          <a:noFill/>
        </p:spPr>
        <p:txBody>
          <a:bodyPr wrap="square" rtlCol="0">
            <a:spAutoFit/>
          </a:bodyPr>
          <a:lstStyle/>
          <a:p>
            <a:pPr algn="ctr"/>
            <a:r>
              <a:rPr lang="en-GB" sz="1500" dirty="0">
                <a:solidFill>
                  <a:schemeClr val="bg1"/>
                </a:solidFill>
                <a:latin typeface="Arial" panose="020B0604020202020204" pitchFamily="34" charset="0"/>
                <a:cs typeface="Arial" panose="020B0604020202020204" pitchFamily="34" charset="0"/>
              </a:rPr>
              <a:t>Limitations of their Efforts</a:t>
            </a:r>
          </a:p>
        </p:txBody>
      </p:sp>
      <p:sp>
        <p:nvSpPr>
          <p:cNvPr id="45" name="TextBox 44">
            <a:extLst>
              <a:ext uri="{FF2B5EF4-FFF2-40B4-BE49-F238E27FC236}">
                <a16:creationId xmlns:a16="http://schemas.microsoft.com/office/drawing/2014/main" id="{5DC69E8F-0E6B-4DFB-835C-1CCEDCA00BD1}"/>
              </a:ext>
            </a:extLst>
          </p:cNvPr>
          <p:cNvSpPr txBox="1"/>
          <p:nvPr/>
        </p:nvSpPr>
        <p:spPr>
          <a:xfrm>
            <a:off x="5457687" y="4345284"/>
            <a:ext cx="3634069" cy="323165"/>
          </a:xfrm>
          <a:prstGeom prst="rect">
            <a:avLst/>
          </a:prstGeom>
          <a:noFill/>
        </p:spPr>
        <p:txBody>
          <a:bodyPr wrap="square" rtlCol="0">
            <a:spAutoFit/>
          </a:bodyPr>
          <a:lstStyle/>
          <a:p>
            <a:pPr algn="ctr"/>
            <a:r>
              <a:rPr lang="en-GB" sz="1500" dirty="0">
                <a:solidFill>
                  <a:schemeClr val="bg1"/>
                </a:solidFill>
                <a:latin typeface="Arial" panose="020B0604020202020204" pitchFamily="34" charset="0"/>
                <a:cs typeface="Arial" panose="020B0604020202020204" pitchFamily="34" charset="0"/>
              </a:rPr>
              <a:t>Their Work in Medical Care</a:t>
            </a:r>
          </a:p>
        </p:txBody>
      </p:sp>
      <p:sp>
        <p:nvSpPr>
          <p:cNvPr id="47" name="TextBox 46">
            <a:extLst>
              <a:ext uri="{FF2B5EF4-FFF2-40B4-BE49-F238E27FC236}">
                <a16:creationId xmlns:a16="http://schemas.microsoft.com/office/drawing/2014/main" id="{89DAB8D8-F3FA-4622-B422-058B1055AFA0}"/>
              </a:ext>
            </a:extLst>
          </p:cNvPr>
          <p:cNvSpPr txBox="1"/>
          <p:nvPr/>
        </p:nvSpPr>
        <p:spPr>
          <a:xfrm>
            <a:off x="14643137" y="3781958"/>
            <a:ext cx="2222413" cy="323165"/>
          </a:xfrm>
          <a:prstGeom prst="rect">
            <a:avLst/>
          </a:prstGeom>
          <a:noFill/>
        </p:spPr>
        <p:txBody>
          <a:bodyPr wrap="square" rtlCol="0">
            <a:spAutoFit/>
          </a:bodyPr>
          <a:lstStyle/>
          <a:p>
            <a:pPr algn="ctr"/>
            <a:r>
              <a:rPr lang="en-GB" sz="1500" dirty="0">
                <a:solidFill>
                  <a:schemeClr val="bg1"/>
                </a:solidFill>
                <a:latin typeface="Arial" panose="020B0604020202020204" pitchFamily="34" charset="0"/>
                <a:cs typeface="Arial" panose="020B0604020202020204" pitchFamily="34" charset="0"/>
              </a:rPr>
              <a:t>Evaluation/Conclusion</a:t>
            </a:r>
          </a:p>
        </p:txBody>
      </p:sp>
      <p:cxnSp>
        <p:nvCxnSpPr>
          <p:cNvPr id="61" name="Straight Connector 60">
            <a:extLst>
              <a:ext uri="{FF2B5EF4-FFF2-40B4-BE49-F238E27FC236}">
                <a16:creationId xmlns:a16="http://schemas.microsoft.com/office/drawing/2014/main" id="{EE43EB36-A894-4D1D-BEC5-5F824F03BF95}"/>
              </a:ext>
            </a:extLst>
          </p:cNvPr>
          <p:cNvCxnSpPr>
            <a:cxnSpLocks/>
          </p:cNvCxnSpPr>
          <p:nvPr/>
        </p:nvCxnSpPr>
        <p:spPr>
          <a:xfrm>
            <a:off x="5813564" y="4694491"/>
            <a:ext cx="3156282"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63" name="Straight Connector 62">
            <a:extLst>
              <a:ext uri="{FF2B5EF4-FFF2-40B4-BE49-F238E27FC236}">
                <a16:creationId xmlns:a16="http://schemas.microsoft.com/office/drawing/2014/main" id="{804C61D4-0AE8-410B-AE35-625F202921F2}"/>
              </a:ext>
            </a:extLst>
          </p:cNvPr>
          <p:cNvCxnSpPr>
            <a:cxnSpLocks/>
          </p:cNvCxnSpPr>
          <p:nvPr/>
        </p:nvCxnSpPr>
        <p:spPr>
          <a:xfrm>
            <a:off x="10721182" y="7215309"/>
            <a:ext cx="2370045"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64" name="Straight Connector 63">
            <a:extLst>
              <a:ext uri="{FF2B5EF4-FFF2-40B4-BE49-F238E27FC236}">
                <a16:creationId xmlns:a16="http://schemas.microsoft.com/office/drawing/2014/main" id="{59234E12-E970-40E2-BB7E-B800124BD554}"/>
              </a:ext>
            </a:extLst>
          </p:cNvPr>
          <p:cNvCxnSpPr>
            <a:cxnSpLocks/>
          </p:cNvCxnSpPr>
          <p:nvPr/>
        </p:nvCxnSpPr>
        <p:spPr>
          <a:xfrm>
            <a:off x="14569322" y="4142026"/>
            <a:ext cx="2370045" cy="0"/>
          </a:xfrm>
          <a:prstGeom prst="line">
            <a:avLst/>
          </a:prstGeom>
          <a:ln w="28575"/>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BD568A88-B02C-4437-8D27-45062D3D2D3A}"/>
              </a:ext>
            </a:extLst>
          </p:cNvPr>
          <p:cNvSpPr txBox="1"/>
          <p:nvPr/>
        </p:nvSpPr>
        <p:spPr>
          <a:xfrm>
            <a:off x="5457687" y="1863456"/>
            <a:ext cx="3231837"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Our civilisation has faced many challenges, whether it be disease, natural disasters, war and many more, each posing a significant threat to the survival of humanity.</a:t>
            </a:r>
          </a:p>
        </p:txBody>
      </p:sp>
      <p:sp>
        <p:nvSpPr>
          <p:cNvPr id="24" name="TextBox 23">
            <a:extLst>
              <a:ext uri="{FF2B5EF4-FFF2-40B4-BE49-F238E27FC236}">
                <a16:creationId xmlns:a16="http://schemas.microsoft.com/office/drawing/2014/main" id="{B0EBE020-F5B5-4D1B-ADB5-4A0C26F9226F}"/>
              </a:ext>
            </a:extLst>
          </p:cNvPr>
          <p:cNvSpPr txBox="1"/>
          <p:nvPr/>
        </p:nvSpPr>
        <p:spPr>
          <a:xfrm>
            <a:off x="5447943" y="2571058"/>
            <a:ext cx="3287275"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For example, Ebola has had a significant impact upon the world in recent memory, with 28,600 infected and 11,325 fatalities, two years after its initial outbreak in 2014 (</a:t>
            </a:r>
            <a:r>
              <a:rPr lang="en-GB" sz="1000" dirty="0" err="1">
                <a:solidFill>
                  <a:schemeClr val="bg1"/>
                </a:solidFill>
                <a:latin typeface="Arial" panose="020B0604020202020204" pitchFamily="34" charset="0"/>
                <a:cs typeface="Arial" panose="020B0604020202020204" pitchFamily="34" charset="0"/>
              </a:rPr>
              <a:t>Centers</a:t>
            </a:r>
            <a:r>
              <a:rPr lang="en-GB" sz="1000" dirty="0">
                <a:solidFill>
                  <a:schemeClr val="bg1"/>
                </a:solidFill>
                <a:latin typeface="Arial" panose="020B0604020202020204" pitchFamily="34" charset="0"/>
                <a:cs typeface="Arial" panose="020B0604020202020204" pitchFamily="34" charset="0"/>
              </a:rPr>
              <a:t> for Disease Control and </a:t>
            </a:r>
            <a:r>
              <a:rPr lang="en-GB" sz="1000" dirty="0" err="1">
                <a:solidFill>
                  <a:schemeClr val="bg1"/>
                </a:solidFill>
                <a:latin typeface="Arial" panose="020B0604020202020204" pitchFamily="34" charset="0"/>
                <a:cs typeface="Arial" panose="020B0604020202020204" pitchFamily="34" charset="0"/>
              </a:rPr>
              <a:t>Prevenion</a:t>
            </a:r>
            <a:r>
              <a:rPr lang="en-GB" sz="1000" dirty="0">
                <a:solidFill>
                  <a:schemeClr val="bg1"/>
                </a:solidFill>
                <a:latin typeface="Arial" panose="020B0604020202020204" pitchFamily="34" charset="0"/>
                <a:cs typeface="Arial" panose="020B0604020202020204" pitchFamily="34" charset="0"/>
              </a:rPr>
              <a:t>, 2019).</a:t>
            </a:r>
          </a:p>
        </p:txBody>
      </p:sp>
      <p:sp>
        <p:nvSpPr>
          <p:cNvPr id="65" name="TextBox 64">
            <a:extLst>
              <a:ext uri="{FF2B5EF4-FFF2-40B4-BE49-F238E27FC236}">
                <a16:creationId xmlns:a16="http://schemas.microsoft.com/office/drawing/2014/main" id="{00C81760-8FFA-455C-9912-0C8FDB15976B}"/>
              </a:ext>
            </a:extLst>
          </p:cNvPr>
          <p:cNvSpPr txBox="1"/>
          <p:nvPr/>
        </p:nvSpPr>
        <p:spPr>
          <a:xfrm>
            <a:off x="8757540" y="1940024"/>
            <a:ext cx="3316435"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In response to these catastrophises, several organisations were formed, in the aims of providing aid to those whose needs and dignity are in jeopardy, </a:t>
            </a:r>
            <a:r>
              <a:rPr lang="en-GB" sz="1000" dirty="0" err="1">
                <a:solidFill>
                  <a:schemeClr val="bg1"/>
                </a:solidFill>
                <a:latin typeface="Arial" panose="020B0604020202020204" pitchFamily="34" charset="0"/>
                <a:cs typeface="Arial" panose="020B0604020202020204" pitchFamily="34" charset="0"/>
              </a:rPr>
              <a:t>Medecines</a:t>
            </a:r>
            <a:r>
              <a:rPr lang="en-GB" sz="1000" dirty="0">
                <a:solidFill>
                  <a:schemeClr val="bg1"/>
                </a:solidFill>
                <a:latin typeface="Arial" panose="020B0604020202020204" pitchFamily="34" charset="0"/>
                <a:cs typeface="Arial" panose="020B0604020202020204" pitchFamily="34" charset="0"/>
              </a:rPr>
              <a:t> Sans Frontieres being one of these organisations. </a:t>
            </a:r>
          </a:p>
        </p:txBody>
      </p:sp>
      <p:sp>
        <p:nvSpPr>
          <p:cNvPr id="66" name="TextBox 65">
            <a:extLst>
              <a:ext uri="{FF2B5EF4-FFF2-40B4-BE49-F238E27FC236}">
                <a16:creationId xmlns:a16="http://schemas.microsoft.com/office/drawing/2014/main" id="{4B8255F9-BE43-4382-9639-3AB9882E95CA}"/>
              </a:ext>
            </a:extLst>
          </p:cNvPr>
          <p:cNvSpPr txBox="1"/>
          <p:nvPr/>
        </p:nvSpPr>
        <p:spPr>
          <a:xfrm>
            <a:off x="8751550" y="2735151"/>
            <a:ext cx="3316436"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will be the focus of this poster, evaluating their effectiveness for maintaining human need and dignity in their efforts in medical care.</a:t>
            </a:r>
          </a:p>
        </p:txBody>
      </p:sp>
      <p:sp>
        <p:nvSpPr>
          <p:cNvPr id="25" name="TextBox 24">
            <a:extLst>
              <a:ext uri="{FF2B5EF4-FFF2-40B4-BE49-F238E27FC236}">
                <a16:creationId xmlns:a16="http://schemas.microsoft.com/office/drawing/2014/main" id="{6A75F671-F578-4E48-94A1-D66EEEE5C427}"/>
              </a:ext>
            </a:extLst>
          </p:cNvPr>
          <p:cNvSpPr txBox="1"/>
          <p:nvPr/>
        </p:nvSpPr>
        <p:spPr>
          <a:xfrm>
            <a:off x="342984" y="4038967"/>
            <a:ext cx="2190732" cy="1169551"/>
          </a:xfrm>
          <a:prstGeom prst="rect">
            <a:avLst/>
          </a:prstGeom>
          <a:noFill/>
        </p:spPr>
        <p:txBody>
          <a:bodyPr wrap="square" rtlCol="0">
            <a:spAutoFit/>
          </a:bodyPr>
          <a:lstStyle/>
          <a:p>
            <a:pPr marL="171450" indent="-171450">
              <a:buFont typeface="Arial" panose="020B0604020202020204" pitchFamily="34" charset="0"/>
              <a:buChar char="•"/>
            </a:pP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is an organisation which seeks to provide aid to individuals within crisis zones, to go wherever they are needed around the world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n.d.).</a:t>
            </a:r>
          </a:p>
        </p:txBody>
      </p:sp>
      <p:sp>
        <p:nvSpPr>
          <p:cNvPr id="26" name="TextBox 25">
            <a:extLst>
              <a:ext uri="{FF2B5EF4-FFF2-40B4-BE49-F238E27FC236}">
                <a16:creationId xmlns:a16="http://schemas.microsoft.com/office/drawing/2014/main" id="{93EDEFF7-D590-40E1-9515-7AC71EDD5D67}"/>
              </a:ext>
            </a:extLst>
          </p:cNvPr>
          <p:cNvSpPr txBox="1"/>
          <p:nvPr/>
        </p:nvSpPr>
        <p:spPr>
          <a:xfrm>
            <a:off x="2523011" y="4091226"/>
            <a:ext cx="2163212"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The organisation holds several values. Among them being their independence, a value they hold in high regard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n.d.).</a:t>
            </a:r>
          </a:p>
        </p:txBody>
      </p:sp>
      <p:sp>
        <p:nvSpPr>
          <p:cNvPr id="2" name="TextBox 1">
            <a:extLst>
              <a:ext uri="{FF2B5EF4-FFF2-40B4-BE49-F238E27FC236}">
                <a16:creationId xmlns:a16="http://schemas.microsoft.com/office/drawing/2014/main" id="{394719E9-40F6-444C-87DA-DE876F060D69}"/>
              </a:ext>
            </a:extLst>
          </p:cNvPr>
          <p:cNvSpPr txBox="1"/>
          <p:nvPr/>
        </p:nvSpPr>
        <p:spPr>
          <a:xfrm>
            <a:off x="324561" y="5211876"/>
            <a:ext cx="2352070"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Their lack of political bias allows them to provide aid to greater range of individuals in need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2018).</a:t>
            </a:r>
          </a:p>
        </p:txBody>
      </p:sp>
      <p:sp>
        <p:nvSpPr>
          <p:cNvPr id="3" name="TextBox 2">
            <a:extLst>
              <a:ext uri="{FF2B5EF4-FFF2-40B4-BE49-F238E27FC236}">
                <a16:creationId xmlns:a16="http://schemas.microsoft.com/office/drawing/2014/main" id="{04DFB132-F41B-4A72-9B14-612F733D542C}"/>
              </a:ext>
            </a:extLst>
          </p:cNvPr>
          <p:cNvSpPr txBox="1"/>
          <p:nvPr/>
        </p:nvSpPr>
        <p:spPr>
          <a:xfrm>
            <a:off x="589412" y="8227294"/>
            <a:ext cx="3705506" cy="707886"/>
          </a:xfrm>
          <a:prstGeom prst="rect">
            <a:avLst/>
          </a:prstGeom>
          <a:noFill/>
        </p:spPr>
        <p:txBody>
          <a:bodyPr wrap="square" rtlCol="0">
            <a:spAutoFit/>
          </a:bodyPr>
          <a:lstStyle/>
          <a:p>
            <a:pPr marL="171450" indent="-171450" algn="ctr">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A previous MSF president, </a:t>
            </a:r>
            <a:r>
              <a:rPr lang="en-GB" sz="1000" dirty="0" err="1">
                <a:solidFill>
                  <a:schemeClr val="bg1"/>
                </a:solidFill>
                <a:latin typeface="Arial" panose="020B0604020202020204" pitchFamily="34" charset="0"/>
                <a:cs typeface="Arial" panose="020B0604020202020204" pitchFamily="34" charset="0"/>
              </a:rPr>
              <a:t>Dr.</a:t>
            </a:r>
            <a:r>
              <a:rPr lang="en-GB" sz="1000" dirty="0">
                <a:solidFill>
                  <a:schemeClr val="bg1"/>
                </a:solidFill>
                <a:latin typeface="Arial" panose="020B0604020202020204" pitchFamily="34" charset="0"/>
                <a:cs typeface="Arial" panose="020B0604020202020204" pitchFamily="34" charset="0"/>
              </a:rPr>
              <a:t> James </a:t>
            </a:r>
            <a:r>
              <a:rPr lang="en-GB" sz="1000" dirty="0" err="1">
                <a:solidFill>
                  <a:schemeClr val="bg1"/>
                </a:solidFill>
                <a:latin typeface="Arial" panose="020B0604020202020204" pitchFamily="34" charset="0"/>
                <a:cs typeface="Arial" panose="020B0604020202020204" pitchFamily="34" charset="0"/>
              </a:rPr>
              <a:t>Orbinski</a:t>
            </a:r>
            <a:r>
              <a:rPr lang="en-GB" sz="1000" dirty="0">
                <a:solidFill>
                  <a:schemeClr val="bg1"/>
                </a:solidFill>
                <a:latin typeface="Arial" panose="020B0604020202020204" pitchFamily="34" charset="0"/>
                <a:cs typeface="Arial" panose="020B0604020202020204" pitchFamily="34" charset="0"/>
              </a:rPr>
              <a:t> effectively summarises the MSF’s goal as the want to help one another, bit by bit, for the sake of other’s wellbeing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2016).</a:t>
            </a:r>
          </a:p>
        </p:txBody>
      </p:sp>
      <p:cxnSp>
        <p:nvCxnSpPr>
          <p:cNvPr id="42" name="Straight Connector 41">
            <a:extLst>
              <a:ext uri="{FF2B5EF4-FFF2-40B4-BE49-F238E27FC236}">
                <a16:creationId xmlns:a16="http://schemas.microsoft.com/office/drawing/2014/main" id="{75FF81EB-9E49-4324-A5C8-F190A5AB1DCB}"/>
              </a:ext>
            </a:extLst>
          </p:cNvPr>
          <p:cNvCxnSpPr>
            <a:cxnSpLocks/>
          </p:cNvCxnSpPr>
          <p:nvPr/>
        </p:nvCxnSpPr>
        <p:spPr>
          <a:xfrm flipV="1">
            <a:off x="562629" y="8151793"/>
            <a:ext cx="3987343" cy="29566"/>
          </a:xfrm>
          <a:prstGeom prst="line">
            <a:avLst/>
          </a:prstGeom>
          <a:ln w="28575"/>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75E292F1-0775-43AF-8FCA-69E04C42F357}"/>
              </a:ext>
            </a:extLst>
          </p:cNvPr>
          <p:cNvSpPr txBox="1"/>
          <p:nvPr/>
        </p:nvSpPr>
        <p:spPr>
          <a:xfrm>
            <a:off x="2523955" y="5086208"/>
            <a:ext cx="2264067"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These values embody the work they carry out across the world, spanning 65 countries with 30,000 staff members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n.d.).</a:t>
            </a:r>
          </a:p>
        </p:txBody>
      </p:sp>
      <p:cxnSp>
        <p:nvCxnSpPr>
          <p:cNvPr id="49" name="Straight Connector 48">
            <a:extLst>
              <a:ext uri="{FF2B5EF4-FFF2-40B4-BE49-F238E27FC236}">
                <a16:creationId xmlns:a16="http://schemas.microsoft.com/office/drawing/2014/main" id="{232C2B8E-BDA1-4300-AEF0-DD9245D8FBAB}"/>
              </a:ext>
            </a:extLst>
          </p:cNvPr>
          <p:cNvCxnSpPr>
            <a:cxnSpLocks/>
          </p:cNvCxnSpPr>
          <p:nvPr/>
        </p:nvCxnSpPr>
        <p:spPr>
          <a:xfrm flipH="1">
            <a:off x="527505" y="5966890"/>
            <a:ext cx="4022467" cy="0"/>
          </a:xfrm>
          <a:prstGeom prst="line">
            <a:avLst/>
          </a:prstGeom>
          <a:ln w="28575"/>
        </p:spPr>
        <p:style>
          <a:lnRef idx="1">
            <a:schemeClr val="dk1"/>
          </a:lnRef>
          <a:fillRef idx="0">
            <a:schemeClr val="dk1"/>
          </a:fillRef>
          <a:effectRef idx="0">
            <a:schemeClr val="dk1"/>
          </a:effectRef>
          <a:fontRef idx="minor">
            <a:schemeClr val="tx1"/>
          </a:fontRef>
        </p:style>
      </p:cxnSp>
      <p:sp>
        <p:nvSpPr>
          <p:cNvPr id="53" name="TextBox 52">
            <a:extLst>
              <a:ext uri="{FF2B5EF4-FFF2-40B4-BE49-F238E27FC236}">
                <a16:creationId xmlns:a16="http://schemas.microsoft.com/office/drawing/2014/main" id="{E9CE6C49-7E0E-4B07-B959-EEA1E3C1F425}"/>
              </a:ext>
            </a:extLst>
          </p:cNvPr>
          <p:cNvSpPr txBox="1"/>
          <p:nvPr/>
        </p:nvSpPr>
        <p:spPr>
          <a:xfrm>
            <a:off x="401861" y="6111127"/>
            <a:ext cx="2274769" cy="1015663"/>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An example of their work may be found in the aftermath of Haiti’s earthquake in 2010, in which they provided disaster aid to affected individuals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2015).</a:t>
            </a:r>
          </a:p>
        </p:txBody>
      </p:sp>
      <p:sp>
        <p:nvSpPr>
          <p:cNvPr id="70" name="Rectangle: Rounded Corners 69">
            <a:extLst>
              <a:ext uri="{FF2B5EF4-FFF2-40B4-BE49-F238E27FC236}">
                <a16:creationId xmlns:a16="http://schemas.microsoft.com/office/drawing/2014/main" id="{488150D5-0459-4BE4-9C55-12A90C2042B3}"/>
              </a:ext>
            </a:extLst>
          </p:cNvPr>
          <p:cNvSpPr/>
          <p:nvPr/>
        </p:nvSpPr>
        <p:spPr>
          <a:xfrm>
            <a:off x="10018574" y="3583360"/>
            <a:ext cx="3775264" cy="310112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2" name="TextBox 31">
            <a:extLst>
              <a:ext uri="{FF2B5EF4-FFF2-40B4-BE49-F238E27FC236}">
                <a16:creationId xmlns:a16="http://schemas.microsoft.com/office/drawing/2014/main" id="{FE45805E-9A25-41BE-8C13-6F5A0D443DE8}"/>
              </a:ext>
            </a:extLst>
          </p:cNvPr>
          <p:cNvSpPr txBox="1"/>
          <p:nvPr/>
        </p:nvSpPr>
        <p:spPr>
          <a:xfrm>
            <a:off x="10585297" y="3640696"/>
            <a:ext cx="2641814" cy="553998"/>
          </a:xfrm>
          <a:prstGeom prst="rect">
            <a:avLst/>
          </a:prstGeom>
          <a:noFill/>
        </p:spPr>
        <p:txBody>
          <a:bodyPr wrap="square" rtlCol="0">
            <a:spAutoFit/>
          </a:bodyPr>
          <a:lstStyle/>
          <a:p>
            <a:pPr algn="ctr"/>
            <a:r>
              <a:rPr lang="en-GB" sz="1500" dirty="0">
                <a:solidFill>
                  <a:schemeClr val="bg1"/>
                </a:solidFill>
                <a:latin typeface="Arial" panose="020B0604020202020204" pitchFamily="34" charset="0"/>
                <a:cs typeface="Arial" panose="020B0604020202020204" pitchFamily="34" charset="0"/>
              </a:rPr>
              <a:t>What They Have Contributed to Medical Care</a:t>
            </a:r>
          </a:p>
        </p:txBody>
      </p:sp>
      <p:cxnSp>
        <p:nvCxnSpPr>
          <p:cNvPr id="62" name="Straight Connector 61">
            <a:extLst>
              <a:ext uri="{FF2B5EF4-FFF2-40B4-BE49-F238E27FC236}">
                <a16:creationId xmlns:a16="http://schemas.microsoft.com/office/drawing/2014/main" id="{4DD4AE23-74F5-42D0-AF04-11F781694EA1}"/>
              </a:ext>
            </a:extLst>
          </p:cNvPr>
          <p:cNvCxnSpPr>
            <a:cxnSpLocks/>
          </p:cNvCxnSpPr>
          <p:nvPr/>
        </p:nvCxnSpPr>
        <p:spPr>
          <a:xfrm>
            <a:off x="10721182" y="4194694"/>
            <a:ext cx="2295728" cy="0"/>
          </a:xfrm>
          <a:prstGeom prst="line">
            <a:avLst/>
          </a:prstGeom>
          <a:ln w="28575"/>
        </p:spPr>
        <p:style>
          <a:lnRef idx="1">
            <a:schemeClr val="dk1"/>
          </a:lnRef>
          <a:fillRef idx="0">
            <a:schemeClr val="dk1"/>
          </a:fillRef>
          <a:effectRef idx="0">
            <a:schemeClr val="dk1"/>
          </a:effectRef>
          <a:fontRef idx="minor">
            <a:schemeClr val="tx1"/>
          </a:fontRef>
        </p:style>
      </p:cxnSp>
      <p:sp>
        <p:nvSpPr>
          <p:cNvPr id="71" name="TextBox 70">
            <a:extLst>
              <a:ext uri="{FF2B5EF4-FFF2-40B4-BE49-F238E27FC236}">
                <a16:creationId xmlns:a16="http://schemas.microsoft.com/office/drawing/2014/main" id="{1CF0536C-BA9E-45EC-B7DF-A2ACDE18F1C3}"/>
              </a:ext>
            </a:extLst>
          </p:cNvPr>
          <p:cNvSpPr txBox="1"/>
          <p:nvPr/>
        </p:nvSpPr>
        <p:spPr>
          <a:xfrm>
            <a:off x="466000" y="7222723"/>
            <a:ext cx="2324476"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They provide medical care for those afflicted with health issues such as tuberculosis, malnutrition, etc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n.d.).</a:t>
            </a:r>
          </a:p>
        </p:txBody>
      </p:sp>
      <p:sp>
        <p:nvSpPr>
          <p:cNvPr id="72" name="TextBox 71">
            <a:extLst>
              <a:ext uri="{FF2B5EF4-FFF2-40B4-BE49-F238E27FC236}">
                <a16:creationId xmlns:a16="http://schemas.microsoft.com/office/drawing/2014/main" id="{73F449C4-A168-4410-8ABD-A593C3D8AA11}"/>
              </a:ext>
            </a:extLst>
          </p:cNvPr>
          <p:cNvSpPr txBox="1"/>
          <p:nvPr/>
        </p:nvSpPr>
        <p:spPr>
          <a:xfrm>
            <a:off x="2702383" y="7207669"/>
            <a:ext cx="2155065"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To be more concise, attention will be provided towards their efforts in medical care for malaria and their research in antibiotic resistance.</a:t>
            </a:r>
          </a:p>
        </p:txBody>
      </p:sp>
      <p:sp>
        <p:nvSpPr>
          <p:cNvPr id="73" name="TextBox 72">
            <a:extLst>
              <a:ext uri="{FF2B5EF4-FFF2-40B4-BE49-F238E27FC236}">
                <a16:creationId xmlns:a16="http://schemas.microsoft.com/office/drawing/2014/main" id="{E926DC1D-F0F1-4FD6-882B-15FEB7539585}"/>
              </a:ext>
            </a:extLst>
          </p:cNvPr>
          <p:cNvSpPr txBox="1"/>
          <p:nvPr/>
        </p:nvSpPr>
        <p:spPr>
          <a:xfrm>
            <a:off x="2705470" y="6111128"/>
            <a:ext cx="2117052" cy="1015663"/>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Their work extends into researching new and efficient means of medical aid, this group being known as the Mansion Unit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2016).</a:t>
            </a:r>
          </a:p>
        </p:txBody>
      </p:sp>
      <p:sp>
        <p:nvSpPr>
          <p:cNvPr id="75" name="TextBox 74">
            <a:extLst>
              <a:ext uri="{FF2B5EF4-FFF2-40B4-BE49-F238E27FC236}">
                <a16:creationId xmlns:a16="http://schemas.microsoft.com/office/drawing/2014/main" id="{0A63D163-0781-4CBC-B668-C0080A02D606}"/>
              </a:ext>
            </a:extLst>
          </p:cNvPr>
          <p:cNvSpPr txBox="1"/>
          <p:nvPr/>
        </p:nvSpPr>
        <p:spPr>
          <a:xfrm>
            <a:off x="5265581" y="4859679"/>
            <a:ext cx="2043679"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Malaria is an issue which significantly impacts the population of Africa and Southeast Asia (</a:t>
            </a:r>
            <a:r>
              <a:rPr lang="en-GB" sz="1000" dirty="0" err="1">
                <a:solidFill>
                  <a:schemeClr val="bg1"/>
                </a:solidFill>
                <a:latin typeface="Arial" panose="020B0604020202020204" pitchFamily="34" charset="0"/>
                <a:cs typeface="Arial" panose="020B0604020202020204" pitchFamily="34" charset="0"/>
              </a:rPr>
              <a:t>Medecines</a:t>
            </a:r>
            <a:r>
              <a:rPr lang="en-GB" sz="1000" dirty="0">
                <a:solidFill>
                  <a:schemeClr val="bg1"/>
                </a:solidFill>
                <a:latin typeface="Arial" panose="020B0604020202020204" pitchFamily="34" charset="0"/>
                <a:cs typeface="Arial" panose="020B0604020202020204" pitchFamily="34" charset="0"/>
              </a:rPr>
              <a:t> Sans Frontieres, n.d.). </a:t>
            </a:r>
          </a:p>
        </p:txBody>
      </p:sp>
      <p:cxnSp>
        <p:nvCxnSpPr>
          <p:cNvPr id="76" name="Straight Connector 75">
            <a:extLst>
              <a:ext uri="{FF2B5EF4-FFF2-40B4-BE49-F238E27FC236}">
                <a16:creationId xmlns:a16="http://schemas.microsoft.com/office/drawing/2014/main" id="{3522ED95-8BA1-4E1E-A0DE-BBC1A33CC153}"/>
              </a:ext>
            </a:extLst>
          </p:cNvPr>
          <p:cNvCxnSpPr>
            <a:cxnSpLocks/>
          </p:cNvCxnSpPr>
          <p:nvPr/>
        </p:nvCxnSpPr>
        <p:spPr>
          <a:xfrm flipV="1">
            <a:off x="8751550" y="1843335"/>
            <a:ext cx="0" cy="1594102"/>
          </a:xfrm>
          <a:prstGeom prst="line">
            <a:avLst/>
          </a:prstGeom>
          <a:ln w="28575"/>
        </p:spPr>
        <p:style>
          <a:lnRef idx="1">
            <a:schemeClr val="dk1"/>
          </a:lnRef>
          <a:fillRef idx="0">
            <a:schemeClr val="dk1"/>
          </a:fillRef>
          <a:effectRef idx="0">
            <a:schemeClr val="dk1"/>
          </a:effectRef>
          <a:fontRef idx="minor">
            <a:schemeClr val="tx1"/>
          </a:fontRef>
        </p:style>
      </p:cxnSp>
      <p:cxnSp>
        <p:nvCxnSpPr>
          <p:cNvPr id="77" name="Straight Connector 76">
            <a:extLst>
              <a:ext uri="{FF2B5EF4-FFF2-40B4-BE49-F238E27FC236}">
                <a16:creationId xmlns:a16="http://schemas.microsoft.com/office/drawing/2014/main" id="{4BDE71DB-147B-4096-97B6-975583D0401E}"/>
              </a:ext>
            </a:extLst>
          </p:cNvPr>
          <p:cNvCxnSpPr>
            <a:cxnSpLocks/>
          </p:cNvCxnSpPr>
          <p:nvPr/>
        </p:nvCxnSpPr>
        <p:spPr>
          <a:xfrm flipV="1">
            <a:off x="5770605" y="3432832"/>
            <a:ext cx="5919518" cy="4606"/>
          </a:xfrm>
          <a:prstGeom prst="line">
            <a:avLst/>
          </a:prstGeom>
          <a:ln w="28575"/>
        </p:spPr>
        <p:style>
          <a:lnRef idx="1">
            <a:schemeClr val="dk1"/>
          </a:lnRef>
          <a:fillRef idx="0">
            <a:schemeClr val="dk1"/>
          </a:fillRef>
          <a:effectRef idx="0">
            <a:schemeClr val="dk1"/>
          </a:effectRef>
          <a:fontRef idx="minor">
            <a:schemeClr val="tx1"/>
          </a:fontRef>
        </p:style>
      </p:cxnSp>
      <p:sp>
        <p:nvSpPr>
          <p:cNvPr id="78" name="TextBox 77">
            <a:extLst>
              <a:ext uri="{FF2B5EF4-FFF2-40B4-BE49-F238E27FC236}">
                <a16:creationId xmlns:a16="http://schemas.microsoft.com/office/drawing/2014/main" id="{7C03F1FB-3E5C-41B1-A0F0-31659211B953}"/>
              </a:ext>
            </a:extLst>
          </p:cNvPr>
          <p:cNvSpPr txBox="1"/>
          <p:nvPr/>
        </p:nvSpPr>
        <p:spPr>
          <a:xfrm>
            <a:off x="5263104" y="6647394"/>
            <a:ext cx="2058102"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In response, MSF have treated over 2.5 million infected individuals during 2016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n.d.).</a:t>
            </a:r>
          </a:p>
        </p:txBody>
      </p:sp>
      <p:sp>
        <p:nvSpPr>
          <p:cNvPr id="79" name="TextBox 78">
            <a:extLst>
              <a:ext uri="{FF2B5EF4-FFF2-40B4-BE49-F238E27FC236}">
                <a16:creationId xmlns:a16="http://schemas.microsoft.com/office/drawing/2014/main" id="{BF955F71-0B69-49A8-802E-1512860F1697}"/>
              </a:ext>
            </a:extLst>
          </p:cNvPr>
          <p:cNvSpPr txBox="1"/>
          <p:nvPr/>
        </p:nvSpPr>
        <p:spPr>
          <a:xfrm>
            <a:off x="5259675" y="7544432"/>
            <a:ext cx="2164739" cy="1015663"/>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This is through using mobile clinics to reach those most susceptible to the illness and numerous other approaches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n.d.).</a:t>
            </a:r>
          </a:p>
        </p:txBody>
      </p:sp>
      <p:sp>
        <p:nvSpPr>
          <p:cNvPr id="80" name="TextBox 79">
            <a:extLst>
              <a:ext uri="{FF2B5EF4-FFF2-40B4-BE49-F238E27FC236}">
                <a16:creationId xmlns:a16="http://schemas.microsoft.com/office/drawing/2014/main" id="{5E4B3865-4D53-4E65-ADD4-D9A981F916B5}"/>
              </a:ext>
            </a:extLst>
          </p:cNvPr>
          <p:cNvSpPr txBox="1"/>
          <p:nvPr/>
        </p:nvSpPr>
        <p:spPr>
          <a:xfrm>
            <a:off x="5262389" y="5782355"/>
            <a:ext cx="1968145"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Over 200 million people affected each year, with a 5 million person increase in 2016 (</a:t>
            </a:r>
            <a:r>
              <a:rPr lang="en-GB" sz="1000" dirty="0" err="1">
                <a:solidFill>
                  <a:schemeClr val="bg1"/>
                </a:solidFill>
                <a:latin typeface="Arial" panose="020B0604020202020204" pitchFamily="34" charset="0"/>
                <a:cs typeface="Arial" panose="020B0604020202020204" pitchFamily="34" charset="0"/>
              </a:rPr>
              <a:t>Medecines</a:t>
            </a:r>
            <a:r>
              <a:rPr lang="en-GB" sz="1000" dirty="0">
                <a:solidFill>
                  <a:schemeClr val="bg1"/>
                </a:solidFill>
                <a:latin typeface="Arial" panose="020B0604020202020204" pitchFamily="34" charset="0"/>
                <a:cs typeface="Arial" panose="020B0604020202020204" pitchFamily="34" charset="0"/>
              </a:rPr>
              <a:t> Sans Frontieres, n.d.).</a:t>
            </a:r>
          </a:p>
        </p:txBody>
      </p:sp>
      <p:cxnSp>
        <p:nvCxnSpPr>
          <p:cNvPr id="81" name="Straight Connector 80">
            <a:extLst>
              <a:ext uri="{FF2B5EF4-FFF2-40B4-BE49-F238E27FC236}">
                <a16:creationId xmlns:a16="http://schemas.microsoft.com/office/drawing/2014/main" id="{131E8A0C-F249-4F35-9727-6F885395B0A1}"/>
              </a:ext>
            </a:extLst>
          </p:cNvPr>
          <p:cNvCxnSpPr>
            <a:cxnSpLocks/>
          </p:cNvCxnSpPr>
          <p:nvPr/>
        </p:nvCxnSpPr>
        <p:spPr>
          <a:xfrm>
            <a:off x="7190731" y="4706028"/>
            <a:ext cx="27878" cy="3934167"/>
          </a:xfrm>
          <a:prstGeom prst="line">
            <a:avLst/>
          </a:prstGeom>
          <a:ln w="28575"/>
        </p:spPr>
        <p:style>
          <a:lnRef idx="1">
            <a:schemeClr val="dk1"/>
          </a:lnRef>
          <a:fillRef idx="0">
            <a:schemeClr val="dk1"/>
          </a:fillRef>
          <a:effectRef idx="0">
            <a:schemeClr val="dk1"/>
          </a:effectRef>
          <a:fontRef idx="minor">
            <a:schemeClr val="tx1"/>
          </a:fontRef>
        </p:style>
      </p:cxnSp>
      <p:cxnSp>
        <p:nvCxnSpPr>
          <p:cNvPr id="82" name="Straight Connector 81">
            <a:extLst>
              <a:ext uri="{FF2B5EF4-FFF2-40B4-BE49-F238E27FC236}">
                <a16:creationId xmlns:a16="http://schemas.microsoft.com/office/drawing/2014/main" id="{608FCE1C-06FB-4E88-8DA0-E8A9AC8733A1}"/>
              </a:ext>
            </a:extLst>
          </p:cNvPr>
          <p:cNvCxnSpPr>
            <a:cxnSpLocks/>
          </p:cNvCxnSpPr>
          <p:nvPr/>
        </p:nvCxnSpPr>
        <p:spPr>
          <a:xfrm>
            <a:off x="5813564" y="8640195"/>
            <a:ext cx="3156282" cy="0"/>
          </a:xfrm>
          <a:prstGeom prst="line">
            <a:avLst/>
          </a:prstGeom>
          <a:ln w="28575"/>
        </p:spPr>
        <p:style>
          <a:lnRef idx="1">
            <a:schemeClr val="dk1"/>
          </a:lnRef>
          <a:fillRef idx="0">
            <a:schemeClr val="dk1"/>
          </a:fillRef>
          <a:effectRef idx="0">
            <a:schemeClr val="dk1"/>
          </a:effectRef>
          <a:fontRef idx="minor">
            <a:schemeClr val="tx1"/>
          </a:fontRef>
        </p:style>
      </p:cxnSp>
      <p:sp>
        <p:nvSpPr>
          <p:cNvPr id="84" name="TextBox 83">
            <a:extLst>
              <a:ext uri="{FF2B5EF4-FFF2-40B4-BE49-F238E27FC236}">
                <a16:creationId xmlns:a16="http://schemas.microsoft.com/office/drawing/2014/main" id="{B1CA421B-CD39-40F9-B9CD-71272DB9DE2A}"/>
              </a:ext>
            </a:extLst>
          </p:cNvPr>
          <p:cNvSpPr txBox="1"/>
          <p:nvPr/>
        </p:nvSpPr>
        <p:spPr>
          <a:xfrm>
            <a:off x="7154610" y="4720534"/>
            <a:ext cx="2424097" cy="1015663"/>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There are also efforts against antibiotic resistance, which is bacteria becoming resistant to antibiotic treatment, presenting one of the greatest medical challenges of the 21</a:t>
            </a:r>
            <a:r>
              <a:rPr lang="en-GB" sz="1000" baseline="30000" dirty="0">
                <a:solidFill>
                  <a:schemeClr val="bg1"/>
                </a:solidFill>
                <a:latin typeface="Arial" panose="020B0604020202020204" pitchFamily="34" charset="0"/>
                <a:cs typeface="Arial" panose="020B0604020202020204" pitchFamily="34" charset="0"/>
              </a:rPr>
              <a:t>st</a:t>
            </a:r>
            <a:r>
              <a:rPr lang="en-GB" sz="1000" dirty="0">
                <a:solidFill>
                  <a:schemeClr val="bg1"/>
                </a:solidFill>
                <a:latin typeface="Arial" panose="020B0604020202020204" pitchFamily="34" charset="0"/>
                <a:cs typeface="Arial" panose="020B0604020202020204" pitchFamily="34" charset="0"/>
              </a:rPr>
              <a:t> Century (Alanis, 2005).</a:t>
            </a:r>
          </a:p>
        </p:txBody>
      </p:sp>
      <p:sp>
        <p:nvSpPr>
          <p:cNvPr id="85" name="TextBox 84">
            <a:extLst>
              <a:ext uri="{FF2B5EF4-FFF2-40B4-BE49-F238E27FC236}">
                <a16:creationId xmlns:a16="http://schemas.microsoft.com/office/drawing/2014/main" id="{0F8193C6-47AB-45E7-B547-5C3613DD52AC}"/>
              </a:ext>
            </a:extLst>
          </p:cNvPr>
          <p:cNvSpPr txBox="1"/>
          <p:nvPr/>
        </p:nvSpPr>
        <p:spPr>
          <a:xfrm>
            <a:off x="7171949" y="5769685"/>
            <a:ext cx="2406758" cy="1015663"/>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Implications may include the use of more complex treatments to combat this issue, with limitations on what these are due to lack of innovation in research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n.d.).</a:t>
            </a:r>
          </a:p>
        </p:txBody>
      </p:sp>
      <p:sp>
        <p:nvSpPr>
          <p:cNvPr id="86" name="TextBox 85">
            <a:extLst>
              <a:ext uri="{FF2B5EF4-FFF2-40B4-BE49-F238E27FC236}">
                <a16:creationId xmlns:a16="http://schemas.microsoft.com/office/drawing/2014/main" id="{7CD4C158-B622-429C-A81B-26EDF87A2FF6}"/>
              </a:ext>
            </a:extLst>
          </p:cNvPr>
          <p:cNvSpPr txBox="1"/>
          <p:nvPr/>
        </p:nvSpPr>
        <p:spPr>
          <a:xfrm>
            <a:off x="7166534" y="6738348"/>
            <a:ext cx="2448198"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As such, MSF suggests that current methods must be improved, such as identifying the exact bacteria to decide on a course of action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n.d.).</a:t>
            </a:r>
          </a:p>
        </p:txBody>
      </p:sp>
      <p:sp>
        <p:nvSpPr>
          <p:cNvPr id="87" name="TextBox 86">
            <a:extLst>
              <a:ext uri="{FF2B5EF4-FFF2-40B4-BE49-F238E27FC236}">
                <a16:creationId xmlns:a16="http://schemas.microsoft.com/office/drawing/2014/main" id="{7A45715A-7594-40CC-B1CB-EEFC9A5BD468}"/>
              </a:ext>
            </a:extLst>
          </p:cNvPr>
          <p:cNvSpPr txBox="1"/>
          <p:nvPr/>
        </p:nvSpPr>
        <p:spPr>
          <a:xfrm>
            <a:off x="7153332" y="7600941"/>
            <a:ext cx="2474601"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Doing so allows for MSF health professional to consider factors such as drug duration, the correct time to administer it, the correct dosage etc (</a:t>
            </a:r>
            <a:r>
              <a:rPr lang="en-GB" sz="1000" dirty="0" err="1">
                <a:solidFill>
                  <a:schemeClr val="bg1"/>
                </a:solidFill>
                <a:latin typeface="Arial" panose="020B0604020202020204" pitchFamily="34" charset="0"/>
                <a:cs typeface="Arial" panose="020B0604020202020204" pitchFamily="34" charset="0"/>
              </a:rPr>
              <a:t>Medecins</a:t>
            </a:r>
            <a:r>
              <a:rPr lang="en-GB" sz="1000" dirty="0">
                <a:solidFill>
                  <a:schemeClr val="bg1"/>
                </a:solidFill>
                <a:latin typeface="Arial" panose="020B0604020202020204" pitchFamily="34" charset="0"/>
                <a:cs typeface="Arial" panose="020B0604020202020204" pitchFamily="34" charset="0"/>
              </a:rPr>
              <a:t> Sans Frontieres, n.d.).</a:t>
            </a:r>
          </a:p>
        </p:txBody>
      </p:sp>
      <p:sp>
        <p:nvSpPr>
          <p:cNvPr id="88" name="TextBox 87">
            <a:extLst>
              <a:ext uri="{FF2B5EF4-FFF2-40B4-BE49-F238E27FC236}">
                <a16:creationId xmlns:a16="http://schemas.microsoft.com/office/drawing/2014/main" id="{B7516D93-4FF3-4EE8-B45D-86E1803088D4}"/>
              </a:ext>
            </a:extLst>
          </p:cNvPr>
          <p:cNvSpPr txBox="1"/>
          <p:nvPr/>
        </p:nvSpPr>
        <p:spPr>
          <a:xfrm>
            <a:off x="10018574" y="4261922"/>
            <a:ext cx="3775264"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MSF examined 112 treatments, resulting in 43 studies being conducted between 1996-2004 with 31 receiving peer-reviewed publication (</a:t>
            </a:r>
            <a:r>
              <a:rPr lang="en-GB" sz="1000" dirty="0" err="1">
                <a:solidFill>
                  <a:schemeClr val="bg1"/>
                </a:solidFill>
                <a:latin typeface="Arial" panose="020B0604020202020204" pitchFamily="34" charset="0"/>
                <a:cs typeface="Arial" panose="020B0604020202020204" pitchFamily="34" charset="0"/>
              </a:rPr>
              <a:t>Guthmann</a:t>
            </a:r>
            <a:r>
              <a:rPr lang="en-GB" sz="1000" dirty="0">
                <a:solidFill>
                  <a:schemeClr val="bg1"/>
                </a:solidFill>
                <a:latin typeface="Arial" panose="020B0604020202020204" pitchFamily="34" charset="0"/>
                <a:cs typeface="Arial" panose="020B0604020202020204" pitchFamily="34" charset="0"/>
              </a:rPr>
              <a:t> et al, 2008; Brown et al, 2008), which may possibly contribute significantly to anti-malarial research and treatment.</a:t>
            </a:r>
          </a:p>
        </p:txBody>
      </p:sp>
      <p:sp>
        <p:nvSpPr>
          <p:cNvPr id="90" name="TextBox 89">
            <a:extLst>
              <a:ext uri="{FF2B5EF4-FFF2-40B4-BE49-F238E27FC236}">
                <a16:creationId xmlns:a16="http://schemas.microsoft.com/office/drawing/2014/main" id="{EAF2400A-2036-4806-907F-62CF50731A8E}"/>
              </a:ext>
            </a:extLst>
          </p:cNvPr>
          <p:cNvSpPr txBox="1"/>
          <p:nvPr/>
        </p:nvSpPr>
        <p:spPr>
          <a:xfrm>
            <a:off x="9998468" y="7274897"/>
            <a:ext cx="3772080"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The 41 anti-malarial studies are based significantly on anecdotal evidence, lacking scientifically verifiable information. (</a:t>
            </a:r>
            <a:r>
              <a:rPr lang="en-GB" sz="1000" dirty="0" err="1">
                <a:solidFill>
                  <a:schemeClr val="bg1"/>
                </a:solidFill>
                <a:latin typeface="Arial" panose="020B0604020202020204" pitchFamily="34" charset="0"/>
                <a:cs typeface="Arial" panose="020B0604020202020204" pitchFamily="34" charset="0"/>
              </a:rPr>
              <a:t>Guthmann</a:t>
            </a:r>
            <a:r>
              <a:rPr lang="en-GB" sz="1000" dirty="0">
                <a:solidFill>
                  <a:schemeClr val="bg1"/>
                </a:solidFill>
                <a:latin typeface="Arial" panose="020B0604020202020204" pitchFamily="34" charset="0"/>
                <a:cs typeface="Arial" panose="020B0604020202020204" pitchFamily="34" charset="0"/>
              </a:rPr>
              <a:t> et al, 2008). This presents issues with accuracy and credibility.</a:t>
            </a:r>
          </a:p>
        </p:txBody>
      </p:sp>
      <p:sp>
        <p:nvSpPr>
          <p:cNvPr id="91" name="TextBox 90">
            <a:extLst>
              <a:ext uri="{FF2B5EF4-FFF2-40B4-BE49-F238E27FC236}">
                <a16:creationId xmlns:a16="http://schemas.microsoft.com/office/drawing/2014/main" id="{5F3AF6A9-1152-43B1-9251-86181BD5A602}"/>
              </a:ext>
            </a:extLst>
          </p:cNvPr>
          <p:cNvSpPr txBox="1"/>
          <p:nvPr/>
        </p:nvSpPr>
        <p:spPr>
          <a:xfrm>
            <a:off x="10000807" y="5090965"/>
            <a:ext cx="3797218"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Because of the significant information provided to this field, this may present a situation in which healthcare professionals are provided with contemporary information which may be applied to their medical care.</a:t>
            </a:r>
          </a:p>
        </p:txBody>
      </p:sp>
      <p:sp>
        <p:nvSpPr>
          <p:cNvPr id="92" name="TextBox 91">
            <a:extLst>
              <a:ext uri="{FF2B5EF4-FFF2-40B4-BE49-F238E27FC236}">
                <a16:creationId xmlns:a16="http://schemas.microsoft.com/office/drawing/2014/main" id="{124EC1BF-5811-4E65-AA32-46E96A52FC8D}"/>
              </a:ext>
            </a:extLst>
          </p:cNvPr>
          <p:cNvSpPr txBox="1"/>
          <p:nvPr/>
        </p:nvSpPr>
        <p:spPr>
          <a:xfrm>
            <a:off x="10014079" y="5782100"/>
            <a:ext cx="3797218"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It is then suggested that from this research, significant change may occur for policies related to antimalarial care, allowing for more effective forms of treatment to develop (</a:t>
            </a:r>
            <a:r>
              <a:rPr lang="en-GB" sz="1000" dirty="0" err="1">
                <a:solidFill>
                  <a:schemeClr val="bg1"/>
                </a:solidFill>
                <a:latin typeface="Arial" panose="020B0604020202020204" pitchFamily="34" charset="0"/>
                <a:cs typeface="Arial" panose="020B0604020202020204" pitchFamily="34" charset="0"/>
              </a:rPr>
              <a:t>Guthmann</a:t>
            </a:r>
            <a:r>
              <a:rPr lang="en-GB" sz="1000" dirty="0">
                <a:solidFill>
                  <a:schemeClr val="bg1"/>
                </a:solidFill>
                <a:latin typeface="Arial" panose="020B0604020202020204" pitchFamily="34" charset="0"/>
                <a:cs typeface="Arial" panose="020B0604020202020204" pitchFamily="34" charset="0"/>
              </a:rPr>
              <a:t> et al, 2008).</a:t>
            </a:r>
          </a:p>
        </p:txBody>
      </p:sp>
      <p:sp>
        <p:nvSpPr>
          <p:cNvPr id="93" name="TextBox 92">
            <a:extLst>
              <a:ext uri="{FF2B5EF4-FFF2-40B4-BE49-F238E27FC236}">
                <a16:creationId xmlns:a16="http://schemas.microsoft.com/office/drawing/2014/main" id="{E3C09054-9700-481B-BF26-AD9D1F791104}"/>
              </a:ext>
            </a:extLst>
          </p:cNvPr>
          <p:cNvSpPr txBox="1"/>
          <p:nvPr/>
        </p:nvSpPr>
        <p:spPr>
          <a:xfrm>
            <a:off x="10012212" y="7950295"/>
            <a:ext cx="3775264" cy="553998"/>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This lack of credibility is also prevalent with their claimed efforts against antibiotic resistance as much of the information provided is published by MSF.</a:t>
            </a:r>
          </a:p>
        </p:txBody>
      </p:sp>
      <p:sp>
        <p:nvSpPr>
          <p:cNvPr id="94" name="TextBox 93">
            <a:extLst>
              <a:ext uri="{FF2B5EF4-FFF2-40B4-BE49-F238E27FC236}">
                <a16:creationId xmlns:a16="http://schemas.microsoft.com/office/drawing/2014/main" id="{CAD89423-B8C0-480E-AE71-D5E4BE8112C0}"/>
              </a:ext>
            </a:extLst>
          </p:cNvPr>
          <p:cNvSpPr txBox="1"/>
          <p:nvPr/>
        </p:nvSpPr>
        <p:spPr>
          <a:xfrm>
            <a:off x="10021751" y="8475937"/>
            <a:ext cx="3768903"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Because of this, the information researched in the both areas discussed here may be subject to criticism due to the lack of external, definitively non-biased and scientific verification of the information.</a:t>
            </a:r>
          </a:p>
        </p:txBody>
      </p:sp>
      <p:sp>
        <p:nvSpPr>
          <p:cNvPr id="96" name="TextBox 95">
            <a:extLst>
              <a:ext uri="{FF2B5EF4-FFF2-40B4-BE49-F238E27FC236}">
                <a16:creationId xmlns:a16="http://schemas.microsoft.com/office/drawing/2014/main" id="{73BAA52F-E149-4082-9E05-3F9CFBE5CD2D}"/>
              </a:ext>
            </a:extLst>
          </p:cNvPr>
          <p:cNvSpPr txBox="1"/>
          <p:nvPr/>
        </p:nvSpPr>
        <p:spPr>
          <a:xfrm>
            <a:off x="10021752" y="9148487"/>
            <a:ext cx="3768902" cy="553998"/>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As such, this creates issues in their ability effectively provide medical aid due to potentially inaccurate or biased information, limiting health professionals' abilities in the field.</a:t>
            </a:r>
          </a:p>
        </p:txBody>
      </p:sp>
      <p:sp>
        <p:nvSpPr>
          <p:cNvPr id="97" name="TextBox 96">
            <a:extLst>
              <a:ext uri="{FF2B5EF4-FFF2-40B4-BE49-F238E27FC236}">
                <a16:creationId xmlns:a16="http://schemas.microsoft.com/office/drawing/2014/main" id="{F36875EC-780C-4752-AE5F-4AA480DFE2D6}"/>
              </a:ext>
            </a:extLst>
          </p:cNvPr>
          <p:cNvSpPr txBox="1"/>
          <p:nvPr/>
        </p:nvSpPr>
        <p:spPr>
          <a:xfrm>
            <a:off x="14096183" y="4259760"/>
            <a:ext cx="3342870"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Overall, despite the MSF’s numerous claims with regards to their efforts in malaria care and antibiotic resistance, they provide little evidence to provide credibility to their claims.</a:t>
            </a:r>
          </a:p>
        </p:txBody>
      </p:sp>
      <p:sp>
        <p:nvSpPr>
          <p:cNvPr id="98" name="TextBox 97">
            <a:extLst>
              <a:ext uri="{FF2B5EF4-FFF2-40B4-BE49-F238E27FC236}">
                <a16:creationId xmlns:a16="http://schemas.microsoft.com/office/drawing/2014/main" id="{594F652A-C545-45DB-AB50-767A26859D1D}"/>
              </a:ext>
            </a:extLst>
          </p:cNvPr>
          <p:cNvSpPr txBox="1"/>
          <p:nvPr/>
        </p:nvSpPr>
        <p:spPr>
          <a:xfrm>
            <a:off x="14082911" y="5011821"/>
            <a:ext cx="3342870" cy="553998"/>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Evidence provided is either based on anecdotal accounts of health professionals or is published by the organisation.</a:t>
            </a:r>
          </a:p>
        </p:txBody>
      </p:sp>
      <p:sp>
        <p:nvSpPr>
          <p:cNvPr id="99" name="TextBox 98">
            <a:extLst>
              <a:ext uri="{FF2B5EF4-FFF2-40B4-BE49-F238E27FC236}">
                <a16:creationId xmlns:a16="http://schemas.microsoft.com/office/drawing/2014/main" id="{92A6915B-54AC-469C-9503-54BED7877AA5}"/>
              </a:ext>
            </a:extLst>
          </p:cNvPr>
          <p:cNvSpPr txBox="1"/>
          <p:nvPr/>
        </p:nvSpPr>
        <p:spPr>
          <a:xfrm>
            <a:off x="14076274" y="5634902"/>
            <a:ext cx="3329597" cy="553998"/>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This creates issues with reliability because of potential bias in the organisation and a lack of objective verification of the information.</a:t>
            </a:r>
          </a:p>
        </p:txBody>
      </p:sp>
      <p:sp>
        <p:nvSpPr>
          <p:cNvPr id="100" name="TextBox 99">
            <a:extLst>
              <a:ext uri="{FF2B5EF4-FFF2-40B4-BE49-F238E27FC236}">
                <a16:creationId xmlns:a16="http://schemas.microsoft.com/office/drawing/2014/main" id="{E96C0703-B98E-4CD0-8E41-4981B4618EB6}"/>
              </a:ext>
            </a:extLst>
          </p:cNvPr>
          <p:cNvSpPr txBox="1"/>
          <p:nvPr/>
        </p:nvSpPr>
        <p:spPr>
          <a:xfrm>
            <a:off x="14096183" y="6208195"/>
            <a:ext cx="3342871"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Because of this, there is the possibility that health professionals may be limited in their ability to provide medical aid, due to potential issues with the accuracy and reliability of the information available to them.</a:t>
            </a:r>
          </a:p>
        </p:txBody>
      </p:sp>
      <p:sp>
        <p:nvSpPr>
          <p:cNvPr id="101" name="TextBox 100">
            <a:extLst>
              <a:ext uri="{FF2B5EF4-FFF2-40B4-BE49-F238E27FC236}">
                <a16:creationId xmlns:a16="http://schemas.microsoft.com/office/drawing/2014/main" id="{049F4E0B-1649-43D4-84A8-AF576FCD4B10}"/>
              </a:ext>
            </a:extLst>
          </p:cNvPr>
          <p:cNvSpPr txBox="1"/>
          <p:nvPr/>
        </p:nvSpPr>
        <p:spPr>
          <a:xfrm>
            <a:off x="14096185" y="6945724"/>
            <a:ext cx="3336234"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These issues may be alleviated through investigations conducted by external, non-biased organisations to increase accuracy and reliability in their information.</a:t>
            </a:r>
          </a:p>
        </p:txBody>
      </p:sp>
      <p:sp>
        <p:nvSpPr>
          <p:cNvPr id="102" name="TextBox 101">
            <a:extLst>
              <a:ext uri="{FF2B5EF4-FFF2-40B4-BE49-F238E27FC236}">
                <a16:creationId xmlns:a16="http://schemas.microsoft.com/office/drawing/2014/main" id="{FA92C7E2-5409-4D86-BB45-0D4DB5362EF9}"/>
              </a:ext>
            </a:extLst>
          </p:cNvPr>
          <p:cNvSpPr txBox="1"/>
          <p:nvPr/>
        </p:nvSpPr>
        <p:spPr>
          <a:xfrm>
            <a:off x="14089548" y="7672905"/>
            <a:ext cx="3336234"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bg1"/>
                </a:solidFill>
                <a:latin typeface="Arial" panose="020B0604020202020204" pitchFamily="34" charset="0"/>
                <a:cs typeface="Arial" panose="020B0604020202020204" pitchFamily="34" charset="0"/>
              </a:rPr>
              <a:t>Provided this is carried out, this allows for health professionals to provide effective medical aid due to their access in reliable information, allowing them to maintain the needs and dignity of those they provide aid for.</a:t>
            </a:r>
          </a:p>
        </p:txBody>
      </p:sp>
      <p:sp>
        <p:nvSpPr>
          <p:cNvPr id="107" name="TextBox 106">
            <a:extLst>
              <a:ext uri="{FF2B5EF4-FFF2-40B4-BE49-F238E27FC236}">
                <a16:creationId xmlns:a16="http://schemas.microsoft.com/office/drawing/2014/main" id="{28B75B4D-37CC-4681-84BD-06FA98588BB6}"/>
              </a:ext>
            </a:extLst>
          </p:cNvPr>
          <p:cNvSpPr txBox="1"/>
          <p:nvPr/>
        </p:nvSpPr>
        <p:spPr>
          <a:xfrm>
            <a:off x="5729752" y="9526048"/>
            <a:ext cx="3250140" cy="153888"/>
          </a:xfrm>
          <a:prstGeom prst="rect">
            <a:avLst/>
          </a:prstGeom>
          <a:noFill/>
        </p:spPr>
        <p:txBody>
          <a:bodyPr wrap="square" rtlCol="0">
            <a:spAutoFit/>
          </a:bodyPr>
          <a:lstStyle/>
          <a:p>
            <a:r>
              <a:rPr lang="en-GB" sz="200" dirty="0"/>
              <a:t>References</a:t>
            </a:r>
          </a:p>
          <a:p>
            <a:endParaRPr lang="en-GB" sz="200" dirty="0"/>
          </a:p>
        </p:txBody>
      </p:sp>
      <p:sp>
        <p:nvSpPr>
          <p:cNvPr id="108" name="TextBox 107">
            <a:extLst>
              <a:ext uri="{FF2B5EF4-FFF2-40B4-BE49-F238E27FC236}">
                <a16:creationId xmlns:a16="http://schemas.microsoft.com/office/drawing/2014/main" id="{D3D12919-CAB0-4AC7-AF68-DADF1376A4D0}"/>
              </a:ext>
            </a:extLst>
          </p:cNvPr>
          <p:cNvSpPr txBox="1"/>
          <p:nvPr/>
        </p:nvSpPr>
        <p:spPr>
          <a:xfrm>
            <a:off x="164994" y="1194289"/>
            <a:ext cx="2444261" cy="261610"/>
          </a:xfrm>
          <a:prstGeom prst="rect">
            <a:avLst/>
          </a:prstGeom>
          <a:noFill/>
        </p:spPr>
        <p:txBody>
          <a:bodyPr wrap="square" rtlCol="0">
            <a:spAutoFit/>
          </a:bodyPr>
          <a:lstStyle/>
          <a:p>
            <a:r>
              <a:rPr lang="en-GB" sz="1100" dirty="0"/>
              <a:t>(</a:t>
            </a:r>
            <a:r>
              <a:rPr lang="en-GB" sz="1100" dirty="0" err="1"/>
              <a:t>Medecins</a:t>
            </a:r>
            <a:r>
              <a:rPr lang="en-GB" sz="1100" dirty="0"/>
              <a:t> </a:t>
            </a:r>
            <a:r>
              <a:rPr lang="en-GB" sz="1100"/>
              <a:t>Sans Frontieres, </a:t>
            </a:r>
            <a:r>
              <a:rPr lang="en-GB" sz="1100" dirty="0"/>
              <a:t>n.d.)</a:t>
            </a:r>
          </a:p>
        </p:txBody>
      </p:sp>
      <p:sp>
        <p:nvSpPr>
          <p:cNvPr id="112" name="TextBox 111">
            <a:extLst>
              <a:ext uri="{FF2B5EF4-FFF2-40B4-BE49-F238E27FC236}">
                <a16:creationId xmlns:a16="http://schemas.microsoft.com/office/drawing/2014/main" id="{8B81224C-0154-4B58-A2A1-0E6BF5A1FA3D}"/>
              </a:ext>
            </a:extLst>
          </p:cNvPr>
          <p:cNvSpPr txBox="1"/>
          <p:nvPr/>
        </p:nvSpPr>
        <p:spPr>
          <a:xfrm>
            <a:off x="14290330" y="1194289"/>
            <a:ext cx="331980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(University of Wales Trinity Saint David, n.d.)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E8E0BA9-B192-443A-AFF0-BC1CA6F9ABBD}"/>
              </a:ext>
            </a:extLst>
          </p:cNvPr>
          <p:cNvSpPr>
            <a:spLocks noGrp="1"/>
          </p:cNvSpPr>
          <p:nvPr>
            <p:ph idx="1"/>
          </p:nvPr>
        </p:nvSpPr>
        <p:spPr>
          <a:xfrm>
            <a:off x="879674" y="3981785"/>
            <a:ext cx="6048971" cy="5440045"/>
          </a:xfrm>
        </p:spPr>
        <p:txBody>
          <a:bodyPr/>
          <a:lstStyle/>
          <a:p>
            <a:endParaRPr lang="en-GB" dirty="0"/>
          </a:p>
        </p:txBody>
      </p:sp>
      <p:sp>
        <p:nvSpPr>
          <p:cNvPr id="7" name="Rectangle: Rounded Corners 6">
            <a:extLst>
              <a:ext uri="{FF2B5EF4-FFF2-40B4-BE49-F238E27FC236}">
                <a16:creationId xmlns:a16="http://schemas.microsoft.com/office/drawing/2014/main" id="{B3D357E7-4332-4807-9800-69893425811C}"/>
              </a:ext>
            </a:extLst>
          </p:cNvPr>
          <p:cNvSpPr/>
          <p:nvPr/>
        </p:nvSpPr>
        <p:spPr>
          <a:xfrm>
            <a:off x="879674" y="1691657"/>
            <a:ext cx="15850790" cy="773017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871363D9-FC37-4CE7-9298-044AB539D00A}"/>
              </a:ext>
            </a:extLst>
          </p:cNvPr>
          <p:cNvSpPr/>
          <p:nvPr/>
        </p:nvSpPr>
        <p:spPr>
          <a:xfrm>
            <a:off x="5202188" y="190501"/>
            <a:ext cx="7205762" cy="116238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Title 3">
            <a:extLst>
              <a:ext uri="{FF2B5EF4-FFF2-40B4-BE49-F238E27FC236}">
                <a16:creationId xmlns:a16="http://schemas.microsoft.com/office/drawing/2014/main" id="{BA2A5899-C16B-4970-BAED-D188DBA867AA}"/>
              </a:ext>
            </a:extLst>
          </p:cNvPr>
          <p:cNvSpPr>
            <a:spLocks noGrp="1"/>
          </p:cNvSpPr>
          <p:nvPr>
            <p:ph type="title"/>
          </p:nvPr>
        </p:nvSpPr>
        <p:spPr>
          <a:xfrm>
            <a:off x="4533057" y="311711"/>
            <a:ext cx="8544024" cy="919964"/>
          </a:xfrm>
        </p:spPr>
        <p:txBody>
          <a:bodyPr>
            <a:normAutofit/>
          </a:bodyPr>
          <a:lstStyle/>
          <a:p>
            <a:pPr algn="ctr"/>
            <a:r>
              <a:rPr lang="en-GB" sz="3000" u="sng" dirty="0">
                <a:solidFill>
                  <a:schemeClr val="bg1"/>
                </a:solidFill>
                <a:latin typeface="Arial" panose="020B0604020202020204" pitchFamily="34" charset="0"/>
                <a:cs typeface="Arial" panose="020B0604020202020204" pitchFamily="34" charset="0"/>
              </a:rPr>
              <a:t>References:</a:t>
            </a:r>
          </a:p>
        </p:txBody>
      </p:sp>
      <p:sp>
        <p:nvSpPr>
          <p:cNvPr id="2" name="TextBox 1">
            <a:extLst>
              <a:ext uri="{FF2B5EF4-FFF2-40B4-BE49-F238E27FC236}">
                <a16:creationId xmlns:a16="http://schemas.microsoft.com/office/drawing/2014/main" id="{479F11A5-2106-4317-8E94-64829C9250C9}"/>
              </a:ext>
            </a:extLst>
          </p:cNvPr>
          <p:cNvSpPr txBox="1"/>
          <p:nvPr/>
        </p:nvSpPr>
        <p:spPr>
          <a:xfrm>
            <a:off x="2392590" y="1812867"/>
            <a:ext cx="15644614" cy="9140964"/>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Alanis, A.J. (2005). Resistance to antibiotics: are we in the post-antibiotic era?. </a:t>
            </a:r>
            <a:r>
              <a:rPr lang="en-GB" sz="1200" i="1" dirty="0">
                <a:solidFill>
                  <a:schemeClr val="bg1"/>
                </a:solidFill>
                <a:latin typeface="Arial" panose="020B0604020202020204" pitchFamily="34" charset="0"/>
                <a:cs typeface="Arial" panose="020B0604020202020204" pitchFamily="34" charset="0"/>
              </a:rPr>
              <a:t>Archives of medical research. 36</a:t>
            </a:r>
            <a:r>
              <a:rPr lang="en-GB" sz="1200" dirty="0">
                <a:solidFill>
                  <a:schemeClr val="bg1"/>
                </a:solidFill>
                <a:latin typeface="Arial" panose="020B0604020202020204" pitchFamily="34" charset="0"/>
                <a:cs typeface="Arial" panose="020B0604020202020204" pitchFamily="34" charset="0"/>
              </a:rPr>
              <a:t>(6). p. 697-705.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Brown, V., Guerin, P.J., </a:t>
            </a:r>
            <a:r>
              <a:rPr lang="en-GB" sz="1200" dirty="0" err="1">
                <a:solidFill>
                  <a:schemeClr val="bg1"/>
                </a:solidFill>
                <a:latin typeface="Arial" panose="020B0604020202020204" pitchFamily="34" charset="0"/>
                <a:cs typeface="Arial" panose="020B0604020202020204" pitchFamily="34" charset="0"/>
              </a:rPr>
              <a:t>Legros</a:t>
            </a:r>
            <a:r>
              <a:rPr lang="en-GB" sz="1200" dirty="0">
                <a:solidFill>
                  <a:schemeClr val="bg1"/>
                </a:solidFill>
                <a:latin typeface="Arial" panose="020B0604020202020204" pitchFamily="34" charset="0"/>
                <a:cs typeface="Arial" panose="020B0604020202020204" pitchFamily="34" charset="0"/>
              </a:rPr>
              <a:t>, D., Paquet, C., </a:t>
            </a:r>
            <a:r>
              <a:rPr lang="en-GB" sz="1200" dirty="0" err="1">
                <a:solidFill>
                  <a:schemeClr val="bg1"/>
                </a:solidFill>
                <a:latin typeface="Arial" panose="020B0604020202020204" pitchFamily="34" charset="0"/>
                <a:cs typeface="Arial" panose="020B0604020202020204" pitchFamily="34" charset="0"/>
              </a:rPr>
              <a:t>Pecoul</a:t>
            </a:r>
            <a:r>
              <a:rPr lang="en-GB" sz="1200" dirty="0">
                <a:solidFill>
                  <a:schemeClr val="bg1"/>
                </a:solidFill>
                <a:latin typeface="Arial" panose="020B0604020202020204" pitchFamily="34" charset="0"/>
                <a:cs typeface="Arial" panose="020B0604020202020204" pitchFamily="34" charset="0"/>
              </a:rPr>
              <a:t>, B. &amp; </a:t>
            </a:r>
            <a:r>
              <a:rPr lang="en-GB" sz="1200" dirty="0" err="1">
                <a:solidFill>
                  <a:schemeClr val="bg1"/>
                </a:solidFill>
                <a:latin typeface="Arial" panose="020B0604020202020204" pitchFamily="34" charset="0"/>
                <a:cs typeface="Arial" panose="020B0604020202020204" pitchFamily="34" charset="0"/>
              </a:rPr>
              <a:t>Moren</a:t>
            </a:r>
            <a:r>
              <a:rPr lang="en-GB" sz="1200" dirty="0">
                <a:solidFill>
                  <a:schemeClr val="bg1"/>
                </a:solidFill>
                <a:latin typeface="Arial" panose="020B0604020202020204" pitchFamily="34" charset="0"/>
                <a:cs typeface="Arial" panose="020B0604020202020204" pitchFamily="34" charset="0"/>
              </a:rPr>
              <a:t>, A. (2008). Research in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	Complex Humanitarian Emergencies: The </a:t>
            </a:r>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Frontieres/Epicentre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	Experience. </a:t>
            </a:r>
            <a:r>
              <a:rPr lang="en-GB" sz="1200" i="1" dirty="0" err="1">
                <a:solidFill>
                  <a:schemeClr val="bg1"/>
                </a:solidFill>
                <a:latin typeface="Arial" panose="020B0604020202020204" pitchFamily="34" charset="0"/>
                <a:cs typeface="Arial" panose="020B0604020202020204" pitchFamily="34" charset="0"/>
              </a:rPr>
              <a:t>PLoS</a:t>
            </a:r>
            <a:r>
              <a:rPr lang="en-GB" sz="1200" i="1" dirty="0">
                <a:solidFill>
                  <a:schemeClr val="bg1"/>
                </a:solidFill>
                <a:latin typeface="Arial" panose="020B0604020202020204" pitchFamily="34" charset="0"/>
                <a:cs typeface="Arial" panose="020B0604020202020204" pitchFamily="34" charset="0"/>
              </a:rPr>
              <a:t> medicine. 5</a:t>
            </a:r>
            <a:r>
              <a:rPr lang="en-GB" sz="1200" dirty="0">
                <a:solidFill>
                  <a:schemeClr val="bg1"/>
                </a:solidFill>
                <a:latin typeface="Arial" panose="020B0604020202020204" pitchFamily="34" charset="0"/>
                <a:cs typeface="Arial" panose="020B0604020202020204" pitchFamily="34" charset="0"/>
              </a:rPr>
              <a:t>(4). e89.</a:t>
            </a:r>
          </a:p>
          <a:p>
            <a:endParaRPr lang="en-GB" sz="1200"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Centers</a:t>
            </a:r>
            <a:r>
              <a:rPr lang="en-GB" sz="1200" dirty="0">
                <a:solidFill>
                  <a:schemeClr val="bg1"/>
                </a:solidFill>
                <a:latin typeface="Arial" panose="020B0604020202020204" pitchFamily="34" charset="0"/>
                <a:cs typeface="Arial" panose="020B0604020202020204" pitchFamily="34" charset="0"/>
              </a:rPr>
              <a:t> for Disease Control and Prevention. (2019). </a:t>
            </a:r>
            <a:r>
              <a:rPr lang="en-GB" sz="1200" i="1" dirty="0">
                <a:solidFill>
                  <a:schemeClr val="bg1"/>
                </a:solidFill>
                <a:latin typeface="Arial" panose="020B0604020202020204" pitchFamily="34" charset="0"/>
                <a:cs typeface="Arial" panose="020B0604020202020204" pitchFamily="34" charset="0"/>
              </a:rPr>
              <a:t>2014-2016 Ebola Outbreak in West Africa.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	Retrieved from </a:t>
            </a:r>
            <a:r>
              <a:rPr lang="en-GB" sz="1200" u="sng" dirty="0">
                <a:latin typeface="Arial" panose="020B0604020202020204" pitchFamily="34" charset="0"/>
                <a:cs typeface="Arial" panose="020B0604020202020204" pitchFamily="34" charset="0"/>
                <a:hlinkClick r:id="rId2"/>
              </a:rPr>
              <a:t>https://www.cdc.gov/vhf/ebola/history/2014-2016-outbreak/index.htmlre</a:t>
            </a:r>
            <a:endParaRPr lang="en-GB" sz="1200" u="sng" dirty="0">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Guthmann</a:t>
            </a:r>
            <a:r>
              <a:rPr lang="en-GB" sz="1200" dirty="0">
                <a:solidFill>
                  <a:schemeClr val="bg1"/>
                </a:solidFill>
                <a:latin typeface="Arial" panose="020B0604020202020204" pitchFamily="34" charset="0"/>
                <a:cs typeface="Arial" panose="020B0604020202020204" pitchFamily="34" charset="0"/>
              </a:rPr>
              <a:t>, J.P., Checchi, F., Van den </a:t>
            </a:r>
            <a:r>
              <a:rPr lang="en-GB" sz="1200" dirty="0" err="1">
                <a:solidFill>
                  <a:schemeClr val="bg1"/>
                </a:solidFill>
                <a:latin typeface="Arial" panose="020B0604020202020204" pitchFamily="34" charset="0"/>
                <a:cs typeface="Arial" panose="020B0604020202020204" pitchFamily="34" charset="0"/>
              </a:rPr>
              <a:t>Broek</a:t>
            </a:r>
            <a:r>
              <a:rPr lang="en-GB" sz="1200" dirty="0">
                <a:solidFill>
                  <a:schemeClr val="bg1"/>
                </a:solidFill>
                <a:latin typeface="Arial" panose="020B0604020202020204" pitchFamily="34" charset="0"/>
                <a:cs typeface="Arial" panose="020B0604020202020204" pitchFamily="34" charset="0"/>
              </a:rPr>
              <a:t>, I., Balkan, S., Van Herp, M., Comte, E., Bernal,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	O., </a:t>
            </a:r>
            <a:r>
              <a:rPr lang="en-GB" sz="1200" dirty="0" err="1">
                <a:solidFill>
                  <a:schemeClr val="bg1"/>
                </a:solidFill>
                <a:latin typeface="Arial" panose="020B0604020202020204" pitchFamily="34" charset="0"/>
                <a:cs typeface="Arial" panose="020B0604020202020204" pitchFamily="34" charset="0"/>
              </a:rPr>
              <a:t>Kindermans</a:t>
            </a:r>
            <a:r>
              <a:rPr lang="en-GB" sz="1200" dirty="0">
                <a:solidFill>
                  <a:schemeClr val="bg1"/>
                </a:solidFill>
                <a:latin typeface="Arial" panose="020B0604020202020204" pitchFamily="34" charset="0"/>
                <a:cs typeface="Arial" panose="020B0604020202020204" pitchFamily="34" charset="0"/>
              </a:rPr>
              <a:t>, J.P., </a:t>
            </a:r>
            <a:r>
              <a:rPr lang="en-GB" sz="1200" dirty="0" err="1">
                <a:solidFill>
                  <a:schemeClr val="bg1"/>
                </a:solidFill>
                <a:latin typeface="Arial" panose="020B0604020202020204" pitchFamily="34" charset="0"/>
                <a:cs typeface="Arial" panose="020B0604020202020204" pitchFamily="34" charset="0"/>
              </a:rPr>
              <a:t>Venis</a:t>
            </a:r>
            <a:r>
              <a:rPr lang="en-GB" sz="1200" dirty="0">
                <a:solidFill>
                  <a:schemeClr val="bg1"/>
                </a:solidFill>
                <a:latin typeface="Arial" panose="020B0604020202020204" pitchFamily="34" charset="0"/>
                <a:cs typeface="Arial" panose="020B0604020202020204" pitchFamily="34" charset="0"/>
              </a:rPr>
              <a:t>, S., </a:t>
            </a:r>
            <a:r>
              <a:rPr lang="en-GB" sz="1200" dirty="0" err="1">
                <a:solidFill>
                  <a:schemeClr val="bg1"/>
                </a:solidFill>
                <a:latin typeface="Arial" panose="020B0604020202020204" pitchFamily="34" charset="0"/>
                <a:cs typeface="Arial" panose="020B0604020202020204" pitchFamily="34" charset="0"/>
              </a:rPr>
              <a:t>Legros</a:t>
            </a:r>
            <a:r>
              <a:rPr lang="en-GB" sz="1200" dirty="0">
                <a:solidFill>
                  <a:schemeClr val="bg1"/>
                </a:solidFill>
                <a:latin typeface="Arial" panose="020B0604020202020204" pitchFamily="34" charset="0"/>
                <a:cs typeface="Arial" panose="020B0604020202020204" pitchFamily="34" charset="0"/>
              </a:rPr>
              <a:t>, D. &amp; Guerin, P.J. (2008). Assessing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	antimalarial efficacy in a time of change to artemisinin-based combination therapies: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	the role of </a:t>
            </a:r>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 </a:t>
            </a:r>
            <a:r>
              <a:rPr lang="en-GB" sz="1200" i="1" dirty="0" err="1">
                <a:solidFill>
                  <a:schemeClr val="bg1"/>
                </a:solidFill>
                <a:latin typeface="Arial" panose="020B0604020202020204" pitchFamily="34" charset="0"/>
                <a:cs typeface="Arial" panose="020B0604020202020204" pitchFamily="34" charset="0"/>
              </a:rPr>
              <a:t>PLoS</a:t>
            </a:r>
            <a:r>
              <a:rPr lang="en-GB" sz="1200" i="1" dirty="0">
                <a:solidFill>
                  <a:schemeClr val="bg1"/>
                </a:solidFill>
                <a:latin typeface="Arial" panose="020B0604020202020204" pitchFamily="34" charset="0"/>
                <a:cs typeface="Arial" panose="020B0604020202020204" pitchFamily="34" charset="0"/>
              </a:rPr>
              <a:t> medicine. 5</a:t>
            </a:r>
            <a:r>
              <a:rPr lang="en-GB" sz="1200" dirty="0">
                <a:solidFill>
                  <a:schemeClr val="bg1"/>
                </a:solidFill>
                <a:latin typeface="Arial" panose="020B0604020202020204" pitchFamily="34" charset="0"/>
                <a:cs typeface="Arial" panose="020B0604020202020204" pitchFamily="34" charset="0"/>
              </a:rPr>
              <a:t>(8). e169.</a:t>
            </a:r>
          </a:p>
          <a:p>
            <a:endParaRPr lang="en-GB" sz="1200" dirty="0">
              <a:solidFill>
                <a:schemeClr val="bg1"/>
              </a:solidFill>
              <a:latin typeface="Arial" panose="020B0604020202020204" pitchFamily="34" charset="0"/>
              <a:cs typeface="Arial" panose="020B0604020202020204" pitchFamily="34" charset="0"/>
            </a:endParaRPr>
          </a:p>
          <a:p>
            <a:pPr algn="just"/>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 (n.d.). </a:t>
            </a:r>
            <a:r>
              <a:rPr lang="en-GB" sz="1200" i="1" dirty="0">
                <a:solidFill>
                  <a:schemeClr val="bg1"/>
                </a:solidFill>
                <a:latin typeface="Arial" panose="020B0604020202020204" pitchFamily="34" charset="0"/>
                <a:cs typeface="Arial" panose="020B0604020202020204" pitchFamily="34" charset="0"/>
              </a:rPr>
              <a:t>Antibiotic resistance. </a:t>
            </a:r>
            <a:r>
              <a:rPr lang="en-GB" sz="1200" dirty="0">
                <a:solidFill>
                  <a:schemeClr val="bg1"/>
                </a:solidFill>
                <a:latin typeface="Arial" panose="020B0604020202020204" pitchFamily="34" charset="0"/>
                <a:cs typeface="Arial" panose="020B0604020202020204" pitchFamily="34" charset="0"/>
              </a:rPr>
              <a:t>Retrieved from </a:t>
            </a:r>
          </a:p>
          <a:p>
            <a:pPr algn="just"/>
            <a:endParaRPr lang="en-GB" sz="1200" dirty="0">
              <a:solidFill>
                <a:schemeClr val="bg1"/>
              </a:solidFill>
              <a:latin typeface="Arial" panose="020B0604020202020204" pitchFamily="34" charset="0"/>
              <a:cs typeface="Arial" panose="020B0604020202020204" pitchFamily="34" charset="0"/>
            </a:endParaRPr>
          </a:p>
          <a:p>
            <a:pPr algn="just"/>
            <a:r>
              <a:rPr lang="en-GB" sz="1200" dirty="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hlinkClick r:id="rId3"/>
              </a:rPr>
              <a:t>https://www.doctorswithoutborders.org/what-we-do/medical-issues/antibiotic-resistance</a:t>
            </a: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 (2015). </a:t>
            </a:r>
            <a:r>
              <a:rPr lang="en-GB" sz="1200" i="1" dirty="0">
                <a:solidFill>
                  <a:schemeClr val="bg1"/>
                </a:solidFill>
                <a:latin typeface="Arial" panose="020B0604020202020204" pitchFamily="34" charset="0"/>
                <a:cs typeface="Arial" panose="020B0604020202020204" pitchFamily="34" charset="0"/>
              </a:rPr>
              <a:t>Haiti: Five Years on. </a:t>
            </a:r>
            <a:r>
              <a:rPr lang="en-GB" sz="1200" dirty="0">
                <a:solidFill>
                  <a:schemeClr val="bg1"/>
                </a:solidFill>
                <a:latin typeface="Arial" panose="020B0604020202020204" pitchFamily="34" charset="0"/>
                <a:cs typeface="Arial" panose="020B0604020202020204" pitchFamily="34" charset="0"/>
              </a:rPr>
              <a:t>Retrieved from </a:t>
            </a:r>
            <a:r>
              <a:rPr lang="en-GB" sz="1200" u="sng" dirty="0">
                <a:latin typeface="Arial" panose="020B0604020202020204" pitchFamily="34" charset="0"/>
                <a:cs typeface="Arial" panose="020B0604020202020204" pitchFamily="34" charset="0"/>
                <a:hlinkClick r:id="rId4"/>
              </a:rPr>
              <a:t>https://www.msf.org.uk/article/haiti-five-years-on</a:t>
            </a:r>
            <a:endParaRPr lang="en-GB" sz="1200" u="sng" dirty="0">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 (n.d.). </a:t>
            </a:r>
            <a:r>
              <a:rPr lang="en-GB" sz="1200" i="1" dirty="0">
                <a:solidFill>
                  <a:schemeClr val="bg1"/>
                </a:solidFill>
                <a:latin typeface="Arial" panose="020B0604020202020204" pitchFamily="34" charset="0"/>
                <a:cs typeface="Arial" panose="020B0604020202020204" pitchFamily="34" charset="0"/>
              </a:rPr>
              <a:t>Malaria</a:t>
            </a:r>
            <a:r>
              <a:rPr lang="en-GB" sz="1200" dirty="0">
                <a:solidFill>
                  <a:schemeClr val="bg1"/>
                </a:solidFill>
                <a:latin typeface="Arial" panose="020B0604020202020204" pitchFamily="34" charset="0"/>
                <a:cs typeface="Arial" panose="020B0604020202020204" pitchFamily="34" charset="0"/>
              </a:rPr>
              <a:t>. Retrieved from </a:t>
            </a:r>
            <a:r>
              <a:rPr lang="en-GB" sz="1200" u="sng" dirty="0">
                <a:latin typeface="Arial" panose="020B0604020202020204" pitchFamily="34" charset="0"/>
                <a:cs typeface="Arial" panose="020B0604020202020204" pitchFamily="34" charset="0"/>
                <a:hlinkClick r:id="rId5"/>
              </a:rPr>
              <a:t>https://www.doctorswithoutborders.org/what-we-do/medical-issues/malaria</a:t>
            </a:r>
            <a:endParaRPr lang="en-GB" sz="1200" u="sng" dirty="0">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 (n.d.). </a:t>
            </a:r>
            <a:r>
              <a:rPr lang="en-GB" sz="1200" i="1" dirty="0">
                <a:solidFill>
                  <a:schemeClr val="bg1"/>
                </a:solidFill>
                <a:latin typeface="Arial" panose="020B0604020202020204" pitchFamily="34" charset="0"/>
                <a:cs typeface="Arial" panose="020B0604020202020204" pitchFamily="34" charset="0"/>
              </a:rPr>
              <a:t>Medical Issues. </a:t>
            </a:r>
            <a:r>
              <a:rPr lang="en-GB" sz="1200" dirty="0">
                <a:solidFill>
                  <a:schemeClr val="bg1"/>
                </a:solidFill>
                <a:latin typeface="Arial" panose="020B0604020202020204" pitchFamily="34" charset="0"/>
                <a:cs typeface="Arial" panose="020B0604020202020204" pitchFamily="34" charset="0"/>
              </a:rPr>
              <a:t>Retrieved from </a:t>
            </a:r>
            <a:r>
              <a:rPr lang="en-GB" sz="1200" u="sng" dirty="0">
                <a:latin typeface="Arial" panose="020B0604020202020204" pitchFamily="34" charset="0"/>
                <a:cs typeface="Arial" panose="020B0604020202020204" pitchFamily="34" charset="0"/>
                <a:hlinkClick r:id="rId6"/>
              </a:rPr>
              <a:t>https://www.doctorswithoutborders.org/what-we-do/medical-issues</a:t>
            </a: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 (2018). </a:t>
            </a:r>
            <a:r>
              <a:rPr lang="en-GB" sz="1200" i="1" dirty="0">
                <a:solidFill>
                  <a:schemeClr val="bg1"/>
                </a:solidFill>
                <a:latin typeface="Arial" panose="020B0604020202020204" pitchFamily="34" charset="0"/>
                <a:cs typeface="Arial" panose="020B0604020202020204" pitchFamily="34" charset="0"/>
              </a:rPr>
              <a:t>Types of Projects. </a:t>
            </a:r>
            <a:r>
              <a:rPr lang="en-GB" sz="1200" dirty="0">
                <a:solidFill>
                  <a:schemeClr val="bg1"/>
                </a:solidFill>
                <a:latin typeface="Arial" panose="020B0604020202020204" pitchFamily="34" charset="0"/>
                <a:cs typeface="Arial" panose="020B0604020202020204" pitchFamily="34" charset="0"/>
              </a:rPr>
              <a:t>Retrieved from </a:t>
            </a:r>
            <a:r>
              <a:rPr lang="en-GB" sz="1200" dirty="0">
                <a:latin typeface="Arial" panose="020B0604020202020204" pitchFamily="34" charset="0"/>
                <a:cs typeface="Arial" panose="020B0604020202020204" pitchFamily="34" charset="0"/>
                <a:hlinkClick r:id="rId7"/>
              </a:rPr>
              <a:t>https://www.msf.org.uk/types-projects</a:t>
            </a:r>
            <a:r>
              <a:rPr lang="en-GB" sz="1200" dirty="0">
                <a:latin typeface="Arial" panose="020B0604020202020204" pitchFamily="34" charset="0"/>
                <a:cs typeface="Arial" panose="020B0604020202020204" pitchFamily="34" charset="0"/>
              </a:rPr>
              <a:t>tion</a:t>
            </a:r>
            <a:r>
              <a:rPr lang="en-GB" sz="1200" u="sng" dirty="0"/>
              <a:t>. (2019). </a:t>
            </a:r>
            <a:r>
              <a:rPr lang="en-GB" sz="1200" i="1" u="sng" dirty="0"/>
              <a:t>2014-2016 Ebola Outbreak in We</a:t>
            </a:r>
          </a:p>
          <a:p>
            <a:pPr algn="just"/>
            <a:endParaRPr lang="en-GB" sz="1200" dirty="0">
              <a:solidFill>
                <a:schemeClr val="bg1"/>
              </a:solidFill>
              <a:latin typeface="Arial" panose="020B0604020202020204" pitchFamily="34" charset="0"/>
              <a:cs typeface="Arial" panose="020B0604020202020204" pitchFamily="34" charset="0"/>
            </a:endParaRPr>
          </a:p>
          <a:p>
            <a:pPr algn="just"/>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 (2016). </a:t>
            </a:r>
            <a:r>
              <a:rPr lang="en-GB" sz="1200" i="1" dirty="0">
                <a:solidFill>
                  <a:schemeClr val="bg1"/>
                </a:solidFill>
                <a:latin typeface="Arial" panose="020B0604020202020204" pitchFamily="34" charset="0"/>
                <a:cs typeface="Arial" panose="020B0604020202020204" pitchFamily="34" charset="0"/>
              </a:rPr>
              <a:t>We’re a network. </a:t>
            </a:r>
            <a:r>
              <a:rPr lang="en-GB" sz="1200" dirty="0">
                <a:solidFill>
                  <a:schemeClr val="bg1"/>
                </a:solidFill>
                <a:latin typeface="Arial" panose="020B0604020202020204" pitchFamily="34" charset="0"/>
                <a:cs typeface="Arial" panose="020B0604020202020204" pitchFamily="34" charset="0"/>
              </a:rPr>
              <a:t>Retrieved from </a:t>
            </a:r>
            <a:r>
              <a:rPr lang="en-GB" sz="1200" u="sng" dirty="0">
                <a:latin typeface="Arial" panose="020B0604020202020204" pitchFamily="34" charset="0"/>
                <a:cs typeface="Arial" panose="020B0604020202020204" pitchFamily="34" charset="0"/>
                <a:hlinkClick r:id="rId8"/>
              </a:rPr>
              <a:t>https://www.msf.org.uk/node/469</a:t>
            </a:r>
            <a:endParaRPr lang="en-GB" sz="1200" dirty="0">
              <a:latin typeface="Arial" panose="020B0604020202020204" pitchFamily="34" charset="0"/>
              <a:cs typeface="Arial" panose="020B0604020202020204" pitchFamily="34" charset="0"/>
            </a:endParaRPr>
          </a:p>
          <a:p>
            <a:pPr algn="just"/>
            <a:endParaRPr lang="en-GB" sz="1200" u="sng"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 (2018). </a:t>
            </a:r>
            <a:r>
              <a:rPr lang="en-GB" sz="1200" i="1" dirty="0">
                <a:solidFill>
                  <a:schemeClr val="bg1"/>
                </a:solidFill>
                <a:latin typeface="Arial" panose="020B0604020202020204" pitchFamily="34" charset="0"/>
                <a:cs typeface="Arial" panose="020B0604020202020204" pitchFamily="34" charset="0"/>
              </a:rPr>
              <a:t>We’re Independent. </a:t>
            </a:r>
            <a:r>
              <a:rPr lang="en-GB" sz="1200" dirty="0">
                <a:solidFill>
                  <a:schemeClr val="bg1"/>
                </a:solidFill>
                <a:latin typeface="Arial" panose="020B0604020202020204" pitchFamily="34" charset="0"/>
                <a:cs typeface="Arial" panose="020B0604020202020204" pitchFamily="34" charset="0"/>
              </a:rPr>
              <a:t>Retrieved from </a:t>
            </a:r>
            <a:r>
              <a:rPr lang="en-GB" sz="1200" u="sng" dirty="0">
                <a:latin typeface="Arial" panose="020B0604020202020204" pitchFamily="34" charset="0"/>
                <a:cs typeface="Arial" panose="020B0604020202020204" pitchFamily="34" charset="0"/>
                <a:hlinkClick r:id="rId9"/>
              </a:rPr>
              <a:t>https://www.msf.org.uk/were-independent</a:t>
            </a:r>
            <a:endParaRPr lang="en-GB" sz="1200" u="sng" dirty="0">
              <a:latin typeface="Arial" panose="020B0604020202020204" pitchFamily="34" charset="0"/>
              <a:cs typeface="Arial" panose="020B0604020202020204" pitchFamily="34" charset="0"/>
            </a:endParaRPr>
          </a:p>
          <a:p>
            <a:endParaRPr lang="en-GB" sz="1200" u="sng" dirty="0">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Medecins</a:t>
            </a:r>
            <a:r>
              <a:rPr lang="en-GB" sz="1200" dirty="0">
                <a:solidFill>
                  <a:schemeClr val="bg1"/>
                </a:solidFill>
                <a:latin typeface="Arial" panose="020B0604020202020204" pitchFamily="34" charset="0"/>
                <a:cs typeface="Arial" panose="020B0604020202020204" pitchFamily="34" charset="0"/>
              </a:rPr>
              <a:t> Sans Frontieres. (n.d.). </a:t>
            </a:r>
            <a:r>
              <a:rPr lang="en-GB" sz="1200" i="1" dirty="0" err="1">
                <a:solidFill>
                  <a:schemeClr val="bg1"/>
                </a:solidFill>
                <a:latin typeface="Arial" panose="020B0604020202020204" pitchFamily="34" charset="0"/>
                <a:cs typeface="Arial" panose="020B0604020202020204" pitchFamily="34" charset="0"/>
              </a:rPr>
              <a:t>Medecins</a:t>
            </a:r>
            <a:r>
              <a:rPr lang="en-GB" sz="1200" i="1" dirty="0">
                <a:solidFill>
                  <a:schemeClr val="bg1"/>
                </a:solidFill>
                <a:latin typeface="Arial" panose="020B0604020202020204" pitchFamily="34" charset="0"/>
                <a:cs typeface="Arial" panose="020B0604020202020204" pitchFamily="34" charset="0"/>
              </a:rPr>
              <a:t> Sans Frontieres Logo</a:t>
            </a:r>
            <a:r>
              <a:rPr lang="en-GB" sz="1200" dirty="0">
                <a:solidFill>
                  <a:schemeClr val="bg1"/>
                </a:solidFill>
                <a:latin typeface="Arial" panose="020B0604020202020204" pitchFamily="34" charset="0"/>
                <a:cs typeface="Arial" panose="020B0604020202020204" pitchFamily="34" charset="0"/>
              </a:rPr>
              <a:t>. (Online Image). Retrieved from </a:t>
            </a:r>
            <a:r>
              <a:rPr lang="en-GB" sz="1200" dirty="0">
                <a:hlinkClick r:id="rId10"/>
              </a:rPr>
              <a:t>https://www.msf.org.uk/</a:t>
            </a:r>
            <a:endParaRPr lang="en-GB" sz="1200" dirty="0"/>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University of Wales Trinity Saint David. (n.d.). </a:t>
            </a:r>
            <a:r>
              <a:rPr lang="en-GB" sz="1200" i="1" dirty="0">
                <a:solidFill>
                  <a:schemeClr val="bg1"/>
                </a:solidFill>
                <a:latin typeface="Arial" panose="020B0604020202020204" pitchFamily="34" charset="0"/>
                <a:cs typeface="Arial" panose="020B0604020202020204" pitchFamily="34" charset="0"/>
              </a:rPr>
              <a:t>University of Wales Trinity Saint David Logo. </a:t>
            </a:r>
            <a:r>
              <a:rPr lang="en-GB" sz="1200" dirty="0">
                <a:solidFill>
                  <a:schemeClr val="bg1"/>
                </a:solidFill>
                <a:latin typeface="Arial" panose="020B0604020202020204" pitchFamily="34" charset="0"/>
                <a:cs typeface="Arial" panose="020B0604020202020204" pitchFamily="34" charset="0"/>
              </a:rPr>
              <a:t>Retrieved from </a:t>
            </a:r>
            <a:r>
              <a:rPr lang="en-GB" sz="1200" dirty="0">
                <a:hlinkClick r:id="rId11"/>
              </a:rPr>
              <a:t>https://uwtsd.ac.uk/about/</a:t>
            </a:r>
            <a:endParaRPr lang="en-GB" sz="1200" dirty="0">
              <a:solidFill>
                <a:schemeClr val="bg1"/>
              </a:solidFill>
              <a:latin typeface="Arial" panose="020B0604020202020204" pitchFamily="34" charset="0"/>
              <a:cs typeface="Arial" panose="020B0604020202020204" pitchFamily="34" charset="0"/>
            </a:endParaRPr>
          </a:p>
          <a:p>
            <a:pPr algn="just"/>
            <a:endParaRPr lang="en-GB" sz="1200" dirty="0">
              <a:solidFill>
                <a:schemeClr val="bg1"/>
              </a:solidFill>
              <a:latin typeface="Arial" panose="020B0604020202020204" pitchFamily="34" charset="0"/>
              <a:cs typeface="Arial" panose="020B0604020202020204" pitchFamily="34" charset="0"/>
            </a:endParaRPr>
          </a:p>
          <a:p>
            <a:pPr algn="just"/>
            <a:endParaRPr lang="en-GB" sz="1200" dirty="0">
              <a:solidFill>
                <a:schemeClr val="bg1"/>
              </a:solidFill>
              <a:latin typeface="Arial" panose="020B0604020202020204" pitchFamily="34" charset="0"/>
              <a:cs typeface="Arial" panose="020B0604020202020204" pitchFamily="34" charset="0"/>
            </a:endParaRPr>
          </a:p>
          <a:p>
            <a:pPr algn="just"/>
            <a:endParaRPr lang="en-GB" dirty="0">
              <a:solidFill>
                <a:schemeClr val="bg1"/>
              </a:solidFill>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solidFill>
                <a:schemeClr val="bg1"/>
              </a:solidFill>
              <a:latin typeface="Arial" panose="020B0604020202020204" pitchFamily="34" charset="0"/>
              <a:cs typeface="Arial" panose="020B0604020202020204" pitchFamily="34" charset="0"/>
            </a:endParaRPr>
          </a:p>
          <a:p>
            <a:pPr algn="just"/>
            <a:endParaRPr lang="en-GB" dirty="0">
              <a:solidFill>
                <a:schemeClr val="bg1"/>
              </a:solidFill>
              <a:latin typeface="Arial" panose="020B0604020202020204" pitchFamily="34" charset="0"/>
              <a:cs typeface="Arial" panose="020B0604020202020204" pitchFamily="34" charset="0"/>
            </a:endParaRPr>
          </a:p>
          <a:p>
            <a:pPr algn="just"/>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4664476"/>
      </p:ext>
    </p:extLst>
  </p:cSld>
  <p:clrMapOvr>
    <a:masterClrMapping/>
  </p:clrMapOvr>
</p:sld>
</file>

<file path=ppt/theme/theme1.xml><?xml version="1.0" encoding="utf-8"?>
<a:theme xmlns:a="http://schemas.openxmlformats.org/drawingml/2006/main" name="Metropolitan">
  <a:themeElements>
    <a:clrScheme name="Metropolitan">
      <a:dk1>
        <a:srgbClr val="000000"/>
      </a:dk1>
      <a:lt1>
        <a:srgbClr val="FFFFFF"/>
      </a:lt1>
      <a:dk2>
        <a:srgbClr val="303034"/>
      </a:dk2>
      <a:lt2>
        <a:srgbClr val="DFDFE4"/>
      </a:lt2>
      <a:accent1>
        <a:srgbClr val="00AEEF"/>
      </a:accent1>
      <a:accent2>
        <a:srgbClr val="8CC600"/>
      </a:accent2>
      <a:accent3>
        <a:srgbClr val="FFBE00"/>
      </a:accent3>
      <a:accent4>
        <a:srgbClr val="FF0097"/>
      </a:accent4>
      <a:accent5>
        <a:srgbClr val="0071BC"/>
      </a:accent5>
      <a:accent6>
        <a:srgbClr val="FF8600"/>
      </a:accent6>
      <a:hlink>
        <a:srgbClr val="2424F0"/>
      </a:hlink>
      <a:folHlink>
        <a:srgbClr val="808080"/>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9FF7CA0D-8839-4012-B51C-B152F9BD654A}"/>
    </a:ext>
  </a:extLst>
</a:theme>
</file>

<file path=docProps/app.xml><?xml version="1.0" encoding="utf-8"?>
<Properties xmlns="http://schemas.openxmlformats.org/officeDocument/2006/extended-properties" xmlns:vt="http://schemas.openxmlformats.org/officeDocument/2006/docPropsVTypes">
  <Template>Metropolitan</Template>
  <TotalTime>16297</TotalTime>
  <Words>1161</Words>
  <Application>Microsoft Office PowerPoint</Application>
  <PresentationFormat>Custom</PresentationFormat>
  <Paragraphs>89</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Calibri Light</vt:lpstr>
      <vt:lpstr>Metropolitan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Chase Chandler</cp:lastModifiedBy>
  <cp:revision>2</cp:revision>
  <dcterms:created xsi:type="dcterms:W3CDTF">2013-07-15T20:26:40Z</dcterms:created>
  <dcterms:modified xsi:type="dcterms:W3CDTF">2019-04-30T06:59:18Z</dcterms:modified>
</cp:coreProperties>
</file>