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67" r:id="rId4"/>
    <p:sldId id="266" r:id="rId5"/>
    <p:sldId id="258" r:id="rId6"/>
    <p:sldId id="260" r:id="rId7"/>
    <p:sldId id="261" r:id="rId8"/>
    <p:sldId id="262" r:id="rId9"/>
    <p:sldId id="263" r:id="rId10"/>
    <p:sldId id="265"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53B6F2-4C67-C54C-BDB3-E14EBE2FB859}" v="1836" dt="2026-03-02T01:16:16.4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en Roberts (2405040)" userId="S::2405040@student.uwtsd.ac.uk::91a376a4-1410-4ff8-91ca-3e161ca57159" providerId="AD" clId="Web-{F353B6F2-4C67-C54C-BDB3-E14EBE2FB859}"/>
    <pc:docChg chg="addSld delSld modSld">
      <pc:chgData name="Seren Roberts (2405040)" userId="S::2405040@student.uwtsd.ac.uk::91a376a4-1410-4ff8-91ca-3e161ca57159" providerId="AD" clId="Web-{F353B6F2-4C67-C54C-BDB3-E14EBE2FB859}" dt="2026-03-02T01:15:44.787" v="1537" actId="1076"/>
      <pc:docMkLst>
        <pc:docMk/>
      </pc:docMkLst>
      <pc:sldChg chg="addSp modSp mod setBg">
        <pc:chgData name="Seren Roberts (2405040)" userId="S::2405040@student.uwtsd.ac.uk::91a376a4-1410-4ff8-91ca-3e161ca57159" providerId="AD" clId="Web-{F353B6F2-4C67-C54C-BDB3-E14EBE2FB859}" dt="2026-03-02T00:00:25.332" v="801" actId="20577"/>
        <pc:sldMkLst>
          <pc:docMk/>
          <pc:sldMk cId="436350407" sldId="258"/>
        </pc:sldMkLst>
        <pc:spChg chg="mod">
          <ac:chgData name="Seren Roberts (2405040)" userId="S::2405040@student.uwtsd.ac.uk::91a376a4-1410-4ff8-91ca-3e161ca57159" providerId="AD" clId="Web-{F353B6F2-4C67-C54C-BDB3-E14EBE2FB859}" dt="2026-03-01T22:25:11.932" v="2"/>
          <ac:spMkLst>
            <pc:docMk/>
            <pc:sldMk cId="436350407" sldId="258"/>
            <ac:spMk id="2" creationId="{8822B640-2F01-0AD3-9F2C-A92F1C64570F}"/>
          </ac:spMkLst>
        </pc:spChg>
        <pc:spChg chg="mod">
          <ac:chgData name="Seren Roberts (2405040)" userId="S::2405040@student.uwtsd.ac.uk::91a376a4-1410-4ff8-91ca-3e161ca57159" providerId="AD" clId="Web-{F353B6F2-4C67-C54C-BDB3-E14EBE2FB859}" dt="2026-03-02T00:00:25.332" v="801" actId="20577"/>
          <ac:spMkLst>
            <pc:docMk/>
            <pc:sldMk cId="436350407" sldId="258"/>
            <ac:spMk id="3" creationId="{0E65EE4E-C96E-5039-1DFB-F1BCC94A1191}"/>
          </ac:spMkLst>
        </pc:spChg>
        <pc:spChg chg="add">
          <ac:chgData name="Seren Roberts (2405040)" userId="S::2405040@student.uwtsd.ac.uk::91a376a4-1410-4ff8-91ca-3e161ca57159" providerId="AD" clId="Web-{F353B6F2-4C67-C54C-BDB3-E14EBE2FB859}" dt="2026-03-01T22:25:11.932" v="2"/>
          <ac:spMkLst>
            <pc:docMk/>
            <pc:sldMk cId="436350407" sldId="258"/>
            <ac:spMk id="8" creationId="{70DFC902-7D23-471A-B557-B6B6917D7A0D}"/>
          </ac:spMkLst>
        </pc:spChg>
        <pc:spChg chg="add">
          <ac:chgData name="Seren Roberts (2405040)" userId="S::2405040@student.uwtsd.ac.uk::91a376a4-1410-4ff8-91ca-3e161ca57159" providerId="AD" clId="Web-{F353B6F2-4C67-C54C-BDB3-E14EBE2FB859}" dt="2026-03-01T22:25:11.932" v="2"/>
          <ac:spMkLst>
            <pc:docMk/>
            <pc:sldMk cId="436350407" sldId="258"/>
            <ac:spMk id="10" creationId="{A55D5633-D557-4DCA-982C-FF36EB7A1C00}"/>
          </ac:spMkLst>
        </pc:spChg>
        <pc:spChg chg="add">
          <ac:chgData name="Seren Roberts (2405040)" userId="S::2405040@student.uwtsd.ac.uk::91a376a4-1410-4ff8-91ca-3e161ca57159" providerId="AD" clId="Web-{F353B6F2-4C67-C54C-BDB3-E14EBE2FB859}" dt="2026-03-01T22:25:11.932" v="2"/>
          <ac:spMkLst>
            <pc:docMk/>
            <pc:sldMk cId="436350407" sldId="258"/>
            <ac:spMk id="12" creationId="{450D3AD2-FA80-415F-A9CE-54D884561CD7}"/>
          </ac:spMkLst>
        </pc:spChg>
      </pc:sldChg>
      <pc:sldChg chg="del">
        <pc:chgData name="Seren Roberts (2405040)" userId="S::2405040@student.uwtsd.ac.uk::91a376a4-1410-4ff8-91ca-3e161ca57159" providerId="AD" clId="Web-{F353B6F2-4C67-C54C-BDB3-E14EBE2FB859}" dt="2026-03-01T22:27:21.296" v="8"/>
        <pc:sldMkLst>
          <pc:docMk/>
          <pc:sldMk cId="955612814" sldId="259"/>
        </pc:sldMkLst>
      </pc:sldChg>
      <pc:sldChg chg="addSp modSp mod setBg">
        <pc:chgData name="Seren Roberts (2405040)" userId="S::2405040@student.uwtsd.ac.uk::91a376a4-1410-4ff8-91ca-3e161ca57159" providerId="AD" clId="Web-{F353B6F2-4C67-C54C-BDB3-E14EBE2FB859}" dt="2026-03-01T22:27:45.783" v="9"/>
        <pc:sldMkLst>
          <pc:docMk/>
          <pc:sldMk cId="4135650139" sldId="260"/>
        </pc:sldMkLst>
        <pc:spChg chg="mod">
          <ac:chgData name="Seren Roberts (2405040)" userId="S::2405040@student.uwtsd.ac.uk::91a376a4-1410-4ff8-91ca-3e161ca57159" providerId="AD" clId="Web-{F353B6F2-4C67-C54C-BDB3-E14EBE2FB859}" dt="2026-03-01T22:27:45.783" v="9"/>
          <ac:spMkLst>
            <pc:docMk/>
            <pc:sldMk cId="4135650139" sldId="260"/>
            <ac:spMk id="2" creationId="{DD579E30-9F2B-508C-DA4E-2943C4792792}"/>
          </ac:spMkLst>
        </pc:spChg>
        <pc:spChg chg="mod">
          <ac:chgData name="Seren Roberts (2405040)" userId="S::2405040@student.uwtsd.ac.uk::91a376a4-1410-4ff8-91ca-3e161ca57159" providerId="AD" clId="Web-{F353B6F2-4C67-C54C-BDB3-E14EBE2FB859}" dt="2026-03-01T22:27:45.783" v="9"/>
          <ac:spMkLst>
            <pc:docMk/>
            <pc:sldMk cId="4135650139" sldId="260"/>
            <ac:spMk id="3" creationId="{943EBF46-3CAA-BC6A-143B-2259E7F5534C}"/>
          </ac:spMkLst>
        </pc:spChg>
        <pc:spChg chg="add">
          <ac:chgData name="Seren Roberts (2405040)" userId="S::2405040@student.uwtsd.ac.uk::91a376a4-1410-4ff8-91ca-3e161ca57159" providerId="AD" clId="Web-{F353B6F2-4C67-C54C-BDB3-E14EBE2FB859}" dt="2026-03-01T22:27:45.783" v="9"/>
          <ac:spMkLst>
            <pc:docMk/>
            <pc:sldMk cId="4135650139" sldId="260"/>
            <ac:spMk id="8" creationId="{70DFC902-7D23-471A-B557-B6B6917D7A0D}"/>
          </ac:spMkLst>
        </pc:spChg>
        <pc:spChg chg="add">
          <ac:chgData name="Seren Roberts (2405040)" userId="S::2405040@student.uwtsd.ac.uk::91a376a4-1410-4ff8-91ca-3e161ca57159" providerId="AD" clId="Web-{F353B6F2-4C67-C54C-BDB3-E14EBE2FB859}" dt="2026-03-01T22:27:45.783" v="9"/>
          <ac:spMkLst>
            <pc:docMk/>
            <pc:sldMk cId="4135650139" sldId="260"/>
            <ac:spMk id="10" creationId="{A55D5633-D557-4DCA-982C-FF36EB7A1C00}"/>
          </ac:spMkLst>
        </pc:spChg>
        <pc:spChg chg="add">
          <ac:chgData name="Seren Roberts (2405040)" userId="S::2405040@student.uwtsd.ac.uk::91a376a4-1410-4ff8-91ca-3e161ca57159" providerId="AD" clId="Web-{F353B6F2-4C67-C54C-BDB3-E14EBE2FB859}" dt="2026-03-01T22:27:45.783" v="9"/>
          <ac:spMkLst>
            <pc:docMk/>
            <pc:sldMk cId="4135650139" sldId="260"/>
            <ac:spMk id="12" creationId="{450D3AD2-FA80-415F-A9CE-54D884561CD7}"/>
          </ac:spMkLst>
        </pc:spChg>
      </pc:sldChg>
      <pc:sldChg chg="addSp delSp modSp mod setBg">
        <pc:chgData name="Seren Roberts (2405040)" userId="S::2405040@student.uwtsd.ac.uk::91a376a4-1410-4ff8-91ca-3e161ca57159" providerId="AD" clId="Web-{F353B6F2-4C67-C54C-BDB3-E14EBE2FB859}" dt="2026-03-01T23:59:06.419" v="775" actId="20577"/>
        <pc:sldMkLst>
          <pc:docMk/>
          <pc:sldMk cId="2657764262" sldId="261"/>
        </pc:sldMkLst>
        <pc:spChg chg="mod">
          <ac:chgData name="Seren Roberts (2405040)" userId="S::2405040@student.uwtsd.ac.uk::91a376a4-1410-4ff8-91ca-3e161ca57159" providerId="AD" clId="Web-{F353B6F2-4C67-C54C-BDB3-E14EBE2FB859}" dt="2026-03-01T23:58:52.715" v="773"/>
          <ac:spMkLst>
            <pc:docMk/>
            <pc:sldMk cId="2657764262" sldId="261"/>
            <ac:spMk id="2" creationId="{6BD436A0-7496-792C-9952-277FBAFD379C}"/>
          </ac:spMkLst>
        </pc:spChg>
        <pc:spChg chg="mod">
          <ac:chgData name="Seren Roberts (2405040)" userId="S::2405040@student.uwtsd.ac.uk::91a376a4-1410-4ff8-91ca-3e161ca57159" providerId="AD" clId="Web-{F353B6F2-4C67-C54C-BDB3-E14EBE2FB859}" dt="2026-03-01T23:59:06.419" v="775" actId="20577"/>
          <ac:spMkLst>
            <pc:docMk/>
            <pc:sldMk cId="2657764262" sldId="261"/>
            <ac:spMk id="3" creationId="{812B9B56-D852-DF07-85FD-390FBDBD1ACA}"/>
          </ac:spMkLst>
        </pc:spChg>
        <pc:spChg chg="add del">
          <ac:chgData name="Seren Roberts (2405040)" userId="S::2405040@student.uwtsd.ac.uk::91a376a4-1410-4ff8-91ca-3e161ca57159" providerId="AD" clId="Web-{F353B6F2-4C67-C54C-BDB3-E14EBE2FB859}" dt="2026-03-01T23:58:52.715" v="773"/>
          <ac:spMkLst>
            <pc:docMk/>
            <pc:sldMk cId="2657764262" sldId="261"/>
            <ac:spMk id="8" creationId="{100EDD19-6802-4EC3-95CE-CFFAB042CFD6}"/>
          </ac:spMkLst>
        </pc:spChg>
        <pc:spChg chg="add del">
          <ac:chgData name="Seren Roberts (2405040)" userId="S::2405040@student.uwtsd.ac.uk::91a376a4-1410-4ff8-91ca-3e161ca57159" providerId="AD" clId="Web-{F353B6F2-4C67-C54C-BDB3-E14EBE2FB859}" dt="2026-03-01T23:58:52.715" v="773"/>
          <ac:spMkLst>
            <pc:docMk/>
            <pc:sldMk cId="2657764262" sldId="261"/>
            <ac:spMk id="10" creationId="{DB17E863-922E-4C26-BD64-E8FD41D28661}"/>
          </ac:spMkLst>
        </pc:spChg>
        <pc:spChg chg="add">
          <ac:chgData name="Seren Roberts (2405040)" userId="S::2405040@student.uwtsd.ac.uk::91a376a4-1410-4ff8-91ca-3e161ca57159" providerId="AD" clId="Web-{F353B6F2-4C67-C54C-BDB3-E14EBE2FB859}" dt="2026-03-01T23:58:52.715" v="773"/>
          <ac:spMkLst>
            <pc:docMk/>
            <pc:sldMk cId="2657764262" sldId="261"/>
            <ac:spMk id="15" creationId="{DEE2AD96-B495-4E06-9291-B71706F728CB}"/>
          </ac:spMkLst>
        </pc:spChg>
        <pc:spChg chg="add">
          <ac:chgData name="Seren Roberts (2405040)" userId="S::2405040@student.uwtsd.ac.uk::91a376a4-1410-4ff8-91ca-3e161ca57159" providerId="AD" clId="Web-{F353B6F2-4C67-C54C-BDB3-E14EBE2FB859}" dt="2026-03-01T23:58:52.715" v="773"/>
          <ac:spMkLst>
            <pc:docMk/>
            <pc:sldMk cId="2657764262" sldId="261"/>
            <ac:spMk id="17" creationId="{53CF6D67-C5A8-4ADD-9E8E-1E38CA1D3166}"/>
          </ac:spMkLst>
        </pc:spChg>
        <pc:spChg chg="add">
          <ac:chgData name="Seren Roberts (2405040)" userId="S::2405040@student.uwtsd.ac.uk::91a376a4-1410-4ff8-91ca-3e161ca57159" providerId="AD" clId="Web-{F353B6F2-4C67-C54C-BDB3-E14EBE2FB859}" dt="2026-03-01T23:58:52.715" v="773"/>
          <ac:spMkLst>
            <pc:docMk/>
            <pc:sldMk cId="2657764262" sldId="261"/>
            <ac:spMk id="19" creationId="{86909FA0-B515-4681-B7A8-FA281D133B94}"/>
          </ac:spMkLst>
        </pc:spChg>
        <pc:spChg chg="add">
          <ac:chgData name="Seren Roberts (2405040)" userId="S::2405040@student.uwtsd.ac.uk::91a376a4-1410-4ff8-91ca-3e161ca57159" providerId="AD" clId="Web-{F353B6F2-4C67-C54C-BDB3-E14EBE2FB859}" dt="2026-03-01T23:58:52.715" v="773"/>
          <ac:spMkLst>
            <pc:docMk/>
            <pc:sldMk cId="2657764262" sldId="261"/>
            <ac:spMk id="21" creationId="{21C9FE86-FCC3-4A31-AA1C-C882262B7FE7}"/>
          </ac:spMkLst>
        </pc:spChg>
        <pc:spChg chg="add">
          <ac:chgData name="Seren Roberts (2405040)" userId="S::2405040@student.uwtsd.ac.uk::91a376a4-1410-4ff8-91ca-3e161ca57159" providerId="AD" clId="Web-{F353B6F2-4C67-C54C-BDB3-E14EBE2FB859}" dt="2026-03-01T23:58:52.715" v="773"/>
          <ac:spMkLst>
            <pc:docMk/>
            <pc:sldMk cId="2657764262" sldId="261"/>
            <ac:spMk id="23" creationId="{7D96243B-ECED-4B71-8E06-AE9A285EAD20}"/>
          </ac:spMkLst>
        </pc:spChg>
        <pc:spChg chg="add">
          <ac:chgData name="Seren Roberts (2405040)" userId="S::2405040@student.uwtsd.ac.uk::91a376a4-1410-4ff8-91ca-3e161ca57159" providerId="AD" clId="Web-{F353B6F2-4C67-C54C-BDB3-E14EBE2FB859}" dt="2026-03-01T23:58:52.715" v="773"/>
          <ac:spMkLst>
            <pc:docMk/>
            <pc:sldMk cId="2657764262" sldId="261"/>
            <ac:spMk id="25" creationId="{A09989E4-EFDC-4A90-A633-E0525FB4139E}"/>
          </ac:spMkLst>
        </pc:spChg>
      </pc:sldChg>
      <pc:sldChg chg="addSp modSp mod setBg">
        <pc:chgData name="Seren Roberts (2405040)" userId="S::2405040@student.uwtsd.ac.uk::91a376a4-1410-4ff8-91ca-3e161ca57159" providerId="AD" clId="Web-{F353B6F2-4C67-C54C-BDB3-E14EBE2FB859}" dt="2026-03-02T00:12:10.548" v="970" actId="20577"/>
        <pc:sldMkLst>
          <pc:docMk/>
          <pc:sldMk cId="1702264182" sldId="262"/>
        </pc:sldMkLst>
        <pc:spChg chg="mod">
          <ac:chgData name="Seren Roberts (2405040)" userId="S::2405040@student.uwtsd.ac.uk::91a376a4-1410-4ff8-91ca-3e161ca57159" providerId="AD" clId="Web-{F353B6F2-4C67-C54C-BDB3-E14EBE2FB859}" dt="2026-03-01T23:08:09.524" v="473"/>
          <ac:spMkLst>
            <pc:docMk/>
            <pc:sldMk cId="1702264182" sldId="262"/>
            <ac:spMk id="2" creationId="{03618283-EA8C-1EC6-CA4D-C0435FB8D611}"/>
          </ac:spMkLst>
        </pc:spChg>
        <pc:spChg chg="mod">
          <ac:chgData name="Seren Roberts (2405040)" userId="S::2405040@student.uwtsd.ac.uk::91a376a4-1410-4ff8-91ca-3e161ca57159" providerId="AD" clId="Web-{F353B6F2-4C67-C54C-BDB3-E14EBE2FB859}" dt="2026-03-02T00:12:10.548" v="970" actId="20577"/>
          <ac:spMkLst>
            <pc:docMk/>
            <pc:sldMk cId="1702264182" sldId="262"/>
            <ac:spMk id="3" creationId="{2FAEC1EF-D963-4CD6-2229-6E1EB7C6A127}"/>
          </ac:spMkLst>
        </pc:spChg>
        <pc:spChg chg="add">
          <ac:chgData name="Seren Roberts (2405040)" userId="S::2405040@student.uwtsd.ac.uk::91a376a4-1410-4ff8-91ca-3e161ca57159" providerId="AD" clId="Web-{F353B6F2-4C67-C54C-BDB3-E14EBE2FB859}" dt="2026-03-01T23:08:09.524" v="473"/>
          <ac:spMkLst>
            <pc:docMk/>
            <pc:sldMk cId="1702264182" sldId="262"/>
            <ac:spMk id="8" creationId="{979E27D9-03C7-44E2-9FF8-15D0C8506AF7}"/>
          </ac:spMkLst>
        </pc:spChg>
        <pc:spChg chg="add">
          <ac:chgData name="Seren Roberts (2405040)" userId="S::2405040@student.uwtsd.ac.uk::91a376a4-1410-4ff8-91ca-3e161ca57159" providerId="AD" clId="Web-{F353B6F2-4C67-C54C-BDB3-E14EBE2FB859}" dt="2026-03-01T23:08:09.524" v="473"/>
          <ac:spMkLst>
            <pc:docMk/>
            <pc:sldMk cId="1702264182" sldId="262"/>
            <ac:spMk id="10" creationId="{EEBF1590-3B36-48EE-A89D-3B6F3CB256AB}"/>
          </ac:spMkLst>
        </pc:spChg>
        <pc:spChg chg="add">
          <ac:chgData name="Seren Roberts (2405040)" userId="S::2405040@student.uwtsd.ac.uk::91a376a4-1410-4ff8-91ca-3e161ca57159" providerId="AD" clId="Web-{F353B6F2-4C67-C54C-BDB3-E14EBE2FB859}" dt="2026-03-01T23:08:09.524" v="473"/>
          <ac:spMkLst>
            <pc:docMk/>
            <pc:sldMk cId="1702264182" sldId="262"/>
            <ac:spMk id="12" creationId="{AC8F6C8C-AB5A-4548-942D-E3FD40ACBC49}"/>
          </ac:spMkLst>
        </pc:spChg>
      </pc:sldChg>
      <pc:sldChg chg="addSp delSp modSp mod setBg">
        <pc:chgData name="Seren Roberts (2405040)" userId="S::2405040@student.uwtsd.ac.uk::91a376a4-1410-4ff8-91ca-3e161ca57159" providerId="AD" clId="Web-{F353B6F2-4C67-C54C-BDB3-E14EBE2FB859}" dt="2026-03-02T00:05:38.804" v="961" actId="20577"/>
        <pc:sldMkLst>
          <pc:docMk/>
          <pc:sldMk cId="3701757476" sldId="263"/>
        </pc:sldMkLst>
        <pc:spChg chg="mod">
          <ac:chgData name="Seren Roberts (2405040)" userId="S::2405040@student.uwtsd.ac.uk::91a376a4-1410-4ff8-91ca-3e161ca57159" providerId="AD" clId="Web-{F353B6F2-4C67-C54C-BDB3-E14EBE2FB859}" dt="2026-03-01T23:52:20.074" v="717"/>
          <ac:spMkLst>
            <pc:docMk/>
            <pc:sldMk cId="3701757476" sldId="263"/>
            <ac:spMk id="2" creationId="{BCAB5E25-FB4D-E352-3D69-4969AE7122C8}"/>
          </ac:spMkLst>
        </pc:spChg>
        <pc:spChg chg="mod">
          <ac:chgData name="Seren Roberts (2405040)" userId="S::2405040@student.uwtsd.ac.uk::91a376a4-1410-4ff8-91ca-3e161ca57159" providerId="AD" clId="Web-{F353B6F2-4C67-C54C-BDB3-E14EBE2FB859}" dt="2026-03-02T00:05:38.804" v="961" actId="20577"/>
          <ac:spMkLst>
            <pc:docMk/>
            <pc:sldMk cId="3701757476" sldId="263"/>
            <ac:spMk id="3" creationId="{DB9B32BD-8636-3405-B60A-D81418B1632B}"/>
          </ac:spMkLst>
        </pc:spChg>
        <pc:spChg chg="add del">
          <ac:chgData name="Seren Roberts (2405040)" userId="S::2405040@student.uwtsd.ac.uk::91a376a4-1410-4ff8-91ca-3e161ca57159" providerId="AD" clId="Web-{F353B6F2-4C67-C54C-BDB3-E14EBE2FB859}" dt="2026-03-01T23:51:47.307" v="712"/>
          <ac:spMkLst>
            <pc:docMk/>
            <pc:sldMk cId="3701757476" sldId="263"/>
            <ac:spMk id="8" creationId="{C9A36457-A5F4-4103-A443-02581C09185B}"/>
          </ac:spMkLst>
        </pc:spChg>
        <pc:spChg chg="add del">
          <ac:chgData name="Seren Roberts (2405040)" userId="S::2405040@student.uwtsd.ac.uk::91a376a4-1410-4ff8-91ca-3e161ca57159" providerId="AD" clId="Web-{F353B6F2-4C67-C54C-BDB3-E14EBE2FB859}" dt="2026-03-01T23:51:47.307" v="712"/>
          <ac:spMkLst>
            <pc:docMk/>
            <pc:sldMk cId="3701757476" sldId="263"/>
            <ac:spMk id="10" creationId="{DC5FB7E8-B636-40FA-BE8D-48145C0F5C57}"/>
          </ac:spMkLst>
        </pc:spChg>
        <pc:spChg chg="add del">
          <ac:chgData name="Seren Roberts (2405040)" userId="S::2405040@student.uwtsd.ac.uk::91a376a4-1410-4ff8-91ca-3e161ca57159" providerId="AD" clId="Web-{F353B6F2-4C67-C54C-BDB3-E14EBE2FB859}" dt="2026-03-01T23:51:47.307" v="712"/>
          <ac:spMkLst>
            <pc:docMk/>
            <pc:sldMk cId="3701757476" sldId="263"/>
            <ac:spMk id="12" creationId="{142DCE2C-2863-46FA-9BE7-24365A24D9BA}"/>
          </ac:spMkLst>
        </pc:spChg>
        <pc:spChg chg="add del">
          <ac:chgData name="Seren Roberts (2405040)" userId="S::2405040@student.uwtsd.ac.uk::91a376a4-1410-4ff8-91ca-3e161ca57159" providerId="AD" clId="Web-{F353B6F2-4C67-C54C-BDB3-E14EBE2FB859}" dt="2026-03-01T23:52:20.074" v="717"/>
          <ac:spMkLst>
            <pc:docMk/>
            <pc:sldMk cId="3701757476" sldId="263"/>
            <ac:spMk id="17" creationId="{1B15ED52-F352-441B-82BF-E0EA34836D08}"/>
          </ac:spMkLst>
        </pc:spChg>
        <pc:spChg chg="add del">
          <ac:chgData name="Seren Roberts (2405040)" userId="S::2405040@student.uwtsd.ac.uk::91a376a4-1410-4ff8-91ca-3e161ca57159" providerId="AD" clId="Web-{F353B6F2-4C67-C54C-BDB3-E14EBE2FB859}" dt="2026-03-01T23:52:20.074" v="717"/>
          <ac:spMkLst>
            <pc:docMk/>
            <pc:sldMk cId="3701757476" sldId="263"/>
            <ac:spMk id="19" creationId="{3B2E3793-BFE6-45A2-9B7B-E18844431C99}"/>
          </ac:spMkLst>
        </pc:spChg>
        <pc:spChg chg="add del">
          <ac:chgData name="Seren Roberts (2405040)" userId="S::2405040@student.uwtsd.ac.uk::91a376a4-1410-4ff8-91ca-3e161ca57159" providerId="AD" clId="Web-{F353B6F2-4C67-C54C-BDB3-E14EBE2FB859}" dt="2026-03-01T23:52:20.074" v="717"/>
          <ac:spMkLst>
            <pc:docMk/>
            <pc:sldMk cId="3701757476" sldId="263"/>
            <ac:spMk id="21" creationId="{BC4C4868-CB8F-4AF9-9CDB-8108F2C19B67}"/>
          </ac:spMkLst>
        </pc:spChg>
        <pc:spChg chg="add del">
          <ac:chgData name="Seren Roberts (2405040)" userId="S::2405040@student.uwtsd.ac.uk::91a376a4-1410-4ff8-91ca-3e161ca57159" providerId="AD" clId="Web-{F353B6F2-4C67-C54C-BDB3-E14EBE2FB859}" dt="2026-03-01T23:52:20.074" v="717"/>
          <ac:spMkLst>
            <pc:docMk/>
            <pc:sldMk cId="3701757476" sldId="263"/>
            <ac:spMk id="23" creationId="{375E0459-6403-40CD-989D-56A4407CA12E}"/>
          </ac:spMkLst>
        </pc:spChg>
        <pc:spChg chg="add del">
          <ac:chgData name="Seren Roberts (2405040)" userId="S::2405040@student.uwtsd.ac.uk::91a376a4-1410-4ff8-91ca-3e161ca57159" providerId="AD" clId="Web-{F353B6F2-4C67-C54C-BDB3-E14EBE2FB859}" dt="2026-03-01T23:52:20.074" v="717"/>
          <ac:spMkLst>
            <pc:docMk/>
            <pc:sldMk cId="3701757476" sldId="263"/>
            <ac:spMk id="25" creationId="{53E5B1A8-3AC9-4BD1-9BBC-78CA94F2D1BA}"/>
          </ac:spMkLst>
        </pc:spChg>
        <pc:spChg chg="add">
          <ac:chgData name="Seren Roberts (2405040)" userId="S::2405040@student.uwtsd.ac.uk::91a376a4-1410-4ff8-91ca-3e161ca57159" providerId="AD" clId="Web-{F353B6F2-4C67-C54C-BDB3-E14EBE2FB859}" dt="2026-03-01T23:52:20.074" v="717"/>
          <ac:spMkLst>
            <pc:docMk/>
            <pc:sldMk cId="3701757476" sldId="263"/>
            <ac:spMk id="30" creationId="{70DFC902-7D23-471A-B557-B6B6917D7A0D}"/>
          </ac:spMkLst>
        </pc:spChg>
        <pc:spChg chg="add">
          <ac:chgData name="Seren Roberts (2405040)" userId="S::2405040@student.uwtsd.ac.uk::91a376a4-1410-4ff8-91ca-3e161ca57159" providerId="AD" clId="Web-{F353B6F2-4C67-C54C-BDB3-E14EBE2FB859}" dt="2026-03-01T23:52:20.074" v="717"/>
          <ac:spMkLst>
            <pc:docMk/>
            <pc:sldMk cId="3701757476" sldId="263"/>
            <ac:spMk id="32" creationId="{A55D5633-D557-4DCA-982C-FF36EB7A1C00}"/>
          </ac:spMkLst>
        </pc:spChg>
        <pc:spChg chg="add">
          <ac:chgData name="Seren Roberts (2405040)" userId="S::2405040@student.uwtsd.ac.uk::91a376a4-1410-4ff8-91ca-3e161ca57159" providerId="AD" clId="Web-{F353B6F2-4C67-C54C-BDB3-E14EBE2FB859}" dt="2026-03-01T23:52:20.074" v="717"/>
          <ac:spMkLst>
            <pc:docMk/>
            <pc:sldMk cId="3701757476" sldId="263"/>
            <ac:spMk id="34" creationId="{450D3AD2-FA80-415F-A9CE-54D884561CD7}"/>
          </ac:spMkLst>
        </pc:spChg>
      </pc:sldChg>
      <pc:sldChg chg="modSp">
        <pc:chgData name="Seren Roberts (2405040)" userId="S::2405040@student.uwtsd.ac.uk::91a376a4-1410-4ff8-91ca-3e161ca57159" providerId="AD" clId="Web-{F353B6F2-4C67-C54C-BDB3-E14EBE2FB859}" dt="2026-03-02T00:35:46.827" v="1059" actId="20577"/>
        <pc:sldMkLst>
          <pc:docMk/>
          <pc:sldMk cId="1781570028" sldId="265"/>
        </pc:sldMkLst>
        <pc:spChg chg="mod">
          <ac:chgData name="Seren Roberts (2405040)" userId="S::2405040@student.uwtsd.ac.uk::91a376a4-1410-4ff8-91ca-3e161ca57159" providerId="AD" clId="Web-{F353B6F2-4C67-C54C-BDB3-E14EBE2FB859}" dt="2026-03-02T00:24:11.074" v="999" actId="14100"/>
          <ac:spMkLst>
            <pc:docMk/>
            <pc:sldMk cId="1781570028" sldId="265"/>
            <ac:spMk id="2" creationId="{E73D1A2A-CBB0-8685-720A-CD7B07429778}"/>
          </ac:spMkLst>
        </pc:spChg>
        <pc:spChg chg="mod">
          <ac:chgData name="Seren Roberts (2405040)" userId="S::2405040@student.uwtsd.ac.uk::91a376a4-1410-4ff8-91ca-3e161ca57159" providerId="AD" clId="Web-{F353B6F2-4C67-C54C-BDB3-E14EBE2FB859}" dt="2026-03-02T00:35:46.827" v="1059" actId="20577"/>
          <ac:spMkLst>
            <pc:docMk/>
            <pc:sldMk cId="1781570028" sldId="265"/>
            <ac:spMk id="3" creationId="{4ACF1B66-D220-4E6D-3463-3A1A014DE302}"/>
          </ac:spMkLst>
        </pc:spChg>
      </pc:sldChg>
      <pc:sldChg chg="addSp modSp mod setBg">
        <pc:chgData name="Seren Roberts (2405040)" userId="S::2405040@student.uwtsd.ac.uk::91a376a4-1410-4ff8-91ca-3e161ca57159" providerId="AD" clId="Web-{F353B6F2-4C67-C54C-BDB3-E14EBE2FB859}" dt="2026-03-02T00:09:13.968" v="964" actId="20577"/>
        <pc:sldMkLst>
          <pc:docMk/>
          <pc:sldMk cId="3244562716" sldId="266"/>
        </pc:sldMkLst>
        <pc:spChg chg="mod">
          <ac:chgData name="Seren Roberts (2405040)" userId="S::2405040@student.uwtsd.ac.uk::91a376a4-1410-4ff8-91ca-3e161ca57159" providerId="AD" clId="Web-{F353B6F2-4C67-C54C-BDB3-E14EBE2FB859}" dt="2026-03-01T22:24:49.240" v="1"/>
          <ac:spMkLst>
            <pc:docMk/>
            <pc:sldMk cId="3244562716" sldId="266"/>
            <ac:spMk id="2" creationId="{5C4C6C1F-8C6C-4554-03A3-15DC8BB16EE1}"/>
          </ac:spMkLst>
        </pc:spChg>
        <pc:spChg chg="mod">
          <ac:chgData name="Seren Roberts (2405040)" userId="S::2405040@student.uwtsd.ac.uk::91a376a4-1410-4ff8-91ca-3e161ca57159" providerId="AD" clId="Web-{F353B6F2-4C67-C54C-BDB3-E14EBE2FB859}" dt="2026-03-02T00:09:13.968" v="964" actId="20577"/>
          <ac:spMkLst>
            <pc:docMk/>
            <pc:sldMk cId="3244562716" sldId="266"/>
            <ac:spMk id="3" creationId="{3F15D6A0-1207-DE9B-A807-7D200B802C86}"/>
          </ac:spMkLst>
        </pc:spChg>
        <pc:spChg chg="add">
          <ac:chgData name="Seren Roberts (2405040)" userId="S::2405040@student.uwtsd.ac.uk::91a376a4-1410-4ff8-91ca-3e161ca57159" providerId="AD" clId="Web-{F353B6F2-4C67-C54C-BDB3-E14EBE2FB859}" dt="2026-03-01T22:24:49.240" v="1"/>
          <ac:spMkLst>
            <pc:docMk/>
            <pc:sldMk cId="3244562716" sldId="266"/>
            <ac:spMk id="8" creationId="{70DFC902-7D23-471A-B557-B6B6917D7A0D}"/>
          </ac:spMkLst>
        </pc:spChg>
        <pc:spChg chg="add">
          <ac:chgData name="Seren Roberts (2405040)" userId="S::2405040@student.uwtsd.ac.uk::91a376a4-1410-4ff8-91ca-3e161ca57159" providerId="AD" clId="Web-{F353B6F2-4C67-C54C-BDB3-E14EBE2FB859}" dt="2026-03-01T22:24:49.240" v="1"/>
          <ac:spMkLst>
            <pc:docMk/>
            <pc:sldMk cId="3244562716" sldId="266"/>
            <ac:spMk id="10" creationId="{A55D5633-D557-4DCA-982C-FF36EB7A1C00}"/>
          </ac:spMkLst>
        </pc:spChg>
        <pc:spChg chg="add">
          <ac:chgData name="Seren Roberts (2405040)" userId="S::2405040@student.uwtsd.ac.uk::91a376a4-1410-4ff8-91ca-3e161ca57159" providerId="AD" clId="Web-{F353B6F2-4C67-C54C-BDB3-E14EBE2FB859}" dt="2026-03-01T22:24:49.240" v="1"/>
          <ac:spMkLst>
            <pc:docMk/>
            <pc:sldMk cId="3244562716" sldId="266"/>
            <ac:spMk id="12" creationId="{450D3AD2-FA80-415F-A9CE-54D884561CD7}"/>
          </ac:spMkLst>
        </pc:spChg>
      </pc:sldChg>
      <pc:sldChg chg="addSp modSp mod setBg">
        <pc:chgData name="Seren Roberts (2405040)" userId="S::2405040@student.uwtsd.ac.uk::91a376a4-1410-4ff8-91ca-3e161ca57159" providerId="AD" clId="Web-{F353B6F2-4C67-C54C-BDB3-E14EBE2FB859}" dt="2026-03-01T22:24:20.843" v="0"/>
        <pc:sldMkLst>
          <pc:docMk/>
          <pc:sldMk cId="4285194085" sldId="267"/>
        </pc:sldMkLst>
        <pc:spChg chg="mod">
          <ac:chgData name="Seren Roberts (2405040)" userId="S::2405040@student.uwtsd.ac.uk::91a376a4-1410-4ff8-91ca-3e161ca57159" providerId="AD" clId="Web-{F353B6F2-4C67-C54C-BDB3-E14EBE2FB859}" dt="2026-03-01T22:24:20.843" v="0"/>
          <ac:spMkLst>
            <pc:docMk/>
            <pc:sldMk cId="4285194085" sldId="267"/>
            <ac:spMk id="2" creationId="{AF73580E-7F73-C68B-A092-8490B238C8D0}"/>
          </ac:spMkLst>
        </pc:spChg>
        <pc:spChg chg="mod">
          <ac:chgData name="Seren Roberts (2405040)" userId="S::2405040@student.uwtsd.ac.uk::91a376a4-1410-4ff8-91ca-3e161ca57159" providerId="AD" clId="Web-{F353B6F2-4C67-C54C-BDB3-E14EBE2FB859}" dt="2026-03-01T22:24:20.843" v="0"/>
          <ac:spMkLst>
            <pc:docMk/>
            <pc:sldMk cId="4285194085" sldId="267"/>
            <ac:spMk id="3" creationId="{B2B1294A-933A-09F3-A7BA-8075191DC3B0}"/>
          </ac:spMkLst>
        </pc:spChg>
        <pc:spChg chg="add">
          <ac:chgData name="Seren Roberts (2405040)" userId="S::2405040@student.uwtsd.ac.uk::91a376a4-1410-4ff8-91ca-3e161ca57159" providerId="AD" clId="Web-{F353B6F2-4C67-C54C-BDB3-E14EBE2FB859}" dt="2026-03-01T22:24:20.843" v="0"/>
          <ac:spMkLst>
            <pc:docMk/>
            <pc:sldMk cId="4285194085" sldId="267"/>
            <ac:spMk id="9" creationId="{70DFC902-7D23-471A-B557-B6B6917D7A0D}"/>
          </ac:spMkLst>
        </pc:spChg>
        <pc:spChg chg="add">
          <ac:chgData name="Seren Roberts (2405040)" userId="S::2405040@student.uwtsd.ac.uk::91a376a4-1410-4ff8-91ca-3e161ca57159" providerId="AD" clId="Web-{F353B6F2-4C67-C54C-BDB3-E14EBE2FB859}" dt="2026-03-01T22:24:20.843" v="0"/>
          <ac:spMkLst>
            <pc:docMk/>
            <pc:sldMk cId="4285194085" sldId="267"/>
            <ac:spMk id="11" creationId="{A55D5633-D557-4DCA-982C-FF36EB7A1C00}"/>
          </ac:spMkLst>
        </pc:spChg>
        <pc:spChg chg="add">
          <ac:chgData name="Seren Roberts (2405040)" userId="S::2405040@student.uwtsd.ac.uk::91a376a4-1410-4ff8-91ca-3e161ca57159" providerId="AD" clId="Web-{F353B6F2-4C67-C54C-BDB3-E14EBE2FB859}" dt="2026-03-01T22:24:20.843" v="0"/>
          <ac:spMkLst>
            <pc:docMk/>
            <pc:sldMk cId="4285194085" sldId="267"/>
            <ac:spMk id="13" creationId="{450D3AD2-FA80-415F-A9CE-54D884561CD7}"/>
          </ac:spMkLst>
        </pc:spChg>
      </pc:sldChg>
      <pc:sldChg chg="delSp modSp new">
        <pc:chgData name="Seren Roberts (2405040)" userId="S::2405040@student.uwtsd.ac.uk::91a376a4-1410-4ff8-91ca-3e161ca57159" providerId="AD" clId="Web-{F353B6F2-4C67-C54C-BDB3-E14EBE2FB859}" dt="2026-03-02T00:38:53.712" v="1153" actId="20577"/>
        <pc:sldMkLst>
          <pc:docMk/>
          <pc:sldMk cId="1920158532" sldId="268"/>
        </pc:sldMkLst>
        <pc:spChg chg="del">
          <ac:chgData name="Seren Roberts (2405040)" userId="S::2405040@student.uwtsd.ac.uk::91a376a4-1410-4ff8-91ca-3e161ca57159" providerId="AD" clId="Web-{F353B6F2-4C67-C54C-BDB3-E14EBE2FB859}" dt="2026-03-02T00:30:26.029" v="1029"/>
          <ac:spMkLst>
            <pc:docMk/>
            <pc:sldMk cId="1920158532" sldId="268"/>
            <ac:spMk id="2" creationId="{8AC90A33-9D76-13FC-3BD2-29E10DA56D14}"/>
          </ac:spMkLst>
        </pc:spChg>
        <pc:spChg chg="mod">
          <ac:chgData name="Seren Roberts (2405040)" userId="S::2405040@student.uwtsd.ac.uk::91a376a4-1410-4ff8-91ca-3e161ca57159" providerId="AD" clId="Web-{F353B6F2-4C67-C54C-BDB3-E14EBE2FB859}" dt="2026-03-02T00:38:53.712" v="1153" actId="20577"/>
          <ac:spMkLst>
            <pc:docMk/>
            <pc:sldMk cId="1920158532" sldId="268"/>
            <ac:spMk id="3" creationId="{2C44BB97-2388-DFF4-0B50-E90AF68FD052}"/>
          </ac:spMkLst>
        </pc:spChg>
      </pc:sldChg>
      <pc:sldChg chg="addSp delSp modSp new mod setBg">
        <pc:chgData name="Seren Roberts (2405040)" userId="S::2405040@student.uwtsd.ac.uk::91a376a4-1410-4ff8-91ca-3e161ca57159" providerId="AD" clId="Web-{F353B6F2-4C67-C54C-BDB3-E14EBE2FB859}" dt="2026-03-02T01:15:44.787" v="1537" actId="1076"/>
        <pc:sldMkLst>
          <pc:docMk/>
          <pc:sldMk cId="815222239" sldId="269"/>
        </pc:sldMkLst>
        <pc:spChg chg="del">
          <ac:chgData name="Seren Roberts (2405040)" userId="S::2405040@student.uwtsd.ac.uk::91a376a4-1410-4ff8-91ca-3e161ca57159" providerId="AD" clId="Web-{F353B6F2-4C67-C54C-BDB3-E14EBE2FB859}" dt="2026-03-02T00:48:37.944" v="1155"/>
          <ac:spMkLst>
            <pc:docMk/>
            <pc:sldMk cId="815222239" sldId="269"/>
            <ac:spMk id="2" creationId="{1A01BA06-AFB0-A64A-570C-F1EC24C2FF33}"/>
          </ac:spMkLst>
        </pc:spChg>
        <pc:spChg chg="del">
          <ac:chgData name="Seren Roberts (2405040)" userId="S::2405040@student.uwtsd.ac.uk::91a376a4-1410-4ff8-91ca-3e161ca57159" providerId="AD" clId="Web-{F353B6F2-4C67-C54C-BDB3-E14EBE2FB859}" dt="2026-03-02T00:48:40.459" v="1156"/>
          <ac:spMkLst>
            <pc:docMk/>
            <pc:sldMk cId="815222239" sldId="269"/>
            <ac:spMk id="3" creationId="{BF9B8012-B456-6B56-DDD6-EC867C42DF2B}"/>
          </ac:spMkLst>
        </pc:spChg>
        <pc:spChg chg="add del mod">
          <ac:chgData name="Seren Roberts (2405040)" userId="S::2405040@student.uwtsd.ac.uk::91a376a4-1410-4ff8-91ca-3e161ca57159" providerId="AD" clId="Web-{F353B6F2-4C67-C54C-BDB3-E14EBE2FB859}" dt="2026-03-02T00:49:51.358" v="1162"/>
          <ac:spMkLst>
            <pc:docMk/>
            <pc:sldMk cId="815222239" sldId="269"/>
            <ac:spMk id="5" creationId="{9374C794-DDC3-07EB-61D8-FE6C117B2E17}"/>
          </ac:spMkLst>
        </pc:spChg>
        <pc:spChg chg="add del mod">
          <ac:chgData name="Seren Roberts (2405040)" userId="S::2405040@student.uwtsd.ac.uk::91a376a4-1410-4ff8-91ca-3e161ca57159" providerId="AD" clId="Web-{F353B6F2-4C67-C54C-BDB3-E14EBE2FB859}" dt="2026-03-02T00:50:24.126" v="1167"/>
          <ac:spMkLst>
            <pc:docMk/>
            <pc:sldMk cId="815222239" sldId="269"/>
            <ac:spMk id="6" creationId="{6C641DB5-E688-D33A-0F35-4D02F6CE59B7}"/>
          </ac:spMkLst>
        </pc:spChg>
        <pc:spChg chg="add mod">
          <ac:chgData name="Seren Roberts (2405040)" userId="S::2405040@student.uwtsd.ac.uk::91a376a4-1410-4ff8-91ca-3e161ca57159" providerId="AD" clId="Web-{F353B6F2-4C67-C54C-BDB3-E14EBE2FB859}" dt="2026-03-02T01:03:44.805" v="1195" actId="20577"/>
          <ac:spMkLst>
            <pc:docMk/>
            <pc:sldMk cId="815222239" sldId="269"/>
            <ac:spMk id="8" creationId="{CB275693-72C3-D9A3-C016-22D5E733B667}"/>
          </ac:spMkLst>
        </pc:spChg>
        <pc:spChg chg="add del mod">
          <ac:chgData name="Seren Roberts (2405040)" userId="S::2405040@student.uwtsd.ac.uk::91a376a4-1410-4ff8-91ca-3e161ca57159" providerId="AD" clId="Web-{F353B6F2-4C67-C54C-BDB3-E14EBE2FB859}" dt="2026-03-02T01:04:02.120" v="1198"/>
          <ac:spMkLst>
            <pc:docMk/>
            <pc:sldMk cId="815222239" sldId="269"/>
            <ac:spMk id="9" creationId="{6DDAF941-0EF1-94CF-0C96-DE1F97659633}"/>
          </ac:spMkLst>
        </pc:spChg>
        <pc:spChg chg="add mod">
          <ac:chgData name="Seren Roberts (2405040)" userId="S::2405040@student.uwtsd.ac.uk::91a376a4-1410-4ff8-91ca-3e161ca57159" providerId="AD" clId="Web-{F353B6F2-4C67-C54C-BDB3-E14EBE2FB859}" dt="2026-03-02T01:11:02.222" v="1368" actId="1076"/>
          <ac:spMkLst>
            <pc:docMk/>
            <pc:sldMk cId="815222239" sldId="269"/>
            <ac:spMk id="10" creationId="{5695D50C-089A-50CA-D815-2446602FA241}"/>
          </ac:spMkLst>
        </pc:spChg>
        <pc:spChg chg="add mod">
          <ac:chgData name="Seren Roberts (2405040)" userId="S::2405040@student.uwtsd.ac.uk::91a376a4-1410-4ff8-91ca-3e161ca57159" providerId="AD" clId="Web-{F353B6F2-4C67-C54C-BDB3-E14EBE2FB859}" dt="2026-03-02T01:11:07.488" v="1369" actId="1076"/>
          <ac:spMkLst>
            <pc:docMk/>
            <pc:sldMk cId="815222239" sldId="269"/>
            <ac:spMk id="11" creationId="{FEA62C97-FD41-70E3-1D11-D236E0536F6C}"/>
          </ac:spMkLst>
        </pc:spChg>
        <pc:spChg chg="add">
          <ac:chgData name="Seren Roberts (2405040)" userId="S::2405040@student.uwtsd.ac.uk::91a376a4-1410-4ff8-91ca-3e161ca57159" providerId="AD" clId="Web-{F353B6F2-4C67-C54C-BDB3-E14EBE2FB859}" dt="2026-03-02T01:02:48.544" v="1177"/>
          <ac:spMkLst>
            <pc:docMk/>
            <pc:sldMk cId="815222239" sldId="269"/>
            <ac:spMk id="12" creationId="{AB8C311F-7253-4AED-9701-7FC0708C41C7}"/>
          </ac:spMkLst>
        </pc:spChg>
        <pc:spChg chg="add del mod">
          <ac:chgData name="Seren Roberts (2405040)" userId="S::2405040@student.uwtsd.ac.uk::91a376a4-1410-4ff8-91ca-3e161ca57159" providerId="AD" clId="Web-{F353B6F2-4C67-C54C-BDB3-E14EBE2FB859}" dt="2026-03-02T01:10:31.752" v="1363"/>
          <ac:spMkLst>
            <pc:docMk/>
            <pc:sldMk cId="815222239" sldId="269"/>
            <ac:spMk id="13" creationId="{1B5866AF-F0A8-FD7A-CF92-C332C1EBD1B3}"/>
          </ac:spMkLst>
        </pc:spChg>
        <pc:spChg chg="add">
          <ac:chgData name="Seren Roberts (2405040)" userId="S::2405040@student.uwtsd.ac.uk::91a376a4-1410-4ff8-91ca-3e161ca57159" providerId="AD" clId="Web-{F353B6F2-4C67-C54C-BDB3-E14EBE2FB859}" dt="2026-03-02T01:02:48.544" v="1177"/>
          <ac:spMkLst>
            <pc:docMk/>
            <pc:sldMk cId="815222239" sldId="269"/>
            <ac:spMk id="14" creationId="{E2384209-CB15-4CDF-9D31-C44FD9A3F20D}"/>
          </ac:spMkLst>
        </pc:spChg>
        <pc:spChg chg="add mod">
          <ac:chgData name="Seren Roberts (2405040)" userId="S::2405040@student.uwtsd.ac.uk::91a376a4-1410-4ff8-91ca-3e161ca57159" providerId="AD" clId="Web-{F353B6F2-4C67-C54C-BDB3-E14EBE2FB859}" dt="2026-03-02T01:15:44.787" v="1537" actId="1076"/>
          <ac:spMkLst>
            <pc:docMk/>
            <pc:sldMk cId="815222239" sldId="269"/>
            <ac:spMk id="15" creationId="{AECDB620-4F9E-5EEF-B360-151F449B3FE9}"/>
          </ac:spMkLst>
        </pc:spChg>
        <pc:spChg chg="add">
          <ac:chgData name="Seren Roberts (2405040)" userId="S::2405040@student.uwtsd.ac.uk::91a376a4-1410-4ff8-91ca-3e161ca57159" providerId="AD" clId="Web-{F353B6F2-4C67-C54C-BDB3-E14EBE2FB859}" dt="2026-03-02T01:02:48.544" v="1177"/>
          <ac:spMkLst>
            <pc:docMk/>
            <pc:sldMk cId="815222239" sldId="269"/>
            <ac:spMk id="16" creationId="{2633B3B5-CC90-43F0-8714-D31D1F3F0209}"/>
          </ac:spMkLst>
        </pc:spChg>
        <pc:spChg chg="add mod">
          <ac:chgData name="Seren Roberts (2405040)" userId="S::2405040@student.uwtsd.ac.uk::91a376a4-1410-4ff8-91ca-3e161ca57159" providerId="AD" clId="Web-{F353B6F2-4C67-C54C-BDB3-E14EBE2FB859}" dt="2026-03-02T01:15:35.864" v="1536" actId="14100"/>
          <ac:spMkLst>
            <pc:docMk/>
            <pc:sldMk cId="815222239" sldId="269"/>
            <ac:spMk id="17" creationId="{4B109447-273D-AE93-CE23-036ADF3826CC}"/>
          </ac:spMkLst>
        </pc:spChg>
        <pc:spChg chg="add">
          <ac:chgData name="Seren Roberts (2405040)" userId="S::2405040@student.uwtsd.ac.uk::91a376a4-1410-4ff8-91ca-3e161ca57159" providerId="AD" clId="Web-{F353B6F2-4C67-C54C-BDB3-E14EBE2FB859}" dt="2026-03-02T01:02:48.544" v="1177"/>
          <ac:spMkLst>
            <pc:docMk/>
            <pc:sldMk cId="815222239" sldId="269"/>
            <ac:spMk id="18" creationId="{A8D57A06-A426-446D-B02C-A2DC6B62E45E}"/>
          </ac:spMkLst>
        </pc:spChg>
        <pc:picChg chg="add del mod">
          <ac:chgData name="Seren Roberts (2405040)" userId="S::2405040@student.uwtsd.ac.uk::91a376a4-1410-4ff8-91ca-3e161ca57159" providerId="AD" clId="Web-{F353B6F2-4C67-C54C-BDB3-E14EBE2FB859}" dt="2026-03-02T00:53:30.327" v="1168"/>
          <ac:picMkLst>
            <pc:docMk/>
            <pc:sldMk cId="815222239" sldId="269"/>
            <ac:picMk id="4" creationId="{2F645097-022B-3EC3-FA6D-15CF960F7F99}"/>
          </ac:picMkLst>
        </pc:picChg>
        <pc:picChg chg="add mod modCrop">
          <ac:chgData name="Seren Roberts (2405040)" userId="S::2405040@student.uwtsd.ac.uk::91a376a4-1410-4ff8-91ca-3e161ca57159" providerId="AD" clId="Web-{F353B6F2-4C67-C54C-BDB3-E14EBE2FB859}" dt="2026-03-02T01:10:52.878" v="1367" actId="14100"/>
          <ac:picMkLst>
            <pc:docMk/>
            <pc:sldMk cId="815222239" sldId="269"/>
            <ac:picMk id="7" creationId="{9EE3C004-57BE-63C5-A468-D1CF5A81B1C6}"/>
          </ac:picMkLst>
        </pc:picChg>
      </pc:sldChg>
    </pc:docChg>
  </pc:docChgLst>
  <pc:docChgLst>
    <pc:chgData name="Seren Roberts (2405040)" userId="91a376a4-1410-4ff8-91ca-3e161ca57159" providerId="ADAL" clId="{50BA4238-1376-4BA2-9D81-E9A37EF560EC}"/>
    <pc:docChg chg="undo custSel addSld modSld sldOrd modMainMaster">
      <pc:chgData name="Seren Roberts (2405040)" userId="91a376a4-1410-4ff8-91ca-3e161ca57159" providerId="ADAL" clId="{50BA4238-1376-4BA2-9D81-E9A37EF560EC}" dt="2026-03-01T00:28:23.281" v="4208" actId="20577"/>
      <pc:docMkLst>
        <pc:docMk/>
      </pc:docMkLst>
      <pc:sldChg chg="addSp delSp modSp mod setBg setClrOvrMap">
        <pc:chgData name="Seren Roberts (2405040)" userId="91a376a4-1410-4ff8-91ca-3e161ca57159" providerId="ADAL" clId="{50BA4238-1376-4BA2-9D81-E9A37EF560EC}" dt="2026-02-28T22:59:59.360" v="3513" actId="26606"/>
        <pc:sldMkLst>
          <pc:docMk/>
          <pc:sldMk cId="1360853070" sldId="256"/>
        </pc:sldMkLst>
        <pc:spChg chg="mod">
          <ac:chgData name="Seren Roberts (2405040)" userId="91a376a4-1410-4ff8-91ca-3e161ca57159" providerId="ADAL" clId="{50BA4238-1376-4BA2-9D81-E9A37EF560EC}" dt="2026-02-28T22:59:59.360" v="3513" actId="26606"/>
          <ac:spMkLst>
            <pc:docMk/>
            <pc:sldMk cId="1360853070" sldId="256"/>
            <ac:spMk id="2" creationId="{8C851E49-01F9-C548-EA31-DF6A97708DFB}"/>
          </ac:spMkLst>
        </pc:spChg>
        <pc:spChg chg="mod">
          <ac:chgData name="Seren Roberts (2405040)" userId="91a376a4-1410-4ff8-91ca-3e161ca57159" providerId="ADAL" clId="{50BA4238-1376-4BA2-9D81-E9A37EF560EC}" dt="2026-02-28T22:59:59.360" v="3513" actId="26606"/>
          <ac:spMkLst>
            <pc:docMk/>
            <pc:sldMk cId="1360853070" sldId="256"/>
            <ac:spMk id="3" creationId="{69D2406E-F5D8-4C8E-6613-EA4A1FA5FBF3}"/>
          </ac:spMkLst>
        </pc:spChg>
        <pc:spChg chg="mod">
          <ac:chgData name="Seren Roberts (2405040)" userId="91a376a4-1410-4ff8-91ca-3e161ca57159" providerId="ADAL" clId="{50BA4238-1376-4BA2-9D81-E9A37EF560EC}" dt="2026-02-28T22:59:59.360" v="3513" actId="26606"/>
          <ac:spMkLst>
            <pc:docMk/>
            <pc:sldMk cId="1360853070" sldId="256"/>
            <ac:spMk id="4" creationId="{416D02EF-5201-4E63-88B5-16FD32A1EFF0}"/>
          </ac:spMkLst>
        </pc:spChg>
        <pc:spChg chg="add del">
          <ac:chgData name="Seren Roberts (2405040)" userId="91a376a4-1410-4ff8-91ca-3e161ca57159" providerId="ADAL" clId="{50BA4238-1376-4BA2-9D81-E9A37EF560EC}" dt="2026-02-28T22:59:59.360" v="3513" actId="26606"/>
          <ac:spMkLst>
            <pc:docMk/>
            <pc:sldMk cId="1360853070" sldId="256"/>
            <ac:spMk id="9" creationId="{21739CA5-F0F5-48E1-8E8C-F24B71827E46}"/>
          </ac:spMkLst>
        </pc:spChg>
        <pc:spChg chg="add del">
          <ac:chgData name="Seren Roberts (2405040)" userId="91a376a4-1410-4ff8-91ca-3e161ca57159" providerId="ADAL" clId="{50BA4238-1376-4BA2-9D81-E9A37EF560EC}" dt="2026-02-28T22:59:59.360" v="3513" actId="26606"/>
          <ac:spMkLst>
            <pc:docMk/>
            <pc:sldMk cId="1360853070" sldId="256"/>
            <ac:spMk id="11" creationId="{3EAD2937-F230-41D4-B9C5-975B129BFC20}"/>
          </ac:spMkLst>
        </pc:spChg>
        <pc:spChg chg="add del">
          <ac:chgData name="Seren Roberts (2405040)" userId="91a376a4-1410-4ff8-91ca-3e161ca57159" providerId="ADAL" clId="{50BA4238-1376-4BA2-9D81-E9A37EF560EC}" dt="2026-02-28T22:59:59.360" v="3513" actId="26606"/>
          <ac:spMkLst>
            <pc:docMk/>
            <pc:sldMk cId="1360853070" sldId="256"/>
            <ac:spMk id="13" creationId="{CCD444A3-C338-4886-B7F1-4BA2AF46EB64}"/>
          </ac:spMkLst>
        </pc:spChg>
      </pc:sldChg>
      <pc:sldChg chg="addSp delSp modSp mod setBg">
        <pc:chgData name="Seren Roberts (2405040)" userId="91a376a4-1410-4ff8-91ca-3e161ca57159" providerId="ADAL" clId="{50BA4238-1376-4BA2-9D81-E9A37EF560EC}" dt="2026-02-28T22:53:58.916" v="3509" actId="13091"/>
        <pc:sldMkLst>
          <pc:docMk/>
          <pc:sldMk cId="4217582526" sldId="257"/>
        </pc:sldMkLst>
        <pc:spChg chg="mod">
          <ac:chgData name="Seren Roberts (2405040)" userId="91a376a4-1410-4ff8-91ca-3e161ca57159" providerId="ADAL" clId="{50BA4238-1376-4BA2-9D81-E9A37EF560EC}" dt="2026-02-23T14:42:22.031" v="1148" actId="20577"/>
          <ac:spMkLst>
            <pc:docMk/>
            <pc:sldMk cId="4217582526" sldId="257"/>
            <ac:spMk id="2" creationId="{E2B020BA-23F4-3F8C-39DF-C8FB8597F075}"/>
          </ac:spMkLst>
        </pc:spChg>
        <pc:spChg chg="mod">
          <ac:chgData name="Seren Roberts (2405040)" userId="91a376a4-1410-4ff8-91ca-3e161ca57159" providerId="ADAL" clId="{50BA4238-1376-4BA2-9D81-E9A37EF560EC}" dt="2026-02-20T14:04:37.249" v="493" actId="26606"/>
          <ac:spMkLst>
            <pc:docMk/>
            <pc:sldMk cId="4217582526" sldId="257"/>
            <ac:spMk id="3" creationId="{75D8ACF1-DD6E-6792-1888-95550B37FFFC}"/>
          </ac:spMkLst>
        </pc:spChg>
        <pc:spChg chg="add">
          <ac:chgData name="Seren Roberts (2405040)" userId="91a376a4-1410-4ff8-91ca-3e161ca57159" providerId="ADAL" clId="{50BA4238-1376-4BA2-9D81-E9A37EF560EC}" dt="2026-02-20T14:04:37.249" v="493" actId="26606"/>
          <ac:spMkLst>
            <pc:docMk/>
            <pc:sldMk cId="4217582526" sldId="257"/>
            <ac:spMk id="5" creationId="{C9A36457-A5F4-4103-A443-02581C09185B}"/>
          </ac:spMkLst>
        </pc:spChg>
        <pc:spChg chg="add">
          <ac:chgData name="Seren Roberts (2405040)" userId="91a376a4-1410-4ff8-91ca-3e161ca57159" providerId="ADAL" clId="{50BA4238-1376-4BA2-9D81-E9A37EF560EC}" dt="2026-02-20T14:04:37.249" v="493" actId="26606"/>
          <ac:spMkLst>
            <pc:docMk/>
            <pc:sldMk cId="4217582526" sldId="257"/>
            <ac:spMk id="6" creationId="{DC5FB7E8-B636-40FA-BE8D-48145C0F5C57}"/>
          </ac:spMkLst>
        </pc:spChg>
        <pc:spChg chg="add">
          <ac:chgData name="Seren Roberts (2405040)" userId="91a376a4-1410-4ff8-91ca-3e161ca57159" providerId="ADAL" clId="{50BA4238-1376-4BA2-9D81-E9A37EF560EC}" dt="2026-02-20T14:04:37.249" v="493" actId="26606"/>
          <ac:spMkLst>
            <pc:docMk/>
            <pc:sldMk cId="4217582526" sldId="257"/>
            <ac:spMk id="12" creationId="{142DCE2C-2863-46FA-9BE7-24365A24D9BA}"/>
          </ac:spMkLst>
        </pc:spChg>
      </pc:sldChg>
      <pc:sldChg chg="modSp mod">
        <pc:chgData name="Seren Roberts (2405040)" userId="91a376a4-1410-4ff8-91ca-3e161ca57159" providerId="ADAL" clId="{50BA4238-1376-4BA2-9D81-E9A37EF560EC}" dt="2026-02-28T22:53:58.916" v="3509" actId="13091"/>
        <pc:sldMkLst>
          <pc:docMk/>
          <pc:sldMk cId="436350407" sldId="258"/>
        </pc:sldMkLst>
        <pc:spChg chg="mod">
          <ac:chgData name="Seren Roberts (2405040)" userId="91a376a4-1410-4ff8-91ca-3e161ca57159" providerId="ADAL" clId="{50BA4238-1376-4BA2-9D81-E9A37EF560EC}" dt="2026-02-23T19:14:59.369" v="2064" actId="20577"/>
          <ac:spMkLst>
            <pc:docMk/>
            <pc:sldMk cId="436350407" sldId="258"/>
            <ac:spMk id="3" creationId="{0E65EE4E-C96E-5039-1DFB-F1BCC94A1191}"/>
          </ac:spMkLst>
        </pc:spChg>
      </pc:sldChg>
      <pc:sldChg chg="modSp mod">
        <pc:chgData name="Seren Roberts (2405040)" userId="91a376a4-1410-4ff8-91ca-3e161ca57159" providerId="ADAL" clId="{50BA4238-1376-4BA2-9D81-E9A37EF560EC}" dt="2026-02-28T22:53:58.916" v="3509" actId="13091"/>
        <pc:sldMkLst>
          <pc:docMk/>
          <pc:sldMk cId="4135650139" sldId="260"/>
        </pc:sldMkLst>
        <pc:spChg chg="mod">
          <ac:chgData name="Seren Roberts (2405040)" userId="91a376a4-1410-4ff8-91ca-3e161ca57159" providerId="ADAL" clId="{50BA4238-1376-4BA2-9D81-E9A37EF560EC}" dt="2026-02-28T22:42:16.405" v="3467" actId="20577"/>
          <ac:spMkLst>
            <pc:docMk/>
            <pc:sldMk cId="4135650139" sldId="260"/>
            <ac:spMk id="3" creationId="{943EBF46-3CAA-BC6A-143B-2259E7F5534C}"/>
          </ac:spMkLst>
        </pc:spChg>
      </pc:sldChg>
      <pc:sldChg chg="modSp mod">
        <pc:chgData name="Seren Roberts (2405040)" userId="91a376a4-1410-4ff8-91ca-3e161ca57159" providerId="ADAL" clId="{50BA4238-1376-4BA2-9D81-E9A37EF560EC}" dt="2026-03-01T00:28:23.281" v="4208" actId="20577"/>
        <pc:sldMkLst>
          <pc:docMk/>
          <pc:sldMk cId="2657764262" sldId="261"/>
        </pc:sldMkLst>
        <pc:spChg chg="mod">
          <ac:chgData name="Seren Roberts (2405040)" userId="91a376a4-1410-4ff8-91ca-3e161ca57159" providerId="ADAL" clId="{50BA4238-1376-4BA2-9D81-E9A37EF560EC}" dt="2026-03-01T00:28:23.281" v="4208" actId="20577"/>
          <ac:spMkLst>
            <pc:docMk/>
            <pc:sldMk cId="2657764262" sldId="261"/>
            <ac:spMk id="3" creationId="{812B9B56-D852-DF07-85FD-390FBDBD1ACA}"/>
          </ac:spMkLst>
        </pc:spChg>
      </pc:sldChg>
      <pc:sldChg chg="mod">
        <pc:chgData name="Seren Roberts (2405040)" userId="91a376a4-1410-4ff8-91ca-3e161ca57159" providerId="ADAL" clId="{50BA4238-1376-4BA2-9D81-E9A37EF560EC}" dt="2026-02-28T22:53:58.916" v="3509" actId="13091"/>
        <pc:sldMkLst>
          <pc:docMk/>
          <pc:sldMk cId="1702264182" sldId="262"/>
        </pc:sldMkLst>
      </pc:sldChg>
      <pc:sldChg chg="mod">
        <pc:chgData name="Seren Roberts (2405040)" userId="91a376a4-1410-4ff8-91ca-3e161ca57159" providerId="ADAL" clId="{50BA4238-1376-4BA2-9D81-E9A37EF560EC}" dt="2026-02-28T22:53:58.916" v="3509" actId="13091"/>
        <pc:sldMkLst>
          <pc:docMk/>
          <pc:sldMk cId="3701757476" sldId="263"/>
        </pc:sldMkLst>
      </pc:sldChg>
      <pc:sldChg chg="mod">
        <pc:chgData name="Seren Roberts (2405040)" userId="91a376a4-1410-4ff8-91ca-3e161ca57159" providerId="ADAL" clId="{50BA4238-1376-4BA2-9D81-E9A37EF560EC}" dt="2026-02-28T22:53:58.916" v="3509" actId="13091"/>
        <pc:sldMkLst>
          <pc:docMk/>
          <pc:sldMk cId="1781570028" sldId="265"/>
        </pc:sldMkLst>
      </pc:sldChg>
      <pc:sldChg chg="modSp new mod ord modNotesTx">
        <pc:chgData name="Seren Roberts (2405040)" userId="91a376a4-1410-4ff8-91ca-3e161ca57159" providerId="ADAL" clId="{50BA4238-1376-4BA2-9D81-E9A37EF560EC}" dt="2026-02-28T22:53:58.916" v="3509" actId="13091"/>
        <pc:sldMkLst>
          <pc:docMk/>
          <pc:sldMk cId="3244562716" sldId="266"/>
        </pc:sldMkLst>
        <pc:spChg chg="mod">
          <ac:chgData name="Seren Roberts (2405040)" userId="91a376a4-1410-4ff8-91ca-3e161ca57159" providerId="ADAL" clId="{50BA4238-1376-4BA2-9D81-E9A37EF560EC}" dt="2026-02-22T16:39:46.071" v="948" actId="20577"/>
          <ac:spMkLst>
            <pc:docMk/>
            <pc:sldMk cId="3244562716" sldId="266"/>
            <ac:spMk id="2" creationId="{5C4C6C1F-8C6C-4554-03A3-15DC8BB16EE1}"/>
          </ac:spMkLst>
        </pc:spChg>
        <pc:spChg chg="mod">
          <ac:chgData name="Seren Roberts (2405040)" userId="91a376a4-1410-4ff8-91ca-3e161ca57159" providerId="ADAL" clId="{50BA4238-1376-4BA2-9D81-E9A37EF560EC}" dt="2026-02-28T22:44:11.379" v="3493" actId="20577"/>
          <ac:spMkLst>
            <pc:docMk/>
            <pc:sldMk cId="3244562716" sldId="266"/>
            <ac:spMk id="3" creationId="{3F15D6A0-1207-DE9B-A807-7D200B802C86}"/>
          </ac:spMkLst>
        </pc:spChg>
      </pc:sldChg>
      <pc:sldChg chg="addSp delSp modSp new mod ord setBg">
        <pc:chgData name="Seren Roberts (2405040)" userId="91a376a4-1410-4ff8-91ca-3e161ca57159" providerId="ADAL" clId="{50BA4238-1376-4BA2-9D81-E9A37EF560EC}" dt="2026-02-28T22:59:50.894" v="3512" actId="26606"/>
        <pc:sldMkLst>
          <pc:docMk/>
          <pc:sldMk cId="4285194085" sldId="267"/>
        </pc:sldMkLst>
        <pc:spChg chg="mod">
          <ac:chgData name="Seren Roberts (2405040)" userId="91a376a4-1410-4ff8-91ca-3e161ca57159" providerId="ADAL" clId="{50BA4238-1376-4BA2-9D81-E9A37EF560EC}" dt="2026-02-28T22:59:50.894" v="3512" actId="26606"/>
          <ac:spMkLst>
            <pc:docMk/>
            <pc:sldMk cId="4285194085" sldId="267"/>
            <ac:spMk id="2" creationId="{AF73580E-7F73-C68B-A092-8490B238C8D0}"/>
          </ac:spMkLst>
        </pc:spChg>
        <pc:spChg chg="add del mod">
          <ac:chgData name="Seren Roberts (2405040)" userId="91a376a4-1410-4ff8-91ca-3e161ca57159" providerId="ADAL" clId="{50BA4238-1376-4BA2-9D81-E9A37EF560EC}" dt="2026-02-28T22:59:50.894" v="3512" actId="26606"/>
          <ac:spMkLst>
            <pc:docMk/>
            <pc:sldMk cId="4285194085" sldId="267"/>
            <ac:spMk id="3" creationId="{B2B1294A-933A-09F3-A7BA-8075191DC3B0}"/>
          </ac:spMkLst>
        </pc:spChg>
      </pc:sldChg>
      <pc:sldMasterChg chg="mod setBg modSldLayout">
        <pc:chgData name="Seren Roberts (2405040)" userId="91a376a4-1410-4ff8-91ca-3e161ca57159" providerId="ADAL" clId="{50BA4238-1376-4BA2-9D81-E9A37EF560EC}" dt="2026-02-28T22:53:58.916" v="3509" actId="13091"/>
        <pc:sldMasterMkLst>
          <pc:docMk/>
          <pc:sldMasterMk cId="1345080087" sldId="2147483648"/>
        </pc:sldMasterMkLst>
        <pc:sldLayoutChg chg="mod">
          <pc:chgData name="Seren Roberts (2405040)" userId="91a376a4-1410-4ff8-91ca-3e161ca57159" providerId="ADAL" clId="{50BA4238-1376-4BA2-9D81-E9A37EF560EC}" dt="2026-02-28T22:53:58.916" v="3509" actId="13091"/>
          <pc:sldLayoutMkLst>
            <pc:docMk/>
            <pc:sldMasterMk cId="1345080087" sldId="2147483648"/>
            <pc:sldLayoutMk cId="2705169151" sldId="2147483649"/>
          </pc:sldLayoutMkLst>
        </pc:sldLayoutChg>
        <pc:sldLayoutChg chg="mod">
          <pc:chgData name="Seren Roberts (2405040)" userId="91a376a4-1410-4ff8-91ca-3e161ca57159" providerId="ADAL" clId="{50BA4238-1376-4BA2-9D81-E9A37EF560EC}" dt="2026-02-28T22:53:58.916" v="3509" actId="13091"/>
          <pc:sldLayoutMkLst>
            <pc:docMk/>
            <pc:sldMasterMk cId="1345080087" sldId="2147483648"/>
            <pc:sldLayoutMk cId="2513671662" sldId="2147483650"/>
          </pc:sldLayoutMkLst>
        </pc:sldLayoutChg>
        <pc:sldLayoutChg chg="mod">
          <pc:chgData name="Seren Roberts (2405040)" userId="91a376a4-1410-4ff8-91ca-3e161ca57159" providerId="ADAL" clId="{50BA4238-1376-4BA2-9D81-E9A37EF560EC}" dt="2026-02-28T22:53:58.916" v="3509" actId="13091"/>
          <pc:sldLayoutMkLst>
            <pc:docMk/>
            <pc:sldMasterMk cId="1345080087" sldId="2147483648"/>
            <pc:sldLayoutMk cId="2122047886" sldId="2147483651"/>
          </pc:sldLayoutMkLst>
        </pc:sldLayoutChg>
        <pc:sldLayoutChg chg="mod">
          <pc:chgData name="Seren Roberts (2405040)" userId="91a376a4-1410-4ff8-91ca-3e161ca57159" providerId="ADAL" clId="{50BA4238-1376-4BA2-9D81-E9A37EF560EC}" dt="2026-02-28T22:53:58.916" v="3509" actId="13091"/>
          <pc:sldLayoutMkLst>
            <pc:docMk/>
            <pc:sldMasterMk cId="1345080087" sldId="2147483648"/>
            <pc:sldLayoutMk cId="2830158321" sldId="2147483652"/>
          </pc:sldLayoutMkLst>
        </pc:sldLayoutChg>
        <pc:sldLayoutChg chg="mod">
          <pc:chgData name="Seren Roberts (2405040)" userId="91a376a4-1410-4ff8-91ca-3e161ca57159" providerId="ADAL" clId="{50BA4238-1376-4BA2-9D81-E9A37EF560EC}" dt="2026-02-28T22:53:58.916" v="3509" actId="13091"/>
          <pc:sldLayoutMkLst>
            <pc:docMk/>
            <pc:sldMasterMk cId="1345080087" sldId="2147483648"/>
            <pc:sldLayoutMk cId="1571219435" sldId="2147483653"/>
          </pc:sldLayoutMkLst>
        </pc:sldLayoutChg>
        <pc:sldLayoutChg chg="mod">
          <pc:chgData name="Seren Roberts (2405040)" userId="91a376a4-1410-4ff8-91ca-3e161ca57159" providerId="ADAL" clId="{50BA4238-1376-4BA2-9D81-E9A37EF560EC}" dt="2026-02-28T22:53:58.916" v="3509" actId="13091"/>
          <pc:sldLayoutMkLst>
            <pc:docMk/>
            <pc:sldMasterMk cId="1345080087" sldId="2147483648"/>
            <pc:sldLayoutMk cId="3165503691" sldId="2147483654"/>
          </pc:sldLayoutMkLst>
        </pc:sldLayoutChg>
        <pc:sldLayoutChg chg="mod">
          <pc:chgData name="Seren Roberts (2405040)" userId="91a376a4-1410-4ff8-91ca-3e161ca57159" providerId="ADAL" clId="{50BA4238-1376-4BA2-9D81-E9A37EF560EC}" dt="2026-02-28T22:53:58.916" v="3509" actId="13091"/>
          <pc:sldLayoutMkLst>
            <pc:docMk/>
            <pc:sldMasterMk cId="1345080087" sldId="2147483648"/>
            <pc:sldLayoutMk cId="406772606" sldId="2147483655"/>
          </pc:sldLayoutMkLst>
        </pc:sldLayoutChg>
        <pc:sldLayoutChg chg="mod">
          <pc:chgData name="Seren Roberts (2405040)" userId="91a376a4-1410-4ff8-91ca-3e161ca57159" providerId="ADAL" clId="{50BA4238-1376-4BA2-9D81-E9A37EF560EC}" dt="2026-02-28T22:53:58.916" v="3509" actId="13091"/>
          <pc:sldLayoutMkLst>
            <pc:docMk/>
            <pc:sldMasterMk cId="1345080087" sldId="2147483648"/>
            <pc:sldLayoutMk cId="2445577503" sldId="2147483656"/>
          </pc:sldLayoutMkLst>
        </pc:sldLayoutChg>
        <pc:sldLayoutChg chg="mod">
          <pc:chgData name="Seren Roberts (2405040)" userId="91a376a4-1410-4ff8-91ca-3e161ca57159" providerId="ADAL" clId="{50BA4238-1376-4BA2-9D81-E9A37EF560EC}" dt="2026-02-28T22:53:58.916" v="3509" actId="13091"/>
          <pc:sldLayoutMkLst>
            <pc:docMk/>
            <pc:sldMasterMk cId="1345080087" sldId="2147483648"/>
            <pc:sldLayoutMk cId="1199943150" sldId="2147483657"/>
          </pc:sldLayoutMkLst>
        </pc:sldLayoutChg>
        <pc:sldLayoutChg chg="mod">
          <pc:chgData name="Seren Roberts (2405040)" userId="91a376a4-1410-4ff8-91ca-3e161ca57159" providerId="ADAL" clId="{50BA4238-1376-4BA2-9D81-E9A37EF560EC}" dt="2026-02-28T22:53:58.916" v="3509" actId="13091"/>
          <pc:sldLayoutMkLst>
            <pc:docMk/>
            <pc:sldMasterMk cId="1345080087" sldId="2147483648"/>
            <pc:sldLayoutMk cId="3853745596" sldId="2147483658"/>
          </pc:sldLayoutMkLst>
        </pc:sldLayoutChg>
        <pc:sldLayoutChg chg="mod">
          <pc:chgData name="Seren Roberts (2405040)" userId="91a376a4-1410-4ff8-91ca-3e161ca57159" providerId="ADAL" clId="{50BA4238-1376-4BA2-9D81-E9A37EF560EC}" dt="2026-02-28T22:53:58.916" v="3509" actId="13091"/>
          <pc:sldLayoutMkLst>
            <pc:docMk/>
            <pc:sldMasterMk cId="1345080087" sldId="2147483648"/>
            <pc:sldLayoutMk cId="3410694665" sldId="2147483659"/>
          </pc:sldLayoutMkLst>
        </pc:sldLayoutChg>
      </pc:sldMasterChg>
    </pc:docChg>
  </pc:docChgLst>
  <pc:docChgLst>
    <pc:chgData name="Claire Edwards" userId="S::claire.edwards@uwtsd.ac.uk::3db0fa68-b7e9-49aa-b061-667812fe1493" providerId="AD" clId="Web-{191A8332-BF0D-2041-511F-3F11C961CADE}"/>
    <pc:docChg chg="modSld">
      <pc:chgData name="Claire Edwards" userId="S::claire.edwards@uwtsd.ac.uk::3db0fa68-b7e9-49aa-b061-667812fe1493" providerId="AD" clId="Web-{191A8332-BF0D-2041-511F-3F11C961CADE}" dt="2026-02-25T12:54:26.799" v="325" actId="20577"/>
      <pc:docMkLst>
        <pc:docMk/>
      </pc:docMkLst>
      <pc:sldChg chg="modSp">
        <pc:chgData name="Claire Edwards" userId="S::claire.edwards@uwtsd.ac.uk::3db0fa68-b7e9-49aa-b061-667812fe1493" providerId="AD" clId="Web-{191A8332-BF0D-2041-511F-3F11C961CADE}" dt="2026-02-25T12:13:26.423" v="9" actId="20577"/>
        <pc:sldMkLst>
          <pc:docMk/>
          <pc:sldMk cId="4217582526" sldId="257"/>
        </pc:sldMkLst>
        <pc:spChg chg="mod">
          <ac:chgData name="Claire Edwards" userId="S::claire.edwards@uwtsd.ac.uk::3db0fa68-b7e9-49aa-b061-667812fe1493" providerId="AD" clId="Web-{191A8332-BF0D-2041-511F-3F11C961CADE}" dt="2026-02-25T12:13:26.423" v="9" actId="20577"/>
          <ac:spMkLst>
            <pc:docMk/>
            <pc:sldMk cId="4217582526" sldId="257"/>
            <ac:spMk id="3" creationId="{75D8ACF1-DD6E-6792-1888-95550B37FFFC}"/>
          </ac:spMkLst>
        </pc:spChg>
      </pc:sldChg>
      <pc:sldChg chg="modSp">
        <pc:chgData name="Claire Edwards" userId="S::claire.edwards@uwtsd.ac.uk::3db0fa68-b7e9-49aa-b061-667812fe1493" providerId="AD" clId="Web-{191A8332-BF0D-2041-511F-3F11C961CADE}" dt="2026-02-25T12:26:30.409" v="156" actId="20577"/>
        <pc:sldMkLst>
          <pc:docMk/>
          <pc:sldMk cId="436350407" sldId="258"/>
        </pc:sldMkLst>
        <pc:spChg chg="mod">
          <ac:chgData name="Claire Edwards" userId="S::claire.edwards@uwtsd.ac.uk::3db0fa68-b7e9-49aa-b061-667812fe1493" providerId="AD" clId="Web-{191A8332-BF0D-2041-511F-3F11C961CADE}" dt="2026-02-25T12:26:30.409" v="156" actId="20577"/>
          <ac:spMkLst>
            <pc:docMk/>
            <pc:sldMk cId="436350407" sldId="258"/>
            <ac:spMk id="3" creationId="{0E65EE4E-C96E-5039-1DFB-F1BCC94A1191}"/>
          </ac:spMkLst>
        </pc:spChg>
      </pc:sldChg>
      <pc:sldChg chg="modSp">
        <pc:chgData name="Claire Edwards" userId="S::claire.edwards@uwtsd.ac.uk::3db0fa68-b7e9-49aa-b061-667812fe1493" providerId="AD" clId="Web-{191A8332-BF0D-2041-511F-3F11C961CADE}" dt="2026-02-25T12:54:26.799" v="325" actId="20577"/>
        <pc:sldMkLst>
          <pc:docMk/>
          <pc:sldMk cId="4135650139" sldId="260"/>
        </pc:sldMkLst>
        <pc:spChg chg="mod">
          <ac:chgData name="Claire Edwards" userId="S::claire.edwards@uwtsd.ac.uk::3db0fa68-b7e9-49aa-b061-667812fe1493" providerId="AD" clId="Web-{191A8332-BF0D-2041-511F-3F11C961CADE}" dt="2026-02-25T12:54:26.799" v="325" actId="20577"/>
          <ac:spMkLst>
            <pc:docMk/>
            <pc:sldMk cId="4135650139" sldId="260"/>
            <ac:spMk id="3" creationId="{943EBF46-3CAA-BC6A-143B-2259E7F5534C}"/>
          </ac:spMkLst>
        </pc:spChg>
      </pc:sldChg>
      <pc:sldChg chg="modSp">
        <pc:chgData name="Claire Edwards" userId="S::claire.edwards@uwtsd.ac.uk::3db0fa68-b7e9-49aa-b061-667812fe1493" providerId="AD" clId="Web-{191A8332-BF0D-2041-511F-3F11C961CADE}" dt="2026-02-25T12:45:16.539" v="270" actId="20577"/>
        <pc:sldMkLst>
          <pc:docMk/>
          <pc:sldMk cId="1702264182" sldId="262"/>
        </pc:sldMkLst>
        <pc:spChg chg="mod">
          <ac:chgData name="Claire Edwards" userId="S::claire.edwards@uwtsd.ac.uk::3db0fa68-b7e9-49aa-b061-667812fe1493" providerId="AD" clId="Web-{191A8332-BF0D-2041-511F-3F11C961CADE}" dt="2026-02-25T12:45:16.539" v="270" actId="20577"/>
          <ac:spMkLst>
            <pc:docMk/>
            <pc:sldMk cId="1702264182" sldId="262"/>
            <ac:spMk id="3" creationId="{2FAEC1EF-D963-4CD6-2229-6E1EB7C6A127}"/>
          </ac:spMkLst>
        </pc:spChg>
      </pc:sldChg>
      <pc:sldChg chg="modSp">
        <pc:chgData name="Claire Edwards" userId="S::claire.edwards@uwtsd.ac.uk::3db0fa68-b7e9-49aa-b061-667812fe1493" providerId="AD" clId="Web-{191A8332-BF0D-2041-511F-3F11C961CADE}" dt="2026-02-25T12:16:29.982" v="76" actId="20577"/>
        <pc:sldMkLst>
          <pc:docMk/>
          <pc:sldMk cId="3244562716" sldId="266"/>
        </pc:sldMkLst>
        <pc:spChg chg="mod">
          <ac:chgData name="Claire Edwards" userId="S::claire.edwards@uwtsd.ac.uk::3db0fa68-b7e9-49aa-b061-667812fe1493" providerId="AD" clId="Web-{191A8332-BF0D-2041-511F-3F11C961CADE}" dt="2026-02-25T12:16:29.982" v="76" actId="20577"/>
          <ac:spMkLst>
            <pc:docMk/>
            <pc:sldMk cId="3244562716" sldId="266"/>
            <ac:spMk id="3" creationId="{3F15D6A0-1207-DE9B-A807-7D200B802C86}"/>
          </ac:spMkLst>
        </pc:spChg>
      </pc:sldChg>
      <pc:sldChg chg="modSp">
        <pc:chgData name="Claire Edwards" userId="S::claire.edwards@uwtsd.ac.uk::3db0fa68-b7e9-49aa-b061-667812fe1493" providerId="AD" clId="Web-{191A8332-BF0D-2041-511F-3F11C961CADE}" dt="2026-02-25T12:25:33.658" v="152" actId="20577"/>
        <pc:sldMkLst>
          <pc:docMk/>
          <pc:sldMk cId="4285194085" sldId="267"/>
        </pc:sldMkLst>
        <pc:spChg chg="mod">
          <ac:chgData name="Claire Edwards" userId="S::claire.edwards@uwtsd.ac.uk::3db0fa68-b7e9-49aa-b061-667812fe1493" providerId="AD" clId="Web-{191A8332-BF0D-2041-511F-3F11C961CADE}" dt="2026-02-25T12:25:33.658" v="152" actId="20577"/>
          <ac:spMkLst>
            <pc:docMk/>
            <pc:sldMk cId="4285194085" sldId="267"/>
            <ac:spMk id="3" creationId="{B2B1294A-933A-09F3-A7BA-8075191DC3B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445E6A-EBF3-7B44-9154-60396CDFEB05}" type="datetimeFigureOut">
              <a:rPr lang="en-US" smtClean="0"/>
              <a:t>3/1/2026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E0418B-820D-DE4D-B85E-581AA5E82A82}" type="slidenum">
              <a:rPr lang="en-US" smtClean="0"/>
              <a:t>‹#›</a:t>
            </a:fld>
            <a:endParaRPr lang="en-US"/>
          </a:p>
        </p:txBody>
      </p:sp>
    </p:spTree>
    <p:extLst>
      <p:ext uri="{BB962C8B-B14F-4D97-AF65-F5344CB8AC3E}">
        <p14:creationId xmlns:p14="http://schemas.microsoft.com/office/powerpoint/2010/main" val="1437923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8E0418B-820D-DE4D-B85E-581AA5E82A82}" type="slidenum">
              <a:rPr lang="en-US" smtClean="0"/>
              <a:t>4</a:t>
            </a:fld>
            <a:endParaRPr lang="en-US"/>
          </a:p>
        </p:txBody>
      </p:sp>
    </p:spTree>
    <p:extLst>
      <p:ext uri="{BB962C8B-B14F-4D97-AF65-F5344CB8AC3E}">
        <p14:creationId xmlns:p14="http://schemas.microsoft.com/office/powerpoint/2010/main" val="1055190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4218E-FFAF-9C06-554B-AD3F9CE45CC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076D85-2FA3-E3D1-3051-42EDCA44C8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FFD855-30F1-5DD9-1BA8-DD875B583257}"/>
              </a:ext>
            </a:extLst>
          </p:cNvPr>
          <p:cNvSpPr>
            <a:spLocks noGrp="1"/>
          </p:cNvSpPr>
          <p:nvPr>
            <p:ph type="dt" sz="half" idx="10"/>
          </p:nvPr>
        </p:nvSpPr>
        <p:spPr/>
        <p:txBody>
          <a:bodyPr/>
          <a:lstStyle/>
          <a:p>
            <a:fld id="{A233B682-C61F-43E1-97B8-54568237F6CF}" type="datetimeFigureOut">
              <a:rPr lang="en-GB" smtClean="0"/>
              <a:t>01/03/2026</a:t>
            </a:fld>
            <a:endParaRPr lang="en-GB"/>
          </a:p>
        </p:txBody>
      </p:sp>
      <p:sp>
        <p:nvSpPr>
          <p:cNvPr id="5" name="Footer Placeholder 4">
            <a:extLst>
              <a:ext uri="{FF2B5EF4-FFF2-40B4-BE49-F238E27FC236}">
                <a16:creationId xmlns:a16="http://schemas.microsoft.com/office/drawing/2014/main" id="{6A0A9D37-146F-27F0-2578-D58EAEA9BD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11C128-087B-8E13-8CD3-3CCDBF1F914C}"/>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2705169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99774-2D38-E01D-239C-07E0785C18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DBB9FD-6778-C464-DDCD-82B670E731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7E207B-B880-F4C8-354D-102669D17E15}"/>
              </a:ext>
            </a:extLst>
          </p:cNvPr>
          <p:cNvSpPr>
            <a:spLocks noGrp="1"/>
          </p:cNvSpPr>
          <p:nvPr>
            <p:ph type="dt" sz="half" idx="10"/>
          </p:nvPr>
        </p:nvSpPr>
        <p:spPr/>
        <p:txBody>
          <a:bodyPr/>
          <a:lstStyle/>
          <a:p>
            <a:fld id="{A233B682-C61F-43E1-97B8-54568237F6CF}" type="datetimeFigureOut">
              <a:rPr lang="en-GB" smtClean="0"/>
              <a:t>01/03/2026</a:t>
            </a:fld>
            <a:endParaRPr lang="en-GB"/>
          </a:p>
        </p:txBody>
      </p:sp>
      <p:sp>
        <p:nvSpPr>
          <p:cNvPr id="5" name="Footer Placeholder 4">
            <a:extLst>
              <a:ext uri="{FF2B5EF4-FFF2-40B4-BE49-F238E27FC236}">
                <a16:creationId xmlns:a16="http://schemas.microsoft.com/office/drawing/2014/main" id="{B6290FDB-57F9-3529-F16E-64B1BF3D28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1D873C-5738-5796-893F-6AFBB03E869B}"/>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2513671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9D918-CA7B-85B7-2F3E-8E33763439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96882C6-E404-314A-B5FB-570ADAB8734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0D69BA-2F2E-AA18-D24F-E75530A9E7DF}"/>
              </a:ext>
            </a:extLst>
          </p:cNvPr>
          <p:cNvSpPr>
            <a:spLocks noGrp="1"/>
          </p:cNvSpPr>
          <p:nvPr>
            <p:ph type="dt" sz="half" idx="10"/>
          </p:nvPr>
        </p:nvSpPr>
        <p:spPr/>
        <p:txBody>
          <a:bodyPr/>
          <a:lstStyle/>
          <a:p>
            <a:fld id="{A233B682-C61F-43E1-97B8-54568237F6CF}" type="datetimeFigureOut">
              <a:rPr lang="en-GB" smtClean="0"/>
              <a:t>01/03/2026</a:t>
            </a:fld>
            <a:endParaRPr lang="en-GB"/>
          </a:p>
        </p:txBody>
      </p:sp>
      <p:sp>
        <p:nvSpPr>
          <p:cNvPr id="5" name="Footer Placeholder 4">
            <a:extLst>
              <a:ext uri="{FF2B5EF4-FFF2-40B4-BE49-F238E27FC236}">
                <a16:creationId xmlns:a16="http://schemas.microsoft.com/office/drawing/2014/main" id="{A27F127C-CE04-921B-FD41-34F22B338B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AFEA86-3ADA-2A8E-B27D-D7DA40EBFB83}"/>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2122047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4D239-05DA-2C5C-D385-E85AE92D54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029B916-4FBA-9EB4-C1CC-5DF6CD3342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EFDDAC-841A-0C65-8BEF-AA0C200FA9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DAD0F9-4AF2-82AF-E62A-B4E7FC39405D}"/>
              </a:ext>
            </a:extLst>
          </p:cNvPr>
          <p:cNvSpPr>
            <a:spLocks noGrp="1"/>
          </p:cNvSpPr>
          <p:nvPr>
            <p:ph type="dt" sz="half" idx="10"/>
          </p:nvPr>
        </p:nvSpPr>
        <p:spPr/>
        <p:txBody>
          <a:bodyPr/>
          <a:lstStyle/>
          <a:p>
            <a:fld id="{A233B682-C61F-43E1-97B8-54568237F6CF}" type="datetimeFigureOut">
              <a:rPr lang="en-GB" smtClean="0"/>
              <a:t>01/03/2026</a:t>
            </a:fld>
            <a:endParaRPr lang="en-GB"/>
          </a:p>
        </p:txBody>
      </p:sp>
      <p:sp>
        <p:nvSpPr>
          <p:cNvPr id="6" name="Footer Placeholder 5">
            <a:extLst>
              <a:ext uri="{FF2B5EF4-FFF2-40B4-BE49-F238E27FC236}">
                <a16:creationId xmlns:a16="http://schemas.microsoft.com/office/drawing/2014/main" id="{0D394553-B06B-7482-2F14-0C8D9154E5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B532D3-DAB3-664C-B0DE-03B0854CE7DB}"/>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2830158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107D2-6D24-02F2-8B2B-6978AF7EEB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EFC58A-D42A-C2E6-160C-A1777C6833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1C4849-B9AD-CDE5-EDEE-2DB02DE81B7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C96E4B-2F3C-68EE-A7F8-BCC7CE47A9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B46850-2A2B-9718-FFEE-4B7C1C979D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89705F-372B-8F0D-9DCF-371B97527528}"/>
              </a:ext>
            </a:extLst>
          </p:cNvPr>
          <p:cNvSpPr>
            <a:spLocks noGrp="1"/>
          </p:cNvSpPr>
          <p:nvPr>
            <p:ph type="dt" sz="half" idx="10"/>
          </p:nvPr>
        </p:nvSpPr>
        <p:spPr/>
        <p:txBody>
          <a:bodyPr/>
          <a:lstStyle/>
          <a:p>
            <a:fld id="{A233B682-C61F-43E1-97B8-54568237F6CF}" type="datetimeFigureOut">
              <a:rPr lang="en-GB" smtClean="0"/>
              <a:t>01/03/2026</a:t>
            </a:fld>
            <a:endParaRPr lang="en-GB"/>
          </a:p>
        </p:txBody>
      </p:sp>
      <p:sp>
        <p:nvSpPr>
          <p:cNvPr id="8" name="Footer Placeholder 7">
            <a:extLst>
              <a:ext uri="{FF2B5EF4-FFF2-40B4-BE49-F238E27FC236}">
                <a16:creationId xmlns:a16="http://schemas.microsoft.com/office/drawing/2014/main" id="{E8049D17-AF1B-63D0-C5F1-EF3CBE657A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5DD214F-87DA-005F-8EAF-284984DB9FE5}"/>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1571219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9F019-BA52-43EF-C8BF-11C527FFF6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EE88E9-889A-4875-8D4F-A8E3080A2BD8}"/>
              </a:ext>
            </a:extLst>
          </p:cNvPr>
          <p:cNvSpPr>
            <a:spLocks noGrp="1"/>
          </p:cNvSpPr>
          <p:nvPr>
            <p:ph type="dt" sz="half" idx="10"/>
          </p:nvPr>
        </p:nvSpPr>
        <p:spPr/>
        <p:txBody>
          <a:bodyPr/>
          <a:lstStyle/>
          <a:p>
            <a:fld id="{A233B682-C61F-43E1-97B8-54568237F6CF}" type="datetimeFigureOut">
              <a:rPr lang="en-GB" smtClean="0"/>
              <a:t>01/03/2026</a:t>
            </a:fld>
            <a:endParaRPr lang="en-GB"/>
          </a:p>
        </p:txBody>
      </p:sp>
      <p:sp>
        <p:nvSpPr>
          <p:cNvPr id="4" name="Footer Placeholder 3">
            <a:extLst>
              <a:ext uri="{FF2B5EF4-FFF2-40B4-BE49-F238E27FC236}">
                <a16:creationId xmlns:a16="http://schemas.microsoft.com/office/drawing/2014/main" id="{A44D8055-D27E-1074-2543-F1B19F4B5C8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C400E2-20AD-99B4-B871-5A5F3609DAD6}"/>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3165503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8BAE64-6490-4183-5F9F-2194023466B7}"/>
              </a:ext>
            </a:extLst>
          </p:cNvPr>
          <p:cNvSpPr>
            <a:spLocks noGrp="1"/>
          </p:cNvSpPr>
          <p:nvPr>
            <p:ph type="dt" sz="half" idx="10"/>
          </p:nvPr>
        </p:nvSpPr>
        <p:spPr/>
        <p:txBody>
          <a:bodyPr/>
          <a:lstStyle/>
          <a:p>
            <a:fld id="{A233B682-C61F-43E1-97B8-54568237F6CF}" type="datetimeFigureOut">
              <a:rPr lang="en-GB" smtClean="0"/>
              <a:t>01/03/2026</a:t>
            </a:fld>
            <a:endParaRPr lang="en-GB"/>
          </a:p>
        </p:txBody>
      </p:sp>
      <p:sp>
        <p:nvSpPr>
          <p:cNvPr id="3" name="Footer Placeholder 2">
            <a:extLst>
              <a:ext uri="{FF2B5EF4-FFF2-40B4-BE49-F238E27FC236}">
                <a16:creationId xmlns:a16="http://schemas.microsoft.com/office/drawing/2014/main" id="{F17E8941-4834-8EA1-7C06-3231397EE9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B7AFD5-2486-32CF-2343-C82B009E654D}"/>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406772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DC672-1B6C-85F8-CFB9-8C88E560F0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23AA5CF-5C23-AB2A-37D8-384323742A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92D2632-1F05-3D5C-EC79-B6B9A56502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8C00A7-6543-DDF6-9FC6-5F43108015B9}"/>
              </a:ext>
            </a:extLst>
          </p:cNvPr>
          <p:cNvSpPr>
            <a:spLocks noGrp="1"/>
          </p:cNvSpPr>
          <p:nvPr>
            <p:ph type="dt" sz="half" idx="10"/>
          </p:nvPr>
        </p:nvSpPr>
        <p:spPr/>
        <p:txBody>
          <a:bodyPr/>
          <a:lstStyle/>
          <a:p>
            <a:fld id="{A233B682-C61F-43E1-97B8-54568237F6CF}" type="datetimeFigureOut">
              <a:rPr lang="en-GB" smtClean="0"/>
              <a:t>01/03/2026</a:t>
            </a:fld>
            <a:endParaRPr lang="en-GB"/>
          </a:p>
        </p:txBody>
      </p:sp>
      <p:sp>
        <p:nvSpPr>
          <p:cNvPr id="6" name="Footer Placeholder 5">
            <a:extLst>
              <a:ext uri="{FF2B5EF4-FFF2-40B4-BE49-F238E27FC236}">
                <a16:creationId xmlns:a16="http://schemas.microsoft.com/office/drawing/2014/main" id="{5697ABA0-6C44-DD13-15BE-92CB05FC73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46B2CE-F9BE-8657-A712-419581146321}"/>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2445577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2A0CF-B76D-BFC7-A332-3DE200063E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0AEBDF-5823-4F45-019F-36812A5D7C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C7BBDD-1153-852C-3CD1-DA05BCE4B2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752F24-8635-5ED7-F5BE-C7B589172B0C}"/>
              </a:ext>
            </a:extLst>
          </p:cNvPr>
          <p:cNvSpPr>
            <a:spLocks noGrp="1"/>
          </p:cNvSpPr>
          <p:nvPr>
            <p:ph type="dt" sz="half" idx="10"/>
          </p:nvPr>
        </p:nvSpPr>
        <p:spPr/>
        <p:txBody>
          <a:bodyPr/>
          <a:lstStyle/>
          <a:p>
            <a:fld id="{A233B682-C61F-43E1-97B8-54568237F6CF}" type="datetimeFigureOut">
              <a:rPr lang="en-GB" smtClean="0"/>
              <a:t>01/03/2026</a:t>
            </a:fld>
            <a:endParaRPr lang="en-GB"/>
          </a:p>
        </p:txBody>
      </p:sp>
      <p:sp>
        <p:nvSpPr>
          <p:cNvPr id="6" name="Footer Placeholder 5">
            <a:extLst>
              <a:ext uri="{FF2B5EF4-FFF2-40B4-BE49-F238E27FC236}">
                <a16:creationId xmlns:a16="http://schemas.microsoft.com/office/drawing/2014/main" id="{2808906E-77EE-A037-764C-9AEAF47F48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7A0A14-E7EE-87C7-79FE-DC5B8D011E3D}"/>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1199943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F828D-C8B9-22FB-5C0D-98C6AE1A4C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177C9A-63D6-5BA9-38F6-6662AB405F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6A22EF-59EA-C560-5540-07C321F54D33}"/>
              </a:ext>
            </a:extLst>
          </p:cNvPr>
          <p:cNvSpPr>
            <a:spLocks noGrp="1"/>
          </p:cNvSpPr>
          <p:nvPr>
            <p:ph type="dt" sz="half" idx="10"/>
          </p:nvPr>
        </p:nvSpPr>
        <p:spPr/>
        <p:txBody>
          <a:bodyPr/>
          <a:lstStyle/>
          <a:p>
            <a:fld id="{A233B682-C61F-43E1-97B8-54568237F6CF}" type="datetimeFigureOut">
              <a:rPr lang="en-GB" smtClean="0"/>
              <a:t>01/03/2026</a:t>
            </a:fld>
            <a:endParaRPr lang="en-GB"/>
          </a:p>
        </p:txBody>
      </p:sp>
      <p:sp>
        <p:nvSpPr>
          <p:cNvPr id="5" name="Footer Placeholder 4">
            <a:extLst>
              <a:ext uri="{FF2B5EF4-FFF2-40B4-BE49-F238E27FC236}">
                <a16:creationId xmlns:a16="http://schemas.microsoft.com/office/drawing/2014/main" id="{4E529523-BFAE-BA80-AC80-C7E2B5DCAD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0368BF-8417-42E7-285A-3E438EB36799}"/>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3853745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C0C65F-BEE9-0AFE-E41F-962A0DA8E7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0E798B-BC89-8E3F-5797-C476383329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BC69A8-14A4-FC83-A599-838CCAE89A40}"/>
              </a:ext>
            </a:extLst>
          </p:cNvPr>
          <p:cNvSpPr>
            <a:spLocks noGrp="1"/>
          </p:cNvSpPr>
          <p:nvPr>
            <p:ph type="dt" sz="half" idx="10"/>
          </p:nvPr>
        </p:nvSpPr>
        <p:spPr/>
        <p:txBody>
          <a:bodyPr/>
          <a:lstStyle/>
          <a:p>
            <a:fld id="{A233B682-C61F-43E1-97B8-54568237F6CF}" type="datetimeFigureOut">
              <a:rPr lang="en-GB" smtClean="0"/>
              <a:t>01/03/2026</a:t>
            </a:fld>
            <a:endParaRPr lang="en-GB"/>
          </a:p>
        </p:txBody>
      </p:sp>
      <p:sp>
        <p:nvSpPr>
          <p:cNvPr id="5" name="Footer Placeholder 4">
            <a:extLst>
              <a:ext uri="{FF2B5EF4-FFF2-40B4-BE49-F238E27FC236}">
                <a16:creationId xmlns:a16="http://schemas.microsoft.com/office/drawing/2014/main" id="{067FB04C-5B85-8B90-824A-A0DCB8F8DA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C1EC97-CBB0-9EFF-CF01-6C0389EBB0B0}"/>
              </a:ext>
            </a:extLst>
          </p:cNvPr>
          <p:cNvSpPr>
            <a:spLocks noGrp="1"/>
          </p:cNvSpPr>
          <p:nvPr>
            <p:ph type="sldNum" sz="quarter" idx="12"/>
          </p:nvPr>
        </p:nvSpPr>
        <p:spPr/>
        <p:txBody>
          <a:bodyPr/>
          <a:lstStyle/>
          <a:p>
            <a:fld id="{1401461D-2DE8-46BD-99EB-5A3AE8234248}" type="slidenum">
              <a:rPr lang="en-GB" smtClean="0"/>
              <a:t>‹#›</a:t>
            </a:fld>
            <a:endParaRPr lang="en-GB"/>
          </a:p>
        </p:txBody>
      </p:sp>
    </p:spTree>
    <p:extLst>
      <p:ext uri="{BB962C8B-B14F-4D97-AF65-F5344CB8AC3E}">
        <p14:creationId xmlns:p14="http://schemas.microsoft.com/office/powerpoint/2010/main" val="3410694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9C4839-76A4-1551-6194-C1EB4ED291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94D882-3025-3548-93BB-F35193E352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C7CC82-E3A4-9302-5363-43A4245DB4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233B682-C61F-43E1-97B8-54568237F6CF}" type="datetimeFigureOut">
              <a:rPr lang="en-GB" smtClean="0"/>
              <a:t>01/03/2026</a:t>
            </a:fld>
            <a:endParaRPr lang="en-GB"/>
          </a:p>
        </p:txBody>
      </p:sp>
      <p:sp>
        <p:nvSpPr>
          <p:cNvPr id="5" name="Footer Placeholder 4">
            <a:extLst>
              <a:ext uri="{FF2B5EF4-FFF2-40B4-BE49-F238E27FC236}">
                <a16:creationId xmlns:a16="http://schemas.microsoft.com/office/drawing/2014/main" id="{1CD74012-8256-993E-4F85-8206FBA4C4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F3E5024-969D-4EEC-C487-65D4E1AA09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01461D-2DE8-46BD-99EB-5A3AE8234248}" type="slidenum">
              <a:rPr lang="en-GB" smtClean="0"/>
              <a:t>‹#›</a:t>
            </a:fld>
            <a:endParaRPr lang="en-GB"/>
          </a:p>
        </p:txBody>
      </p:sp>
    </p:spTree>
    <p:extLst>
      <p:ext uri="{BB962C8B-B14F-4D97-AF65-F5344CB8AC3E}">
        <p14:creationId xmlns:p14="http://schemas.microsoft.com/office/powerpoint/2010/main" val="13450800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dhdcentre.co.uk/how-to-help-manage-adhd-in-women-7-tips-to-improve-day-to-day-life/" TargetMode="External"/><Relationship Id="rId7" Type="http://schemas.openxmlformats.org/officeDocument/2006/relationships/hyperlink" Target="https://pubmed.ncbi.nlm.nih.gov/27455899/" TargetMode="External"/><Relationship Id="rId2" Type="http://schemas.openxmlformats.org/officeDocument/2006/relationships/hyperlink" Target="https://thinkadhd.co.uk/adhd-and/adhd-and-addiction/" TargetMode="External"/><Relationship Id="rId1" Type="http://schemas.openxmlformats.org/officeDocument/2006/relationships/slideLayout" Target="../slideLayouts/slideLayout2.xml"/><Relationship Id="rId6" Type="http://schemas.openxmlformats.org/officeDocument/2006/relationships/hyperlink" Target="https://www.olliers.com/news/adhd-and-the-criminal-justice-system/" TargetMode="External"/><Relationship Id="rId5" Type="http://schemas.openxmlformats.org/officeDocument/2006/relationships/hyperlink" Target="https://www.nimh.nih.gov/health/publications/attention-deficit-hyperactivity-disorder-what-you-need-to-know" TargetMode="External"/><Relationship Id="rId4" Type="http://schemas.openxmlformats.org/officeDocument/2006/relationships/hyperlink" Target="https://cks.nice.org.uk/topics/attention-deficit-hyperactivity-disorder/background-information/prevalence/"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pubmed.ncbi.nlm.nih.gov/30180832/" TargetMode="External"/><Relationship Id="rId3" Type="http://schemas.openxmlformats.org/officeDocument/2006/relationships/hyperlink" Target="https://www.rcpsych.ac.uk/mental-health/mental-illnesses-and-mental-health-problems/adhd-in-adults" TargetMode="External"/><Relationship Id="rId7" Type="http://schemas.openxmlformats.org/officeDocument/2006/relationships/hyperlink" Target="https://pubmed.ncbi.nlm.nih.gov/28135882/" TargetMode="External"/><Relationship Id="rId2" Type="http://schemas.openxmlformats.org/officeDocument/2006/relationships/hyperlink" Target="http://www.rcpsych.ac.uk/" TargetMode="External"/><Relationship Id="rId1" Type="http://schemas.openxmlformats.org/officeDocument/2006/relationships/slideLayout" Target="../slideLayouts/slideLayout2.xml"/><Relationship Id="rId6" Type="http://schemas.openxmlformats.org/officeDocument/2006/relationships/hyperlink" Target="https://pubmed.ncbi.nlm.nih.gov/31037396/" TargetMode="External"/><Relationship Id="rId5" Type="http://schemas.openxmlformats.org/officeDocument/2006/relationships/hyperlink" Target="https://hansard.parliament.uk/commons/2025-07-01/debates/4B02F8F9-4C9E-42EE-817C-710E59C713E5/ADHDImpactOnPrisonRehabilitationAndReoffending" TargetMode="External"/><Relationship Id="rId4" Type="http://schemas.openxmlformats.org/officeDocument/2006/relationships/hyperlink" Target="https://add.org/adhd-in-women/" TargetMode="External"/><Relationship Id="rId9" Type="http://schemas.openxmlformats.org/officeDocument/2006/relationships/hyperlink" Target="https://pubmed.ncbi.nlm.nih.gov/21332994/"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851E49-01F9-C548-EA31-DF6A97708DFB}"/>
              </a:ext>
            </a:extLst>
          </p:cNvPr>
          <p:cNvSpPr>
            <a:spLocks noGrp="1"/>
          </p:cNvSpPr>
          <p:nvPr>
            <p:ph type="ctrTitle"/>
          </p:nvPr>
        </p:nvSpPr>
        <p:spPr>
          <a:xfrm>
            <a:off x="1452656" y="1444741"/>
            <a:ext cx="9357865" cy="1041901"/>
          </a:xfrm>
        </p:spPr>
        <p:txBody>
          <a:bodyPr vert="horz" lIns="91440" tIns="45720" rIns="91440" bIns="45720" rtlCol="0" anchor="ctr">
            <a:normAutofit/>
          </a:bodyPr>
          <a:lstStyle/>
          <a:p>
            <a:pPr algn="l"/>
            <a:r>
              <a:rPr lang="en-US" sz="4000" kern="1200">
                <a:solidFill>
                  <a:schemeClr val="tx1"/>
                </a:solidFill>
                <a:latin typeface="+mj-lt"/>
                <a:ea typeface="+mj-ea"/>
                <a:cs typeface="+mj-cs"/>
              </a:rPr>
              <a:t>Case study analysis</a:t>
            </a:r>
          </a:p>
        </p:txBody>
      </p:sp>
      <p:sp>
        <p:nvSpPr>
          <p:cNvPr id="3" name="Subtitle 2">
            <a:extLst>
              <a:ext uri="{FF2B5EF4-FFF2-40B4-BE49-F238E27FC236}">
                <a16:creationId xmlns:a16="http://schemas.microsoft.com/office/drawing/2014/main" id="{69D2406E-F5D8-4C8E-6613-EA4A1FA5FBF3}"/>
              </a:ext>
            </a:extLst>
          </p:cNvPr>
          <p:cNvSpPr>
            <a:spLocks noGrp="1"/>
          </p:cNvSpPr>
          <p:nvPr>
            <p:ph type="subTitle" idx="1"/>
          </p:nvPr>
        </p:nvSpPr>
        <p:spPr>
          <a:xfrm>
            <a:off x="1452656" y="2701427"/>
            <a:ext cx="4483324" cy="2699968"/>
          </a:xfrm>
        </p:spPr>
        <p:txBody>
          <a:bodyPr vert="horz" lIns="91440" tIns="45720" rIns="91440" bIns="45720" rtlCol="0">
            <a:normAutofit/>
          </a:bodyPr>
          <a:lstStyle/>
          <a:p>
            <a:pPr indent="-228600" algn="l">
              <a:buFont typeface="Arial" panose="020B0604020202020204" pitchFamily="34" charset="0"/>
              <a:buChar char="•"/>
            </a:pPr>
            <a:r>
              <a:rPr lang="en-US" sz="2000"/>
              <a:t>ADHD and the Criminal Justice System	</a:t>
            </a:r>
          </a:p>
        </p:txBody>
      </p:sp>
      <p:sp>
        <p:nvSpPr>
          <p:cNvPr id="4" name="TextBox 3">
            <a:extLst>
              <a:ext uri="{FF2B5EF4-FFF2-40B4-BE49-F238E27FC236}">
                <a16:creationId xmlns:a16="http://schemas.microsoft.com/office/drawing/2014/main" id="{416D02EF-5201-4E63-88B5-16FD32A1EFF0}"/>
              </a:ext>
            </a:extLst>
          </p:cNvPr>
          <p:cNvSpPr txBox="1"/>
          <p:nvPr/>
        </p:nvSpPr>
        <p:spPr>
          <a:xfrm>
            <a:off x="6256020" y="2701427"/>
            <a:ext cx="4554501" cy="26999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Seren Roberts 2405040</a:t>
            </a:r>
          </a:p>
        </p:txBody>
      </p:sp>
    </p:spTree>
    <p:extLst>
      <p:ext uri="{BB962C8B-B14F-4D97-AF65-F5344CB8AC3E}">
        <p14:creationId xmlns:p14="http://schemas.microsoft.com/office/powerpoint/2010/main" val="1360853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2B020BA-23F4-3F8C-39DF-C8FB8597F075}"/>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Sarah – case study </a:t>
            </a:r>
          </a:p>
        </p:txBody>
      </p:sp>
      <p:sp>
        <p:nvSpPr>
          <p:cNvPr id="3" name="Content Placeholder 2">
            <a:extLst>
              <a:ext uri="{FF2B5EF4-FFF2-40B4-BE49-F238E27FC236}">
                <a16:creationId xmlns:a16="http://schemas.microsoft.com/office/drawing/2014/main" id="{75D8ACF1-DD6E-6792-1888-95550B37FFFC}"/>
              </a:ext>
            </a:extLst>
          </p:cNvPr>
          <p:cNvSpPr>
            <a:spLocks noGrp="1"/>
          </p:cNvSpPr>
          <p:nvPr>
            <p:ph idx="1"/>
          </p:nvPr>
        </p:nvSpPr>
        <p:spPr>
          <a:xfrm>
            <a:off x="1957987" y="2431765"/>
            <a:ext cx="8276026" cy="3320031"/>
          </a:xfrm>
        </p:spPr>
        <p:txBody>
          <a:bodyPr anchor="ctr">
            <a:normAutofit/>
          </a:bodyPr>
          <a:lstStyle/>
          <a:p>
            <a:r>
              <a:rPr lang="en-GB" sz="2000">
                <a:solidFill>
                  <a:schemeClr val="tx1">
                    <a:lumMod val="85000"/>
                    <a:lumOff val="15000"/>
                  </a:schemeClr>
                </a:solidFill>
              </a:rPr>
              <a:t>Sarah is a 28 year old female with ADHD but was undiagnosed for many years </a:t>
            </a:r>
          </a:p>
          <a:p>
            <a:r>
              <a:rPr lang="en-GB" sz="2000">
                <a:solidFill>
                  <a:schemeClr val="tx1">
                    <a:lumMod val="85000"/>
                    <a:lumOff val="15000"/>
                  </a:schemeClr>
                </a:solidFill>
              </a:rPr>
              <a:t>Has a history of substance misuse and has been repeatedly involved in the criminal justice system </a:t>
            </a:r>
          </a:p>
          <a:p>
            <a:r>
              <a:rPr lang="en-GB" sz="2000">
                <a:solidFill>
                  <a:schemeClr val="tx1">
                    <a:lumMod val="85000"/>
                    <a:lumOff val="15000"/>
                  </a:schemeClr>
                </a:solidFill>
              </a:rPr>
              <a:t>Due to Sarah’s impulsivity and difficulty in focusing she has had problems complying with the structured environment of probation and rehabilitation programs .</a:t>
            </a:r>
          </a:p>
          <a:p>
            <a:r>
              <a:rPr lang="en-GB" sz="2000">
                <a:solidFill>
                  <a:schemeClr val="tx1">
                    <a:lumMod val="85000"/>
                    <a:lumOff val="15000"/>
                  </a:schemeClr>
                </a:solidFill>
              </a:rPr>
              <a:t>Her substance abuse issues further complicated her situation, leading to a cycle of reoffending and short-term prison sentences. </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7582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73580E-7F73-C68B-A092-8490B238C8D0}"/>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What is ADHD</a:t>
            </a:r>
            <a:endParaRPr lang="en-US" sz="4000">
              <a:solidFill>
                <a:schemeClr val="bg1"/>
              </a:solidFill>
            </a:endParaRPr>
          </a:p>
        </p:txBody>
      </p:sp>
      <p:sp>
        <p:nvSpPr>
          <p:cNvPr id="11" name="Rectangle 10">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B1294A-933A-09F3-A7BA-8075191DC3B0}"/>
              </a:ext>
            </a:extLst>
          </p:cNvPr>
          <p:cNvSpPr>
            <a:spLocks noGrp="1"/>
          </p:cNvSpPr>
          <p:nvPr>
            <p:ph idx="1"/>
          </p:nvPr>
        </p:nvSpPr>
        <p:spPr>
          <a:xfrm>
            <a:off x="1155548" y="2217343"/>
            <a:ext cx="9880893" cy="3959619"/>
          </a:xfrm>
        </p:spPr>
        <p:txBody>
          <a:bodyPr vert="horz" lIns="91440" tIns="45720" rIns="91440" bIns="45720" rtlCol="0">
            <a:normAutofit/>
          </a:bodyPr>
          <a:lstStyle/>
          <a:p>
            <a:r>
              <a:rPr lang="en-GB" sz="2400"/>
              <a:t>Attention deficit hyperactivity disorder also known as ADHD is a developmental disorder that affects many people differently.</a:t>
            </a:r>
          </a:p>
          <a:p>
            <a:r>
              <a:rPr lang="en-GB" sz="2400"/>
              <a:t>Symptoms of ADHD include inattention, hyperactivity and impulsivity.</a:t>
            </a:r>
          </a:p>
          <a:p>
            <a:r>
              <a:rPr lang="en-GB" sz="2400"/>
              <a:t>Symptoms begin in childhood and can affect people in their daily life such as school, work and  social relationships.</a:t>
            </a:r>
          </a:p>
          <a:p>
            <a:r>
              <a:rPr lang="en-GB" sz="2400"/>
              <a:t>(National Institute of Mental Health, 2024)</a:t>
            </a:r>
          </a:p>
          <a:p>
            <a:r>
              <a:rPr lang="en-GB" sz="2400"/>
              <a:t>In the uk the prevalence of ADHD in adults is estimated around 4% (National  Institute for Health and Care Excellence, 2025)</a:t>
            </a:r>
          </a:p>
        </p:txBody>
      </p:sp>
    </p:spTree>
    <p:extLst>
      <p:ext uri="{BB962C8B-B14F-4D97-AF65-F5344CB8AC3E}">
        <p14:creationId xmlns:p14="http://schemas.microsoft.com/office/powerpoint/2010/main" val="4285194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C6C1F-8C6C-4554-03A3-15DC8BB16EE1}"/>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ADHD in women </a:t>
            </a:r>
            <a:endParaRPr lang="en-US"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15D6A0-1207-DE9B-A807-7D200B802C86}"/>
              </a:ext>
            </a:extLst>
          </p:cNvPr>
          <p:cNvSpPr>
            <a:spLocks noGrp="1"/>
          </p:cNvSpPr>
          <p:nvPr>
            <p:ph idx="1"/>
          </p:nvPr>
        </p:nvSpPr>
        <p:spPr>
          <a:xfrm>
            <a:off x="364793" y="2016060"/>
            <a:ext cx="9880893" cy="3959619"/>
          </a:xfrm>
        </p:spPr>
        <p:txBody>
          <a:bodyPr vert="horz" lIns="91440" tIns="45720" rIns="91440" bIns="45720" rtlCol="0" anchor="t">
            <a:normAutofit fontScale="92500" lnSpcReduction="10000"/>
          </a:bodyPr>
          <a:lstStyle/>
          <a:p>
            <a:r>
              <a:rPr lang="en-GB" sz="2400"/>
              <a:t>Women with ADHD often show more signs of inattention rather than hyperactivity making their symptoms easier to miss.</a:t>
            </a:r>
          </a:p>
          <a:p>
            <a:r>
              <a:rPr lang="en-GB" sz="2400" dirty="0"/>
              <a:t>Women typically get a diagnosis later on to men making it go untreated for longer </a:t>
            </a:r>
          </a:p>
          <a:p>
            <a:r>
              <a:rPr lang="en-GB" sz="2400"/>
              <a:t>women are more likely than men to have mental health challenges due to their ADHD </a:t>
            </a:r>
          </a:p>
          <a:p>
            <a:r>
              <a:rPr lang="en-GB" sz="2400"/>
              <a:t>Women with ADHD who have been involved with the criminal justice system are more likely to self-harm and  to commit suicide than those who do not have ADHD (Team, 2022)</a:t>
            </a:r>
            <a:endParaRPr lang="en-GB" sz="2400">
              <a:highlight>
                <a:srgbClr val="FFFF00"/>
              </a:highlight>
            </a:endParaRPr>
          </a:p>
          <a:p>
            <a:r>
              <a:rPr lang="en-GB" sz="2400"/>
              <a:t>Women with ADHD can often feel Overwhelmed and can struggle with their emotional regulation having a routine can help with anxiety but also being able to keep up with routine when not in prison could help with Sarah’s reoffending.</a:t>
            </a:r>
            <a:endParaRPr lang="en-US" sz="2400"/>
          </a:p>
          <a:p>
            <a:endParaRPr lang="en-GB" sz="2400" dirty="0"/>
          </a:p>
          <a:p>
            <a:endParaRPr lang="en-US" sz="2400"/>
          </a:p>
        </p:txBody>
      </p:sp>
    </p:spTree>
    <p:extLst>
      <p:ext uri="{BB962C8B-B14F-4D97-AF65-F5344CB8AC3E}">
        <p14:creationId xmlns:p14="http://schemas.microsoft.com/office/powerpoint/2010/main" val="32445627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22B640-2F01-0AD3-9F2C-A92F1C64570F}"/>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ADHD and the Criminal Justice System</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65EE4E-C96E-5039-1DFB-F1BCC94A1191}"/>
              </a:ext>
            </a:extLst>
          </p:cNvPr>
          <p:cNvSpPr>
            <a:spLocks noGrp="1"/>
          </p:cNvSpPr>
          <p:nvPr>
            <p:ph idx="1"/>
          </p:nvPr>
        </p:nvSpPr>
        <p:spPr>
          <a:xfrm>
            <a:off x="1155548" y="2217343"/>
            <a:ext cx="9880893" cy="3959619"/>
          </a:xfrm>
        </p:spPr>
        <p:txBody>
          <a:bodyPr vert="horz" lIns="91440" tIns="45720" rIns="91440" bIns="45720" rtlCol="0" anchor="t">
            <a:normAutofit/>
          </a:bodyPr>
          <a:lstStyle/>
          <a:p>
            <a:r>
              <a:rPr lang="en-GB" sz="2400" dirty="0"/>
              <a:t>1 in 12 adults in prison have been diagnosed with ADHD which is higher than the general population (Fazel and </a:t>
            </a:r>
            <a:r>
              <a:rPr lang="en-GB" sz="2400" dirty="0" err="1"/>
              <a:t>Favril</a:t>
            </a:r>
            <a:r>
              <a:rPr lang="en-GB" sz="2400" dirty="0"/>
              <a:t>, 2024) </a:t>
            </a:r>
          </a:p>
          <a:p>
            <a:r>
              <a:rPr lang="en-GB" sz="2400" dirty="0"/>
              <a:t>Prisoners with ADHD get involved in the criminal justice system at a younger age and have higher rates of reoffending in adulthood (Young and </a:t>
            </a:r>
            <a:r>
              <a:rPr lang="en-GB" sz="2400" dirty="0" err="1"/>
              <a:t>Cocallis</a:t>
            </a:r>
            <a:r>
              <a:rPr lang="en-GB" sz="2400" dirty="0"/>
              <a:t>, 2019)</a:t>
            </a:r>
          </a:p>
          <a:p>
            <a:r>
              <a:rPr lang="en-GB" sz="2400" dirty="0"/>
              <a:t>Around 67% of young male prisoners with ADHD meet the criteria for drug abuse or drug dependence, as they may use drugs as a way to self-medicate therefore starting drugs at a younger age. </a:t>
            </a:r>
          </a:p>
          <a:p>
            <a:r>
              <a:rPr lang="en-GB" sz="2400"/>
              <a:t>Untreated ADHD combined with addiction leads to higher reoffending rates (</a:t>
            </a:r>
            <a:r>
              <a:rPr lang="en-GB" sz="2400" err="1"/>
              <a:t>Roman-Ithier</a:t>
            </a:r>
            <a:r>
              <a:rPr lang="en-GB" sz="2400"/>
              <a:t> et al., 2016).</a:t>
            </a:r>
          </a:p>
        </p:txBody>
      </p:sp>
    </p:spTree>
    <p:extLst>
      <p:ext uri="{BB962C8B-B14F-4D97-AF65-F5344CB8AC3E}">
        <p14:creationId xmlns:p14="http://schemas.microsoft.com/office/powerpoint/2010/main" val="436350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79E30-9F2B-508C-DA4E-2943C4792792}"/>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What has caused Sarah’s offending?</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3EBF46-3CAA-BC6A-143B-2259E7F5534C}"/>
              </a:ext>
            </a:extLst>
          </p:cNvPr>
          <p:cNvSpPr>
            <a:spLocks noGrp="1"/>
          </p:cNvSpPr>
          <p:nvPr>
            <p:ph idx="1"/>
          </p:nvPr>
        </p:nvSpPr>
        <p:spPr>
          <a:xfrm>
            <a:off x="1155548" y="2217343"/>
            <a:ext cx="9880893" cy="3959619"/>
          </a:xfrm>
        </p:spPr>
        <p:txBody>
          <a:bodyPr vert="horz" lIns="91440" tIns="45720" rIns="91440" bIns="45720" rtlCol="0">
            <a:normAutofit/>
          </a:bodyPr>
          <a:lstStyle/>
          <a:p>
            <a:r>
              <a:rPr lang="en-GB" sz="2400"/>
              <a:t>Substance misuse disorders  is the most frequent reoccurring disorder  with ADHD, usually beginning in  early adolescence</a:t>
            </a:r>
          </a:p>
          <a:p>
            <a:r>
              <a:rPr lang="en-GB" sz="2400"/>
              <a:t>One of the main symptoms of ADHD is Impulsivity which can increase the likelihood of engaging in addictive behaviours such as drugs or alcohol, they might engage in theses for different reasons such as to self –medicate</a:t>
            </a:r>
          </a:p>
          <a:p>
            <a:r>
              <a:rPr lang="en-GB" sz="2400"/>
              <a:t> they may also turn to drugs as a way to cope with there emotional dysregulation, someone with ADHD can have heightened emotions and therefore turn to drugs and alcohol to provide a temporary numbness. </a:t>
            </a:r>
          </a:p>
          <a:p>
            <a:endParaRPr lang="en-GB" sz="2400"/>
          </a:p>
          <a:p>
            <a:endParaRPr lang="en-GB" sz="2400"/>
          </a:p>
          <a:p>
            <a:endParaRPr lang="en-GB" sz="2400"/>
          </a:p>
        </p:txBody>
      </p:sp>
    </p:spTree>
    <p:extLst>
      <p:ext uri="{BB962C8B-B14F-4D97-AF65-F5344CB8AC3E}">
        <p14:creationId xmlns:p14="http://schemas.microsoft.com/office/powerpoint/2010/main" val="4135650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D436A0-7496-792C-9952-277FBAFD379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Support recommendations (drug misuse)</a:t>
            </a:r>
          </a:p>
        </p:txBody>
      </p:sp>
      <p:sp>
        <p:nvSpPr>
          <p:cNvPr id="3" name="Content Placeholder 2">
            <a:extLst>
              <a:ext uri="{FF2B5EF4-FFF2-40B4-BE49-F238E27FC236}">
                <a16:creationId xmlns:a16="http://schemas.microsoft.com/office/drawing/2014/main" id="{812B9B56-D852-DF07-85FD-390FBDBD1ACA}"/>
              </a:ext>
            </a:extLst>
          </p:cNvPr>
          <p:cNvSpPr>
            <a:spLocks noGrp="1"/>
          </p:cNvSpPr>
          <p:nvPr>
            <p:ph idx="1"/>
          </p:nvPr>
        </p:nvSpPr>
        <p:spPr>
          <a:xfrm>
            <a:off x="6503158" y="649480"/>
            <a:ext cx="4862447" cy="5546047"/>
          </a:xfrm>
        </p:spPr>
        <p:txBody>
          <a:bodyPr vert="horz" lIns="91440" tIns="45720" rIns="91440" bIns="45720" rtlCol="0" anchor="ctr">
            <a:normAutofit/>
          </a:bodyPr>
          <a:lstStyle/>
          <a:p>
            <a:r>
              <a:rPr lang="en-GB" sz="2000"/>
              <a:t>There are many ways to help with addiction and ADHD such as cognitive behavioural therapy to try and  figure out their triggers that are causing their impulsivity, by doing CBT they can help find coping strategies that can help with their addiction and finding new ways to cope. </a:t>
            </a:r>
          </a:p>
          <a:p>
            <a:r>
              <a:rPr lang="en-GB" sz="2000"/>
              <a:t>Having a routine can help an individual and setting boundaries around addicting behaviours can help someone struggling with ADHD </a:t>
            </a:r>
          </a:p>
          <a:p>
            <a:r>
              <a:rPr lang="en-GB" sz="2000"/>
              <a:t>Having a support group around the individual such as support from professionals, support groups and family can help and support the individual by providing coping strategies. </a:t>
            </a:r>
          </a:p>
          <a:p>
            <a:r>
              <a:rPr lang="en-GB" sz="2000" dirty="0"/>
              <a:t>(</a:t>
            </a:r>
            <a:r>
              <a:rPr lang="en-GB" sz="2000" dirty="0" err="1"/>
              <a:t>ThinkADHD</a:t>
            </a:r>
            <a:r>
              <a:rPr lang="en-GB" sz="2000" dirty="0"/>
              <a:t>, 2024)</a:t>
            </a:r>
          </a:p>
          <a:p>
            <a:endParaRPr lang="en-GB" sz="2000"/>
          </a:p>
        </p:txBody>
      </p:sp>
    </p:spTree>
    <p:extLst>
      <p:ext uri="{BB962C8B-B14F-4D97-AF65-F5344CB8AC3E}">
        <p14:creationId xmlns:p14="http://schemas.microsoft.com/office/powerpoint/2010/main" val="2657764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618283-EA8C-1EC6-CA4D-C0435FB8D611}"/>
              </a:ext>
            </a:extLst>
          </p:cNvPr>
          <p:cNvSpPr>
            <a:spLocks noGrp="1"/>
          </p:cNvSpPr>
          <p:nvPr>
            <p:ph type="title"/>
          </p:nvPr>
        </p:nvSpPr>
        <p:spPr>
          <a:xfrm>
            <a:off x="1136397" y="502021"/>
            <a:ext cx="9688296" cy="1642969"/>
          </a:xfrm>
        </p:spPr>
        <p:txBody>
          <a:bodyPr anchor="b">
            <a:normAutofit/>
          </a:bodyPr>
          <a:lstStyle/>
          <a:p>
            <a:r>
              <a:rPr lang="en-GB" sz="4000"/>
              <a:t>Support recommendations (probation and prison)</a:t>
            </a:r>
          </a:p>
        </p:txBody>
      </p:sp>
      <p:sp>
        <p:nvSpPr>
          <p:cNvPr id="3" name="Content Placeholder 2">
            <a:extLst>
              <a:ext uri="{FF2B5EF4-FFF2-40B4-BE49-F238E27FC236}">
                <a16:creationId xmlns:a16="http://schemas.microsoft.com/office/drawing/2014/main" id="{2FAEC1EF-D963-4CD6-2229-6E1EB7C6A127}"/>
              </a:ext>
            </a:extLst>
          </p:cNvPr>
          <p:cNvSpPr>
            <a:spLocks noGrp="1"/>
          </p:cNvSpPr>
          <p:nvPr>
            <p:ph idx="1"/>
          </p:nvPr>
        </p:nvSpPr>
        <p:spPr>
          <a:xfrm>
            <a:off x="1136397" y="2418409"/>
            <a:ext cx="9688296" cy="3454358"/>
          </a:xfrm>
        </p:spPr>
        <p:txBody>
          <a:bodyPr vert="horz" lIns="91440" tIns="45720" rIns="91440" bIns="45720" rtlCol="0" anchor="t">
            <a:normAutofit fontScale="92500" lnSpcReduction="20000"/>
          </a:bodyPr>
          <a:lstStyle/>
          <a:p>
            <a:r>
              <a:rPr lang="en-GB" sz="2000"/>
              <a:t>Having support officers and mental health officers, available within the prison that understand ADHD and the challenges that they face to help the  prisoners.</a:t>
            </a:r>
          </a:p>
          <a:p>
            <a:r>
              <a:rPr lang="en-GB" sz="2000"/>
              <a:t>Putting the prisoners needs first for effective treatment and using a multi-agency liaison for  those with mental health issues and having a verity of support and considering age and gender. </a:t>
            </a:r>
          </a:p>
          <a:p>
            <a:r>
              <a:rPr lang="en-GB" sz="2000" dirty="0"/>
              <a:t>( </a:t>
            </a:r>
            <a:r>
              <a:rPr lang="en-GB" sz="2000"/>
              <a:t>Young et al, 2018)</a:t>
            </a:r>
            <a:endParaRPr lang="en-GB" sz="2000" dirty="0"/>
          </a:p>
          <a:p>
            <a:r>
              <a:rPr lang="en-GB" sz="2000" dirty="0"/>
              <a:t>Making sure that the people who are getting the recommended treatments  in prison to be able to cope with their ADHD are still getting the treatment when they leave </a:t>
            </a:r>
            <a:r>
              <a:rPr lang="en-GB" sz="2000"/>
              <a:t>prison.</a:t>
            </a:r>
            <a:endParaRPr lang="en-GB" sz="2000" dirty="0"/>
          </a:p>
          <a:p>
            <a:r>
              <a:rPr lang="en-GB" sz="2000" dirty="0"/>
              <a:t>Having better screening tools for people who enter the criminal justice system to be able to put the support in place from the start of their </a:t>
            </a:r>
            <a:r>
              <a:rPr lang="en-GB" sz="2000" dirty="0" err="1"/>
              <a:t>procces</a:t>
            </a:r>
            <a:r>
              <a:rPr lang="en-GB" sz="2000" dirty="0"/>
              <a:t> and being able to have the right support from the biggening.</a:t>
            </a:r>
          </a:p>
          <a:p>
            <a:r>
              <a:rPr lang="en-GB" sz="2000" dirty="0"/>
              <a:t>  (UK </a:t>
            </a:r>
            <a:r>
              <a:rPr lang="en-GB" sz="2000"/>
              <a:t>Parliament, 2025)</a:t>
            </a:r>
            <a:endParaRPr lang="en-GB"/>
          </a:p>
          <a:p>
            <a:endParaRPr lang="en-GB" sz="2000"/>
          </a:p>
          <a:p>
            <a:endParaRPr lang="en-GB" sz="2000"/>
          </a:p>
          <a:p>
            <a:endParaRPr lang="en-GB" sz="2000"/>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2264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AB5E25-FB4D-E352-3D69-4969AE7122C8}"/>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Conclusion</a:t>
            </a:r>
          </a:p>
        </p:txBody>
      </p:sp>
      <p:sp>
        <p:nvSpPr>
          <p:cNvPr id="32" name="Rectangle 3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9B32BD-8636-3405-B60A-D81418B1632B}"/>
              </a:ext>
            </a:extLst>
          </p:cNvPr>
          <p:cNvSpPr>
            <a:spLocks noGrp="1"/>
          </p:cNvSpPr>
          <p:nvPr>
            <p:ph idx="1"/>
          </p:nvPr>
        </p:nvSpPr>
        <p:spPr>
          <a:xfrm>
            <a:off x="1155548" y="2217343"/>
            <a:ext cx="9880893" cy="3959619"/>
          </a:xfrm>
        </p:spPr>
        <p:txBody>
          <a:bodyPr vert="horz" lIns="91440" tIns="45720" rIns="91440" bIns="45720" rtlCol="0" anchor="t">
            <a:normAutofit/>
          </a:bodyPr>
          <a:lstStyle/>
          <a:p>
            <a:pPr marL="0" indent="0">
              <a:buNone/>
            </a:pPr>
            <a:r>
              <a:rPr lang="en-GB" sz="2400" dirty="0"/>
              <a:t>In conclusion there is a link between ADHD and offending behaviours, such as offenders with ADHD are generally involved from a early age and are repeatedly involved within the criminal justice system </a:t>
            </a:r>
          </a:p>
          <a:p>
            <a:pPr marL="0" indent="0">
              <a:buNone/>
            </a:pPr>
            <a:r>
              <a:rPr lang="en-GB" sz="2400" dirty="0"/>
              <a:t>Sarah's reoffending is caused  by not having the correct support from the criminal justice system in order to stop her reoffending and offering the support for her addiction and ADHD.</a:t>
            </a:r>
          </a:p>
          <a:p>
            <a:pPr marL="0" indent="0">
              <a:buNone/>
            </a:pPr>
            <a:endParaRPr lang="en-GB" sz="2400" dirty="0"/>
          </a:p>
        </p:txBody>
      </p:sp>
    </p:spTree>
    <p:extLst>
      <p:ext uri="{BB962C8B-B14F-4D97-AF65-F5344CB8AC3E}">
        <p14:creationId xmlns:p14="http://schemas.microsoft.com/office/powerpoint/2010/main" val="3701757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D1A2A-CBB0-8685-720A-CD7B07429778}"/>
              </a:ext>
            </a:extLst>
          </p:cNvPr>
          <p:cNvSpPr>
            <a:spLocks noGrp="1"/>
          </p:cNvSpPr>
          <p:nvPr>
            <p:ph type="title"/>
          </p:nvPr>
        </p:nvSpPr>
        <p:spPr>
          <a:xfrm>
            <a:off x="234351" y="293238"/>
            <a:ext cx="2449902" cy="347903"/>
          </a:xfrm>
        </p:spPr>
        <p:txBody>
          <a:bodyPr>
            <a:normAutofit/>
          </a:bodyPr>
          <a:lstStyle/>
          <a:p>
            <a:r>
              <a:rPr lang="en-GB" sz="1800"/>
              <a:t>References</a:t>
            </a:r>
          </a:p>
        </p:txBody>
      </p:sp>
      <p:sp>
        <p:nvSpPr>
          <p:cNvPr id="3" name="Content Placeholder 2">
            <a:extLst>
              <a:ext uri="{FF2B5EF4-FFF2-40B4-BE49-F238E27FC236}">
                <a16:creationId xmlns:a16="http://schemas.microsoft.com/office/drawing/2014/main" id="{4ACF1B66-D220-4E6D-3463-3A1A014DE302}"/>
              </a:ext>
            </a:extLst>
          </p:cNvPr>
          <p:cNvSpPr>
            <a:spLocks noGrp="1"/>
          </p:cNvSpPr>
          <p:nvPr>
            <p:ph idx="1"/>
          </p:nvPr>
        </p:nvSpPr>
        <p:spPr>
          <a:xfrm>
            <a:off x="234352" y="661060"/>
            <a:ext cx="11680164" cy="5889714"/>
          </a:xfrm>
        </p:spPr>
        <p:txBody>
          <a:bodyPr vert="horz" lIns="91440" tIns="45720" rIns="91440" bIns="45720" rtlCol="0" anchor="t">
            <a:noAutofit/>
          </a:bodyPr>
          <a:lstStyle/>
          <a:p>
            <a:r>
              <a:rPr lang="en-GB" sz="1400">
                <a:latin typeface="Times New Roman"/>
                <a:cs typeface="Times New Roman"/>
              </a:rPr>
              <a:t>admin (2024). </a:t>
            </a:r>
            <a:r>
              <a:rPr lang="en-GB" sz="1400" i="1">
                <a:latin typeface="Times New Roman"/>
                <a:cs typeface="Times New Roman"/>
              </a:rPr>
              <a:t>ADHD and Addiction - Think ADHD</a:t>
            </a:r>
            <a:r>
              <a:rPr lang="en-GB" sz="1400">
                <a:latin typeface="Times New Roman"/>
                <a:cs typeface="Times New Roman"/>
              </a:rPr>
              <a:t>. [online] Think ADHD. Available at: </a:t>
            </a:r>
            <a:r>
              <a:rPr lang="en-GB" sz="1400" dirty="0">
                <a:latin typeface="Times New Roman"/>
                <a:cs typeface="Times New Roman"/>
                <a:hlinkClick r:id="rId2"/>
              </a:rPr>
              <a:t>https://thinkadhd.co.uk/adhd-and/adhd-and-addiction</a:t>
            </a:r>
            <a:endParaRPr lang="en-GB" sz="1400" dirty="0">
              <a:latin typeface="Times New Roman"/>
              <a:cs typeface="Times New Roman"/>
            </a:endParaRPr>
          </a:p>
          <a:p>
            <a:r>
              <a:rPr lang="en-GB" sz="1400" dirty="0">
                <a:latin typeface="Times New Roman"/>
                <a:cs typeface="Times New Roman"/>
              </a:rPr>
              <a:t>Young, S. and </a:t>
            </a:r>
            <a:r>
              <a:rPr lang="en-GB" sz="1400" dirty="0" err="1">
                <a:latin typeface="Times New Roman"/>
                <a:cs typeface="Times New Roman"/>
              </a:rPr>
              <a:t>Cocallis</a:t>
            </a:r>
            <a:r>
              <a:rPr lang="en-GB" sz="1400" dirty="0">
                <a:latin typeface="Times New Roman"/>
                <a:cs typeface="Times New Roman"/>
              </a:rPr>
              <a:t>, K.M. (2019). Attention Deficit Hyperactivity Disorder (ADHD) in the Prison System. </a:t>
            </a:r>
            <a:r>
              <a:rPr lang="en-GB" sz="1400" i="1" dirty="0">
                <a:latin typeface="Times New Roman"/>
                <a:cs typeface="Times New Roman"/>
              </a:rPr>
              <a:t>Current Psychiatry Reports</a:t>
            </a:r>
            <a:r>
              <a:rPr lang="en-GB" sz="1400" dirty="0">
                <a:latin typeface="Times New Roman"/>
                <a:cs typeface="Times New Roman"/>
              </a:rPr>
              <a:t>, [online] 21(6). </a:t>
            </a:r>
            <a:r>
              <a:rPr lang="en-GB" sz="1400" dirty="0" err="1">
                <a:latin typeface="Times New Roman"/>
                <a:cs typeface="Times New Roman"/>
              </a:rPr>
              <a:t>doi:https</a:t>
            </a:r>
            <a:r>
              <a:rPr lang="en-GB" sz="1400" dirty="0">
                <a:latin typeface="Times New Roman"/>
                <a:cs typeface="Times New Roman"/>
              </a:rPr>
              <a:t>://doi.org/10.1007/s11920-019-1022-3.</a:t>
            </a:r>
            <a:endParaRPr lang="en-US" sz="1400">
              <a:latin typeface="Times New Roman"/>
              <a:cs typeface="Times New Roman"/>
            </a:endParaRPr>
          </a:p>
          <a:p>
            <a:r>
              <a:rPr lang="en-GB" sz="1400" dirty="0">
                <a:latin typeface="Times New Roman"/>
                <a:cs typeface="Times New Roman"/>
              </a:rPr>
              <a:t>Young, S., González, R.A., Wolff, K., </a:t>
            </a:r>
            <a:r>
              <a:rPr lang="en-GB" sz="1400" dirty="0" err="1">
                <a:latin typeface="Times New Roman"/>
                <a:cs typeface="Times New Roman"/>
              </a:rPr>
              <a:t>Xenitidis</a:t>
            </a:r>
            <a:r>
              <a:rPr lang="en-GB" sz="1400" dirty="0">
                <a:latin typeface="Times New Roman"/>
                <a:cs typeface="Times New Roman"/>
              </a:rPr>
              <a:t>, K., Mutch, L., Malet-Lambert, I. and Gudjonsson, G.H. (2017). Substance and Alcohol Misuse, Drug Pathways, and Offending </a:t>
            </a:r>
            <a:r>
              <a:rPr lang="en-GB" sz="1400" dirty="0" err="1">
                <a:latin typeface="Times New Roman"/>
                <a:cs typeface="Times New Roman"/>
              </a:rPr>
              <a:t>Behaviors</a:t>
            </a:r>
            <a:r>
              <a:rPr lang="en-GB" sz="1400" dirty="0">
                <a:latin typeface="Times New Roman"/>
                <a:cs typeface="Times New Roman"/>
              </a:rPr>
              <a:t> in Association With ADHD in Prison Inmates. </a:t>
            </a:r>
            <a:r>
              <a:rPr lang="en-GB" sz="1400" i="1" dirty="0">
                <a:latin typeface="Times New Roman"/>
                <a:cs typeface="Times New Roman"/>
              </a:rPr>
              <a:t>Journal of Attention Disorders</a:t>
            </a:r>
            <a:r>
              <a:rPr lang="en-GB" sz="1400" dirty="0">
                <a:latin typeface="Times New Roman"/>
                <a:cs typeface="Times New Roman"/>
              </a:rPr>
              <a:t>, 24(13), pp.1905–1913. </a:t>
            </a:r>
            <a:r>
              <a:rPr lang="en-GB" sz="1400" dirty="0" err="1">
                <a:latin typeface="Times New Roman"/>
                <a:cs typeface="Times New Roman"/>
              </a:rPr>
              <a:t>doi:https</a:t>
            </a:r>
            <a:r>
              <a:rPr lang="en-GB" sz="1400" dirty="0">
                <a:latin typeface="Times New Roman"/>
                <a:cs typeface="Times New Roman"/>
              </a:rPr>
              <a:t>://doi.org/10.1177/1087054716688532.</a:t>
            </a:r>
            <a:endParaRPr lang="en-US" sz="1400">
              <a:latin typeface="Times New Roman"/>
              <a:cs typeface="Times New Roman"/>
            </a:endParaRPr>
          </a:p>
          <a:p>
            <a:r>
              <a:rPr lang="en-GB" sz="1400" dirty="0">
                <a:latin typeface="Times New Roman"/>
                <a:cs typeface="Times New Roman"/>
              </a:rPr>
              <a:t>Young, S., Gudjonsson, G., </a:t>
            </a:r>
            <a:r>
              <a:rPr lang="en-GB" sz="1400" dirty="0" err="1">
                <a:latin typeface="Times New Roman"/>
                <a:cs typeface="Times New Roman"/>
              </a:rPr>
              <a:t>Chitsabesan</a:t>
            </a:r>
            <a:r>
              <a:rPr lang="en-GB" sz="1400" dirty="0">
                <a:latin typeface="Times New Roman"/>
                <a:cs typeface="Times New Roman"/>
              </a:rPr>
              <a:t>, P., Colley, B., Farrag, E., Forrester, A., </a:t>
            </a:r>
            <a:r>
              <a:rPr lang="en-GB" sz="1400" dirty="0" err="1">
                <a:latin typeface="Times New Roman"/>
                <a:cs typeface="Times New Roman"/>
              </a:rPr>
              <a:t>Hollingdale</a:t>
            </a:r>
            <a:r>
              <a:rPr lang="en-GB" sz="1400" dirty="0">
                <a:latin typeface="Times New Roman"/>
                <a:cs typeface="Times New Roman"/>
              </a:rPr>
              <a:t>, J., Kim, K., Lewis, A., Maginn, S., Mason, P., Ryan, S., Smith, J., Woodhouse, E. and Asherson, P. (2018). Identification and treatment of offenders with attention-deficit/hyperactivity disorder in the prison population: a practical approach based upon expert consensus. </a:t>
            </a:r>
            <a:r>
              <a:rPr lang="en-GB" sz="1400" i="1" dirty="0">
                <a:latin typeface="Times New Roman"/>
                <a:cs typeface="Times New Roman"/>
              </a:rPr>
              <a:t>BMC Psychiatry</a:t>
            </a:r>
            <a:r>
              <a:rPr lang="en-GB" sz="1400" dirty="0">
                <a:latin typeface="Times New Roman"/>
                <a:cs typeface="Times New Roman"/>
              </a:rPr>
              <a:t>, [online] 18(1). </a:t>
            </a:r>
            <a:r>
              <a:rPr lang="en-GB" sz="1400" dirty="0" err="1">
                <a:latin typeface="Times New Roman"/>
                <a:cs typeface="Times New Roman"/>
              </a:rPr>
              <a:t>doi:https</a:t>
            </a:r>
            <a:r>
              <a:rPr lang="en-GB" sz="1400" dirty="0">
                <a:latin typeface="Times New Roman"/>
                <a:cs typeface="Times New Roman"/>
              </a:rPr>
              <a:t>://doi.org/10.1186/s12888-018-1858-9.</a:t>
            </a:r>
            <a:endParaRPr lang="en-US" sz="1400">
              <a:latin typeface="Times New Roman"/>
              <a:cs typeface="Times New Roman"/>
            </a:endParaRPr>
          </a:p>
          <a:p>
            <a:r>
              <a:rPr lang="en-GB" sz="1400" dirty="0">
                <a:latin typeface="Times New Roman"/>
                <a:cs typeface="Times New Roman"/>
              </a:rPr>
              <a:t>Young, S.J., Adamou, M., Bolea, B., Gudjonsson, G., Müller, U., Pitts, M., Thome, J. and Asherson, P. (2011). The identification and management of ADHD offenders within the criminal justice system: a consensus statement from the UK Adult ADHD Network and criminal justice agencies. </a:t>
            </a:r>
            <a:r>
              <a:rPr lang="en-GB" sz="1400" i="1" dirty="0">
                <a:latin typeface="Times New Roman"/>
                <a:cs typeface="Times New Roman"/>
              </a:rPr>
              <a:t>BMC Psychiatry</a:t>
            </a:r>
            <a:r>
              <a:rPr lang="en-GB" sz="1400" dirty="0">
                <a:latin typeface="Times New Roman"/>
                <a:cs typeface="Times New Roman"/>
              </a:rPr>
              <a:t>, [online] 11(1). </a:t>
            </a:r>
            <a:r>
              <a:rPr lang="en-GB" sz="1400" dirty="0" err="1">
                <a:latin typeface="Times New Roman"/>
                <a:cs typeface="Times New Roman"/>
              </a:rPr>
              <a:t>doi:https</a:t>
            </a:r>
            <a:r>
              <a:rPr lang="en-GB" sz="1400" dirty="0">
                <a:latin typeface="Times New Roman"/>
                <a:cs typeface="Times New Roman"/>
              </a:rPr>
              <a:t>://doi.org/10.1186/1471-244x-11-32</a:t>
            </a:r>
            <a:endParaRPr lang="en-GB" sz="1400"/>
          </a:p>
          <a:p>
            <a:r>
              <a:rPr lang="en-GB" sz="1400" dirty="0">
                <a:latin typeface="Times New Roman"/>
                <a:cs typeface="Times New Roman"/>
              </a:rPr>
              <a:t>Nadya </a:t>
            </a:r>
            <a:r>
              <a:rPr lang="en-GB" sz="1400" dirty="0" err="1">
                <a:latin typeface="Times New Roman"/>
                <a:cs typeface="Times New Roman"/>
              </a:rPr>
              <a:t>Koseva</a:t>
            </a:r>
            <a:r>
              <a:rPr lang="en-GB" sz="1400" dirty="0">
                <a:latin typeface="Times New Roman"/>
                <a:cs typeface="Times New Roman"/>
              </a:rPr>
              <a:t> (2025). </a:t>
            </a:r>
            <a:r>
              <a:rPr lang="en-GB" sz="1400" i="1" dirty="0">
                <a:latin typeface="Times New Roman"/>
                <a:cs typeface="Times New Roman"/>
              </a:rPr>
              <a:t>How To Help Manage ADHD In Women: 7 Tips To Improve Day-To-Day Life</a:t>
            </a:r>
            <a:r>
              <a:rPr lang="en-GB" sz="1400" dirty="0">
                <a:latin typeface="Times New Roman"/>
                <a:cs typeface="Times New Roman"/>
              </a:rPr>
              <a:t>. [online] The ADHD Centre. Available at: </a:t>
            </a:r>
            <a:r>
              <a:rPr lang="en-GB" sz="1400" dirty="0">
                <a:latin typeface="Times New Roman"/>
                <a:cs typeface="Times New Roman"/>
                <a:hlinkClick r:id="rId3"/>
              </a:rPr>
              <a:t>https://www.adhdcentre.co.uk/how-to-help-manage-adhd-in-women-7-tips-to-improve-day-to-day-life/</a:t>
            </a:r>
            <a:endParaRPr lang="en-GB" sz="1400">
              <a:latin typeface="Aptos" panose="02110004020202020204"/>
              <a:cs typeface="Times New Roman"/>
            </a:endParaRPr>
          </a:p>
          <a:p>
            <a:r>
              <a:rPr lang="en-GB" sz="1400">
                <a:latin typeface="Times New Roman"/>
                <a:cs typeface="Times New Roman"/>
              </a:rPr>
              <a:t>National Institute for Health and Care Excellence (NICE) (2025). </a:t>
            </a:r>
            <a:r>
              <a:rPr lang="en-GB" sz="1400" i="1">
                <a:latin typeface="Times New Roman"/>
                <a:cs typeface="Times New Roman"/>
              </a:rPr>
              <a:t>Attention deficit hyperactivity disorder: How common is it?</a:t>
            </a:r>
            <a:r>
              <a:rPr lang="en-GB" sz="1400">
                <a:latin typeface="Times New Roman"/>
                <a:cs typeface="Times New Roman"/>
              </a:rPr>
              <a:t> [online] NICE. Available at: </a:t>
            </a:r>
            <a:r>
              <a:rPr lang="en-GB" sz="1400" dirty="0">
                <a:latin typeface="Times New Roman"/>
                <a:cs typeface="Times New Roman"/>
                <a:hlinkClick r:id="rId4"/>
              </a:rPr>
              <a:t>https://cks.nice.org.uk/topics/attention-deficit-hyperactivity-disorder/background-information/prevalence/</a:t>
            </a:r>
            <a:r>
              <a:rPr lang="en-GB" sz="1400" dirty="0">
                <a:latin typeface="Times New Roman"/>
                <a:cs typeface="Times New Roman"/>
              </a:rPr>
              <a:t>.</a:t>
            </a:r>
            <a:endParaRPr lang="en-GB" sz="1400">
              <a:latin typeface="Aptos" panose="02110004020202020204"/>
              <a:cs typeface="Times New Roman"/>
            </a:endParaRPr>
          </a:p>
          <a:p>
            <a:r>
              <a:rPr lang="en-GB" sz="1400">
                <a:latin typeface="Times New Roman"/>
                <a:cs typeface="Times New Roman"/>
              </a:rPr>
              <a:t>.National Institute of Mental Health (2024). </a:t>
            </a:r>
            <a:r>
              <a:rPr lang="en-GB" sz="1400" i="1">
                <a:latin typeface="Times New Roman"/>
                <a:cs typeface="Times New Roman"/>
              </a:rPr>
              <a:t>Attention-Deficit/Hyperactivity disorder: What you need to know</a:t>
            </a:r>
            <a:r>
              <a:rPr lang="en-GB" sz="1400">
                <a:latin typeface="Times New Roman"/>
                <a:cs typeface="Times New Roman"/>
              </a:rPr>
              <a:t>. [online] National Institute of Mental Health. Available at: </a:t>
            </a:r>
            <a:r>
              <a:rPr lang="en-GB" sz="1400" dirty="0">
                <a:latin typeface="Times New Roman"/>
                <a:cs typeface="Times New Roman"/>
                <a:hlinkClick r:id="rId5"/>
              </a:rPr>
              <a:t>https://www.nimh.nih.gov/health/publications/attention-deficit-hyperactivity-disorder-what-you-need-to-know</a:t>
            </a:r>
            <a:r>
              <a:rPr lang="en-GB" sz="1400" dirty="0">
                <a:latin typeface="Times New Roman"/>
                <a:cs typeface="Times New Roman"/>
              </a:rPr>
              <a:t>.</a:t>
            </a:r>
            <a:endParaRPr lang="en-GB" sz="1400">
              <a:latin typeface="Aptos" panose="02110004020202020204"/>
              <a:cs typeface="Times New Roman"/>
            </a:endParaRPr>
          </a:p>
          <a:p>
            <a:r>
              <a:rPr lang="en-GB" sz="1400">
                <a:latin typeface="Times New Roman"/>
                <a:cs typeface="Times New Roman"/>
              </a:rPr>
              <a:t>Poole, H. (2024). </a:t>
            </a:r>
            <a:r>
              <a:rPr lang="en-GB" sz="1400" i="1">
                <a:latin typeface="Times New Roman"/>
                <a:cs typeface="Times New Roman"/>
              </a:rPr>
              <a:t>ADHD and the Criminal Justice System | Olliers Solicitors</a:t>
            </a:r>
            <a:r>
              <a:rPr lang="en-GB" sz="1400">
                <a:latin typeface="Times New Roman"/>
                <a:cs typeface="Times New Roman"/>
              </a:rPr>
              <a:t>. [online] Olliers Solicitors Law Firm. Available at: </a:t>
            </a:r>
            <a:r>
              <a:rPr lang="en-GB" sz="1400" dirty="0">
                <a:latin typeface="Times New Roman"/>
                <a:cs typeface="Times New Roman"/>
                <a:hlinkClick r:id="rId6"/>
              </a:rPr>
              <a:t>https://www.olliers.com/news/adhd-and-the-criminal-justice-system/</a:t>
            </a:r>
            <a:r>
              <a:rPr lang="en-GB" sz="1400" dirty="0">
                <a:latin typeface="Times New Roman"/>
                <a:cs typeface="Times New Roman"/>
              </a:rPr>
              <a:t>.</a:t>
            </a:r>
          </a:p>
          <a:p>
            <a:r>
              <a:rPr lang="en-GB" sz="1400" dirty="0">
                <a:latin typeface="Times New Roman"/>
                <a:cs typeface="Times New Roman"/>
              </a:rPr>
              <a:t>Román-Ithier, J.C., González, R.A., Vélez-Pastrana, M.C., González-Tejera, G.M. and Albizu-García, C.E. (2016). Attention deficit hyperactivity disorder symptoms, type of offending and recidivism in a prison population: The role of substance dependence. </a:t>
            </a:r>
            <a:r>
              <a:rPr lang="en-GB" sz="1400" i="1">
                <a:latin typeface="Times New Roman"/>
                <a:cs typeface="Times New Roman"/>
              </a:rPr>
              <a:t>Criminal Behaviour and Mental Health</a:t>
            </a:r>
            <a:r>
              <a:rPr lang="en-GB" sz="1400">
                <a:latin typeface="Times New Roman"/>
                <a:cs typeface="Times New Roman"/>
              </a:rPr>
              <a:t>, </a:t>
            </a:r>
            <a:r>
              <a:rPr lang="en-GB" sz="1400" dirty="0">
                <a:ea typeface="+mn-lt"/>
                <a:cs typeface="+mn-lt"/>
                <a:hlinkClick r:id="rId7"/>
              </a:rPr>
              <a:t>Attention deficit hyperactivity disorder symptoms, type of offending and recidivism in a prison population: The role of substance dependence - PubMed</a:t>
            </a:r>
            <a:endParaRPr lang="en-GB" sz="1400" dirty="0">
              <a:latin typeface="Times New Roman"/>
              <a:cs typeface="Times New Roman"/>
            </a:endParaRPr>
          </a:p>
          <a:p>
            <a:endParaRPr lang="en-GB" sz="1400" dirty="0">
              <a:latin typeface="Times New Roman"/>
              <a:cs typeface="Times New Roman"/>
            </a:endParaRPr>
          </a:p>
        </p:txBody>
      </p:sp>
    </p:spTree>
    <p:extLst>
      <p:ext uri="{BB962C8B-B14F-4D97-AF65-F5344CB8AC3E}">
        <p14:creationId xmlns:p14="http://schemas.microsoft.com/office/powerpoint/2010/main" val="1781570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44BB97-2388-DFF4-0B50-E90AF68FD052}"/>
              </a:ext>
            </a:extLst>
          </p:cNvPr>
          <p:cNvSpPr>
            <a:spLocks noGrp="1"/>
          </p:cNvSpPr>
          <p:nvPr>
            <p:ph idx="1"/>
          </p:nvPr>
        </p:nvSpPr>
        <p:spPr>
          <a:xfrm>
            <a:off x="291860" y="387889"/>
            <a:ext cx="11277600" cy="6033488"/>
          </a:xfrm>
        </p:spPr>
        <p:txBody>
          <a:bodyPr vert="horz" lIns="91440" tIns="45720" rIns="91440" bIns="45720" rtlCol="0" anchor="t">
            <a:normAutofit/>
          </a:bodyPr>
          <a:lstStyle/>
          <a:p>
            <a:r>
              <a:rPr lang="en-GB" sz="1600">
                <a:latin typeface="Times New Roman"/>
                <a:cs typeface="Times New Roman"/>
              </a:rPr>
              <a:t>Royal College of Psychiatrists (2023). </a:t>
            </a:r>
            <a:r>
              <a:rPr lang="en-GB" sz="1600" i="1">
                <a:latin typeface="Times New Roman"/>
                <a:cs typeface="Times New Roman"/>
              </a:rPr>
              <a:t>ADHD in adults | Royal College of Psychiatrists</a:t>
            </a:r>
            <a:r>
              <a:rPr lang="en-GB" sz="1600">
                <a:latin typeface="Times New Roman"/>
                <a:cs typeface="Times New Roman"/>
              </a:rPr>
              <a:t>. [online] </a:t>
            </a:r>
            <a:r>
              <a:rPr lang="en-GB" sz="1600" dirty="0">
                <a:latin typeface="Times New Roman"/>
                <a:cs typeface="Times New Roman"/>
                <a:hlinkClick r:id="rId2"/>
              </a:rPr>
              <a:t>www.rcpsych.ac.uk</a:t>
            </a:r>
            <a:r>
              <a:rPr lang="en-GB" sz="1600">
                <a:latin typeface="Times New Roman"/>
                <a:cs typeface="Times New Roman"/>
              </a:rPr>
              <a:t>. Available at: </a:t>
            </a:r>
            <a:r>
              <a:rPr lang="en-GB" sz="1600" dirty="0">
                <a:latin typeface="Times New Roman"/>
                <a:cs typeface="Times New Roman"/>
                <a:hlinkClick r:id="rId3"/>
              </a:rPr>
              <a:t>https://www.rcpsych.ac.uk/mental-health/mental-illnesses-and-mental-health-problems/adhd-in-adults</a:t>
            </a:r>
            <a:r>
              <a:rPr lang="en-GB" sz="1600" dirty="0">
                <a:latin typeface="Times New Roman"/>
                <a:cs typeface="Times New Roman"/>
              </a:rPr>
              <a:t>.</a:t>
            </a:r>
          </a:p>
          <a:p>
            <a:r>
              <a:rPr lang="en-GB" sz="1600">
                <a:latin typeface="Times New Roman"/>
                <a:cs typeface="Times New Roman"/>
              </a:rPr>
              <a:t>Team, A.E. (2022). </a:t>
            </a:r>
            <a:r>
              <a:rPr lang="en-GB" sz="1600" i="1">
                <a:latin typeface="Times New Roman"/>
                <a:cs typeface="Times New Roman"/>
              </a:rPr>
              <a:t>ADHD in Women: Signs, Symptoms, and Treatment</a:t>
            </a:r>
            <a:r>
              <a:rPr lang="en-GB" sz="1600">
                <a:latin typeface="Times New Roman"/>
                <a:cs typeface="Times New Roman"/>
              </a:rPr>
              <a:t>. [online] ADDA - Attention Deficit Disorder Association. Available at: </a:t>
            </a:r>
            <a:r>
              <a:rPr lang="en-GB" sz="1600" dirty="0">
                <a:latin typeface="Times New Roman"/>
                <a:cs typeface="Times New Roman"/>
                <a:hlinkClick r:id="rId4"/>
              </a:rPr>
              <a:t>https://add.org/adhd-in-women/</a:t>
            </a:r>
            <a:r>
              <a:rPr lang="en-GB" sz="1600" dirty="0">
                <a:latin typeface="Times New Roman"/>
                <a:cs typeface="Times New Roman"/>
              </a:rPr>
              <a:t>.</a:t>
            </a:r>
            <a:endParaRPr lang="en-GB" sz="1600"/>
          </a:p>
          <a:p>
            <a:r>
              <a:rPr lang="en-GB" sz="1600">
                <a:latin typeface="Times New Roman"/>
                <a:cs typeface="Times New Roman"/>
              </a:rPr>
              <a:t>UK parliament (2025). </a:t>
            </a:r>
            <a:r>
              <a:rPr lang="en-GB" sz="1600" i="1">
                <a:latin typeface="Times New Roman"/>
                <a:cs typeface="Times New Roman"/>
              </a:rPr>
              <a:t>ADHD: Impact on Prison Rehabilitation and Reoffending - Hansard - UK Parliament</a:t>
            </a:r>
            <a:r>
              <a:rPr lang="en-GB" sz="1600">
                <a:latin typeface="Times New Roman"/>
                <a:cs typeface="Times New Roman"/>
              </a:rPr>
              <a:t>. [online] Parliament.uk. Available at: </a:t>
            </a:r>
            <a:r>
              <a:rPr lang="en-GB" sz="1600" dirty="0">
                <a:latin typeface="Times New Roman"/>
                <a:cs typeface="Times New Roman"/>
                <a:hlinkClick r:id="rId5"/>
              </a:rPr>
              <a:t>https://hansard.parliament.uk/commons/2025-07-01/debates/4B02F8F9-4C9E-42EE-817C-710E59C713E5/ADHDImpactOnPrisonRehabilitationAndReoffending</a:t>
            </a:r>
            <a:r>
              <a:rPr lang="en-GB" sz="1600" dirty="0">
                <a:latin typeface="Times New Roman"/>
                <a:cs typeface="Times New Roman"/>
              </a:rPr>
              <a:t>.</a:t>
            </a:r>
            <a:endParaRPr lang="en-US" sz="1600">
              <a:latin typeface="Times New Roman"/>
              <a:cs typeface="Times New Roman"/>
            </a:endParaRPr>
          </a:p>
          <a:p>
            <a:r>
              <a:rPr lang="en-GB" sz="1600" dirty="0">
                <a:latin typeface="Times New Roman"/>
                <a:cs typeface="Times New Roman"/>
              </a:rPr>
              <a:t>Young, S. and </a:t>
            </a:r>
            <a:r>
              <a:rPr lang="en-GB" sz="1600" dirty="0" err="1">
                <a:latin typeface="Times New Roman"/>
                <a:cs typeface="Times New Roman"/>
              </a:rPr>
              <a:t>Cocallis</a:t>
            </a:r>
            <a:r>
              <a:rPr lang="en-GB" sz="1600" dirty="0">
                <a:latin typeface="Times New Roman"/>
                <a:cs typeface="Times New Roman"/>
              </a:rPr>
              <a:t>, K.M. (2019). Attention Deficit Hyperactivity Disorder (ADHD) in the Prison System. </a:t>
            </a:r>
            <a:r>
              <a:rPr lang="en-GB" sz="1600" i="1" dirty="0">
                <a:latin typeface="Times New Roman"/>
                <a:cs typeface="Times New Roman"/>
              </a:rPr>
              <a:t>Current Psychiatry Reports</a:t>
            </a:r>
            <a:r>
              <a:rPr lang="en-GB" sz="1600" dirty="0">
                <a:latin typeface="Times New Roman"/>
                <a:cs typeface="Times New Roman"/>
              </a:rPr>
              <a:t>, [online] </a:t>
            </a:r>
            <a:r>
              <a:rPr lang="en-GB" sz="1600" dirty="0">
                <a:ea typeface="+mn-lt"/>
                <a:cs typeface="+mn-lt"/>
                <a:hlinkClick r:id="rId6"/>
              </a:rPr>
              <a:t>Attention Deficit Hyperactivity Disorder (ADHD) in the Prison System - PubMed</a:t>
            </a:r>
          </a:p>
          <a:p>
            <a:r>
              <a:rPr lang="en-GB" sz="1600" dirty="0">
                <a:latin typeface="Times New Roman"/>
                <a:cs typeface="Times New Roman"/>
              </a:rPr>
              <a:t>Young, S., González, R.A., Wolff, K., </a:t>
            </a:r>
            <a:r>
              <a:rPr lang="en-GB" sz="1600" dirty="0" err="1">
                <a:latin typeface="Times New Roman"/>
                <a:cs typeface="Times New Roman"/>
              </a:rPr>
              <a:t>Xenitidis</a:t>
            </a:r>
            <a:r>
              <a:rPr lang="en-GB" sz="1600" dirty="0">
                <a:latin typeface="Times New Roman"/>
                <a:cs typeface="Times New Roman"/>
              </a:rPr>
              <a:t>, K., Mutch, L., Malet-Lambert, I. and Gudjonsson, G.H. (2017). Substance and Alcohol Misuse, Drug Pathways, and Offending </a:t>
            </a:r>
            <a:r>
              <a:rPr lang="en-GB" sz="1600" dirty="0" err="1">
                <a:latin typeface="Times New Roman"/>
                <a:cs typeface="Times New Roman"/>
              </a:rPr>
              <a:t>Behaviors</a:t>
            </a:r>
            <a:r>
              <a:rPr lang="en-GB" sz="1600" dirty="0">
                <a:latin typeface="Times New Roman"/>
                <a:cs typeface="Times New Roman"/>
              </a:rPr>
              <a:t> in Association With ADHD in Prison Inmates. </a:t>
            </a:r>
            <a:r>
              <a:rPr lang="en-GB" sz="1600" i="1" dirty="0">
                <a:latin typeface="Times New Roman"/>
                <a:cs typeface="Times New Roman"/>
              </a:rPr>
              <a:t>Journal of Attention Disorders</a:t>
            </a:r>
            <a:r>
              <a:rPr lang="en-GB" sz="1600" dirty="0">
                <a:latin typeface="Times New Roman"/>
                <a:cs typeface="Times New Roman"/>
              </a:rPr>
              <a:t>, </a:t>
            </a:r>
            <a:r>
              <a:rPr lang="en-GB" sz="1600" dirty="0">
                <a:ea typeface="+mn-lt"/>
                <a:cs typeface="+mn-lt"/>
                <a:hlinkClick r:id="rId7"/>
              </a:rPr>
              <a:t>Substance and Alcohol Misuse, Drug Pathways, and Offending </a:t>
            </a:r>
            <a:r>
              <a:rPr lang="en-GB" sz="1600" dirty="0" err="1">
                <a:ea typeface="+mn-lt"/>
                <a:cs typeface="+mn-lt"/>
                <a:hlinkClick r:id="rId7"/>
              </a:rPr>
              <a:t>Behaviors</a:t>
            </a:r>
            <a:r>
              <a:rPr lang="en-GB" sz="1600" dirty="0">
                <a:ea typeface="+mn-lt"/>
                <a:cs typeface="+mn-lt"/>
                <a:hlinkClick r:id="rId7"/>
              </a:rPr>
              <a:t> in Association With ADHD in Prison Inmates - PubMed</a:t>
            </a:r>
            <a:endParaRPr lang="en-GB" sz="1600" dirty="0">
              <a:latin typeface="Times New Roman"/>
              <a:cs typeface="Times New Roman"/>
            </a:endParaRPr>
          </a:p>
          <a:p>
            <a:r>
              <a:rPr lang="en-GB" sz="1600" dirty="0">
                <a:latin typeface="Times New Roman"/>
                <a:cs typeface="Times New Roman"/>
              </a:rPr>
              <a:t>Young, S., Gudjonsson, G., </a:t>
            </a:r>
            <a:r>
              <a:rPr lang="en-GB" sz="1600" dirty="0" err="1">
                <a:latin typeface="Times New Roman"/>
                <a:cs typeface="Times New Roman"/>
              </a:rPr>
              <a:t>Chitsabesan</a:t>
            </a:r>
            <a:r>
              <a:rPr lang="en-GB" sz="1600" dirty="0">
                <a:latin typeface="Times New Roman"/>
                <a:cs typeface="Times New Roman"/>
              </a:rPr>
              <a:t>, P., Colley, B., Farrag, E., Forrester, A., </a:t>
            </a:r>
            <a:r>
              <a:rPr lang="en-GB" sz="1600" dirty="0" err="1">
                <a:latin typeface="Times New Roman"/>
                <a:cs typeface="Times New Roman"/>
              </a:rPr>
              <a:t>Hollingdale</a:t>
            </a:r>
            <a:r>
              <a:rPr lang="en-GB" sz="1600" dirty="0">
                <a:latin typeface="Times New Roman"/>
                <a:cs typeface="Times New Roman"/>
              </a:rPr>
              <a:t>, J., Kim, K., Lewis, A., Maginn, S., Mason, P., Ryan, S., Smith, J., Woodhouse, E. and Asherson, P. (2018). Identification and treatment of offenders with attention-deficit/hyperactivity disorder in the prison population: a practical approach based upon expert consensus. </a:t>
            </a:r>
            <a:r>
              <a:rPr lang="en-GB" sz="1600" i="1" dirty="0">
                <a:latin typeface="Times New Roman"/>
                <a:cs typeface="Times New Roman"/>
              </a:rPr>
              <a:t>BMC Psychiatry</a:t>
            </a:r>
            <a:r>
              <a:rPr lang="en-GB" sz="1600" dirty="0">
                <a:latin typeface="Times New Roman"/>
                <a:cs typeface="Times New Roman"/>
              </a:rPr>
              <a:t>, [online] </a:t>
            </a:r>
            <a:r>
              <a:rPr lang="en-GB" sz="1600" dirty="0">
                <a:ea typeface="+mn-lt"/>
                <a:cs typeface="+mn-lt"/>
                <a:hlinkClick r:id="rId8"/>
              </a:rPr>
              <a:t>Identification and treatment of offenders with attention-deficit/hyperactivity disorder in the prison population: a practical approach based upon expert consensus - PubMed</a:t>
            </a:r>
            <a:endParaRPr lang="en-GB" sz="1600" dirty="0">
              <a:ea typeface="+mn-lt"/>
              <a:cs typeface="+mn-lt"/>
            </a:endParaRPr>
          </a:p>
          <a:p>
            <a:r>
              <a:rPr lang="en-GB" sz="1600" dirty="0">
                <a:latin typeface="Times New Roman"/>
                <a:cs typeface="Times New Roman"/>
              </a:rPr>
              <a:t>Young, S.J., Adamou, M., Bolea, B., Gudjonsson, G., Müller, U., Pitts, M., Thome, J. and Asherson, P. (2011). The identification and management of ADHD offenders within the criminal justice system: a consensus statement from the UK Adult ADHD Network and criminal justice agencies. </a:t>
            </a:r>
            <a:r>
              <a:rPr lang="en-GB" sz="1600" i="1" dirty="0">
                <a:latin typeface="Times New Roman"/>
                <a:cs typeface="Times New Roman"/>
              </a:rPr>
              <a:t>BMC Psychiatry</a:t>
            </a:r>
            <a:r>
              <a:rPr lang="en-GB" sz="1600">
                <a:latin typeface="Times New Roman"/>
                <a:cs typeface="Times New Roman"/>
              </a:rPr>
              <a:t>, [online] </a:t>
            </a:r>
            <a:r>
              <a:rPr lang="en-GB" sz="1600" dirty="0">
                <a:ea typeface="+mn-lt"/>
                <a:cs typeface="+mn-lt"/>
                <a:hlinkClick r:id="rId9"/>
              </a:rPr>
              <a:t>The identification and management of ADHD offenders within the criminal justice system: a consensus statement from the UK Adult ADHD Network and criminal justice agencies - PubMed</a:t>
            </a:r>
          </a:p>
        </p:txBody>
      </p:sp>
    </p:spTree>
    <p:extLst>
      <p:ext uri="{BB962C8B-B14F-4D97-AF65-F5344CB8AC3E}">
        <p14:creationId xmlns:p14="http://schemas.microsoft.com/office/powerpoint/2010/main" val="1920158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computer&#10;&#10;AI-generated content may be incorrect.">
            <a:extLst>
              <a:ext uri="{FF2B5EF4-FFF2-40B4-BE49-F238E27FC236}">
                <a16:creationId xmlns:a16="http://schemas.microsoft.com/office/drawing/2014/main" id="{9EE3C004-57BE-63C5-A468-D1CF5A81B1C6}"/>
              </a:ext>
            </a:extLst>
          </p:cNvPr>
          <p:cNvPicPr>
            <a:picLocks noChangeAspect="1"/>
          </p:cNvPicPr>
          <p:nvPr/>
        </p:nvPicPr>
        <p:blipFill>
          <a:blip r:embed="rId2"/>
          <a:srcRect l="238" t="-150" r="61580" b="24630"/>
          <a:stretch>
            <a:fillRect/>
          </a:stretch>
        </p:blipFill>
        <p:spPr>
          <a:xfrm>
            <a:off x="266018" y="793521"/>
            <a:ext cx="2993857" cy="5727870"/>
          </a:xfrm>
          <a:prstGeom prst="rect">
            <a:avLst/>
          </a:prstGeom>
        </p:spPr>
      </p:pic>
      <p:sp>
        <p:nvSpPr>
          <p:cNvPr id="8" name="TextBox 7">
            <a:extLst>
              <a:ext uri="{FF2B5EF4-FFF2-40B4-BE49-F238E27FC236}">
                <a16:creationId xmlns:a16="http://schemas.microsoft.com/office/drawing/2014/main" id="{CB275693-72C3-D9A3-C016-22D5E733B667}"/>
              </a:ext>
            </a:extLst>
          </p:cNvPr>
          <p:cNvSpPr txBox="1"/>
          <p:nvPr/>
        </p:nvSpPr>
        <p:spPr>
          <a:xfrm>
            <a:off x="408240" y="209227"/>
            <a:ext cx="432266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Research</a:t>
            </a:r>
            <a:r>
              <a:rPr lang="en-GB" sz="2000" dirty="0"/>
              <a:t> timeline </a:t>
            </a:r>
          </a:p>
        </p:txBody>
      </p:sp>
      <p:sp>
        <p:nvSpPr>
          <p:cNvPr id="10" name="TextBox 9">
            <a:extLst>
              <a:ext uri="{FF2B5EF4-FFF2-40B4-BE49-F238E27FC236}">
                <a16:creationId xmlns:a16="http://schemas.microsoft.com/office/drawing/2014/main" id="{5695D50C-089A-50CA-D815-2446602FA241}"/>
              </a:ext>
            </a:extLst>
          </p:cNvPr>
          <p:cNvSpPr txBox="1"/>
          <p:nvPr/>
        </p:nvSpPr>
        <p:spPr>
          <a:xfrm>
            <a:off x="3256030" y="923378"/>
            <a:ext cx="470726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My initial background reading was the </a:t>
            </a:r>
            <a:r>
              <a:rPr lang="en-GB" dirty="0" err="1"/>
              <a:t>pwerpoints</a:t>
            </a:r>
            <a:r>
              <a:rPr lang="en-GB" dirty="0"/>
              <a:t> provided by the lectures to access  all the different sources </a:t>
            </a:r>
          </a:p>
        </p:txBody>
      </p:sp>
      <p:sp>
        <p:nvSpPr>
          <p:cNvPr id="11" name="TextBox 10">
            <a:extLst>
              <a:ext uri="{FF2B5EF4-FFF2-40B4-BE49-F238E27FC236}">
                <a16:creationId xmlns:a16="http://schemas.microsoft.com/office/drawing/2014/main" id="{FEA62C97-FD41-70E3-1D11-D236E0536F6C}"/>
              </a:ext>
            </a:extLst>
          </p:cNvPr>
          <p:cNvSpPr txBox="1"/>
          <p:nvPr/>
        </p:nvSpPr>
        <p:spPr>
          <a:xfrm>
            <a:off x="3254857" y="2216753"/>
            <a:ext cx="553410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researched different topics to get a general background on the topic and the sources that provided the most relevant information I used within my</a:t>
            </a:r>
            <a:r>
              <a:rPr lang="en-GB"/>
              <a:t> work </a:t>
            </a:r>
            <a:endParaRPr lang="en-GB" dirty="0"/>
          </a:p>
        </p:txBody>
      </p:sp>
      <p:sp>
        <p:nvSpPr>
          <p:cNvPr id="15" name="TextBox 14">
            <a:extLst>
              <a:ext uri="{FF2B5EF4-FFF2-40B4-BE49-F238E27FC236}">
                <a16:creationId xmlns:a16="http://schemas.microsoft.com/office/drawing/2014/main" id="{AECDB620-4F9E-5EEF-B360-151F449B3FE9}"/>
              </a:ext>
            </a:extLst>
          </p:cNvPr>
          <p:cNvSpPr txBox="1"/>
          <p:nvPr/>
        </p:nvSpPr>
        <p:spPr>
          <a:xfrm>
            <a:off x="3252510" y="3927952"/>
            <a:ext cx="573832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used the sources provided in the lecture to use in my research and also found some that was relevant to the topic therefore used a mixture of different resources that were provided </a:t>
            </a:r>
          </a:p>
        </p:txBody>
      </p:sp>
      <p:sp>
        <p:nvSpPr>
          <p:cNvPr id="17" name="TextBox 16">
            <a:extLst>
              <a:ext uri="{FF2B5EF4-FFF2-40B4-BE49-F238E27FC236}">
                <a16:creationId xmlns:a16="http://schemas.microsoft.com/office/drawing/2014/main" id="{4B109447-273D-AE93-CE23-036ADF3826CC}"/>
              </a:ext>
            </a:extLst>
          </p:cNvPr>
          <p:cNvSpPr txBox="1"/>
          <p:nvPr/>
        </p:nvSpPr>
        <p:spPr>
          <a:xfrm>
            <a:off x="3250163" y="5598367"/>
            <a:ext cx="553058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didn’t face any challenges </a:t>
            </a:r>
            <a:r>
              <a:rPr lang="en-GB" dirty="0" err="1"/>
              <a:t>wh</a:t>
            </a:r>
            <a:r>
              <a:rPr lang="en-GB" dirty="0"/>
              <a:t>ile conducting my research as there are many different sources that are linked to the topic </a:t>
            </a:r>
          </a:p>
        </p:txBody>
      </p:sp>
    </p:spTree>
    <p:extLst>
      <p:ext uri="{BB962C8B-B14F-4D97-AF65-F5344CB8AC3E}">
        <p14:creationId xmlns:p14="http://schemas.microsoft.com/office/powerpoint/2010/main" val="815222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Case study analysis</vt:lpstr>
      <vt:lpstr>Sarah – case study </vt:lpstr>
      <vt:lpstr>What is ADHD</vt:lpstr>
      <vt:lpstr>ADHD in women </vt:lpstr>
      <vt:lpstr>ADHD and the Criminal Justice System</vt:lpstr>
      <vt:lpstr>What has caused Sarah’s offending?</vt:lpstr>
      <vt:lpstr>Support recommendations (drug misuse)</vt:lpstr>
      <vt:lpstr>Support recommendations (probation and prison)</vt:lpstr>
      <vt:lpstr>Conclusion</vt:lpstr>
      <vt:lpstr>References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analysis</dc:title>
  <dc:creator>Claire Edwards</dc:creator>
  <cp:lastModifiedBy>Seren Roberts (2405040)</cp:lastModifiedBy>
  <cp:revision>416</cp:revision>
  <dcterms:created xsi:type="dcterms:W3CDTF">2026-02-11T12:49:56Z</dcterms:created>
  <dcterms:modified xsi:type="dcterms:W3CDTF">2026-03-02T01:16:23Z</dcterms:modified>
</cp:coreProperties>
</file>