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4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1" autoAdjust="0"/>
    <p:restoredTop sz="94660"/>
  </p:normalViewPr>
  <p:slideViewPr>
    <p:cSldViewPr>
      <p:cViewPr varScale="1">
        <p:scale>
          <a:sx n="87" d="100"/>
          <a:sy n="87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B3AB-0273-4171-8BF8-106B641A8DC7}" type="datetimeFigureOut">
              <a:rPr lang="en-GB" smtClean="0"/>
              <a:t>20/08/2013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D1AE7-A724-453A-B938-0FDF93A3D8D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B3AB-0273-4171-8BF8-106B641A8DC7}" type="datetimeFigureOut">
              <a:rPr lang="en-GB" smtClean="0"/>
              <a:t>20/08/2013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D1AE7-A724-453A-B938-0FDF93A3D8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B3AB-0273-4171-8BF8-106B641A8DC7}" type="datetimeFigureOut">
              <a:rPr lang="en-GB" smtClean="0"/>
              <a:t>20/08/2013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D1AE7-A724-453A-B938-0FDF93A3D8D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B3AB-0273-4171-8BF8-106B641A8DC7}" type="datetimeFigureOut">
              <a:rPr lang="en-GB" smtClean="0"/>
              <a:t>20/08/2013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D1AE7-A724-453A-B938-0FDF93A3D8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B3AB-0273-4171-8BF8-106B641A8DC7}" type="datetimeFigureOut">
              <a:rPr lang="en-GB" smtClean="0"/>
              <a:t>20/08/2013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D1AE7-A724-453A-B938-0FDF93A3D8DC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B3AB-0273-4171-8BF8-106B641A8DC7}" type="datetimeFigureOut">
              <a:rPr lang="en-GB" smtClean="0"/>
              <a:t>20/08/2013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D1AE7-A724-453A-B938-0FDF93A3D8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B3AB-0273-4171-8BF8-106B641A8DC7}" type="datetimeFigureOut">
              <a:rPr lang="en-GB" smtClean="0"/>
              <a:t>20/08/2013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D1AE7-A724-453A-B938-0FDF93A3D8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B3AB-0273-4171-8BF8-106B641A8DC7}" type="datetimeFigureOut">
              <a:rPr lang="en-GB" smtClean="0"/>
              <a:t>20/08/2013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D1AE7-A724-453A-B938-0FDF93A3D8DC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B3AB-0273-4171-8BF8-106B641A8DC7}" type="datetimeFigureOut">
              <a:rPr lang="en-GB" smtClean="0"/>
              <a:t>20/08/2013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D1AE7-A724-453A-B938-0FDF93A3D8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B3AB-0273-4171-8BF8-106B641A8DC7}" type="datetimeFigureOut">
              <a:rPr lang="en-GB" smtClean="0"/>
              <a:t>20/08/2013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D1AE7-A724-453A-B938-0FDF93A3D8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B3AB-0273-4171-8BF8-106B641A8DC7}" type="datetimeFigureOut">
              <a:rPr lang="en-GB" smtClean="0"/>
              <a:t>20/08/2013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D1AE7-A724-453A-B938-0FDF93A3D8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5FAEB3AB-0273-4171-8BF8-106B641A8DC7}" type="datetimeFigureOut">
              <a:rPr lang="en-GB" smtClean="0"/>
              <a:t>20/08/2013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D56D1AE7-A724-453A-B938-0FDF93A3D8D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Armies and navies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Homeric Warfare: Workshop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74308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 of the Survey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was your opinion before extensive reading?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Did you change your opinion after the reading?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841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will take this in turns.</a:t>
            </a:r>
          </a:p>
          <a:p>
            <a:r>
              <a:rPr lang="en-GB" dirty="0" smtClean="0"/>
              <a:t>The different viewpoints will be heard. </a:t>
            </a:r>
          </a:p>
          <a:p>
            <a:r>
              <a:rPr lang="en-GB" dirty="0" smtClean="0"/>
              <a:t>If you disagree, then take notes and bring your evidence and opinion to bear, when your turn comes. </a:t>
            </a:r>
          </a:p>
        </p:txBody>
      </p:sp>
    </p:spTree>
    <p:extLst>
      <p:ext uri="{BB962C8B-B14F-4D97-AF65-F5344CB8AC3E}">
        <p14:creationId xmlns:p14="http://schemas.microsoft.com/office/powerpoint/2010/main" val="24781066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76672"/>
            <a:ext cx="29177517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5400" dirty="0"/>
              <a:t>Homeric warfare is not </a:t>
            </a:r>
            <a:endParaRPr lang="en-GB" sz="5400" dirty="0" smtClean="0"/>
          </a:p>
          <a:p>
            <a:r>
              <a:rPr lang="en-GB" sz="5400" dirty="0" smtClean="0"/>
              <a:t>consistent </a:t>
            </a:r>
            <a:r>
              <a:rPr lang="en-GB" sz="5400" dirty="0"/>
              <a:t>either to itself or </a:t>
            </a:r>
            <a:r>
              <a:rPr lang="en-GB" sz="5400" dirty="0" smtClean="0"/>
              <a:t>to</a:t>
            </a:r>
          </a:p>
          <a:p>
            <a:r>
              <a:rPr lang="en-GB" sz="5400" dirty="0" smtClean="0"/>
              <a:t>any </a:t>
            </a:r>
            <a:r>
              <a:rPr lang="en-GB" sz="5400" dirty="0"/>
              <a:t>known type of ancient </a:t>
            </a:r>
            <a:endParaRPr lang="en-GB" sz="5400" dirty="0" smtClean="0"/>
          </a:p>
          <a:p>
            <a:r>
              <a:rPr lang="en-GB" sz="5400" dirty="0" smtClean="0"/>
              <a:t>warfare</a:t>
            </a:r>
            <a:endParaRPr lang="en-GB" sz="5400" dirty="0"/>
          </a:p>
        </p:txBody>
      </p:sp>
      <p:sp>
        <p:nvSpPr>
          <p:cNvPr id="5" name="Rectangle 4"/>
          <p:cNvSpPr/>
          <p:nvPr/>
        </p:nvSpPr>
        <p:spPr>
          <a:xfrm>
            <a:off x="107504" y="4005064"/>
            <a:ext cx="46217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Who Agrees?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516216" y="5445224"/>
            <a:ext cx="22236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WHY?</a:t>
            </a:r>
            <a:endParaRPr lang="en-US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34585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25256" y="476672"/>
            <a:ext cx="891782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5400" dirty="0"/>
              <a:t>Homeric warfare represents </a:t>
            </a:r>
            <a:endParaRPr lang="en-GB" sz="5400" dirty="0" smtClean="0"/>
          </a:p>
          <a:p>
            <a:r>
              <a:rPr lang="en-GB" sz="5400" dirty="0" smtClean="0"/>
              <a:t>early </a:t>
            </a:r>
            <a:r>
              <a:rPr lang="en-GB" sz="5400" dirty="0"/>
              <a:t>hoplite warfare</a:t>
            </a:r>
          </a:p>
        </p:txBody>
      </p:sp>
      <p:sp>
        <p:nvSpPr>
          <p:cNvPr id="3" name="Rectangle 2"/>
          <p:cNvSpPr/>
          <p:nvPr/>
        </p:nvSpPr>
        <p:spPr>
          <a:xfrm>
            <a:off x="107504" y="4005064"/>
            <a:ext cx="46217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Who Agrees?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516216" y="5445224"/>
            <a:ext cx="22236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WHY?</a:t>
            </a:r>
            <a:endParaRPr lang="en-US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66521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5055" y="404664"/>
            <a:ext cx="9264075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5400" dirty="0"/>
              <a:t>Homeric warfare is </a:t>
            </a:r>
            <a:r>
              <a:rPr lang="en-GB" sz="5400" dirty="0" smtClean="0"/>
              <a:t>consistent</a:t>
            </a:r>
          </a:p>
          <a:p>
            <a:r>
              <a:rPr lang="en-GB" sz="5400" dirty="0" smtClean="0"/>
              <a:t>within </a:t>
            </a:r>
            <a:r>
              <a:rPr lang="en-GB" sz="5400" dirty="0"/>
              <a:t>itself and represents </a:t>
            </a:r>
            <a:endParaRPr lang="en-GB" sz="5400" dirty="0" smtClean="0"/>
          </a:p>
          <a:p>
            <a:r>
              <a:rPr lang="en-GB" sz="5400" dirty="0" smtClean="0"/>
              <a:t>open </a:t>
            </a:r>
            <a:r>
              <a:rPr lang="en-GB" sz="5400" dirty="0"/>
              <a:t>formation infantry </a:t>
            </a:r>
            <a:endParaRPr lang="en-GB" sz="5400" dirty="0" smtClean="0"/>
          </a:p>
          <a:p>
            <a:r>
              <a:rPr lang="en-GB" sz="5400" dirty="0" smtClean="0"/>
              <a:t>warfare</a:t>
            </a:r>
            <a:endParaRPr lang="en-GB" sz="5400" dirty="0"/>
          </a:p>
        </p:txBody>
      </p:sp>
      <p:sp>
        <p:nvSpPr>
          <p:cNvPr id="3" name="Rectangle 2"/>
          <p:cNvSpPr/>
          <p:nvPr/>
        </p:nvSpPr>
        <p:spPr>
          <a:xfrm>
            <a:off x="107504" y="4005064"/>
            <a:ext cx="46217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Who Agrees?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516216" y="5445224"/>
            <a:ext cx="22236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WHY?</a:t>
            </a:r>
            <a:endParaRPr lang="en-US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38129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61272" y="620688"/>
            <a:ext cx="34163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Not sure?</a:t>
            </a:r>
            <a:endParaRPr lang="en-US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203848" y="1916832"/>
            <a:ext cx="22236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WHY?</a:t>
            </a:r>
            <a:endParaRPr lang="en-US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17185" y="2967335"/>
            <a:ext cx="71096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What are the issues?</a:t>
            </a:r>
            <a:endParaRPr lang="en-US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4835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478847" y="2967335"/>
            <a:ext cx="6186309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Any comments?</a:t>
            </a:r>
          </a:p>
          <a:p>
            <a:pPr algn="ctr"/>
            <a:r>
              <a:rPr lang="en-US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Something you </a:t>
            </a:r>
          </a:p>
          <a:p>
            <a:pPr algn="ctr"/>
            <a:r>
              <a:rPr lang="en-US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want to bring up? </a:t>
            </a:r>
            <a:endParaRPr lang="en-US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16208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1239" y="476672"/>
            <a:ext cx="8686993" cy="507831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Have you </a:t>
            </a:r>
          </a:p>
          <a:p>
            <a:pPr algn="ctr"/>
            <a:r>
              <a:rPr lang="en-US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changed your mind?</a:t>
            </a:r>
          </a:p>
          <a:p>
            <a:pPr algn="ctr"/>
            <a:endParaRPr lang="en-US" sz="5400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r>
              <a:rPr lang="en-US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Have you been convinced</a:t>
            </a:r>
          </a:p>
          <a:p>
            <a:pPr algn="ctr"/>
            <a:r>
              <a:rPr lang="en-US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by any of the different</a:t>
            </a:r>
          </a:p>
          <a:p>
            <a:pPr algn="ctr"/>
            <a:r>
              <a:rPr lang="en-US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views?</a:t>
            </a:r>
            <a:endParaRPr lang="en-US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529026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Survey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Fill in the second survey, and let’s see how much your opinions </a:t>
            </a:r>
            <a:r>
              <a:rPr lang="en-GB" smtClean="0"/>
              <a:t>have changed if at all.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5982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10</TotalTime>
  <Words>172</Words>
  <Application>Microsoft Office PowerPoint</Application>
  <PresentationFormat>On-screen Show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Clarity</vt:lpstr>
      <vt:lpstr>Armies and navies</vt:lpstr>
      <vt:lpstr>Results of the Survey</vt:lpstr>
      <vt:lpstr>Class Discussion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Survey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Armies and navies</dc:title>
  <dc:creator>Errietta Bissa</dc:creator>
  <cp:lastModifiedBy>Errietta Bissa</cp:lastModifiedBy>
  <cp:revision>11</cp:revision>
  <dcterms:created xsi:type="dcterms:W3CDTF">2013-08-20T09:16:34Z</dcterms:created>
  <dcterms:modified xsi:type="dcterms:W3CDTF">2013-08-20T09:27:31Z</dcterms:modified>
</cp:coreProperties>
</file>