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  <p:sldId id="267" r:id="rId4"/>
    <p:sldId id="264" r:id="rId5"/>
    <p:sldId id="261" r:id="rId6"/>
    <p:sldId id="266" r:id="rId7"/>
    <p:sldId id="268" r:id="rId8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7D803B-08AD-AE5D-12B0-2952EE34C84C}" v="950" dt="2026-07-24T21:22:04.638"/>
    <p1510:client id="{BD70DA86-5648-A9DC-2F3D-5DC6C4540198}" v="246" dt="2026-07-25T14:06:49.9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/>
    <p:restoredTop sz="94631"/>
  </p:normalViewPr>
  <p:slideViewPr>
    <p:cSldViewPr snapToGrid="0" snapToObjects="1">
      <p:cViewPr varScale="1">
        <p:scale>
          <a:sx n="101" d="100"/>
          <a:sy n="101" d="100"/>
        </p:scale>
        <p:origin x="792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landa Nataniela Mota Martins (2544670)" userId="S::2544670@student.uwtsd.ac.uk::1ea95360-c845-4e49-923a-d8871ab55139" providerId="AD" clId="Web-{A77D803B-08AD-AE5D-12B0-2952EE34C84C}"/>
    <pc:docChg chg="addSld modSld">
      <pc:chgData name="Yolanda Nataniela Mota Martins (2544670)" userId="S::2544670@student.uwtsd.ac.uk::1ea95360-c845-4e49-923a-d8871ab55139" providerId="AD" clId="Web-{A77D803B-08AD-AE5D-12B0-2952EE34C84C}" dt="2026-07-24T21:22:04.638" v="496" actId="14100"/>
      <pc:docMkLst>
        <pc:docMk/>
      </pc:docMkLst>
      <pc:sldChg chg="addSp modSp">
        <pc:chgData name="Yolanda Nataniela Mota Martins (2544670)" userId="S::2544670@student.uwtsd.ac.uk::1ea95360-c845-4e49-923a-d8871ab55139" providerId="AD" clId="Web-{A77D803B-08AD-AE5D-12B0-2952EE34C84C}" dt="2026-07-24T21:16:39.033" v="472" actId="20577"/>
        <pc:sldMkLst>
          <pc:docMk/>
          <pc:sldMk cId="0" sldId="261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16:25.313" v="469" actId="20577"/>
          <ac:spMkLst>
            <pc:docMk/>
            <pc:sldMk cId="0" sldId="261"/>
            <ac:spMk id="2" creationId="{00000000-0000-0000-0000-000000000000}"/>
          </ac:spMkLst>
        </pc:spChg>
        <pc:spChg chg="add mod">
          <ac:chgData name="Yolanda Nataniela Mota Martins (2544670)" userId="S::2544670@student.uwtsd.ac.uk::1ea95360-c845-4e49-923a-d8871ab55139" providerId="AD" clId="Web-{A77D803B-08AD-AE5D-12B0-2952EE34C84C}" dt="2026-07-24T21:16:39.033" v="472" actId="20577"/>
          <ac:spMkLst>
            <pc:docMk/>
            <pc:sldMk cId="0" sldId="261"/>
            <ac:spMk id="3" creationId="{AAC0E3DA-FF68-0427-5AA9-0CEECF7FE190}"/>
          </ac:spMkLst>
        </pc:spChg>
        <pc:spChg chg="mod">
          <ac:chgData name="Yolanda Nataniela Mota Martins (2544670)" userId="S::2544670@student.uwtsd.ac.uk::1ea95360-c845-4e49-923a-d8871ab55139" providerId="AD" clId="Web-{A77D803B-08AD-AE5D-12B0-2952EE34C84C}" dt="2026-07-24T20:53:29.122" v="445" actId="20577"/>
          <ac:spMkLst>
            <pc:docMk/>
            <pc:sldMk cId="0" sldId="261"/>
            <ac:spMk id="6" creationId="{D1DE79B8-205A-8DE3-A3F7-BE6701FA1F13}"/>
          </ac:spMkLst>
        </pc:spChg>
      </pc:sldChg>
      <pc:sldChg chg="modSp">
        <pc:chgData name="Yolanda Nataniela Mota Martins (2544670)" userId="S::2544670@student.uwtsd.ac.uk::1ea95360-c845-4e49-923a-d8871ab55139" providerId="AD" clId="Web-{A77D803B-08AD-AE5D-12B0-2952EE34C84C}" dt="2026-07-24T21:16:53.017" v="473" actId="20577"/>
        <pc:sldMkLst>
          <pc:docMk/>
          <pc:sldMk cId="0" sldId="263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16:53.017" v="473" actId="20577"/>
          <ac:spMkLst>
            <pc:docMk/>
            <pc:sldMk cId="0" sldId="263"/>
            <ac:spMk id="2" creationId="{00000000-0000-0000-0000-000000000000}"/>
          </ac:spMkLst>
        </pc:spChg>
      </pc:sldChg>
      <pc:sldChg chg="modSp">
        <pc:chgData name="Yolanda Nataniela Mota Martins (2544670)" userId="S::2544670@student.uwtsd.ac.uk::1ea95360-c845-4e49-923a-d8871ab55139" providerId="AD" clId="Web-{A77D803B-08AD-AE5D-12B0-2952EE34C84C}" dt="2026-07-24T21:16:10.875" v="468" actId="20577"/>
        <pc:sldMkLst>
          <pc:docMk/>
          <pc:sldMk cId="2001722934" sldId="264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15:51.484" v="465" actId="20577"/>
          <ac:spMkLst>
            <pc:docMk/>
            <pc:sldMk cId="2001722934" sldId="264"/>
            <ac:spMk id="4" creationId="{56C890E6-D479-E41D-8C16-1147E522A8F3}"/>
          </ac:spMkLst>
        </pc:spChg>
        <pc:spChg chg="mod">
          <ac:chgData name="Yolanda Nataniela Mota Martins (2544670)" userId="S::2544670@student.uwtsd.ac.uk::1ea95360-c845-4e49-923a-d8871ab55139" providerId="AD" clId="Web-{A77D803B-08AD-AE5D-12B0-2952EE34C84C}" dt="2026-07-24T21:16:10.875" v="468" actId="20577"/>
          <ac:spMkLst>
            <pc:docMk/>
            <pc:sldMk cId="2001722934" sldId="264"/>
            <ac:spMk id="5" creationId="{3B3498B5-2867-4839-436D-5A5F3B63EDD3}"/>
          </ac:spMkLst>
        </pc:spChg>
      </pc:sldChg>
      <pc:sldChg chg="modSp">
        <pc:chgData name="Yolanda Nataniela Mota Martins (2544670)" userId="S::2544670@student.uwtsd.ac.uk::1ea95360-c845-4e49-923a-d8871ab55139" providerId="AD" clId="Web-{A77D803B-08AD-AE5D-12B0-2952EE34C84C}" dt="2026-07-24T21:00:00.510" v="460" actId="20577"/>
        <pc:sldMkLst>
          <pc:docMk/>
          <pc:sldMk cId="2216072830" sldId="266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00:00.510" v="460" actId="20577"/>
          <ac:spMkLst>
            <pc:docMk/>
            <pc:sldMk cId="2216072830" sldId="266"/>
            <ac:spMk id="6" creationId="{2889595A-FDA5-C17D-9D2F-4E3D4E7D5BD1}"/>
          </ac:spMkLst>
        </pc:spChg>
      </pc:sldChg>
      <pc:sldChg chg="modSp">
        <pc:chgData name="Yolanda Nataniela Mota Martins (2544670)" userId="S::2544670@student.uwtsd.ac.uk::1ea95360-c845-4e49-923a-d8871ab55139" providerId="AD" clId="Web-{A77D803B-08AD-AE5D-12B0-2952EE34C84C}" dt="2026-07-24T21:15:27.483" v="463" actId="20577"/>
        <pc:sldMkLst>
          <pc:docMk/>
          <pc:sldMk cId="1393650972" sldId="267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15:27.483" v="463" actId="20577"/>
          <ac:spMkLst>
            <pc:docMk/>
            <pc:sldMk cId="1393650972" sldId="267"/>
            <ac:spMk id="5" creationId="{674BDD63-BFDB-FF8B-392C-BAA25C21698C}"/>
          </ac:spMkLst>
        </pc:spChg>
      </pc:sldChg>
      <pc:sldChg chg="addSp delSp modSp new">
        <pc:chgData name="Yolanda Nataniela Mota Martins (2544670)" userId="S::2544670@student.uwtsd.ac.uk::1ea95360-c845-4e49-923a-d8871ab55139" providerId="AD" clId="Web-{A77D803B-08AD-AE5D-12B0-2952EE34C84C}" dt="2026-07-24T21:22:04.638" v="496" actId="14100"/>
        <pc:sldMkLst>
          <pc:docMk/>
          <pc:sldMk cId="1458920029" sldId="268"/>
        </pc:sldMkLst>
        <pc:spChg chg="mod">
          <ac:chgData name="Yolanda Nataniela Mota Martins (2544670)" userId="S::2544670@student.uwtsd.ac.uk::1ea95360-c845-4e49-923a-d8871ab55139" providerId="AD" clId="Web-{A77D803B-08AD-AE5D-12B0-2952EE34C84C}" dt="2026-07-24T21:21:53.715" v="494" actId="14100"/>
          <ac:spMkLst>
            <pc:docMk/>
            <pc:sldMk cId="1458920029" sldId="268"/>
            <ac:spMk id="2" creationId="{E2C3D065-08BD-1DB3-81C5-D792060E3157}"/>
          </ac:spMkLst>
        </pc:spChg>
        <pc:spChg chg="add del">
          <ac:chgData name="Yolanda Nataniela Mota Martins (2544670)" userId="S::2544670@student.uwtsd.ac.uk::1ea95360-c845-4e49-923a-d8871ab55139" providerId="AD" clId="Web-{A77D803B-08AD-AE5D-12B0-2952EE34C84C}" dt="2026-07-24T21:18:13.145" v="478"/>
          <ac:spMkLst>
            <pc:docMk/>
            <pc:sldMk cId="1458920029" sldId="268"/>
            <ac:spMk id="3" creationId="{F766AC71-152D-ABA4-700B-0A1DF0AA0A16}"/>
          </ac:spMkLst>
        </pc:spChg>
        <pc:spChg chg="add del">
          <ac:chgData name="Yolanda Nataniela Mota Martins (2544670)" userId="S::2544670@student.uwtsd.ac.uk::1ea95360-c845-4e49-923a-d8871ab55139" providerId="AD" clId="Web-{A77D803B-08AD-AE5D-12B0-2952EE34C84C}" dt="2026-07-24T21:18:24.583" v="480"/>
          <ac:spMkLst>
            <pc:docMk/>
            <pc:sldMk cId="1458920029" sldId="268"/>
            <ac:spMk id="4" creationId="{AAC45FF5-1271-B7F7-19D7-B64C71F2A923}"/>
          </ac:spMkLst>
        </pc:spChg>
        <pc:spChg chg="add mod">
          <ac:chgData name="Yolanda Nataniela Mota Martins (2544670)" userId="S::2544670@student.uwtsd.ac.uk::1ea95360-c845-4e49-923a-d8871ab55139" providerId="AD" clId="Web-{A77D803B-08AD-AE5D-12B0-2952EE34C84C}" dt="2026-07-24T21:22:04.638" v="496" actId="14100"/>
          <ac:spMkLst>
            <pc:docMk/>
            <pc:sldMk cId="1458920029" sldId="268"/>
            <ac:spMk id="5" creationId="{269C005E-5DCB-92D2-D8D6-013B6856DA43}"/>
          </ac:spMkLst>
        </pc:spChg>
      </pc:sldChg>
    </pc:docChg>
  </pc:docChgLst>
  <pc:docChgLst>
    <pc:chgData name="Yolanda Nataniela Mota Martins (2544670)" userId="S::2544670@student.uwtsd.ac.uk::1ea95360-c845-4e49-923a-d8871ab55139" providerId="AD" clId="Web-{BD70DA86-5648-A9DC-2F3D-5DC6C4540198}"/>
    <pc:docChg chg="mod delSld modSld addMainMaster delMainMaster">
      <pc:chgData name="Yolanda Nataniela Mota Martins (2544670)" userId="S::2544670@student.uwtsd.ac.uk::1ea95360-c845-4e49-923a-d8871ab55139" providerId="AD" clId="Web-{BD70DA86-5648-A9DC-2F3D-5DC6C4540198}" dt="2026-07-25T14:05:54.193" v="145" actId="20577"/>
      <pc:docMkLst>
        <pc:docMk/>
      </pc:docMkLst>
      <pc:sldChg chg="addSp delSp modSp mod setBg modClrScheme chgLayout">
        <pc:chgData name="Yolanda Nataniela Mota Martins (2544670)" userId="S::2544670@student.uwtsd.ac.uk::1ea95360-c845-4e49-923a-d8871ab55139" providerId="AD" clId="Web-{BD70DA86-5648-A9DC-2F3D-5DC6C4540198}" dt="2026-07-25T13:31:28.016" v="98"/>
        <pc:sldMkLst>
          <pc:docMk/>
          <pc:sldMk cId="0" sldId="256"/>
        </pc:sldMkLst>
        <pc:spChg chg="mod or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Yolanda Nataniela Mota Martins (2544670)" userId="S::2544670@student.uwtsd.ac.uk::1ea95360-c845-4e49-923a-d8871ab55139" providerId="AD" clId="Web-{BD70DA86-5648-A9DC-2F3D-5DC6C4540198}" dt="2026-07-25T13:30:38.858" v="95"/>
          <ac:spMkLst>
            <pc:docMk/>
            <pc:sldMk cId="0" sldId="256"/>
            <ac:spMk id="8" creationId="{2014E536-D1B0-F744-D152-C526F24E01CC}"/>
          </ac:spMkLst>
        </pc:spChg>
        <pc:spChg chg="add del mod">
          <ac:chgData name="Yolanda Nataniela Mota Martins (2544670)" userId="S::2544670@student.uwtsd.ac.uk::1ea95360-c845-4e49-923a-d8871ab55139" providerId="AD" clId="Web-{BD70DA86-5648-A9DC-2F3D-5DC6C4540198}" dt="2026-07-25T13:30:38.858" v="95"/>
          <ac:spMkLst>
            <pc:docMk/>
            <pc:sldMk cId="0" sldId="256"/>
            <ac:spMk id="10" creationId="{0CD7977B-DD91-5ADC-184B-61FA942F6036}"/>
          </ac:spMkLst>
        </pc:spChg>
        <pc:spChg chg="add del mod">
          <ac:chgData name="Yolanda Nataniela Mota Martins (2544670)" userId="S::2544670@student.uwtsd.ac.uk::1ea95360-c845-4e49-923a-d8871ab55139" providerId="AD" clId="Web-{BD70DA86-5648-A9DC-2F3D-5DC6C4540198}" dt="2026-07-25T13:30:38.858" v="95"/>
          <ac:spMkLst>
            <pc:docMk/>
            <pc:sldMk cId="0" sldId="256"/>
            <ac:spMk id="12" creationId="{E6CDFFE1-F419-EF45-0635-85041A98D95E}"/>
          </ac:spMkLst>
        </pc:spChg>
        <pc:spChg chg="add del mod">
          <ac:chgData name="Yolanda Nataniela Mota Martins (2544670)" userId="S::2544670@student.uwtsd.ac.uk::1ea95360-c845-4e49-923a-d8871ab55139" providerId="AD" clId="Web-{BD70DA86-5648-A9DC-2F3D-5DC6C4540198}" dt="2026-07-25T13:30:38.858" v="95"/>
          <ac:spMkLst>
            <pc:docMk/>
            <pc:sldMk cId="0" sldId="256"/>
            <ac:spMk id="14" creationId="{133D4669-7699-6CE6-F3AE-82ED6307AE16}"/>
          </ac:spMkLst>
        </pc:spChg>
        <pc:spChg chg="add mod or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16" creationId="{0861006F-89C6-BE93-17D9-5B287E1023EA}"/>
          </ac:spMkLst>
        </pc:spChg>
        <pc:spChg chg="add mod or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17" creationId="{0F1686EE-2E24-E3BA-DE1C-926EB42045C6}"/>
          </ac:spMkLst>
        </pc:spChg>
        <pc:spChg chg="add mod or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18" creationId="{F20281E2-3DD7-C05A-661A-A068CC704C16}"/>
          </ac:spMkLst>
        </pc:spChg>
        <pc:spChg chg="add">
          <ac:chgData name="Yolanda Nataniela Mota Martins (2544670)" userId="S::2544670@student.uwtsd.ac.uk::1ea95360-c845-4e49-923a-d8871ab55139" providerId="AD" clId="Web-{BD70DA86-5648-A9DC-2F3D-5DC6C4540198}" dt="2026-07-25T13:31:28.016" v="98"/>
          <ac:spMkLst>
            <pc:docMk/>
            <pc:sldMk cId="0" sldId="256"/>
            <ac:spMk id="32" creationId="{E58348C3-6249-4952-AA86-C63DB35EA9F2}"/>
          </ac:spMkLst>
        </pc:spChg>
        <pc:grpChg chg="add">
          <ac:chgData name="Yolanda Nataniela Mota Martins (2544670)" userId="S::2544670@student.uwtsd.ac.uk::1ea95360-c845-4e49-923a-d8871ab55139" providerId="AD" clId="Web-{BD70DA86-5648-A9DC-2F3D-5DC6C4540198}" dt="2026-07-25T13:31:28.016" v="98"/>
          <ac:grpSpMkLst>
            <pc:docMk/>
            <pc:sldMk cId="0" sldId="256"/>
            <ac:grpSpMk id="24" creationId="{08F94D66-27EC-4CB8-8226-D7F41C161863}"/>
          </ac:grpSpMkLst>
        </pc:grpChg>
        <pc:grpChg chg="add">
          <ac:chgData name="Yolanda Nataniela Mota Martins (2544670)" userId="S::2544670@student.uwtsd.ac.uk::1ea95360-c845-4e49-923a-d8871ab55139" providerId="AD" clId="Web-{BD70DA86-5648-A9DC-2F3D-5DC6C4540198}" dt="2026-07-25T13:31:28.016" v="98"/>
          <ac:grpSpMkLst>
            <pc:docMk/>
            <pc:sldMk cId="0" sldId="256"/>
            <ac:grpSpMk id="34" creationId="{DE6174AD-DBB0-43E6-98C2-738DB3A15244}"/>
          </ac:grpSpMkLst>
        </pc:grpChg>
        <pc:picChg chg="add">
          <ac:chgData name="Yolanda Nataniela Mota Martins (2544670)" userId="S::2544670@student.uwtsd.ac.uk::1ea95360-c845-4e49-923a-d8871ab55139" providerId="AD" clId="Web-{BD70DA86-5648-A9DC-2F3D-5DC6C4540198}" dt="2026-07-25T13:31:28.016" v="98"/>
          <ac:picMkLst>
            <pc:docMk/>
            <pc:sldMk cId="0" sldId="256"/>
            <ac:picMk id="20" creationId="{3C8F7D32-2AC6-910A-20E6-642F47D8F1BE}"/>
          </ac:picMkLst>
        </pc:pic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3:31:11.703" v="97"/>
        <pc:sldMkLst>
          <pc:docMk/>
          <pc:sldMk cId="0" sldId="257"/>
        </pc:sldMkLst>
        <pc:spChg chg="mod ord">
          <ac:chgData name="Yolanda Nataniela Mota Martins (2544670)" userId="S::2544670@student.uwtsd.ac.uk::1ea95360-c845-4e49-923a-d8871ab55139" providerId="AD" clId="Web-{BD70DA86-5648-A9DC-2F3D-5DC6C4540198}" dt="2026-07-25T13:31:11.703" v="97"/>
          <ac:spMkLst>
            <pc:docMk/>
            <pc:sldMk cId="0" sldId="257"/>
            <ac:spMk id="2" creationId="{00000000-0000-0000-0000-000000000000}"/>
          </ac:spMkLst>
        </pc:sp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4:04:13.048" v="139" actId="20577"/>
        <pc:sldMkLst>
          <pc:docMk/>
          <pc:sldMk cId="0" sldId="261"/>
        </pc:sldMkLst>
        <pc:spChg chg="mod ord">
          <ac:chgData name="Yolanda Nataniela Mota Martins (2544670)" userId="S::2544670@student.uwtsd.ac.uk::1ea95360-c845-4e49-923a-d8871ab55139" providerId="AD" clId="Web-{BD70DA86-5648-A9DC-2F3D-5DC6C4540198}" dt="2026-07-25T13:31:11.703" v="97"/>
          <ac:spMkLst>
            <pc:docMk/>
            <pc:sldMk cId="0" sldId="261"/>
            <ac:spMk id="2" creationId="{00000000-0000-0000-0000-000000000000}"/>
          </ac:spMkLst>
        </pc:spChg>
        <pc:spChg chg="mod">
          <ac:chgData name="Yolanda Nataniela Mota Martins (2544670)" userId="S::2544670@student.uwtsd.ac.uk::1ea95360-c845-4e49-923a-d8871ab55139" providerId="AD" clId="Web-{BD70DA86-5648-A9DC-2F3D-5DC6C4540198}" dt="2026-07-25T14:04:13.048" v="139" actId="20577"/>
          <ac:spMkLst>
            <pc:docMk/>
            <pc:sldMk cId="0" sldId="261"/>
            <ac:spMk id="3" creationId="{AAC0E3DA-FF68-0427-5AA9-0CEECF7FE190}"/>
          </ac:spMkLst>
        </pc:spChg>
        <pc:spChg chg="mod">
          <ac:chgData name="Yolanda Nataniela Mota Martins (2544670)" userId="S::2544670@student.uwtsd.ac.uk::1ea95360-c845-4e49-923a-d8871ab55139" providerId="AD" clId="Web-{BD70DA86-5648-A9DC-2F3D-5DC6C4540198}" dt="2026-07-25T13:22:58.448" v="10" actId="14100"/>
          <ac:spMkLst>
            <pc:docMk/>
            <pc:sldMk cId="0" sldId="261"/>
            <ac:spMk id="6" creationId="{D1DE79B8-205A-8DE3-A3F7-BE6701FA1F13}"/>
          </ac:spMkLst>
        </pc:spChg>
      </pc:sldChg>
      <pc:sldChg chg="delSp modSp del">
        <pc:chgData name="Yolanda Nataniela Mota Martins (2544670)" userId="S::2544670@student.uwtsd.ac.uk::1ea95360-c845-4e49-923a-d8871ab55139" providerId="AD" clId="Web-{BD70DA86-5648-A9DC-2F3D-5DC6C4540198}" dt="2026-07-25T13:25:32.517" v="47"/>
        <pc:sldMkLst>
          <pc:docMk/>
          <pc:sldMk cId="0" sldId="263"/>
        </pc:sldMkLst>
        <pc:spChg chg="mod">
          <ac:chgData name="Yolanda Nataniela Mota Martins (2544670)" userId="S::2544670@student.uwtsd.ac.uk::1ea95360-c845-4e49-923a-d8871ab55139" providerId="AD" clId="Web-{BD70DA86-5648-A9DC-2F3D-5DC6C4540198}" dt="2026-07-25T13:25:17.485" v="42" actId="20577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Yolanda Nataniela Mota Martins (2544670)" userId="S::2544670@student.uwtsd.ac.uk::1ea95360-c845-4e49-923a-d8871ab55139" providerId="AD" clId="Web-{BD70DA86-5648-A9DC-2F3D-5DC6C4540198}" dt="2026-07-25T13:25:07.703" v="39"/>
          <ac:spMkLst>
            <pc:docMk/>
            <pc:sldMk cId="0" sldId="263"/>
            <ac:spMk id="4" creationId="{398D05C7-107A-1973-5867-29775571995C}"/>
          </ac:spMkLst>
        </pc:sp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3:31:11.703" v="97"/>
        <pc:sldMkLst>
          <pc:docMk/>
          <pc:sldMk cId="2001722934" sldId="264"/>
        </pc:sldMkLst>
        <pc:spChg chg="mod">
          <ac:chgData name="Yolanda Nataniela Mota Martins (2544670)" userId="S::2544670@student.uwtsd.ac.uk::1ea95360-c845-4e49-923a-d8871ab55139" providerId="AD" clId="Web-{BD70DA86-5648-A9DC-2F3D-5DC6C4540198}" dt="2026-07-25T13:29:05.807" v="89" actId="20577"/>
          <ac:spMkLst>
            <pc:docMk/>
            <pc:sldMk cId="2001722934" sldId="264"/>
            <ac:spMk id="3" creationId="{A76FBD14-6121-09B4-7AED-E5055198C79A}"/>
          </ac:spMkLst>
        </pc:spChg>
        <pc:spChg chg="mod">
          <ac:chgData name="Yolanda Nataniela Mota Martins (2544670)" userId="S::2544670@student.uwtsd.ac.uk::1ea95360-c845-4e49-923a-d8871ab55139" providerId="AD" clId="Web-{BD70DA86-5648-A9DC-2F3D-5DC6C4540198}" dt="2026-07-25T13:29:12.838" v="90" actId="14100"/>
          <ac:spMkLst>
            <pc:docMk/>
            <pc:sldMk cId="2001722934" sldId="264"/>
            <ac:spMk id="5" creationId="{3B3498B5-2867-4839-436D-5A5F3B63EDD3}"/>
          </ac:spMkLst>
        </pc:sp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4:05:54.193" v="145" actId="20577"/>
        <pc:sldMkLst>
          <pc:docMk/>
          <pc:sldMk cId="2216072830" sldId="266"/>
        </pc:sldMkLst>
        <pc:spChg chg="mod">
          <ac:chgData name="Yolanda Nataniela Mota Martins (2544670)" userId="S::2544670@student.uwtsd.ac.uk::1ea95360-c845-4e49-923a-d8871ab55139" providerId="AD" clId="Web-{BD70DA86-5648-A9DC-2F3D-5DC6C4540198}" dt="2026-07-25T14:05:54.193" v="145" actId="20577"/>
          <ac:spMkLst>
            <pc:docMk/>
            <pc:sldMk cId="2216072830" sldId="266"/>
            <ac:spMk id="6" creationId="{2889595A-FDA5-C17D-9D2F-4E3D4E7D5BD1}"/>
          </ac:spMkLst>
        </pc:sp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3:54:44.431" v="127" actId="20577"/>
        <pc:sldMkLst>
          <pc:docMk/>
          <pc:sldMk cId="1393650972" sldId="267"/>
        </pc:sldMkLst>
        <pc:spChg chg="mod ord">
          <ac:chgData name="Yolanda Nataniela Mota Martins (2544670)" userId="S::2544670@student.uwtsd.ac.uk::1ea95360-c845-4e49-923a-d8871ab55139" providerId="AD" clId="Web-{BD70DA86-5648-A9DC-2F3D-5DC6C4540198}" dt="2026-07-25T13:31:11.703" v="97"/>
          <ac:spMkLst>
            <pc:docMk/>
            <pc:sldMk cId="1393650972" sldId="267"/>
            <ac:spMk id="2" creationId="{1A7301C7-D99E-FD39-37C1-5566D8970938}"/>
          </ac:spMkLst>
        </pc:spChg>
        <pc:spChg chg="mod">
          <ac:chgData name="Yolanda Nataniela Mota Martins (2544670)" userId="S::2544670@student.uwtsd.ac.uk::1ea95360-c845-4e49-923a-d8871ab55139" providerId="AD" clId="Web-{BD70DA86-5648-A9DC-2F3D-5DC6C4540198}" dt="2026-07-25T13:54:44.431" v="127" actId="20577"/>
          <ac:spMkLst>
            <pc:docMk/>
            <pc:sldMk cId="1393650972" sldId="267"/>
            <ac:spMk id="5" creationId="{674BDD63-BFDB-FF8B-392C-BAA25C21698C}"/>
          </ac:spMkLst>
        </pc:spChg>
      </pc:sldChg>
      <pc:sldChg chg="modSp mod modClrScheme chgLayout">
        <pc:chgData name="Yolanda Nataniela Mota Martins (2544670)" userId="S::2544670@student.uwtsd.ac.uk::1ea95360-c845-4e49-923a-d8871ab55139" providerId="AD" clId="Web-{BD70DA86-5648-A9DC-2F3D-5DC6C4540198}" dt="2026-07-25T13:31:11.703" v="97"/>
        <pc:sldMkLst>
          <pc:docMk/>
          <pc:sldMk cId="1458920029" sldId="268"/>
        </pc:sldMkLst>
        <pc:spChg chg="mod ord">
          <ac:chgData name="Yolanda Nataniela Mota Martins (2544670)" userId="S::2544670@student.uwtsd.ac.uk::1ea95360-c845-4e49-923a-d8871ab55139" providerId="AD" clId="Web-{BD70DA86-5648-A9DC-2F3D-5DC6C4540198}" dt="2026-07-25T13:31:11.703" v="97"/>
          <ac:spMkLst>
            <pc:docMk/>
            <pc:sldMk cId="1458920029" sldId="268"/>
            <ac:spMk id="2" creationId="{E2C3D065-08BD-1DB3-81C5-D792060E3157}"/>
          </ac:spMkLst>
        </pc:spChg>
      </pc:sldChg>
      <pc:sldMasterChg chg="del delSldLayout">
        <pc:chgData name="Yolanda Nataniela Mota Martins (2544670)" userId="S::2544670@student.uwtsd.ac.uk::1ea95360-c845-4e49-923a-d8871ab55139" providerId="AD" clId="Web-{BD70DA86-5648-A9DC-2F3D-5DC6C4540198}" dt="2026-07-25T13:29:32.824" v="91"/>
        <pc:sldMasterMkLst>
          <pc:docMk/>
          <pc:sldMasterMk cId="2209977519" sldId="2147483648"/>
        </pc:sldMasterMkLst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Yolanda Nataniela Mota Martins (2544670)" userId="S::2544670@student.uwtsd.ac.uk::1ea95360-c845-4e49-923a-d8871ab55139" providerId="AD" clId="Web-{BD70DA86-5648-A9DC-2F3D-5DC6C4540198}" dt="2026-07-25T13:29:32.824" v="91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Yolanda Nataniela Mota Martins (2544670)" userId="S::2544670@student.uwtsd.ac.uk::1ea95360-c845-4e49-923a-d8871ab55139" providerId="AD" clId="Web-{BD70DA86-5648-A9DC-2F3D-5DC6C4540198}" dt="2026-07-25T13:29:39.871" v="93"/>
        <pc:sldMasterMkLst>
          <pc:docMk/>
          <pc:sldMasterMk cId="998152245" sldId="2147483660"/>
        </pc:sldMasterMkLst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3168192691" sldId="2147483661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2839281594" sldId="2147483662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1125148449" sldId="2147483663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429010276" sldId="2147483664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2126478435" sldId="2147483665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1933365796" sldId="2147483666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2688121965" sldId="2147483667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2108130965" sldId="2147483668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732447613" sldId="2147483669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1921997499" sldId="2147483670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29:39.871" v="93"/>
          <pc:sldLayoutMkLst>
            <pc:docMk/>
            <pc:sldMasterMk cId="998152245" sldId="2147483660"/>
            <pc:sldLayoutMk cId="1879046778" sldId="2147483671"/>
          </pc:sldLayoutMkLst>
        </pc:sldLayoutChg>
      </pc:sldMasterChg>
      <pc:sldMasterChg chg="add del addSldLayout delSldLayout modSldLayout">
        <pc:chgData name="Yolanda Nataniela Mota Martins (2544670)" userId="S::2544670@student.uwtsd.ac.uk::1ea95360-c845-4e49-923a-d8871ab55139" providerId="AD" clId="Web-{BD70DA86-5648-A9DC-2F3D-5DC6C4540198}" dt="2026-07-25T13:31:11.703" v="97"/>
        <pc:sldMasterMkLst>
          <pc:docMk/>
          <pc:sldMasterMk cId="297658563" sldId="2147483672"/>
        </pc:sldMasterMkLst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1901252952" sldId="2147483673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2236587589" sldId="2147483674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63492133" sldId="2147483675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2671428041" sldId="2147483676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1922658049" sldId="2147483677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4047851588" sldId="2147483678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3839196513" sldId="2147483679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2505230463" sldId="2147483680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613260048" sldId="2147483681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3079977428" sldId="2147483682"/>
          </pc:sldLayoutMkLst>
        </pc:sldLayoutChg>
        <pc:sldLayoutChg chg="add del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7658563" sldId="2147483672"/>
            <pc:sldLayoutMk cId="800705390" sldId="2147483683"/>
          </pc:sldLayoutMkLst>
        </pc:sldLayoutChg>
      </pc:sldMasterChg>
      <pc:sldMasterChg chg="add addSldLayout modSldLayout">
        <pc:chgData name="Yolanda Nataniela Mota Martins (2544670)" userId="S::2544670@student.uwtsd.ac.uk::1ea95360-c845-4e49-923a-d8871ab55139" providerId="AD" clId="Web-{BD70DA86-5648-A9DC-2F3D-5DC6C4540198}" dt="2026-07-25T13:31:11.703" v="97"/>
        <pc:sldMasterMkLst>
          <pc:docMk/>
          <pc:sldMasterMk cId="296767555" sldId="2147483684"/>
        </pc:sldMasterMkLst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3866338888" sldId="2147483685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824774993" sldId="2147483686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491252962" sldId="2147483687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624801837" sldId="2147483688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520134528" sldId="2147483689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554541478" sldId="2147483690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3273788019" sldId="2147483691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1415238898" sldId="2147483692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1318018942" sldId="2147483693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006102402" sldId="2147483694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839035149" sldId="2147483695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1321703916" sldId="2147483696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203067354" sldId="2147483697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438320768" sldId="2147483698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3434366874" sldId="2147483699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2010236010" sldId="2147483700"/>
          </pc:sldLayoutMkLst>
        </pc:sldLayoutChg>
        <pc:sldLayoutChg chg="add mod replId">
          <pc:chgData name="Yolanda Nataniela Mota Martins (2544670)" userId="S::2544670@student.uwtsd.ac.uk::1ea95360-c845-4e49-923a-d8871ab55139" providerId="AD" clId="Web-{BD70DA86-5648-A9DC-2F3D-5DC6C4540198}" dt="2026-07-25T13:31:11.703" v="97"/>
          <pc:sldLayoutMkLst>
            <pc:docMk/>
            <pc:sldMasterMk cId="296767555" sldId="2147483684"/>
            <pc:sldLayoutMk cId="4265853457" sldId="2147483701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1"/>
  <c:style val="2"/>
  <c:chart>
    <c:title>
      <c:layout>
        <c:manualLayout>
          <c:xMode val="edge"/>
          <c:yMode val="edge"/>
          <c:x val="0.2815177790276216"/>
          <c:y val="0.10833333333333332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15272262842144732"/>
          <c:y val="0.26015201224846896"/>
          <c:w val="0.51995156855393077"/>
          <c:h val="0.72793219597550307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Responses</c:v>
                </c:pt>
              </c:strCache>
            </c:strRef>
          </c:tx>
          <c:dPt>
            <c:idx val="0"/>
            <c:bubble3D val="0"/>
            <c:spPr>
              <a:solidFill>
                <a:srgbClr val="92D050"/>
              </a:solidFill>
            </c:spPr>
            <c:extLst>
              <c:ext xmlns:c16="http://schemas.microsoft.com/office/drawing/2014/chart" uri="{C3380CC4-5D6E-409C-BE32-E72D297353CC}">
                <c16:uniqueId val="{00000003-BCDB-6B4B-A330-DCB849162AA7}"/>
              </c:ext>
            </c:extLst>
          </c:dPt>
          <c:dPt>
            <c:idx val="1"/>
            <c:bubble3D val="0"/>
            <c:spPr>
              <a:solidFill>
                <a:srgbClr val="00B0F0"/>
              </a:solidFill>
            </c:spPr>
            <c:extLst>
              <c:ext xmlns:c16="http://schemas.microsoft.com/office/drawing/2014/chart" uri="{C3380CC4-5D6E-409C-BE32-E72D297353CC}">
                <c16:uniqueId val="{00000002-BCDB-6B4B-A330-DCB849162AA7}"/>
              </c:ext>
            </c:extLst>
          </c:dPt>
          <c:dPt>
            <c:idx val="2"/>
            <c:bubble3D val="0"/>
            <c:spPr>
              <a:solidFill>
                <a:srgbClr val="C00000"/>
              </a:solidFill>
            </c:spPr>
            <c:extLst>
              <c:ext xmlns:c16="http://schemas.microsoft.com/office/drawing/2014/chart" uri="{C3380CC4-5D6E-409C-BE32-E72D297353CC}">
                <c16:uniqueId val="{00000001-BCDB-6B4B-A330-DCB849162AA7}"/>
              </c:ext>
            </c:extLst>
          </c:dPt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Satisfied</c:v>
                </c:pt>
                <c:pt idx="1">
                  <c:v>Neutral</c:v>
                </c:pt>
                <c:pt idx="2">
                  <c:v>Not satisfied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46</c:v>
                </c:pt>
                <c:pt idx="1">
                  <c:v>18</c:v>
                </c:pt>
                <c:pt idx="2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DB-6B4B-A330-DCB849162AA7}"/>
            </c:ext>
          </c:extLst>
        </c:ser>
        <c:dLbls>
          <c:showLegendKey val="0"/>
          <c:showVal val="1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5958" y="-4763"/>
            <a:ext cx="5013606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7638" y="1380069"/>
            <a:ext cx="8572389" cy="2616199"/>
          </a:xfrm>
        </p:spPr>
        <p:txBody>
          <a:bodyPr anchor="b">
            <a:normAutofit/>
          </a:bodyPr>
          <a:lstStyle>
            <a:lvl1pPr algn="r">
              <a:defRPr sz="10664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4202" y="3996267"/>
            <a:ext cx="698582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3732">
                <a:solidFill>
                  <a:schemeClr val="tx1"/>
                </a:solidFill>
              </a:defRPr>
            </a:lvl1pPr>
            <a:lvl2pPr marL="8125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6251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4377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2503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0629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8754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6880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5006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1023" y="5883276"/>
            <a:ext cx="432291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338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49005" y="5867132"/>
            <a:ext cx="551023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774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610" y="2666999"/>
            <a:ext cx="8928421" cy="2110382"/>
          </a:xfrm>
        </p:spPr>
        <p:txBody>
          <a:bodyPr anchor="b"/>
          <a:lstStyle>
            <a:lvl1pPr algn="r">
              <a:defRPr sz="7109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1608" y="4777381"/>
            <a:ext cx="892842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3555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5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685801"/>
            <a:ext cx="10016104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3926" y="2667000"/>
            <a:ext cx="4893780" cy="3124201"/>
          </a:xfrm>
        </p:spPr>
        <p:txBody>
          <a:bodyPr>
            <a:normAutofit/>
          </a:bodyPr>
          <a:lstStyle>
            <a:lvl1pPr>
              <a:defRPr sz="3199"/>
            </a:lvl1pPr>
            <a:lvl2pPr>
              <a:defRPr sz="2844"/>
            </a:lvl2pPr>
            <a:lvl3pPr>
              <a:defRPr sz="2488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6246" y="2667000"/>
            <a:ext cx="4893781" cy="3124200"/>
          </a:xfrm>
        </p:spPr>
        <p:txBody>
          <a:bodyPr>
            <a:normAutofit/>
          </a:bodyPr>
          <a:lstStyle>
            <a:lvl1pPr>
              <a:defRPr sz="3199"/>
            </a:lvl1pPr>
            <a:lvl2pPr>
              <a:defRPr sz="2844"/>
            </a:lvl2pPr>
            <a:lvl3pPr>
              <a:defRPr sz="2488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801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1718" y="2658533"/>
            <a:ext cx="4605988" cy="576262"/>
          </a:xfrm>
        </p:spPr>
        <p:txBody>
          <a:bodyPr anchor="b">
            <a:noAutofit/>
          </a:bodyPr>
          <a:lstStyle>
            <a:lvl1pPr marL="0" indent="0">
              <a:buNone/>
              <a:defRPr sz="4976" b="0">
                <a:solidFill>
                  <a:schemeClr val="accent1">
                    <a:lumMod val="75000"/>
                  </a:schemeClr>
                </a:solidFill>
              </a:defRPr>
            </a:lvl1pPr>
            <a:lvl2pPr marL="812582" indent="0">
              <a:buNone/>
              <a:defRPr sz="3555" b="1"/>
            </a:lvl2pPr>
            <a:lvl3pPr marL="1625163" indent="0">
              <a:buNone/>
              <a:defRPr sz="3199" b="1"/>
            </a:lvl3pPr>
            <a:lvl4pPr marL="2437745" indent="0">
              <a:buNone/>
              <a:defRPr sz="2844" b="1"/>
            </a:lvl4pPr>
            <a:lvl5pPr marL="3250326" indent="0">
              <a:buNone/>
              <a:defRPr sz="2844" b="1"/>
            </a:lvl5pPr>
            <a:lvl6pPr marL="4062908" indent="0">
              <a:buNone/>
              <a:defRPr sz="2844" b="1"/>
            </a:lvl6pPr>
            <a:lvl7pPr marL="4875489" indent="0">
              <a:buNone/>
              <a:defRPr sz="2844" b="1"/>
            </a:lvl7pPr>
            <a:lvl8pPr marL="5688071" indent="0">
              <a:buNone/>
              <a:defRPr sz="2844" b="1"/>
            </a:lvl8pPr>
            <a:lvl9pPr marL="6500652" indent="0">
              <a:buNone/>
              <a:defRPr sz="2844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3925" y="3335337"/>
            <a:ext cx="4893781" cy="2455862"/>
          </a:xfrm>
        </p:spPr>
        <p:txBody>
          <a:bodyPr anchor="t">
            <a:normAutofit/>
          </a:bodyPr>
          <a:lstStyle>
            <a:lvl1pPr>
              <a:defRPr sz="3199"/>
            </a:lvl1pPr>
            <a:lvl2pPr>
              <a:defRPr sz="2844"/>
            </a:lvl2pPr>
            <a:lvl3pPr>
              <a:defRPr sz="2488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8696" y="2667000"/>
            <a:ext cx="4621333" cy="576262"/>
          </a:xfrm>
        </p:spPr>
        <p:txBody>
          <a:bodyPr anchor="b">
            <a:noAutofit/>
          </a:bodyPr>
          <a:lstStyle>
            <a:lvl1pPr marL="0" indent="0">
              <a:buNone/>
              <a:defRPr sz="4976" b="0">
                <a:solidFill>
                  <a:schemeClr val="accent1">
                    <a:lumMod val="75000"/>
                  </a:schemeClr>
                </a:solidFill>
              </a:defRPr>
            </a:lvl1pPr>
            <a:lvl2pPr marL="812582" indent="0">
              <a:buNone/>
              <a:defRPr sz="3555" b="1"/>
            </a:lvl2pPr>
            <a:lvl3pPr marL="1625163" indent="0">
              <a:buNone/>
              <a:defRPr sz="3199" b="1"/>
            </a:lvl3pPr>
            <a:lvl4pPr marL="2437745" indent="0">
              <a:buNone/>
              <a:defRPr sz="2844" b="1"/>
            </a:lvl4pPr>
            <a:lvl5pPr marL="3250326" indent="0">
              <a:buNone/>
              <a:defRPr sz="2844" b="1"/>
            </a:lvl5pPr>
            <a:lvl6pPr marL="4062908" indent="0">
              <a:buNone/>
              <a:defRPr sz="2844" b="1"/>
            </a:lvl6pPr>
            <a:lvl7pPr marL="4875489" indent="0">
              <a:buNone/>
              <a:defRPr sz="2844" b="1"/>
            </a:lvl7pPr>
            <a:lvl8pPr marL="5688071" indent="0">
              <a:buNone/>
              <a:defRPr sz="2844" b="1"/>
            </a:lvl8pPr>
            <a:lvl9pPr marL="6500652" indent="0">
              <a:buNone/>
              <a:defRPr sz="2844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6246" y="3335337"/>
            <a:ext cx="4893781" cy="2455862"/>
          </a:xfrm>
        </p:spPr>
        <p:txBody>
          <a:bodyPr anchor="t">
            <a:normAutofit/>
          </a:bodyPr>
          <a:lstStyle>
            <a:lvl1pPr>
              <a:defRPr sz="3199"/>
            </a:lvl1pPr>
            <a:lvl2pPr>
              <a:defRPr sz="2844"/>
            </a:lvl2pPr>
            <a:lvl3pPr>
              <a:defRPr sz="2488"/>
            </a:lvl3pPr>
            <a:lvl4pPr>
              <a:defRPr sz="2133"/>
            </a:lvl4pPr>
            <a:lvl5pPr>
              <a:defRPr sz="2133"/>
            </a:lvl5pPr>
            <a:lvl6pPr>
              <a:defRPr sz="2133"/>
            </a:lvl6pPr>
            <a:lvl7pPr>
              <a:defRPr sz="2133"/>
            </a:lvl7pPr>
            <a:lvl8pPr>
              <a:defRPr sz="2133"/>
            </a:lvl8pPr>
            <a:lvl9pPr>
              <a:defRPr sz="213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134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541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788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1600200"/>
            <a:ext cx="3548197" cy="1371600"/>
          </a:xfrm>
        </p:spPr>
        <p:txBody>
          <a:bodyPr anchor="b">
            <a:normAutofit/>
          </a:bodyPr>
          <a:lstStyle>
            <a:lvl1pPr algn="ctr">
              <a:defRPr sz="4266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0663" y="685800"/>
            <a:ext cx="6239365" cy="5105401"/>
          </a:xfrm>
        </p:spPr>
        <p:txBody>
          <a:bodyPr anchor="ctr">
            <a:normAutofit/>
          </a:bodyPr>
          <a:lstStyle>
            <a:lvl1pPr>
              <a:defRPr sz="3555"/>
            </a:lvl1pPr>
            <a:lvl2pPr>
              <a:defRPr sz="3199"/>
            </a:lvl2pPr>
            <a:lvl3pPr>
              <a:defRPr sz="2844"/>
            </a:lvl3pPr>
            <a:lvl4pPr>
              <a:defRPr sz="2488"/>
            </a:lvl4pPr>
            <a:lvl5pPr>
              <a:defRPr sz="2488"/>
            </a:lvl5pPr>
            <a:lvl6pPr>
              <a:defRPr sz="2488"/>
            </a:lvl6pPr>
            <a:lvl7pPr>
              <a:defRPr sz="2488"/>
            </a:lvl7pPr>
            <a:lvl8pPr>
              <a:defRPr sz="2488"/>
            </a:lvl8pPr>
            <a:lvl9pPr>
              <a:defRPr sz="2488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3926" y="2971800"/>
            <a:ext cx="3548197" cy="1828800"/>
          </a:xfrm>
        </p:spPr>
        <p:txBody>
          <a:bodyPr>
            <a:normAutofit/>
          </a:bodyPr>
          <a:lstStyle>
            <a:lvl1pPr marL="0" indent="0" algn="ctr">
              <a:buNone/>
              <a:defRPr sz="2844"/>
            </a:lvl1pPr>
            <a:lvl2pPr marL="812582" indent="0">
              <a:buNone/>
              <a:defRPr sz="2133"/>
            </a:lvl2pPr>
            <a:lvl3pPr marL="1625163" indent="0">
              <a:buNone/>
              <a:defRPr sz="1777"/>
            </a:lvl3pPr>
            <a:lvl4pPr marL="2437745" indent="0">
              <a:buNone/>
              <a:defRPr sz="1600"/>
            </a:lvl4pPr>
            <a:lvl5pPr marL="3250326" indent="0">
              <a:buNone/>
              <a:defRPr sz="1600"/>
            </a:lvl5pPr>
            <a:lvl6pPr marL="4062908" indent="0">
              <a:buNone/>
              <a:defRPr sz="1600"/>
            </a:lvl6pPr>
            <a:lvl7pPr marL="4875489" indent="0">
              <a:buNone/>
              <a:defRPr sz="1600"/>
            </a:lvl7pPr>
            <a:lvl8pPr marL="5688071" indent="0">
              <a:buNone/>
              <a:defRPr sz="1600"/>
            </a:lvl8pPr>
            <a:lvl9pPr marL="6500652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238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338" y="1752599"/>
            <a:ext cx="5424745" cy="1371600"/>
          </a:xfrm>
        </p:spPr>
        <p:txBody>
          <a:bodyPr anchor="b">
            <a:normAutofit/>
          </a:bodyPr>
          <a:lstStyle>
            <a:lvl1pPr algn="ctr">
              <a:defRPr sz="4976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2704" y="914400"/>
            <a:ext cx="3280120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582" indent="0">
              <a:buNone/>
              <a:defRPr sz="2844"/>
            </a:lvl2pPr>
            <a:lvl3pPr marL="1625163" indent="0">
              <a:buNone/>
              <a:defRPr sz="2844"/>
            </a:lvl3pPr>
            <a:lvl4pPr marL="2437745" indent="0">
              <a:buNone/>
              <a:defRPr sz="2844"/>
            </a:lvl4pPr>
            <a:lvl5pPr marL="3250326" indent="0">
              <a:buNone/>
              <a:defRPr sz="2844"/>
            </a:lvl5pPr>
            <a:lvl6pPr marL="4062908" indent="0">
              <a:buNone/>
              <a:defRPr sz="2844"/>
            </a:lvl6pPr>
            <a:lvl7pPr marL="4875489" indent="0">
              <a:buNone/>
              <a:defRPr sz="2844"/>
            </a:lvl7pPr>
            <a:lvl8pPr marL="5688071" indent="0">
              <a:buNone/>
              <a:defRPr sz="2844"/>
            </a:lvl8pPr>
            <a:lvl9pPr marL="6500652" indent="0">
              <a:buNone/>
              <a:defRPr sz="284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338" y="3124199"/>
            <a:ext cx="5424745" cy="1828800"/>
          </a:xfrm>
        </p:spPr>
        <p:txBody>
          <a:bodyPr>
            <a:normAutofit/>
          </a:bodyPr>
          <a:lstStyle>
            <a:lvl1pPr marL="0" indent="0" algn="ctr">
              <a:buNone/>
              <a:defRPr sz="3199"/>
            </a:lvl1pPr>
            <a:lvl2pPr marL="812582" indent="0">
              <a:buNone/>
              <a:defRPr sz="2133"/>
            </a:lvl2pPr>
            <a:lvl3pPr marL="1625163" indent="0">
              <a:buNone/>
              <a:defRPr sz="1777"/>
            </a:lvl3pPr>
            <a:lvl4pPr marL="2437745" indent="0">
              <a:buNone/>
              <a:defRPr sz="1600"/>
            </a:lvl4pPr>
            <a:lvl5pPr marL="3250326" indent="0">
              <a:buNone/>
              <a:defRPr sz="1600"/>
            </a:lvl5pPr>
            <a:lvl6pPr marL="4062908" indent="0">
              <a:buNone/>
              <a:defRPr sz="1600"/>
            </a:lvl6pPr>
            <a:lvl7pPr marL="4875489" indent="0">
              <a:buNone/>
              <a:defRPr sz="1600"/>
            </a:lvl7pPr>
            <a:lvl8pPr marL="5688071" indent="0">
              <a:buNone/>
              <a:defRPr sz="1600"/>
            </a:lvl8pPr>
            <a:lvl9pPr marL="6500652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018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5" y="4732865"/>
            <a:ext cx="10016102" cy="566738"/>
          </a:xfrm>
        </p:spPr>
        <p:txBody>
          <a:bodyPr anchor="b">
            <a:normAutofit/>
          </a:bodyPr>
          <a:lstStyle>
            <a:lvl1pPr algn="ctr">
              <a:defRPr sz="4266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5391" y="932112"/>
            <a:ext cx="8223802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582" indent="0">
              <a:buNone/>
              <a:defRPr sz="2844"/>
            </a:lvl2pPr>
            <a:lvl3pPr marL="1625163" indent="0">
              <a:buNone/>
              <a:defRPr sz="2844"/>
            </a:lvl3pPr>
            <a:lvl4pPr marL="2437745" indent="0">
              <a:buNone/>
              <a:defRPr sz="2844"/>
            </a:lvl4pPr>
            <a:lvl5pPr marL="3250326" indent="0">
              <a:buNone/>
              <a:defRPr sz="2844"/>
            </a:lvl5pPr>
            <a:lvl6pPr marL="4062908" indent="0">
              <a:buNone/>
              <a:defRPr sz="2844"/>
            </a:lvl6pPr>
            <a:lvl7pPr marL="4875489" indent="0">
              <a:buNone/>
              <a:defRPr sz="2844"/>
            </a:lvl7pPr>
            <a:lvl8pPr marL="5688071" indent="0">
              <a:buNone/>
              <a:defRPr sz="2844"/>
            </a:lvl8pPr>
            <a:lvl9pPr marL="6500652" indent="0">
              <a:buNone/>
              <a:defRPr sz="2844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3925" y="5299603"/>
            <a:ext cx="10016102" cy="493712"/>
          </a:xfrm>
        </p:spPr>
        <p:txBody>
          <a:bodyPr>
            <a:normAutofit/>
          </a:bodyPr>
          <a:lstStyle>
            <a:lvl1pPr marL="0" indent="0" algn="ctr">
              <a:buNone/>
              <a:defRPr sz="2488"/>
            </a:lvl1pPr>
            <a:lvl2pPr marL="812582" indent="0">
              <a:buNone/>
              <a:defRPr sz="2133"/>
            </a:lvl2pPr>
            <a:lvl3pPr marL="1625163" indent="0">
              <a:buNone/>
              <a:defRPr sz="1777"/>
            </a:lvl3pPr>
            <a:lvl4pPr marL="2437745" indent="0">
              <a:buNone/>
              <a:defRPr sz="1600"/>
            </a:lvl4pPr>
            <a:lvl5pPr marL="3250326" indent="0">
              <a:buNone/>
              <a:defRPr sz="1600"/>
            </a:lvl5pPr>
            <a:lvl6pPr marL="4062908" indent="0">
              <a:buNone/>
              <a:defRPr sz="1600"/>
            </a:lvl6pPr>
            <a:lvl7pPr marL="4875489" indent="0">
              <a:buNone/>
              <a:defRPr sz="1600"/>
            </a:lvl7pPr>
            <a:lvl8pPr marL="5688071" indent="0">
              <a:buNone/>
              <a:defRPr sz="1600"/>
            </a:lvl8pPr>
            <a:lvl9pPr marL="6500652" indent="0">
              <a:buNone/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10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685800"/>
            <a:ext cx="10016102" cy="3048000"/>
          </a:xfrm>
        </p:spPr>
        <p:txBody>
          <a:bodyPr anchor="ctr">
            <a:normAutofit/>
          </a:bodyPr>
          <a:lstStyle>
            <a:lvl1pPr algn="ctr">
              <a:defRPr sz="5687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6" y="4343400"/>
            <a:ext cx="10016104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3555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035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196" y="863023"/>
            <a:ext cx="609441" cy="584776"/>
          </a:xfrm>
          <a:prstGeom prst="rect">
            <a:avLst/>
          </a:prstGeom>
        </p:spPr>
        <p:txBody>
          <a:bodyPr vert="horz" lIns="162518" tIns="81259" rIns="162518" bIns="812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421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0588" y="2819399"/>
            <a:ext cx="609441" cy="584776"/>
          </a:xfrm>
          <a:prstGeom prst="rect">
            <a:avLst/>
          </a:prstGeom>
        </p:spPr>
        <p:txBody>
          <a:bodyPr vert="horz" lIns="162518" tIns="81259" rIns="162518" bIns="812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421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637" y="685801"/>
            <a:ext cx="8987671" cy="2743199"/>
          </a:xfrm>
        </p:spPr>
        <p:txBody>
          <a:bodyPr anchor="ctr">
            <a:normAutofit/>
          </a:bodyPr>
          <a:lstStyle>
            <a:lvl1pPr algn="ctr">
              <a:defRPr sz="5687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177" y="3428999"/>
            <a:ext cx="853059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3199"/>
            </a:lvl1pPr>
            <a:lvl2pPr marL="812582" indent="0">
              <a:buFontTx/>
              <a:buNone/>
              <a:defRPr/>
            </a:lvl2pPr>
            <a:lvl3pPr marL="1625163" indent="0">
              <a:buFontTx/>
              <a:buNone/>
              <a:defRPr/>
            </a:lvl3pPr>
            <a:lvl4pPr marL="2437745" indent="0">
              <a:buFontTx/>
              <a:buNone/>
              <a:defRPr/>
            </a:lvl4pPr>
            <a:lvl5pPr marL="3250326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343400"/>
            <a:ext cx="1001610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3555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703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7" y="3308581"/>
            <a:ext cx="10016100" cy="1468800"/>
          </a:xfrm>
        </p:spPr>
        <p:txBody>
          <a:bodyPr anchor="b">
            <a:normAutofit/>
          </a:bodyPr>
          <a:lstStyle>
            <a:lvl1pPr algn="r">
              <a:defRPr sz="5687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777381"/>
            <a:ext cx="100161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3555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0673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196" y="863023"/>
            <a:ext cx="609441" cy="584776"/>
          </a:xfrm>
          <a:prstGeom prst="rect">
            <a:avLst/>
          </a:prstGeom>
        </p:spPr>
        <p:txBody>
          <a:bodyPr vert="horz" lIns="162518" tIns="81259" rIns="162518" bIns="812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421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0588" y="2819399"/>
            <a:ext cx="609441" cy="584776"/>
          </a:xfrm>
          <a:prstGeom prst="rect">
            <a:avLst/>
          </a:prstGeom>
        </p:spPr>
        <p:txBody>
          <a:bodyPr vert="horz" lIns="162518" tIns="81259" rIns="162518" bIns="812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4218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637" y="685801"/>
            <a:ext cx="8987671" cy="2743199"/>
          </a:xfrm>
        </p:spPr>
        <p:txBody>
          <a:bodyPr anchor="ctr">
            <a:normAutofit/>
          </a:bodyPr>
          <a:lstStyle>
            <a:lvl1pPr algn="ctr">
              <a:defRPr sz="5687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3926" y="3886200"/>
            <a:ext cx="10016101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4266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775200"/>
            <a:ext cx="10016101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3199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320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926" y="685801"/>
            <a:ext cx="10016103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3926" y="3505200"/>
            <a:ext cx="10016104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4976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5" y="4343400"/>
            <a:ext cx="10016104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3199">
                <a:solidFill>
                  <a:schemeClr val="tx1"/>
                </a:solidFill>
              </a:defRPr>
            </a:lvl1pPr>
            <a:lvl2pPr marL="812582" indent="0">
              <a:buNone/>
              <a:defRPr sz="3199">
                <a:solidFill>
                  <a:schemeClr val="tx1">
                    <a:tint val="75000"/>
                  </a:schemeClr>
                </a:solidFill>
              </a:defRPr>
            </a:lvl2pPr>
            <a:lvl3pPr marL="1625163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7745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4pPr>
            <a:lvl5pPr marL="3250326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5pPr>
            <a:lvl6pPr marL="4062908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6pPr>
            <a:lvl7pPr marL="4875489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7pPr>
            <a:lvl8pPr marL="5688071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8pPr>
            <a:lvl9pPr marL="6500652" indent="0">
              <a:buNone/>
              <a:defRPr sz="24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366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2360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0121" y="685800"/>
            <a:ext cx="1769908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3925" y="685800"/>
            <a:ext cx="8017654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853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773" y="1"/>
            <a:ext cx="2436178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3925" y="685801"/>
            <a:ext cx="10016104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3924" y="2667000"/>
            <a:ext cx="10016104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0122" y="5883276"/>
            <a:ext cx="11427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7/25/2026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1610" y="5883276"/>
            <a:ext cx="70823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7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9005" y="5883276"/>
            <a:ext cx="551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7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67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5957" y="-4763"/>
            <a:ext cx="5013607" cy="6862763"/>
            <a:chOff x="2928938" y="-4763"/>
            <a:chExt cx="5014912" cy="6862763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8329" y="-4763"/>
            <a:ext cx="5013607" cy="6862763"/>
            <a:chOff x="2928938" y="-4763"/>
            <a:chExt cx="5014912" cy="6862763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6880" y="1380068"/>
            <a:ext cx="6053146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/>
              <a:t>River Fitness Customer Feedback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6334603" y="3996267"/>
            <a:ext cx="5165423" cy="13885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/>
              <a:t>DS2 Business Digital Artefact</a:t>
            </a:r>
          </a:p>
          <a:p>
            <a:r>
              <a:rPr lang="en-US" sz="2100"/>
              <a:t>Customer Feedback Summary</a:t>
            </a:r>
          </a:p>
        </p:txBody>
      </p:sp>
      <p:pic>
        <p:nvPicPr>
          <p:cNvPr id="20" name="Picture 19" descr="Person writing on a notepad">
            <a:extLst>
              <a:ext uri="{FF2B5EF4-FFF2-40B4-BE49-F238E27FC236}">
                <a16:creationId xmlns:a16="http://schemas.microsoft.com/office/drawing/2014/main" id="{3C8F7D32-2AC6-910A-20E6-642F47D8F1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832" r="10144" b="-7"/>
          <a:stretch>
            <a:fillRect/>
          </a:stretch>
        </p:blipFill>
        <p:spPr>
          <a:xfrm>
            <a:off x="20" y="10"/>
            <a:ext cx="5446861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0861006F-89C6-BE93-17D9-5B287E1023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19296" y="5883275"/>
            <a:ext cx="114270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0E526A67-A89D-44A1-ABAD-DDC166CEA738}" type="datetime1">
              <a:rPr lang="en-US" sz="1000">
                <a:solidFill>
                  <a:srgbClr val="FFFFFF"/>
                </a:solidFill>
              </a:rPr>
              <a:pPr defTabSz="914400">
                <a:spcAft>
                  <a:spcPts val="600"/>
                </a:spcAft>
              </a:pPr>
              <a:t>7/25/2026</a:t>
            </a:fld>
            <a:endParaRPr lang="en-US" sz="1000">
              <a:solidFill>
                <a:srgbClr val="FFFFFF"/>
              </a:solidFill>
            </a:endParaRP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0F1686EE-2E24-E3BA-DE1C-926EB4204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34803" y="5883275"/>
            <a:ext cx="358136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F20281E2-3DD7-C05A-661A-A068CC704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003" y="5883275"/>
            <a:ext cx="55102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8DFDE724-0293-4953-AE9D-4D814FA589B0}" type="slidenum">
              <a:rPr lang="en-US" sz="1000" smtClean="0"/>
              <a:pPr defTabSz="914400">
                <a:spcAft>
                  <a:spcPts val="600"/>
                </a:spcAft>
              </a:pPr>
              <a:t>1</a:t>
            </a:fld>
            <a:endParaRPr lang="en-US" sz="1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Customer Feedback Results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417638"/>
            <a:ext cx="523308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/>
            </a:pPr>
            <a:r>
              <a:t>Survey Results</a:t>
            </a:r>
          </a:p>
          <a:p>
            <a:pPr>
              <a:defRPr sz="2000"/>
            </a:pPr>
            <a:r>
              <a:t>Satisfied: 46 (61.3%)</a:t>
            </a:r>
          </a:p>
          <a:p>
            <a:pPr>
              <a:defRPr sz="2000"/>
            </a:pPr>
            <a:r>
              <a:t>Neutral: 18 (24.0%)</a:t>
            </a:r>
          </a:p>
          <a:p>
            <a:pPr>
              <a:defRPr sz="2000"/>
            </a:pPr>
            <a:r>
              <a:t>Not satisfied: 11 (14.7%)</a:t>
            </a:r>
          </a:p>
        </p:txBody>
      </p:sp>
      <p:graphicFrame>
        <p:nvGraphicFramePr>
          <p:cNvPr id="4" name="Char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142866"/>
              </p:ext>
            </p:extLst>
          </p:nvPr>
        </p:nvGraphicFramePr>
        <p:xfrm>
          <a:off x="5330825" y="1143000"/>
          <a:ext cx="640080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2C29107-A09E-D802-30EF-021E00D0DB42}"/>
              </a:ext>
            </a:extLst>
          </p:cNvPr>
          <p:cNvSpPr txBox="1"/>
          <p:nvPr/>
        </p:nvSpPr>
        <p:spPr>
          <a:xfrm>
            <a:off x="685800" y="3106429"/>
            <a:ext cx="540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 sz="2000"/>
            </a:pPr>
            <a:r>
              <a:rPr lang="en-GB"/>
              <a:t>The survey had 75 responses.</a:t>
            </a:r>
          </a:p>
          <a:p>
            <a:pPr>
              <a:defRPr sz="2000"/>
            </a:pPr>
            <a:r>
              <a:rPr lang="en-GB"/>
              <a:t>Most customers were satisfied.</a:t>
            </a:r>
          </a:p>
          <a:p>
            <a:pPr>
              <a:defRPr sz="2000"/>
            </a:pPr>
            <a:r>
              <a:rPr lang="en-GB"/>
              <a:t>River Fitness should improve the areas where customers were not satisfied.</a:t>
            </a: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01C7-D99E-FD39-37C1-5566D897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274638"/>
            <a:ext cx="7543800" cy="1143000"/>
          </a:xfrm>
        </p:spPr>
        <p:txBody>
          <a:bodyPr>
            <a:normAutofit/>
          </a:bodyPr>
          <a:lstStyle/>
          <a:p>
            <a:r>
              <a:rPr lang="en-US" sz="3200" cap="all"/>
              <a:t>DECISION &amp; INTERACTION </a:t>
            </a:r>
            <a:endParaRPr lang="en-US" sz="1600" cap="all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4BDD63-BFDB-FF8B-392C-BAA25C21698C}"/>
              </a:ext>
            </a:extLst>
          </p:cNvPr>
          <p:cNvSpPr txBox="1"/>
          <p:nvPr/>
        </p:nvSpPr>
        <p:spPr>
          <a:xfrm>
            <a:off x="266700" y="1533604"/>
            <a:ext cx="37327102" cy="384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 sz="2000"/>
            </a:pPr>
            <a:r>
              <a:rPr lang="en-GB" sz="2800" b="1" dirty="0"/>
              <a:t>1-Why I chose PowerPoint:</a:t>
            </a:r>
            <a:endParaRPr lang="en-GB" sz="2800" b="1" dirty="0"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000"/>
            </a:pPr>
            <a:endParaRPr lang="en-GB" b="1" dirty="0"/>
          </a:p>
          <a:p>
            <a:pPr>
              <a:defRPr sz="2000"/>
            </a:pPr>
            <a:r>
              <a:rPr lang="en-GB" dirty="0"/>
              <a:t>I chose PowerPoint because I found it  easy to use and helps me organise my work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cap="all" dirty="0"/>
              <a:t>BAKER ET AL ( 2018 ) stated that </a:t>
            </a:r>
            <a:r>
              <a:rPr lang="en-GB" dirty="0"/>
              <a:t>With PowerPoint I can use </a:t>
            </a:r>
            <a:r>
              <a:rPr lang="en-GB"/>
              <a:t>images, charts</a:t>
            </a:r>
            <a:r>
              <a:rPr lang="en-GB" dirty="0"/>
              <a:t> and short points and we can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/>
              <a:t>create</a:t>
            </a:r>
            <a:r>
              <a:rPr lang="en-GB" dirty="0"/>
              <a:t> a scenario with customer's feedback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cap="all" dirty="0"/>
              <a:t> </a:t>
            </a:r>
            <a:r>
              <a:rPr lang="en-GB" dirty="0"/>
              <a:t>demonstrated by a graph when we can see the results about the </a:t>
            </a:r>
            <a:r>
              <a:rPr lang="en-GB"/>
              <a:t>percentage . PowerPoint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dirty="0"/>
              <a:t>offers many advantages including image transition effects, </a:t>
            </a:r>
            <a:r>
              <a:rPr lang="en-GB"/>
              <a:t>colours</a:t>
            </a:r>
            <a:r>
              <a:rPr lang="en-GB" dirty="0"/>
              <a:t>  shapes animations sound</a:t>
            </a:r>
            <a:endParaRPr lang="en-GB" dirty="0">
              <a:ea typeface="Calibri"/>
              <a:cs typeface="Calibri"/>
            </a:endParaRPr>
          </a:p>
          <a:p>
            <a:pPr>
              <a:defRPr sz="2000"/>
            </a:pPr>
            <a:r>
              <a:rPr lang="en-GB" dirty="0"/>
              <a:t>effects and videos it can also be used for personal or professional use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dirty="0"/>
              <a:t>I chose power point because it makes presenting and understanding my work easier and helps us become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dirty="0"/>
              <a:t>more dynamic in terms of scenario creation and a presentations it's easy to </a:t>
            </a:r>
            <a:r>
              <a:rPr lang="en-GB"/>
              <a:t>access</a:t>
            </a:r>
            <a:r>
              <a:rPr lang="en-GB" dirty="0"/>
              <a:t> it is advantageous because </a:t>
            </a:r>
            <a:endParaRPr lang="en-GB">
              <a:ea typeface="Calibri"/>
              <a:cs typeface="Calibri"/>
            </a:endParaRPr>
          </a:p>
          <a:p>
            <a:pPr>
              <a:defRPr sz="2000"/>
            </a:pPr>
            <a:r>
              <a:rPr lang="en-GB" dirty="0"/>
              <a:t>It has a logical organization.</a:t>
            </a:r>
            <a:endParaRPr lang="en-GB" dirty="0">
              <a:ea typeface="Calibri"/>
              <a:cs typeface="Calibri"/>
            </a:endParaRPr>
          </a:p>
          <a:p>
            <a:endParaRPr lang="en-US" sz="1600" cap="all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3650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6FBD14-6121-09B4-7AED-E5055198C79A}"/>
              </a:ext>
            </a:extLst>
          </p:cNvPr>
          <p:cNvSpPr txBox="1"/>
          <p:nvPr/>
        </p:nvSpPr>
        <p:spPr>
          <a:xfrm>
            <a:off x="565136" y="1367778"/>
            <a:ext cx="9774658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>
              <a:defRPr/>
            </a:pPr>
            <a:r>
              <a:rPr lang="en-GB" sz="2000" dirty="0">
                <a:solidFill>
                  <a:prstClr val="black"/>
                </a:solidFill>
              </a:rPr>
              <a:t>I used the survey results that were provided in the task. There were 46 satisfied customers, 18 neutral customers and 11 customers who were not satisfied. I entered these numbers into Excel to create the pie chart. I then added the chart to my PowerPoint and used the results to write a simple summary of the customer feedback.</a:t>
            </a:r>
            <a:endParaRPr lang="en-US"/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endParaRPr lang="en-GB" sz="2000" b="1" dirty="0"/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C890E6-D479-E41D-8C16-1147E522A8F3}"/>
              </a:ext>
            </a:extLst>
          </p:cNvPr>
          <p:cNvSpPr txBox="1"/>
          <p:nvPr/>
        </p:nvSpPr>
        <p:spPr>
          <a:xfrm>
            <a:off x="831273" y="593767"/>
            <a:ext cx="421660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800" b="1" dirty="0"/>
              <a:t>2-What information I used:</a:t>
            </a:r>
            <a:endParaRPr lang="en-GB" sz="2800" b="1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3498B5-2867-4839-436D-5A5F3B63EDD3}"/>
              </a:ext>
            </a:extLst>
          </p:cNvPr>
          <p:cNvSpPr txBox="1"/>
          <p:nvPr/>
        </p:nvSpPr>
        <p:spPr>
          <a:xfrm>
            <a:off x="528118" y="3088471"/>
            <a:ext cx="10860667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/>
              <a:t>3-How I created my artefact:</a:t>
            </a:r>
            <a:endParaRPr lang="en-US" sz="2800" b="1" dirty="0">
              <a:ea typeface="Calibri"/>
              <a:cs typeface="Calibri"/>
            </a:endParaRPr>
          </a:p>
          <a:p>
            <a:endParaRPr lang="en-US" dirty="0"/>
          </a:p>
          <a:p>
            <a:r>
              <a:rPr lang="en-US" dirty="0"/>
              <a:t>I created my artefact </a:t>
            </a:r>
            <a:r>
              <a:rPr lang="en-US" sz="2000" dirty="0"/>
              <a:t>using</a:t>
            </a:r>
            <a:r>
              <a:rPr lang="en-US" dirty="0"/>
              <a:t> the information what I received in class using PowerPoint I used the customer  </a:t>
            </a:r>
          </a:p>
          <a:p>
            <a:r>
              <a:rPr lang="en-US" dirty="0"/>
              <a:t>feedback results to make a pie chart I used different sections to show satisfied neutral and </a:t>
            </a:r>
            <a:r>
              <a:rPr lang="en-US" dirty="0" err="1"/>
              <a:t>dissafied</a:t>
            </a:r>
            <a:r>
              <a:rPr lang="en-US" dirty="0"/>
              <a:t> customers </a:t>
            </a:r>
          </a:p>
          <a:p>
            <a:r>
              <a:rPr lang="en-US" dirty="0"/>
              <a:t>I simplified the chart to make the results easier to understand.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722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1" y="447632"/>
            <a:ext cx="4000500" cy="750973"/>
          </a:xfrm>
        </p:spPr>
        <p:txBody>
          <a:bodyPr>
            <a:normAutofit/>
          </a:bodyPr>
          <a:lstStyle/>
          <a:p>
            <a:r>
              <a:rPr lang="en-GB" sz="2800" b="1" dirty="0"/>
              <a:t>4-</a:t>
            </a:r>
            <a:r>
              <a:rPr sz="2800" b="1" dirty="0"/>
              <a:t>What </a:t>
            </a:r>
            <a:r>
              <a:rPr lang="en-GB" sz="2800" b="1" dirty="0"/>
              <a:t>changes </a:t>
            </a:r>
            <a:r>
              <a:rPr sz="2800" b="1" dirty="0"/>
              <a:t>I made</a:t>
            </a:r>
            <a:r>
              <a:rPr lang="en-US" sz="2800" b="1" dirty="0"/>
              <a:t>:</a:t>
            </a:r>
            <a:endParaRPr lang="en-US" sz="2800" b="1" dirty="0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DE79B8-205A-8DE3-A3F7-BE6701FA1F13}"/>
              </a:ext>
            </a:extLst>
          </p:cNvPr>
          <p:cNvSpPr txBox="1"/>
          <p:nvPr/>
        </p:nvSpPr>
        <p:spPr>
          <a:xfrm>
            <a:off x="339032" y="1198605"/>
            <a:ext cx="11445761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/>
              <a:t>I decided to use a pie chart because it clearly shows the customer feedback results. I kept the slides simple by using short sentences, clear headings and enough space between each section. I also decided to include only the most important information so the presentation would not look crowded. My aim was to make the results easy to </a:t>
            </a:r>
            <a:r>
              <a:rPr lang="en-GB" sz="2000"/>
              <a:t>read and understand.</a:t>
            </a:r>
            <a:endParaRPr lang="en-US" sz="2000" dirty="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C0E3DA-FF68-0427-5AA9-0CEECF7FE190}"/>
              </a:ext>
            </a:extLst>
          </p:cNvPr>
          <p:cNvSpPr txBox="1"/>
          <p:nvPr/>
        </p:nvSpPr>
        <p:spPr>
          <a:xfrm>
            <a:off x="333710" y="2533540"/>
            <a:ext cx="11439562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Calibri"/>
                <a:cs typeface="Calibri"/>
              </a:rPr>
              <a:t>5-How I improved my </a:t>
            </a:r>
            <a:r>
              <a:rPr lang="en-US" sz="2800" b="1">
                <a:ea typeface="Calibri"/>
                <a:cs typeface="Calibri"/>
              </a:rPr>
              <a:t>work:</a:t>
            </a:r>
            <a:endParaRPr lang="en-US" sz="2800" b="1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 improved my work with the clear and very simple demonstration of the pie chart showing customer satisfaction I followed the instructions of the assignment and the classroom practice to develop my PowerPoint </a:t>
            </a:r>
            <a:r>
              <a:rPr lang="en-US">
                <a:ea typeface="Calibri"/>
                <a:cs typeface="Calibri"/>
              </a:rPr>
              <a:t>skills</a:t>
            </a:r>
            <a:r>
              <a:rPr lang="en-US" dirty="0">
                <a:ea typeface="Calibri"/>
                <a:cs typeface="Calibri"/>
              </a:rPr>
              <a:t> I organized the questions with a normal font size after finishing the work I analyzed it reread it and made a final explanation according to the result.</a:t>
            </a:r>
          </a:p>
          <a:p>
            <a:r>
              <a:rPr lang="en-US" sz="2800" b="1">
                <a:ea typeface="Calibri"/>
                <a:cs typeface="Calibri"/>
              </a:rPr>
              <a:t>6-Feedback I use: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I used the customer feedback results that were given in the task. The survey showed that 46 customers were satisfied, 18 were neutral and 11 were not satisfied. I used this feedback to understand what customers thought about River Fitness. The feedback helped me create the pie chart and write a simple summary. It also helped me identify that most customers were happy, but there are still areas where the business could improve.</a:t>
            </a:r>
            <a:endParaRPr lang="en-US"/>
          </a:p>
          <a:p>
            <a:endParaRPr lang="en-US" sz="2400" b="1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ED7CC4-74DA-A5EA-737B-296F96A43837}"/>
              </a:ext>
            </a:extLst>
          </p:cNvPr>
          <p:cNvSpPr txBox="1"/>
          <p:nvPr/>
        </p:nvSpPr>
        <p:spPr>
          <a:xfrm>
            <a:off x="1033153" y="7362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AB8B7C-B5E9-0B7A-B177-EE4475420937}"/>
              </a:ext>
            </a:extLst>
          </p:cNvPr>
          <p:cNvSpPr txBox="1"/>
          <p:nvPr/>
        </p:nvSpPr>
        <p:spPr>
          <a:xfrm>
            <a:off x="1033153" y="517858"/>
            <a:ext cx="2459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Final Explanation: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89595A-FDA5-C17D-9D2F-4E3D4E7D5BD1}"/>
              </a:ext>
            </a:extLst>
          </p:cNvPr>
          <p:cNvSpPr txBox="1"/>
          <p:nvPr/>
        </p:nvSpPr>
        <p:spPr>
          <a:xfrm>
            <a:off x="774271" y="1141059"/>
            <a:ext cx="10347230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This task helped me understand how digital tools can be used to present business information and how to learn more PowerPoint skills In conclusion it was possible </a:t>
            </a:r>
            <a:r>
              <a:rPr lang="en-GB"/>
              <a:t>to</a:t>
            </a:r>
            <a:r>
              <a:rPr lang="en-GB" dirty="0"/>
              <a:t> see that some or most of the customers were satisfied while others where not River fitness could use this feedback to correct what is not working well and improve.</a:t>
            </a:r>
            <a:endParaRPr lang="en-US"/>
          </a:p>
          <a:p>
            <a:endParaRPr lang="en-GB" dirty="0"/>
          </a:p>
          <a:p>
            <a:r>
              <a:rPr lang="en-GB" dirty="0"/>
              <a:t> I used the information provided in the  assignment regarding customer satisfaction to created my artifact demonstrated through a graph where the results are very clear This task improved my practice in using power point. </a:t>
            </a:r>
            <a:r>
              <a:rPr lang="en-GB" dirty="0">
                <a:ea typeface="Calibri"/>
                <a:cs typeface="Calibri"/>
              </a:rPr>
              <a:t>This task helped me get to know </a:t>
            </a:r>
            <a:r>
              <a:rPr lang="en-GB">
                <a:ea typeface="Calibri"/>
                <a:cs typeface="Calibri"/>
              </a:rPr>
              <a:t>power point I realize that PowerPoint is very useful tool that </a:t>
            </a:r>
            <a:r>
              <a:rPr lang="en-GB" dirty="0">
                <a:ea typeface="Calibri"/>
                <a:cs typeface="Calibri"/>
              </a:rPr>
              <a:t>allows us to do much more than just create charts we can also create slide a presentations for work meetings and much more I also realized that PowerPoint can be used in conjunction with other tools such as excel to create charts and calculate percentages PowerPoint is a versatile tool.</a:t>
            </a:r>
          </a:p>
        </p:txBody>
      </p:sp>
    </p:spTree>
    <p:extLst>
      <p:ext uri="{BB962C8B-B14F-4D97-AF65-F5344CB8AC3E}">
        <p14:creationId xmlns:p14="http://schemas.microsoft.com/office/powerpoint/2010/main" val="2216072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D065-08BD-1DB3-81C5-D792060E3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998" y="274638"/>
            <a:ext cx="9794946" cy="1143000"/>
          </a:xfrm>
        </p:spPr>
        <p:txBody>
          <a:bodyPr/>
          <a:lstStyle/>
          <a:p>
            <a:r>
              <a:rPr lang="en-US" sz="4000" cap="all">
                <a:latin typeface="Univers Condensed"/>
              </a:rPr>
              <a:t>REFERENCE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9C005E-5DCB-92D2-D8D6-013B6856DA43}"/>
              </a:ext>
            </a:extLst>
          </p:cNvPr>
          <p:cNvSpPr txBox="1"/>
          <p:nvPr/>
        </p:nvSpPr>
        <p:spPr>
          <a:xfrm>
            <a:off x="659084" y="990300"/>
            <a:ext cx="10722982" cy="14455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Baker, J.P., Goodboy, A.K., Bowman, N.D. and Wright, A.A., 2018. Does teaching with PowerPoint increase students' learning? A meta-analysis. </a:t>
            </a:r>
            <a:r>
              <a:rPr lang="en-US" i="1">
                <a:solidFill>
                  <a:srgbClr val="222222"/>
                </a:solidFill>
                <a:latin typeface="Arial"/>
                <a:cs typeface="Arial"/>
              </a:rPr>
              <a:t>Computers &amp; Education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i="1">
                <a:solidFill>
                  <a:srgbClr val="222222"/>
                </a:solidFill>
                <a:latin typeface="Arial"/>
                <a:cs typeface="Arial"/>
              </a:rPr>
              <a:t>126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 pp.376-387.</a:t>
            </a:r>
            <a:endParaRPr lang="en-US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US" sz="2000" dirty="0">
              <a:latin typeface="Calisto MT"/>
            </a:endParaRPr>
          </a:p>
          <a:p>
            <a:pPr algn="l"/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89200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568</Words>
  <Application>Microsoft Office PowerPoint</Application>
  <PresentationFormat>Custom</PresentationFormat>
  <Paragraphs>39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River Fitness Customer Feedback</vt:lpstr>
      <vt:lpstr>Customer Feedback Results</vt:lpstr>
      <vt:lpstr>DECISION &amp; INTERACTION </vt:lpstr>
      <vt:lpstr>PowerPoint Presentation</vt:lpstr>
      <vt:lpstr>4-What changes I made:</vt:lpstr>
      <vt:lpstr>PowerPoint Presentation</vt:lpstr>
      <vt:lpstr>REFERENCE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Yolanda Nataniela Mota Martins (2544670)</cp:lastModifiedBy>
  <cp:revision>241</cp:revision>
  <dcterms:created xsi:type="dcterms:W3CDTF">2013-01-27T09:14:16Z</dcterms:created>
  <dcterms:modified xsi:type="dcterms:W3CDTF">2026-07-25T14:06:50Z</dcterms:modified>
  <cp:category/>
</cp:coreProperties>
</file>