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0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0" autoAdjust="0"/>
    <p:restoredTop sz="94660"/>
  </p:normalViewPr>
  <p:slideViewPr>
    <p:cSldViewPr snapToGrid="0">
      <p:cViewPr varScale="1">
        <p:scale>
          <a:sx n="45" d="100"/>
          <a:sy n="45" d="100"/>
        </p:scale>
        <p:origin x="53" y="10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2BDD2-497F-3A83-F250-936E72D32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EE7ABA-F373-A34D-8E2A-54BC74726C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5A2C8-5BB9-A3BD-85A8-A9E3758F6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64906-2097-4CA2-6944-AA8FBEC34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CE9EDB-F55C-4BB4-0CCB-B55F8ADF4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9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5A0E-1F34-3BD8-FAC4-5CB96981A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A3535-CFA6-2800-21FB-157A0437F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0D600-F15B-E51C-D8A3-505D2F6D8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399A8-57BB-068A-5B95-033E75C99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65038-DD9C-67D2-E51A-200D250F7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915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CDF45-90BF-293C-8070-DDB625B38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305EA7-D207-68A5-ADC1-E18CAF7348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266A1-04AE-85DF-0515-2E5297771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5E6A9-EAC6-B619-8053-020E9DBBE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22E19-4BDF-AAEA-B08C-F85FD8C02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37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AF02F-F94B-607B-DB40-E4D47ABC0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14920-6E34-1529-3223-38E421A8FA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DCE4-871D-A1E4-F65A-F9BC5B39A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03A087-04BF-3D47-DB15-0688E5BA2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D1DBFF-8063-BD00-64C6-C8CA018FA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9D162-931B-9FA1-5680-9E6E002E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04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2EC46-4212-F579-5952-48898995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2C9F81-D2F2-822B-CF21-B9E42AF3ED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6741CC-4BF9-5232-C0F2-6E47FBE6E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46A66-E519-254E-5906-48FFC6736B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682BD9-3BFA-5CC8-19C2-11E627E353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F02A05-6EB4-CD63-8883-A47D2C0BF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AF84D4-3989-DCA5-8D94-BF2D7D5E4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5E2086-EE3C-9581-7A63-940FFE8A3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4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509E-5AF8-3775-DCEE-9A68DC748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8DEDB0-B472-93DF-FD12-B834313C5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7B71AB-5E6E-2463-39E7-A48C3C99A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07D7C-A759-B2E9-71EB-4C2D968C8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649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27C07D-008B-B1F3-F1BA-E34CE6CCA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A147BC-AF3D-4269-23A7-884F5504A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FA622-2643-C99D-32CB-CF89DB16D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99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738CD-790A-ADA6-79E5-F1141C859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31E73-C1B3-72D9-C04E-6B24DF007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AAD9EF-0310-7227-91D4-81406CFE67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7A528-0480-B8D3-0EE7-2D4B5167A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69D0D-8D01-8020-25A8-C6C675AE7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58286-E99F-181B-046E-02B1BDCD9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835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6D42A-8258-4121-30A2-7DDB0D94F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B19720-BB30-D3DA-5980-77667B6087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4B55C8-0E1B-1ADE-8F3A-89CB22D73E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454354-E3E7-D1ED-1271-7224E9858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2CBD4-1686-5449-3339-1EED43353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D6443-D8B9-10AC-AC3E-620FFC068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27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6D4F2-2C7B-E704-E489-0089E80FF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11A42-9C86-5C97-3908-C5EB82E5C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E5C83-ECE9-DAA5-844D-ED21B3773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9BD4F-5524-B931-D386-D33D235CB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0367F-825F-24D4-778E-C461069FF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718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582751-AECE-E7FC-2BD5-7D5199365E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C14F3-889B-106D-28D0-FABFF98965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361F3-C501-DCC5-FDEC-04E5912E5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B9AE4-512E-CECC-A542-BB6FA6F39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F19C8-ECF6-EED3-117B-B91D3C3A3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998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C6099-F80C-F770-A82F-6F890A3E4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86715B-7536-84F8-6245-87BE6C33C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47602-EFA1-BAEB-5CDA-5B6B847F08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364A0A-1177-4149-9FC4-9C076274E97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FCD79-55A4-C0E6-37FB-DFBD08D47A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C9545-401E-7962-E1E9-015FEA3EA2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8F8E42-0C17-4AA7-9380-33323A47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02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CE6F7-EF31-C1ED-3046-B69527572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LCHS4007</a:t>
            </a:r>
          </a:p>
          <a:p>
            <a:pPr marL="0" indent="0">
              <a:buNone/>
            </a:pPr>
            <a:r>
              <a:rPr lang="en-GB"/>
              <a:t>DIDGITIAL SKILLS AND RESERCH METHODS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YASMIN DALEY </a:t>
            </a:r>
          </a:p>
          <a:p>
            <a:pPr marL="0" indent="0">
              <a:buNone/>
            </a:pPr>
            <a:r>
              <a:rPr lang="en-GB" dirty="0"/>
              <a:t>2525258</a:t>
            </a:r>
          </a:p>
          <a:p>
            <a:pPr marL="0" indent="0">
              <a:buNone/>
            </a:pPr>
            <a:r>
              <a:rPr lang="en-GB" dirty="0"/>
              <a:t>BIANCA DODGEN</a:t>
            </a:r>
          </a:p>
        </p:txBody>
      </p:sp>
    </p:spTree>
    <p:extLst>
      <p:ext uri="{BB962C8B-B14F-4D97-AF65-F5344CB8AC3E}">
        <p14:creationId xmlns:p14="http://schemas.microsoft.com/office/powerpoint/2010/main" val="3914136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56E22-70A3-BC90-DE96-2B805332E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Excel within Mayfair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54F7C-F8F6-EC30-1A88-BFB6B7DF5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Can be used for medication </a:t>
            </a:r>
          </a:p>
          <a:p>
            <a:r>
              <a:rPr lang="en-GB" dirty="0"/>
              <a:t>Can be used within staff to track if medication has been administered at the correct time and right dose has been given </a:t>
            </a:r>
          </a:p>
          <a:p>
            <a:r>
              <a:rPr lang="en-GB" dirty="0"/>
              <a:t>Can be used by nurses and doctors to track medication and change doses if need be </a:t>
            </a:r>
          </a:p>
          <a:p>
            <a:r>
              <a:rPr lang="en-GB" dirty="0"/>
              <a:t>Documentation if an individual needs to go into hospital or a care home</a:t>
            </a:r>
          </a:p>
          <a:p>
            <a:r>
              <a:rPr lang="en-GB" dirty="0"/>
              <a:t> some staff may struggle to use if never used excel before </a:t>
            </a:r>
          </a:p>
          <a:p>
            <a:r>
              <a:rPr lang="en-GB" dirty="0"/>
              <a:t>May be confusing if layout isn’t correct or if excel sheet is amend without knowledge.</a:t>
            </a:r>
          </a:p>
        </p:txBody>
      </p:sp>
    </p:spTree>
    <p:extLst>
      <p:ext uri="{BB962C8B-B14F-4D97-AF65-F5344CB8AC3E}">
        <p14:creationId xmlns:p14="http://schemas.microsoft.com/office/powerpoint/2010/main" val="2773989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D0786-8D38-13EA-9142-F5FD15B14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Teams within Mayfair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07C04-1FB3-BD0B-3BF2-75554C684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used to communicate with one another </a:t>
            </a:r>
          </a:p>
          <a:p>
            <a:r>
              <a:rPr lang="en-GB" dirty="0"/>
              <a:t>Staff meetings can be held on this platform</a:t>
            </a:r>
          </a:p>
          <a:p>
            <a:r>
              <a:rPr lang="en-GB" dirty="0"/>
              <a:t>One to one meetings can be held on here if staff are unable attend the office </a:t>
            </a:r>
          </a:p>
          <a:p>
            <a:r>
              <a:rPr lang="en-GB" dirty="0"/>
              <a:t>May not be secure if an individual is using in public </a:t>
            </a:r>
          </a:p>
          <a:p>
            <a:r>
              <a:rPr lang="en-GB" dirty="0"/>
              <a:t>If used on a public computer or device anyone may be able to access information </a:t>
            </a:r>
          </a:p>
        </p:txBody>
      </p:sp>
    </p:spTree>
    <p:extLst>
      <p:ext uri="{BB962C8B-B14F-4D97-AF65-F5344CB8AC3E}">
        <p14:creationId xmlns:p14="http://schemas.microsoft.com/office/powerpoint/2010/main" val="2661889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8707C-74EB-FC27-60A6-BCEF257EE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41867"/>
            <a:ext cx="10515600" cy="56350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Secure access </a:t>
            </a:r>
          </a:p>
          <a:p>
            <a:pPr marL="0" indent="0">
              <a:buNone/>
            </a:pPr>
            <a:r>
              <a:rPr lang="en-GB" dirty="0"/>
              <a:t>Everyone should have their own access email and password or access code </a:t>
            </a:r>
          </a:p>
          <a:p>
            <a:pPr marL="0" indent="0">
              <a:buNone/>
            </a:pPr>
            <a:r>
              <a:rPr lang="en-GB" dirty="0"/>
              <a:t>Email awareness </a:t>
            </a:r>
          </a:p>
          <a:p>
            <a:pPr marL="0" indent="0">
              <a:buNone/>
            </a:pPr>
            <a:r>
              <a:rPr lang="en-GB" dirty="0"/>
              <a:t>Everybody should be aware of scam emails and regular training should be provided to be aware of this </a:t>
            </a:r>
          </a:p>
          <a:p>
            <a:pPr marL="0" indent="0">
              <a:buNone/>
            </a:pPr>
            <a:r>
              <a:rPr lang="en-GB" dirty="0"/>
              <a:t>Data management </a:t>
            </a:r>
          </a:p>
          <a:p>
            <a:pPr marL="0" indent="0">
              <a:buNone/>
            </a:pPr>
            <a:r>
              <a:rPr lang="en-GB" dirty="0"/>
              <a:t>All data provided should be held securely under the </a:t>
            </a:r>
            <a:r>
              <a:rPr lang="en-GB" dirty="0" err="1"/>
              <a:t>the</a:t>
            </a:r>
            <a:r>
              <a:rPr lang="en-GB" dirty="0"/>
              <a:t> data protection act 2018</a:t>
            </a:r>
          </a:p>
          <a:p>
            <a:pPr marL="0" indent="0">
              <a:buNone/>
            </a:pPr>
            <a:r>
              <a:rPr lang="en-GB" dirty="0"/>
              <a:t>Confidentiality and compliance </a:t>
            </a:r>
          </a:p>
          <a:p>
            <a:pPr marL="0" indent="0">
              <a:buNone/>
            </a:pPr>
            <a:r>
              <a:rPr lang="en-GB" dirty="0"/>
              <a:t>All information shared should be shared with staffing only and staff should be made aware of any consequences that may happen if this isn’t upheld.</a:t>
            </a:r>
          </a:p>
        </p:txBody>
      </p:sp>
    </p:spTree>
    <p:extLst>
      <p:ext uri="{BB962C8B-B14F-4D97-AF65-F5344CB8AC3E}">
        <p14:creationId xmlns:p14="http://schemas.microsoft.com/office/powerpoint/2010/main" val="727122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0E4F6A7-5ED0-415C-84D7-C00F141323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4A1299-608A-4733-AB30-151A763172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EA1D18-36FC-4380-9F08-7D73CD890BC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238</Words>
  <Application>Microsoft Office PowerPoint</Application>
  <PresentationFormat>Widescreen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Excel within Mayfair </vt:lpstr>
      <vt:lpstr>Teams within Mayfair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Yasmin Adriana Jayne Roy D L Daley (2525258)</dc:creator>
  <cp:lastModifiedBy>Yasmin Adriana Jayne Roy D L Daley (2525258)</cp:lastModifiedBy>
  <cp:revision>1</cp:revision>
  <dcterms:created xsi:type="dcterms:W3CDTF">2026-07-28T16:46:36Z</dcterms:created>
  <dcterms:modified xsi:type="dcterms:W3CDTF">2026-07-28T17:03:24Z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