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1"/>
    <p:restoredTop sz="50000"/>
  </p:normalViewPr>
  <p:slideViewPr>
    <p:cSldViewPr snapToGrid="0" snapToObjects="1">
      <p:cViewPr>
        <p:scale>
          <a:sx n="52" d="100"/>
          <a:sy n="52" d="100"/>
        </p:scale>
        <p:origin x="2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0C8EB-E191-9846-975E-8C643BEA46F2}" type="datetimeFigureOut">
              <a:rPr kumimoji="1" lang="zh-CN" altLang="en-US" smtClean="0"/>
              <a:t>17/12/4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9B40F-E9F6-9C4D-90B4-95058812DAE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81486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713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72002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17343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9B40F-E9F6-9C4D-90B4-95058812DAE1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33536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题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rporate.mattel.com/about-us/" TargetMode="External"/><Relationship Id="rId4" Type="http://schemas.openxmlformats.org/officeDocument/2006/relationships/hyperlink" Target="https://www.nbcnews.com/" TargetMode="External"/><Relationship Id="rId5" Type="http://schemas.openxmlformats.org/officeDocument/2006/relationships/hyperlink" Target="http://smallbusiness.chron.com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2955324" y="413400"/>
            <a:ext cx="8915400" cy="1236662"/>
          </a:xfrm>
        </p:spPr>
        <p:txBody>
          <a:bodyPr>
            <a:normAutofit/>
          </a:bodyPr>
          <a:lstStyle/>
          <a:p>
            <a:r>
              <a:rPr kumimoji="1" lang="zh-CN" altLang="en-US" sz="6600" dirty="0" smtClean="0">
                <a:latin typeface="Times New Roman" charset="0"/>
                <a:ea typeface="Times New Roman" charset="0"/>
                <a:cs typeface="Times New Roman" charset="0"/>
              </a:rPr>
              <a:t>    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Mattel</a:t>
            </a:r>
            <a:r>
              <a:rPr kumimoji="1" lang="zh-CN" altLang="en-US" sz="6600" b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in</a:t>
            </a:r>
            <a:r>
              <a:rPr kumimoji="1" lang="zh-CN" altLang="en-US" sz="6600" b="1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6600" b="1" dirty="0" smtClean="0">
                <a:latin typeface="Times New Roman" charset="0"/>
                <a:ea typeface="Times New Roman" charset="0"/>
                <a:cs typeface="Times New Roman" charset="0"/>
              </a:rPr>
              <a:t>China</a:t>
            </a:r>
            <a:endParaRPr kumimoji="1" lang="zh-CN" altLang="en-US" sz="66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800" y="2120875"/>
            <a:ext cx="3347173" cy="29897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文本框 6"/>
          <p:cNvSpPr txBox="1"/>
          <p:nvPr/>
        </p:nvSpPr>
        <p:spPr>
          <a:xfrm>
            <a:off x="2491948" y="5577694"/>
            <a:ext cx="6400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Chen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600" dirty="0" err="1" smtClean="0">
                <a:latin typeface="Times New Roman" charset="0"/>
                <a:ea typeface="Times New Roman" charset="0"/>
                <a:cs typeface="Times New Roman" charset="0"/>
              </a:rPr>
              <a:t>Meng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687697" y="62278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14960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3039761" y="1927654"/>
            <a:ext cx="72657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began entering China in 2009. </a:t>
            </a:r>
          </a:p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to build a Barbie house in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Shanghai.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039761" y="1004324"/>
            <a:ext cx="571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into China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2817337" y="2199505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817337" y="2798237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332" y="3835869"/>
            <a:ext cx="5967627" cy="302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48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002693" y="1143385"/>
            <a:ext cx="26443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product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002693" y="2041337"/>
            <a:ext cx="7414054" cy="34163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About Barbie products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include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a restaurant, a hair and nail salon, a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cocktail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bar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, and a spa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.</a:t>
            </a:r>
            <a:endParaRPr lang="zh-CN" altLang="en-US" sz="3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designed a doll called "Ling" to attract Chinese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consumers.</a:t>
            </a:r>
            <a:endParaRPr lang="zh-CN" altLang="zh-CN" sz="36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780269" y="229835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780269" y="3949885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4944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471350" y="1430064"/>
            <a:ext cx="54616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in China failed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471350" y="2333685"/>
            <a:ext cx="91934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In 2011, the House of Barbie closed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.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reason for the failure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is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store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was too big, too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expensive.</a:t>
            </a:r>
            <a:endParaRPr lang="zh-CN" altLang="en-US" sz="3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There are too many kinds of goods in the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shop.</a:t>
            </a:r>
            <a:endParaRPr lang="zh-CN" altLang="zh-CN" sz="3600" dirty="0"/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2248926" y="2594921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2248926" y="316332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2248926" y="4269264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3894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767914" y="1182927"/>
            <a:ext cx="5881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failure reasons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67914" y="1952368"/>
            <a:ext cx="86003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is wrong to know the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Chinese market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. Mattel believes Chinese consumers are more likely to have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Barbie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clothes and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food.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545490" y="2199505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545490" y="2734167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0957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570204" y="1352660"/>
            <a:ext cx="565939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Mattel failure reasons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4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70204" y="2075935"/>
            <a:ext cx="88227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did not correctly understand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culture.</a:t>
            </a:r>
            <a:r>
              <a:rPr kumimoji="1"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As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author and business consultant Helen Wang points out,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“Since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Barbie is not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a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cultural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icon in China as she is in America, Chinese consumers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couldn‘t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careless about Barbie-branded products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.”</a:t>
            </a:r>
            <a:r>
              <a:rPr lang="zh-CN" altLang="en-US" sz="36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(2013)</a:t>
            </a:r>
            <a:endParaRPr lang="zh-CN" altLang="zh-CN" sz="36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347780" y="2323072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347780" y="3466476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18093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347783" y="1408671"/>
            <a:ext cx="63019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>
                <a:latin typeface="Times New Roman" charset="0"/>
                <a:ea typeface="Times New Roman" charset="0"/>
                <a:cs typeface="Times New Roman" charset="0"/>
              </a:rPr>
              <a:t>Differences in Cultures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47783" y="2181435"/>
            <a:ext cx="94405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The </a:t>
            </a:r>
            <a:r>
              <a:rPr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differences of transnational cultures have an important influence on the establishment of international business communication relations.</a:t>
            </a:r>
            <a:endParaRPr lang="zh-CN" altLang="zh-CN" sz="3600" dirty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believes that there are American culture Barbie doll is also suitable for the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market.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125359" y="2487069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125359" y="4079858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8963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631989" y="1433385"/>
            <a:ext cx="47697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 smtClean="0">
                <a:latin typeface="Times New Roman" charset="0"/>
                <a:ea typeface="Times New Roman" charset="0"/>
                <a:cs typeface="Times New Roman" charset="0"/>
              </a:rPr>
              <a:t>Summary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631989" y="2202826"/>
            <a:ext cx="84273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The main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reason is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Mattel did not recognize the importance of cultural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differences.</a:t>
            </a:r>
          </a:p>
          <a:p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Mattel </a:t>
            </a:r>
            <a:r>
              <a:rPr kumimoji="1" lang="en-US" altLang="zh-CN" sz="3600" dirty="0">
                <a:latin typeface="Times New Roman" charset="0"/>
                <a:ea typeface="Times New Roman" charset="0"/>
                <a:cs typeface="Times New Roman" charset="0"/>
              </a:rPr>
              <a:t>believes that American culture products are also suitable for the Chinese </a:t>
            </a:r>
            <a:r>
              <a:rPr kumimoji="1" lang="en-US" altLang="zh-CN" sz="3600" dirty="0" smtClean="0">
                <a:latin typeface="Times New Roman" charset="0"/>
                <a:ea typeface="Times New Roman" charset="0"/>
                <a:cs typeface="Times New Roman" charset="0"/>
              </a:rPr>
              <a:t>market.</a:t>
            </a:r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2409565" y="2453222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2409565" y="3586193"/>
            <a:ext cx="222424" cy="17299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1488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2570206" y="593124"/>
            <a:ext cx="25838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4400" b="1" dirty="0" smtClean="0">
                <a:latin typeface="Times New Roman" charset="0"/>
                <a:ea typeface="Times New Roman" charset="0"/>
                <a:cs typeface="Times New Roman" charset="0"/>
              </a:rPr>
              <a:t>Reference</a:t>
            </a:r>
            <a:endParaRPr kumimoji="1" lang="zh-CN" altLang="en-US" sz="44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570206" y="1362565"/>
            <a:ext cx="962179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Mattel,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2017,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About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Us.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at: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http://corporate.mattel.com/about-us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/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29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November].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Benjamin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Carlson,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2013,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Why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big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American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businesses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fail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in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China.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at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https://</a:t>
            </a:r>
            <a:r>
              <a:rPr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www.nbcnews.com</a:t>
            </a:r>
            <a:endParaRPr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29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November].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err="1" smtClean="0">
                <a:latin typeface="Times New Roman" charset="0"/>
                <a:ea typeface="Times New Roman" charset="0"/>
                <a:cs typeface="Times New Roman" charset="0"/>
              </a:rPr>
              <a:t>J.Mariah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Brown,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2017,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How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can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err="1" smtClean="0">
                <a:latin typeface="Times New Roman" charset="0"/>
                <a:ea typeface="Times New Roman" charset="0"/>
                <a:cs typeface="Times New Roman" charset="0"/>
              </a:rPr>
              <a:t>cutural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Differences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Affect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Business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communication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[Online]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Available</a:t>
            </a:r>
            <a:r>
              <a:rPr kumimoji="1" lang="zh-CN" altLang="en-US" sz="3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at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: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http://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smallbusiness.chron.com</a:t>
            </a:r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[Accessed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30</a:t>
            </a:r>
            <a:r>
              <a:rPr kumimoji="1" lang="zh-CN" altLang="en-US" sz="3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kumimoji="1" lang="en-US" altLang="zh-CN" sz="3200" dirty="0">
                <a:latin typeface="Times New Roman" charset="0"/>
                <a:ea typeface="Times New Roman" charset="0"/>
                <a:cs typeface="Times New Roman" charset="0"/>
              </a:rPr>
              <a:t>November</a:t>
            </a:r>
            <a:r>
              <a:rPr kumimoji="1" lang="en-US" altLang="zh-CN" sz="3200" dirty="0" smtClean="0">
                <a:latin typeface="Times New Roman" charset="0"/>
                <a:ea typeface="Times New Roman" charset="0"/>
                <a:cs typeface="Times New Roman" charset="0"/>
              </a:rPr>
              <a:t>].</a:t>
            </a:r>
            <a:endParaRPr kumimoji="1" lang="zh-CN" altLang="en-US" sz="32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endParaRPr kumimoji="1" lang="zh-CN" altLang="en-US" sz="36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2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丝状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丝状</Template>
  <TotalTime>502</TotalTime>
  <Words>320</Words>
  <Application>Microsoft Macintosh PowerPoint</Application>
  <PresentationFormat>宽屏</PresentationFormat>
  <Paragraphs>38</Paragraphs>
  <Slides>9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7" baseType="lpstr">
      <vt:lpstr>Calibri</vt:lpstr>
      <vt:lpstr>Century Gothic</vt:lpstr>
      <vt:lpstr>Times New Roman</vt:lpstr>
      <vt:lpstr>Wingdings 3</vt:lpstr>
      <vt:lpstr>宋体</vt:lpstr>
      <vt:lpstr>幼圆</vt:lpstr>
      <vt:lpstr>Arial</vt:lpstr>
      <vt:lpstr>丝状</vt:lpstr>
      <vt:lpstr>     Mattel in China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Mattel in China</dc:title>
  <dc:creator>Microsoft Office 用户</dc:creator>
  <cp:lastModifiedBy>Microsoft Office 用户</cp:lastModifiedBy>
  <cp:revision>24</cp:revision>
  <dcterms:created xsi:type="dcterms:W3CDTF">2017-11-28T21:45:54Z</dcterms:created>
  <dcterms:modified xsi:type="dcterms:W3CDTF">2017-12-04T20:55:21Z</dcterms:modified>
</cp:coreProperties>
</file>