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9" r:id="rId5"/>
    <p:sldId id="300" r:id="rId6"/>
    <p:sldId id="263" r:id="rId7"/>
    <p:sldId id="264" r:id="rId8"/>
    <p:sldId id="287" r:id="rId9"/>
    <p:sldId id="272" r:id="rId10"/>
    <p:sldId id="273" r:id="rId11"/>
    <p:sldId id="274" r:id="rId12"/>
    <p:sldId id="303" r:id="rId13"/>
    <p:sldId id="288" r:id="rId14"/>
    <p:sldId id="302" r:id="rId15"/>
    <p:sldId id="279" r:id="rId16"/>
    <p:sldId id="301" r:id="rId17"/>
    <p:sldId id="277" r:id="rId18"/>
    <p:sldId id="278" r:id="rId19"/>
    <p:sldId id="286" r:id="rId20"/>
    <p:sldId id="280" r:id="rId21"/>
    <p:sldId id="281" r:id="rId22"/>
    <p:sldId id="282" r:id="rId23"/>
    <p:sldId id="283" r:id="rId24"/>
    <p:sldId id="275" r:id="rId25"/>
    <p:sldId id="276" r:id="rId26"/>
    <p:sldId id="296" r:id="rId27"/>
    <p:sldId id="295" r:id="rId28"/>
    <p:sldId id="337" r:id="rId29"/>
    <p:sldId id="338" r:id="rId30"/>
    <p:sldId id="334" r:id="rId31"/>
    <p:sldId id="333" r:id="rId32"/>
    <p:sldId id="307" r:id="rId33"/>
    <p:sldId id="309" r:id="rId34"/>
    <p:sldId id="323" r:id="rId35"/>
    <p:sldId id="324" r:id="rId36"/>
    <p:sldId id="329" r:id="rId37"/>
    <p:sldId id="310" r:id="rId38"/>
    <p:sldId id="311" r:id="rId39"/>
    <p:sldId id="304" r:id="rId40"/>
    <p:sldId id="313" r:id="rId41"/>
    <p:sldId id="314" r:id="rId42"/>
    <p:sldId id="335" r:id="rId43"/>
    <p:sldId id="336" r:id="rId44"/>
    <p:sldId id="289" r:id="rId45"/>
    <p:sldId id="291" r:id="rId46"/>
    <p:sldId id="339" r:id="rId47"/>
    <p:sldId id="340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7FB393-69AC-495A-A209-7F5B0BCA60D4}" v="30" dt="2025-03-25T19:59:25.3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0" autoAdjust="0"/>
    <p:restoredTop sz="90395" autoAdjust="0"/>
  </p:normalViewPr>
  <p:slideViewPr>
    <p:cSldViewPr snapToGrid="0">
      <p:cViewPr varScale="1">
        <p:scale>
          <a:sx n="57" d="100"/>
          <a:sy n="57" d="100"/>
        </p:scale>
        <p:origin x="12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 Meredith (Ceredigion Pupil Referral Service)" userId="027daf0d-13c2-48ff-b9df-bc9d18a1ebfa" providerId="ADAL" clId="{747FB393-69AC-495A-A209-7F5B0BCA60D4}"/>
    <pc:docChg chg="undo custSel addSld delSld modSld sldOrd">
      <pc:chgData name="A Meredith (Ceredigion Pupil Referral Service)" userId="027daf0d-13c2-48ff-b9df-bc9d18a1ebfa" providerId="ADAL" clId="{747FB393-69AC-495A-A209-7F5B0BCA60D4}" dt="2025-03-25T21:09:36.456" v="1805" actId="47"/>
      <pc:docMkLst>
        <pc:docMk/>
      </pc:docMkLst>
      <pc:sldChg chg="modSp mod">
        <pc:chgData name="A Meredith (Ceredigion Pupil Referral Service)" userId="027daf0d-13c2-48ff-b9df-bc9d18a1ebfa" providerId="ADAL" clId="{747FB393-69AC-495A-A209-7F5B0BCA60D4}" dt="2025-03-23T17:07:01.127" v="1347" actId="20577"/>
        <pc:sldMkLst>
          <pc:docMk/>
          <pc:sldMk cId="851603919" sldId="262"/>
        </pc:sldMkLst>
        <pc:spChg chg="mod">
          <ac:chgData name="A Meredith (Ceredigion Pupil Referral Service)" userId="027daf0d-13c2-48ff-b9df-bc9d18a1ebfa" providerId="ADAL" clId="{747FB393-69AC-495A-A209-7F5B0BCA60D4}" dt="2025-03-23T17:07:01.127" v="1347" actId="20577"/>
          <ac:spMkLst>
            <pc:docMk/>
            <pc:sldMk cId="851603919" sldId="262"/>
            <ac:spMk id="3" creationId="{973034B9-E3B9-E33E-CBDF-99777D27750F}"/>
          </ac:spMkLst>
        </pc:spChg>
      </pc:sldChg>
      <pc:sldChg chg="modSp mod">
        <pc:chgData name="A Meredith (Ceredigion Pupil Referral Service)" userId="027daf0d-13c2-48ff-b9df-bc9d18a1ebfa" providerId="ADAL" clId="{747FB393-69AC-495A-A209-7F5B0BCA60D4}" dt="2025-03-23T17:14:11.456" v="1348" actId="13926"/>
        <pc:sldMkLst>
          <pc:docMk/>
          <pc:sldMk cId="720122163" sldId="272"/>
        </pc:sldMkLst>
        <pc:spChg chg="mod">
          <ac:chgData name="A Meredith (Ceredigion Pupil Referral Service)" userId="027daf0d-13c2-48ff-b9df-bc9d18a1ebfa" providerId="ADAL" clId="{747FB393-69AC-495A-A209-7F5B0BCA60D4}" dt="2025-03-23T17:14:11.456" v="1348" actId="13926"/>
          <ac:spMkLst>
            <pc:docMk/>
            <pc:sldMk cId="720122163" sldId="272"/>
            <ac:spMk id="2" creationId="{1ED54E8A-C9ED-60EE-DC8C-B4E0308584C1}"/>
          </ac:spMkLst>
        </pc:spChg>
      </pc:sldChg>
      <pc:sldChg chg="modSp mod">
        <pc:chgData name="A Meredith (Ceredigion Pupil Referral Service)" userId="027daf0d-13c2-48ff-b9df-bc9d18a1ebfa" providerId="ADAL" clId="{747FB393-69AC-495A-A209-7F5B0BCA60D4}" dt="2025-03-23T17:14:44.847" v="1349" actId="13926"/>
        <pc:sldMkLst>
          <pc:docMk/>
          <pc:sldMk cId="213191176" sldId="273"/>
        </pc:sldMkLst>
        <pc:spChg chg="mod">
          <ac:chgData name="A Meredith (Ceredigion Pupil Referral Service)" userId="027daf0d-13c2-48ff-b9df-bc9d18a1ebfa" providerId="ADAL" clId="{747FB393-69AC-495A-A209-7F5B0BCA60D4}" dt="2025-03-23T17:14:44.847" v="1349" actId="13926"/>
          <ac:spMkLst>
            <pc:docMk/>
            <pc:sldMk cId="213191176" sldId="273"/>
            <ac:spMk id="2" creationId="{70C28541-5E4C-45BE-E9A3-0F1C73C79318}"/>
          </ac:spMkLst>
        </pc:spChg>
      </pc:sldChg>
      <pc:sldChg chg="addSp modSp mod ord">
        <pc:chgData name="A Meredith (Ceredigion Pupil Referral Service)" userId="027daf0d-13c2-48ff-b9df-bc9d18a1ebfa" providerId="ADAL" clId="{747FB393-69AC-495A-A209-7F5B0BCA60D4}" dt="2025-03-23T17:18:13.278" v="1350" actId="20577"/>
        <pc:sldMkLst>
          <pc:docMk/>
          <pc:sldMk cId="1044015147" sldId="275"/>
        </pc:sldMkLst>
        <pc:spChg chg="mod">
          <ac:chgData name="A Meredith (Ceredigion Pupil Referral Service)" userId="027daf0d-13c2-48ff-b9df-bc9d18a1ebfa" providerId="ADAL" clId="{747FB393-69AC-495A-A209-7F5B0BCA60D4}" dt="2025-03-23T17:18:13.278" v="1350" actId="20577"/>
          <ac:spMkLst>
            <pc:docMk/>
            <pc:sldMk cId="1044015147" sldId="275"/>
            <ac:spMk id="2" creationId="{E19ADF82-DA62-8F4A-C951-522CD66C0265}"/>
          </ac:spMkLst>
        </pc:spChg>
        <pc:spChg chg="mod">
          <ac:chgData name="A Meredith (Ceredigion Pupil Referral Service)" userId="027daf0d-13c2-48ff-b9df-bc9d18a1ebfa" providerId="ADAL" clId="{747FB393-69AC-495A-A209-7F5B0BCA60D4}" dt="2025-03-23T15:49:31.789" v="469" actId="5793"/>
          <ac:spMkLst>
            <pc:docMk/>
            <pc:sldMk cId="1044015147" sldId="275"/>
            <ac:spMk id="3" creationId="{66FEE11D-45A3-5898-5CDE-8144154DE3B3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3T15:50:00.189" v="472" actId="1076"/>
          <ac:picMkLst>
            <pc:docMk/>
            <pc:sldMk cId="1044015147" sldId="275"/>
            <ac:picMk id="6" creationId="{F837CF49-CDFC-17FA-C250-FE368F94A9F2}"/>
          </ac:picMkLst>
        </pc:picChg>
        <pc:picChg chg="add mod">
          <ac:chgData name="A Meredith (Ceredigion Pupil Referral Service)" userId="027daf0d-13c2-48ff-b9df-bc9d18a1ebfa" providerId="ADAL" clId="{747FB393-69AC-495A-A209-7F5B0BCA60D4}" dt="2025-03-23T15:50:16.419" v="474" actId="1076"/>
          <ac:picMkLst>
            <pc:docMk/>
            <pc:sldMk cId="1044015147" sldId="275"/>
            <ac:picMk id="7" creationId="{76CB2224-179E-B61D-E4ED-0D0CBAACBD7E}"/>
          </ac:picMkLst>
        </pc:picChg>
        <pc:picChg chg="add mod">
          <ac:chgData name="A Meredith (Ceredigion Pupil Referral Service)" userId="027daf0d-13c2-48ff-b9df-bc9d18a1ebfa" providerId="ADAL" clId="{747FB393-69AC-495A-A209-7F5B0BCA60D4}" dt="2025-03-23T15:50:38.069" v="479" actId="14100"/>
          <ac:picMkLst>
            <pc:docMk/>
            <pc:sldMk cId="1044015147" sldId="275"/>
            <ac:picMk id="8" creationId="{72130129-B2FE-DB8E-0100-D31F7006E16D}"/>
          </ac:picMkLst>
        </pc:picChg>
      </pc:sldChg>
      <pc:sldChg chg="modSp mod">
        <pc:chgData name="A Meredith (Ceredigion Pupil Referral Service)" userId="027daf0d-13c2-48ff-b9df-bc9d18a1ebfa" providerId="ADAL" clId="{747FB393-69AC-495A-A209-7F5B0BCA60D4}" dt="2025-03-25T17:27:36.807" v="1406" actId="207"/>
        <pc:sldMkLst>
          <pc:docMk/>
          <pc:sldMk cId="2360915988" sldId="277"/>
        </pc:sldMkLst>
        <pc:spChg chg="mod">
          <ac:chgData name="A Meredith (Ceredigion Pupil Referral Service)" userId="027daf0d-13c2-48ff-b9df-bc9d18a1ebfa" providerId="ADAL" clId="{747FB393-69AC-495A-A209-7F5B0BCA60D4}" dt="2025-03-25T17:27:36.807" v="1406" actId="207"/>
          <ac:spMkLst>
            <pc:docMk/>
            <pc:sldMk cId="2360915988" sldId="277"/>
            <ac:spMk id="2" creationId="{B10CE75C-CEBC-DFE3-3876-F3811A973333}"/>
          </ac:spMkLst>
        </pc:spChg>
      </pc:sldChg>
      <pc:sldChg chg="modSp mod">
        <pc:chgData name="A Meredith (Ceredigion Pupil Referral Service)" userId="027daf0d-13c2-48ff-b9df-bc9d18a1ebfa" providerId="ADAL" clId="{747FB393-69AC-495A-A209-7F5B0BCA60D4}" dt="2025-03-25T20:38:14.309" v="1801" actId="13926"/>
        <pc:sldMkLst>
          <pc:docMk/>
          <pc:sldMk cId="193997515" sldId="280"/>
        </pc:sldMkLst>
        <pc:spChg chg="mod">
          <ac:chgData name="A Meredith (Ceredigion Pupil Referral Service)" userId="027daf0d-13c2-48ff-b9df-bc9d18a1ebfa" providerId="ADAL" clId="{747FB393-69AC-495A-A209-7F5B0BCA60D4}" dt="2025-03-25T20:38:14.309" v="1801" actId="13926"/>
          <ac:spMkLst>
            <pc:docMk/>
            <pc:sldMk cId="193997515" sldId="280"/>
            <ac:spMk id="2" creationId="{03854B5C-73EF-1C26-FFD2-3638CCE882D8}"/>
          </ac:spMkLst>
        </pc:spChg>
      </pc:sldChg>
      <pc:sldChg chg="modSp mod">
        <pc:chgData name="A Meredith (Ceredigion Pupil Referral Service)" userId="027daf0d-13c2-48ff-b9df-bc9d18a1ebfa" providerId="ADAL" clId="{747FB393-69AC-495A-A209-7F5B0BCA60D4}" dt="2025-03-25T20:40:23.412" v="1802" actId="20577"/>
        <pc:sldMkLst>
          <pc:docMk/>
          <pc:sldMk cId="1021490245" sldId="281"/>
        </pc:sldMkLst>
        <pc:spChg chg="mod">
          <ac:chgData name="A Meredith (Ceredigion Pupil Referral Service)" userId="027daf0d-13c2-48ff-b9df-bc9d18a1ebfa" providerId="ADAL" clId="{747FB393-69AC-495A-A209-7F5B0BCA60D4}" dt="2025-03-25T20:40:23.412" v="1802" actId="20577"/>
          <ac:spMkLst>
            <pc:docMk/>
            <pc:sldMk cId="1021490245" sldId="281"/>
            <ac:spMk id="2" creationId="{8B8AFFBE-5C93-E4E5-900A-F0F2D68E1C22}"/>
          </ac:spMkLst>
        </pc:spChg>
      </pc:sldChg>
      <pc:sldChg chg="del ord">
        <pc:chgData name="A Meredith (Ceredigion Pupil Referral Service)" userId="027daf0d-13c2-48ff-b9df-bc9d18a1ebfa" providerId="ADAL" clId="{747FB393-69AC-495A-A209-7F5B0BCA60D4}" dt="2025-03-23T16:34:28.257" v="1307" actId="47"/>
        <pc:sldMkLst>
          <pc:docMk/>
          <pc:sldMk cId="2736015997" sldId="284"/>
        </pc:sldMkLst>
      </pc:sldChg>
      <pc:sldChg chg="modSp add del mod ord">
        <pc:chgData name="A Meredith (Ceredigion Pupil Referral Service)" userId="027daf0d-13c2-48ff-b9df-bc9d18a1ebfa" providerId="ADAL" clId="{747FB393-69AC-495A-A209-7F5B0BCA60D4}" dt="2025-03-23T19:08:32.948" v="1364" actId="313"/>
        <pc:sldMkLst>
          <pc:docMk/>
          <pc:sldMk cId="3580253542" sldId="288"/>
        </pc:sldMkLst>
        <pc:spChg chg="mod">
          <ac:chgData name="A Meredith (Ceredigion Pupil Referral Service)" userId="027daf0d-13c2-48ff-b9df-bc9d18a1ebfa" providerId="ADAL" clId="{747FB393-69AC-495A-A209-7F5B0BCA60D4}" dt="2025-03-23T19:08:32.948" v="1364" actId="313"/>
          <ac:spMkLst>
            <pc:docMk/>
            <pc:sldMk cId="3580253542" sldId="288"/>
            <ac:spMk id="2" creationId="{A315BE2A-C748-8452-F247-350A2F2DF654}"/>
          </ac:spMkLst>
        </pc:spChg>
      </pc:sldChg>
      <pc:sldChg chg="modSp mod">
        <pc:chgData name="A Meredith (Ceredigion Pupil Referral Service)" userId="027daf0d-13c2-48ff-b9df-bc9d18a1ebfa" providerId="ADAL" clId="{747FB393-69AC-495A-A209-7F5B0BCA60D4}" dt="2025-03-23T17:19:12.278" v="1360" actId="20577"/>
        <pc:sldMkLst>
          <pc:docMk/>
          <pc:sldMk cId="3208959520" sldId="290"/>
        </pc:sldMkLst>
        <pc:spChg chg="mod">
          <ac:chgData name="A Meredith (Ceredigion Pupil Referral Service)" userId="027daf0d-13c2-48ff-b9df-bc9d18a1ebfa" providerId="ADAL" clId="{747FB393-69AC-495A-A209-7F5B0BCA60D4}" dt="2025-03-23T17:19:12.278" v="1360" actId="20577"/>
          <ac:spMkLst>
            <pc:docMk/>
            <pc:sldMk cId="3208959520" sldId="290"/>
            <ac:spMk id="3" creationId="{0810F1F6-1A95-8677-1EE2-9C561A579750}"/>
          </ac:spMkLst>
        </pc:spChg>
      </pc:sldChg>
      <pc:sldChg chg="modSp mod">
        <pc:chgData name="A Meredith (Ceredigion Pupil Referral Service)" userId="027daf0d-13c2-48ff-b9df-bc9d18a1ebfa" providerId="ADAL" clId="{747FB393-69AC-495A-A209-7F5B0BCA60D4}" dt="2025-03-23T17:19:28.979" v="1363" actId="5793"/>
        <pc:sldMkLst>
          <pc:docMk/>
          <pc:sldMk cId="2433113389" sldId="291"/>
        </pc:sldMkLst>
        <pc:spChg chg="mod">
          <ac:chgData name="A Meredith (Ceredigion Pupil Referral Service)" userId="027daf0d-13c2-48ff-b9df-bc9d18a1ebfa" providerId="ADAL" clId="{747FB393-69AC-495A-A209-7F5B0BCA60D4}" dt="2025-03-23T17:19:28.979" v="1363" actId="5793"/>
          <ac:spMkLst>
            <pc:docMk/>
            <pc:sldMk cId="2433113389" sldId="291"/>
            <ac:spMk id="2" creationId="{46A0EF7B-5905-3133-FBD0-886307A070FD}"/>
          </ac:spMkLst>
        </pc:spChg>
      </pc:sldChg>
      <pc:sldChg chg="del">
        <pc:chgData name="A Meredith (Ceredigion Pupil Referral Service)" userId="027daf0d-13c2-48ff-b9df-bc9d18a1ebfa" providerId="ADAL" clId="{747FB393-69AC-495A-A209-7F5B0BCA60D4}" dt="2025-03-23T15:46:09.818" v="333" actId="47"/>
        <pc:sldMkLst>
          <pc:docMk/>
          <pc:sldMk cId="1150381483" sldId="292"/>
        </pc:sldMkLst>
      </pc:sldChg>
      <pc:sldChg chg="del ord">
        <pc:chgData name="A Meredith (Ceredigion Pupil Referral Service)" userId="027daf0d-13c2-48ff-b9df-bc9d18a1ebfa" providerId="ADAL" clId="{747FB393-69AC-495A-A209-7F5B0BCA60D4}" dt="2025-03-23T16:34:26.022" v="1306" actId="47"/>
        <pc:sldMkLst>
          <pc:docMk/>
          <pc:sldMk cId="3220050399" sldId="293"/>
        </pc:sldMkLst>
      </pc:sldChg>
      <pc:sldChg chg="del ord">
        <pc:chgData name="A Meredith (Ceredigion Pupil Referral Service)" userId="027daf0d-13c2-48ff-b9df-bc9d18a1ebfa" providerId="ADAL" clId="{747FB393-69AC-495A-A209-7F5B0BCA60D4}" dt="2025-03-23T16:34:24.133" v="1305" actId="47"/>
        <pc:sldMkLst>
          <pc:docMk/>
          <pc:sldMk cId="1944188780" sldId="299"/>
        </pc:sldMkLst>
      </pc:sldChg>
      <pc:sldChg chg="modSp mod">
        <pc:chgData name="A Meredith (Ceredigion Pupil Referral Service)" userId="027daf0d-13c2-48ff-b9df-bc9d18a1ebfa" providerId="ADAL" clId="{747FB393-69AC-495A-A209-7F5B0BCA60D4}" dt="2025-03-23T15:08:08.560" v="152" actId="114"/>
        <pc:sldMkLst>
          <pc:docMk/>
          <pc:sldMk cId="1436271278" sldId="300"/>
        </pc:sldMkLst>
        <pc:spChg chg="mod">
          <ac:chgData name="A Meredith (Ceredigion Pupil Referral Service)" userId="027daf0d-13c2-48ff-b9df-bc9d18a1ebfa" providerId="ADAL" clId="{747FB393-69AC-495A-A209-7F5B0BCA60D4}" dt="2025-03-23T15:07:29.940" v="142" actId="115"/>
          <ac:spMkLst>
            <pc:docMk/>
            <pc:sldMk cId="1436271278" sldId="300"/>
            <ac:spMk id="2" creationId="{278068D4-9798-55A2-A658-FE9731928B9D}"/>
          </ac:spMkLst>
        </pc:spChg>
        <pc:spChg chg="mod">
          <ac:chgData name="A Meredith (Ceredigion Pupil Referral Service)" userId="027daf0d-13c2-48ff-b9df-bc9d18a1ebfa" providerId="ADAL" clId="{747FB393-69AC-495A-A209-7F5B0BCA60D4}" dt="2025-03-23T15:08:08.560" v="152" actId="114"/>
          <ac:spMkLst>
            <pc:docMk/>
            <pc:sldMk cId="1436271278" sldId="300"/>
            <ac:spMk id="3" creationId="{B078F689-40AC-5D89-5883-B82DDA59763A}"/>
          </ac:spMkLst>
        </pc:spChg>
      </pc:sldChg>
      <pc:sldChg chg="modSp new mod">
        <pc:chgData name="A Meredith (Ceredigion Pupil Referral Service)" userId="027daf0d-13c2-48ff-b9df-bc9d18a1ebfa" providerId="ADAL" clId="{747FB393-69AC-495A-A209-7F5B0BCA60D4}" dt="2025-03-25T17:29:12.047" v="1460" actId="207"/>
        <pc:sldMkLst>
          <pc:docMk/>
          <pc:sldMk cId="128171282" sldId="301"/>
        </pc:sldMkLst>
        <pc:spChg chg="mod">
          <ac:chgData name="A Meredith (Ceredigion Pupil Referral Service)" userId="027daf0d-13c2-48ff-b9df-bc9d18a1ebfa" providerId="ADAL" clId="{747FB393-69AC-495A-A209-7F5B0BCA60D4}" dt="2025-03-25T17:25:45.301" v="1368" actId="113"/>
          <ac:spMkLst>
            <pc:docMk/>
            <pc:sldMk cId="128171282" sldId="301"/>
            <ac:spMk id="2" creationId="{1BEB4E9D-DE1C-4821-F27E-6DD1BBCAAFFD}"/>
          </ac:spMkLst>
        </pc:spChg>
        <pc:spChg chg="mod">
          <ac:chgData name="A Meredith (Ceredigion Pupil Referral Service)" userId="027daf0d-13c2-48ff-b9df-bc9d18a1ebfa" providerId="ADAL" clId="{747FB393-69AC-495A-A209-7F5B0BCA60D4}" dt="2025-03-25T17:29:12.047" v="1460" actId="207"/>
          <ac:spMkLst>
            <pc:docMk/>
            <pc:sldMk cId="128171282" sldId="301"/>
            <ac:spMk id="3" creationId="{FC2F58E4-E2B4-348E-9FBF-B0915ED944F8}"/>
          </ac:spMkLst>
        </pc:spChg>
      </pc:sldChg>
      <pc:sldChg chg="addSp delSp modSp new mod setBg">
        <pc:chgData name="A Meredith (Ceredigion Pupil Referral Service)" userId="027daf0d-13c2-48ff-b9df-bc9d18a1ebfa" providerId="ADAL" clId="{747FB393-69AC-495A-A209-7F5B0BCA60D4}" dt="2025-03-23T19:08:40.676" v="1366" actId="20577"/>
        <pc:sldMkLst>
          <pc:docMk/>
          <pc:sldMk cId="409854178" sldId="302"/>
        </pc:sldMkLst>
        <pc:spChg chg="mod">
          <ac:chgData name="A Meredith (Ceredigion Pupil Referral Service)" userId="027daf0d-13c2-48ff-b9df-bc9d18a1ebfa" providerId="ADAL" clId="{747FB393-69AC-495A-A209-7F5B0BCA60D4}" dt="2025-03-23T19:08:40.676" v="1366" actId="20577"/>
          <ac:spMkLst>
            <pc:docMk/>
            <pc:sldMk cId="409854178" sldId="302"/>
            <ac:spMk id="2" creationId="{769810BE-8715-EF1D-996E-E50A56E0A803}"/>
          </ac:spMkLst>
        </pc:spChg>
        <pc:spChg chg="add">
          <ac:chgData name="A Meredith (Ceredigion Pupil Referral Service)" userId="027daf0d-13c2-48ff-b9df-bc9d18a1ebfa" providerId="ADAL" clId="{747FB393-69AC-495A-A209-7F5B0BCA60D4}" dt="2025-03-23T15:38:33.244" v="314" actId="26606"/>
          <ac:spMkLst>
            <pc:docMk/>
            <pc:sldMk cId="409854178" sldId="302"/>
            <ac:spMk id="9" creationId="{BCED4D40-4B67-4331-AC48-79B82B4A47D8}"/>
          </ac:spMkLst>
        </pc:spChg>
        <pc:spChg chg="add">
          <ac:chgData name="A Meredith (Ceredigion Pupil Referral Service)" userId="027daf0d-13c2-48ff-b9df-bc9d18a1ebfa" providerId="ADAL" clId="{747FB393-69AC-495A-A209-7F5B0BCA60D4}" dt="2025-03-23T15:38:33.244" v="314" actId="26606"/>
          <ac:spMkLst>
            <pc:docMk/>
            <pc:sldMk cId="409854178" sldId="302"/>
            <ac:spMk id="11" creationId="{670CEDEF-4F34-412E-84EE-329C1E936AF5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3T15:40:59.558" v="316"/>
          <ac:picMkLst>
            <pc:docMk/>
            <pc:sldMk cId="409854178" sldId="302"/>
            <ac:picMk id="7" creationId="{52882035-BF88-46DD-401C-8B0BF2FA9D28}"/>
          </ac:picMkLst>
        </pc:picChg>
      </pc:sldChg>
      <pc:sldChg chg="add ord">
        <pc:chgData name="A Meredith (Ceredigion Pupil Referral Service)" userId="027daf0d-13c2-48ff-b9df-bc9d18a1ebfa" providerId="ADAL" clId="{747FB393-69AC-495A-A209-7F5B0BCA60D4}" dt="2025-03-23T15:44:49.805" v="332"/>
        <pc:sldMkLst>
          <pc:docMk/>
          <pc:sldMk cId="884535798" sldId="303"/>
        </pc:sldMkLst>
      </pc:sldChg>
      <pc:sldChg chg="addSp delSp modSp new mod">
        <pc:chgData name="A Meredith (Ceredigion Pupil Referral Service)" userId="027daf0d-13c2-48ff-b9df-bc9d18a1ebfa" providerId="ADAL" clId="{747FB393-69AC-495A-A209-7F5B0BCA60D4}" dt="2025-03-23T16:15:48.448" v="947" actId="1076"/>
        <pc:sldMkLst>
          <pc:docMk/>
          <pc:sldMk cId="4084078853" sldId="304"/>
        </pc:sldMkLst>
        <pc:spChg chg="mod">
          <ac:chgData name="A Meredith (Ceredigion Pupil Referral Service)" userId="027daf0d-13c2-48ff-b9df-bc9d18a1ebfa" providerId="ADAL" clId="{747FB393-69AC-495A-A209-7F5B0BCA60D4}" dt="2025-03-23T16:15:44.123" v="946" actId="255"/>
          <ac:spMkLst>
            <pc:docMk/>
            <pc:sldMk cId="4084078853" sldId="304"/>
            <ac:spMk id="2" creationId="{5B70A4E3-E6C7-6D5A-90CE-4B26463CEB2A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3T16:15:48.448" v="947" actId="1076"/>
          <ac:picMkLst>
            <pc:docMk/>
            <pc:sldMk cId="4084078853" sldId="304"/>
            <ac:picMk id="4" creationId="{A208087A-97BA-A5D2-A403-C266CEFDE7E3}"/>
          </ac:picMkLst>
        </pc:picChg>
      </pc:sldChg>
      <pc:sldChg chg="addSp delSp modSp add del mod ord">
        <pc:chgData name="A Meredith (Ceredigion Pupil Referral Service)" userId="027daf0d-13c2-48ff-b9df-bc9d18a1ebfa" providerId="ADAL" clId="{747FB393-69AC-495A-A209-7F5B0BCA60D4}" dt="2025-03-23T16:04:30.233" v="703" actId="47"/>
        <pc:sldMkLst>
          <pc:docMk/>
          <pc:sldMk cId="2685957375" sldId="305"/>
        </pc:sldMkLst>
      </pc:sldChg>
      <pc:sldChg chg="addSp delSp modSp add del mod ord">
        <pc:chgData name="A Meredith (Ceredigion Pupil Referral Service)" userId="027daf0d-13c2-48ff-b9df-bc9d18a1ebfa" providerId="ADAL" clId="{747FB393-69AC-495A-A209-7F5B0BCA60D4}" dt="2025-03-25T19:52:59.281" v="1579" actId="47"/>
        <pc:sldMkLst>
          <pc:docMk/>
          <pc:sldMk cId="1844374601" sldId="306"/>
        </pc:sldMkLst>
        <pc:spChg chg="mod">
          <ac:chgData name="A Meredith (Ceredigion Pupil Referral Service)" userId="027daf0d-13c2-48ff-b9df-bc9d18a1ebfa" providerId="ADAL" clId="{747FB393-69AC-495A-A209-7F5B0BCA60D4}" dt="2025-03-25T17:43:41.910" v="1464" actId="20577"/>
          <ac:spMkLst>
            <pc:docMk/>
            <pc:sldMk cId="1844374601" sldId="306"/>
            <ac:spMk id="2" creationId="{5AB67E3C-A9D8-7A2C-9D63-C8EE3AA37CD7}"/>
          </ac:spMkLst>
        </pc:spChg>
      </pc:sldChg>
      <pc:sldChg chg="addSp delSp modSp new mod ord">
        <pc:chgData name="A Meredith (Ceredigion Pupil Referral Service)" userId="027daf0d-13c2-48ff-b9df-bc9d18a1ebfa" providerId="ADAL" clId="{747FB393-69AC-495A-A209-7F5B0BCA60D4}" dt="2025-03-25T19:54:54.974" v="1649"/>
        <pc:sldMkLst>
          <pc:docMk/>
          <pc:sldMk cId="1369063388" sldId="307"/>
        </pc:sldMkLst>
        <pc:picChg chg="add mod">
          <ac:chgData name="A Meredith (Ceredigion Pupil Referral Service)" userId="027daf0d-13c2-48ff-b9df-bc9d18a1ebfa" providerId="ADAL" clId="{747FB393-69AC-495A-A209-7F5B0BCA60D4}" dt="2025-03-23T16:16:15.132" v="951" actId="1076"/>
          <ac:picMkLst>
            <pc:docMk/>
            <pc:sldMk cId="1369063388" sldId="307"/>
            <ac:picMk id="4" creationId="{EF218573-587E-A393-C6B7-7481979D9CC2}"/>
          </ac:picMkLst>
        </pc:picChg>
        <pc:picChg chg="add mod">
          <ac:chgData name="A Meredith (Ceredigion Pupil Referral Service)" userId="027daf0d-13c2-48ff-b9df-bc9d18a1ebfa" providerId="ADAL" clId="{747FB393-69AC-495A-A209-7F5B0BCA60D4}" dt="2025-03-23T16:03:42.684" v="701" actId="1076"/>
          <ac:picMkLst>
            <pc:docMk/>
            <pc:sldMk cId="1369063388" sldId="307"/>
            <ac:picMk id="5" creationId="{7044970F-28B9-1AF9-2CE5-3B3A7AC3C90E}"/>
          </ac:picMkLst>
        </pc:picChg>
      </pc:sldChg>
      <pc:sldChg chg="addSp delSp modSp add del mod">
        <pc:chgData name="A Meredith (Ceredigion Pupil Referral Service)" userId="027daf0d-13c2-48ff-b9df-bc9d18a1ebfa" providerId="ADAL" clId="{747FB393-69AC-495A-A209-7F5B0BCA60D4}" dt="2025-03-23T16:04:26.710" v="702" actId="47"/>
        <pc:sldMkLst>
          <pc:docMk/>
          <pc:sldMk cId="3650719424" sldId="308"/>
        </pc:sldMkLst>
      </pc:sldChg>
      <pc:sldChg chg="addSp delSp modSp new mod ord">
        <pc:chgData name="A Meredith (Ceredigion Pupil Referral Service)" userId="027daf0d-13c2-48ff-b9df-bc9d18a1ebfa" providerId="ADAL" clId="{747FB393-69AC-495A-A209-7F5B0BCA60D4}" dt="2025-03-25T17:44:44.164" v="1467"/>
        <pc:sldMkLst>
          <pc:docMk/>
          <pc:sldMk cId="44541231" sldId="309"/>
        </pc:sldMkLst>
        <pc:spChg chg="mod">
          <ac:chgData name="A Meredith (Ceredigion Pupil Referral Service)" userId="027daf0d-13c2-48ff-b9df-bc9d18a1ebfa" providerId="ADAL" clId="{747FB393-69AC-495A-A209-7F5B0BCA60D4}" dt="2025-03-23T16:02:39.112" v="699" actId="207"/>
          <ac:spMkLst>
            <pc:docMk/>
            <pc:sldMk cId="44541231" sldId="309"/>
            <ac:spMk id="2" creationId="{47BC304B-0D21-D16B-92F3-F2B9A877B61C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3T16:02:29.531" v="698"/>
          <ac:picMkLst>
            <pc:docMk/>
            <pc:sldMk cId="44541231" sldId="309"/>
            <ac:picMk id="4" creationId="{48CC1B84-F4E4-8465-5700-044DFFB76D79}"/>
          </ac:picMkLst>
        </pc:picChg>
      </pc:sldChg>
      <pc:sldChg chg="delSp modSp add del mod ord">
        <pc:chgData name="A Meredith (Ceredigion Pupil Referral Service)" userId="027daf0d-13c2-48ff-b9df-bc9d18a1ebfa" providerId="ADAL" clId="{747FB393-69AC-495A-A209-7F5B0BCA60D4}" dt="2025-03-25T18:36:03.380" v="1555" actId="47"/>
        <pc:sldMkLst>
          <pc:docMk/>
          <pc:sldMk cId="2201537148" sldId="310"/>
        </pc:sldMkLst>
        <pc:spChg chg="mod">
          <ac:chgData name="A Meredith (Ceredigion Pupil Referral Service)" userId="027daf0d-13c2-48ff-b9df-bc9d18a1ebfa" providerId="ADAL" clId="{747FB393-69AC-495A-A209-7F5B0BCA60D4}" dt="2025-03-23T16:07:33.836" v="795" actId="27636"/>
          <ac:spMkLst>
            <pc:docMk/>
            <pc:sldMk cId="2201537148" sldId="310"/>
            <ac:spMk id="2" creationId="{A4E8F558-93D5-3AC2-0550-9F0E0246F4F4}"/>
          </ac:spMkLst>
        </pc:spChg>
      </pc:sldChg>
      <pc:sldChg chg="addSp delSp modSp new mod">
        <pc:chgData name="A Meredith (Ceredigion Pupil Referral Service)" userId="027daf0d-13c2-48ff-b9df-bc9d18a1ebfa" providerId="ADAL" clId="{747FB393-69AC-495A-A209-7F5B0BCA60D4}" dt="2025-03-23T16:15:59.812" v="949" actId="1076"/>
        <pc:sldMkLst>
          <pc:docMk/>
          <pc:sldMk cId="1568142026" sldId="311"/>
        </pc:sldMkLst>
        <pc:picChg chg="add mod">
          <ac:chgData name="A Meredith (Ceredigion Pupil Referral Service)" userId="027daf0d-13c2-48ff-b9df-bc9d18a1ebfa" providerId="ADAL" clId="{747FB393-69AC-495A-A209-7F5B0BCA60D4}" dt="2025-03-23T16:15:59.812" v="949" actId="1076"/>
          <ac:picMkLst>
            <pc:docMk/>
            <pc:sldMk cId="1568142026" sldId="311"/>
            <ac:picMk id="4" creationId="{E7A79876-414F-5CB7-C5DF-D06E6E47FEE8}"/>
          </ac:picMkLst>
        </pc:picChg>
        <pc:picChg chg="add mod">
          <ac:chgData name="A Meredith (Ceredigion Pupil Referral Service)" userId="027daf0d-13c2-48ff-b9df-bc9d18a1ebfa" providerId="ADAL" clId="{747FB393-69AC-495A-A209-7F5B0BCA60D4}" dt="2025-03-23T16:09:19.433" v="884" actId="1076"/>
          <ac:picMkLst>
            <pc:docMk/>
            <pc:sldMk cId="1568142026" sldId="311"/>
            <ac:picMk id="5" creationId="{2610ECDA-FE8F-9480-CC5B-85F318F48FC5}"/>
          </ac:picMkLst>
        </pc:picChg>
      </pc:sldChg>
      <pc:sldChg chg="addSp delSp modSp new del mod">
        <pc:chgData name="A Meredith (Ceredigion Pupil Referral Service)" userId="027daf0d-13c2-48ff-b9df-bc9d18a1ebfa" providerId="ADAL" clId="{747FB393-69AC-495A-A209-7F5B0BCA60D4}" dt="2025-03-25T18:38:38.682" v="1567" actId="47"/>
        <pc:sldMkLst>
          <pc:docMk/>
          <pc:sldMk cId="580502633" sldId="312"/>
        </pc:sldMkLst>
      </pc:sldChg>
      <pc:sldChg chg="addSp delSp modSp new mod">
        <pc:chgData name="A Meredith (Ceredigion Pupil Referral Service)" userId="027daf0d-13c2-48ff-b9df-bc9d18a1ebfa" providerId="ADAL" clId="{747FB393-69AC-495A-A209-7F5B0BCA60D4}" dt="2025-03-23T16:14:29.974" v="903" actId="1076"/>
        <pc:sldMkLst>
          <pc:docMk/>
          <pc:sldMk cId="1545250562" sldId="313"/>
        </pc:sldMkLst>
        <pc:picChg chg="add mod">
          <ac:chgData name="A Meredith (Ceredigion Pupil Referral Service)" userId="027daf0d-13c2-48ff-b9df-bc9d18a1ebfa" providerId="ADAL" clId="{747FB393-69AC-495A-A209-7F5B0BCA60D4}" dt="2025-03-23T16:14:00.407" v="898" actId="1076"/>
          <ac:picMkLst>
            <pc:docMk/>
            <pc:sldMk cId="1545250562" sldId="313"/>
            <ac:picMk id="4" creationId="{DA97D764-3A8E-E1C2-CDA2-F430CDF94FFB}"/>
          </ac:picMkLst>
        </pc:picChg>
        <pc:picChg chg="add mod">
          <ac:chgData name="A Meredith (Ceredigion Pupil Referral Service)" userId="027daf0d-13c2-48ff-b9df-bc9d18a1ebfa" providerId="ADAL" clId="{747FB393-69AC-495A-A209-7F5B0BCA60D4}" dt="2025-03-23T16:14:29.974" v="903" actId="1076"/>
          <ac:picMkLst>
            <pc:docMk/>
            <pc:sldMk cId="1545250562" sldId="313"/>
            <ac:picMk id="5" creationId="{C68C0FF0-3FBD-F3E5-2AA7-416ED26572F7}"/>
          </ac:picMkLst>
        </pc:picChg>
      </pc:sldChg>
      <pc:sldChg chg="addSp delSp modSp new mod">
        <pc:chgData name="A Meredith (Ceredigion Pupil Referral Service)" userId="027daf0d-13c2-48ff-b9df-bc9d18a1ebfa" providerId="ADAL" clId="{747FB393-69AC-495A-A209-7F5B0BCA60D4}" dt="2025-03-23T16:15:32.730" v="945" actId="113"/>
        <pc:sldMkLst>
          <pc:docMk/>
          <pc:sldMk cId="923155603" sldId="314"/>
        </pc:sldMkLst>
        <pc:spChg chg="mod">
          <ac:chgData name="A Meredith (Ceredigion Pupil Referral Service)" userId="027daf0d-13c2-48ff-b9df-bc9d18a1ebfa" providerId="ADAL" clId="{747FB393-69AC-495A-A209-7F5B0BCA60D4}" dt="2025-03-23T16:15:32.730" v="945" actId="113"/>
          <ac:spMkLst>
            <pc:docMk/>
            <pc:sldMk cId="923155603" sldId="314"/>
            <ac:spMk id="2" creationId="{CD6013EC-5275-7830-6454-102B43740232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3T16:15:17.583" v="944"/>
          <ac:picMkLst>
            <pc:docMk/>
            <pc:sldMk cId="923155603" sldId="314"/>
            <ac:picMk id="4" creationId="{DB24781E-01EF-BFD7-9F86-5D29C8AEE665}"/>
          </ac:picMkLst>
        </pc:picChg>
      </pc:sldChg>
      <pc:sldChg chg="new del">
        <pc:chgData name="A Meredith (Ceredigion Pupil Referral Service)" userId="027daf0d-13c2-48ff-b9df-bc9d18a1ebfa" providerId="ADAL" clId="{747FB393-69AC-495A-A209-7F5B0BCA60D4}" dt="2025-03-23T16:24:39.349" v="1024" actId="47"/>
        <pc:sldMkLst>
          <pc:docMk/>
          <pc:sldMk cId="2998655639" sldId="315"/>
        </pc:sldMkLst>
      </pc:sldChg>
      <pc:sldChg chg="modSp add del mod ord">
        <pc:chgData name="A Meredith (Ceredigion Pupil Referral Service)" userId="027daf0d-13c2-48ff-b9df-bc9d18a1ebfa" providerId="ADAL" clId="{747FB393-69AC-495A-A209-7F5B0BCA60D4}" dt="2025-03-25T17:46:49.654" v="1475" actId="47"/>
        <pc:sldMkLst>
          <pc:docMk/>
          <pc:sldMk cId="3221101741" sldId="316"/>
        </pc:sldMkLst>
      </pc:sldChg>
      <pc:sldChg chg="modSp add del mod ord">
        <pc:chgData name="A Meredith (Ceredigion Pupil Referral Service)" userId="027daf0d-13c2-48ff-b9df-bc9d18a1ebfa" providerId="ADAL" clId="{747FB393-69AC-495A-A209-7F5B0BCA60D4}" dt="2025-03-25T17:47:25.995" v="1476" actId="47"/>
        <pc:sldMkLst>
          <pc:docMk/>
          <pc:sldMk cId="3456434677" sldId="317"/>
        </pc:sldMkLst>
      </pc:sldChg>
      <pc:sldChg chg="addSp delSp modSp new del mod">
        <pc:chgData name="A Meredith (Ceredigion Pupil Referral Service)" userId="027daf0d-13c2-48ff-b9df-bc9d18a1ebfa" providerId="ADAL" clId="{747FB393-69AC-495A-A209-7F5B0BCA60D4}" dt="2025-03-25T17:49:39.038" v="1485" actId="47"/>
        <pc:sldMkLst>
          <pc:docMk/>
          <pc:sldMk cId="4188210190" sldId="318"/>
        </pc:sldMkLst>
      </pc:sldChg>
      <pc:sldChg chg="addSp delSp modSp new del mod">
        <pc:chgData name="A Meredith (Ceredigion Pupil Referral Service)" userId="027daf0d-13c2-48ff-b9df-bc9d18a1ebfa" providerId="ADAL" clId="{747FB393-69AC-495A-A209-7F5B0BCA60D4}" dt="2025-03-25T18:40:18.462" v="1577" actId="47"/>
        <pc:sldMkLst>
          <pc:docMk/>
          <pc:sldMk cId="995763367" sldId="319"/>
        </pc:sldMkLst>
      </pc:sldChg>
      <pc:sldChg chg="new del">
        <pc:chgData name="A Meredith (Ceredigion Pupil Referral Service)" userId="027daf0d-13c2-48ff-b9df-bc9d18a1ebfa" providerId="ADAL" clId="{747FB393-69AC-495A-A209-7F5B0BCA60D4}" dt="2025-03-23T16:32:53.073" v="1272" actId="47"/>
        <pc:sldMkLst>
          <pc:docMk/>
          <pc:sldMk cId="744665601" sldId="320"/>
        </pc:sldMkLst>
      </pc:sldChg>
      <pc:sldChg chg="modSp add del mod ord">
        <pc:chgData name="A Meredith (Ceredigion Pupil Referral Service)" userId="027daf0d-13c2-48ff-b9df-bc9d18a1ebfa" providerId="ADAL" clId="{747FB393-69AC-495A-A209-7F5B0BCA60D4}" dt="2025-03-25T19:53:29.821" v="1599" actId="47"/>
        <pc:sldMkLst>
          <pc:docMk/>
          <pc:sldMk cId="4117398273" sldId="321"/>
        </pc:sldMkLst>
        <pc:spChg chg="mod">
          <ac:chgData name="A Meredith (Ceredigion Pupil Referral Service)" userId="027daf0d-13c2-48ff-b9df-bc9d18a1ebfa" providerId="ADAL" clId="{747FB393-69AC-495A-A209-7F5B0BCA60D4}" dt="2025-03-25T17:49:22.891" v="1484" actId="20577"/>
          <ac:spMkLst>
            <pc:docMk/>
            <pc:sldMk cId="4117398273" sldId="321"/>
            <ac:spMk id="2" creationId="{D43D02E4-C490-0DA9-48F8-6F0412205F2D}"/>
          </ac:spMkLst>
        </pc:spChg>
      </pc:sldChg>
      <pc:sldChg chg="add del ord">
        <pc:chgData name="A Meredith (Ceredigion Pupil Referral Service)" userId="027daf0d-13c2-48ff-b9df-bc9d18a1ebfa" providerId="ADAL" clId="{747FB393-69AC-495A-A209-7F5B0BCA60D4}" dt="2025-03-25T18:40:28.987" v="1578" actId="47"/>
        <pc:sldMkLst>
          <pc:docMk/>
          <pc:sldMk cId="373228621" sldId="322"/>
        </pc:sldMkLst>
      </pc:sldChg>
      <pc:sldChg chg="addSp delSp modSp new mod">
        <pc:chgData name="A Meredith (Ceredigion Pupil Referral Service)" userId="027daf0d-13c2-48ff-b9df-bc9d18a1ebfa" providerId="ADAL" clId="{747FB393-69AC-495A-A209-7F5B0BCA60D4}" dt="2025-03-25T17:45:38.033" v="1474" actId="478"/>
        <pc:sldMkLst>
          <pc:docMk/>
          <pc:sldMk cId="1351567381" sldId="323"/>
        </pc:sldMkLst>
        <pc:spChg chg="del">
          <ac:chgData name="A Meredith (Ceredigion Pupil Referral Service)" userId="027daf0d-13c2-48ff-b9df-bc9d18a1ebfa" providerId="ADAL" clId="{747FB393-69AC-495A-A209-7F5B0BCA60D4}" dt="2025-03-25T17:45:38.033" v="1474" actId="478"/>
          <ac:spMkLst>
            <pc:docMk/>
            <pc:sldMk cId="1351567381" sldId="323"/>
            <ac:spMk id="2" creationId="{8D5649C5-0831-6CF6-B93D-88B194CC8847}"/>
          </ac:spMkLst>
        </pc:spChg>
        <pc:spChg chg="del">
          <ac:chgData name="A Meredith (Ceredigion Pupil Referral Service)" userId="027daf0d-13c2-48ff-b9df-bc9d18a1ebfa" providerId="ADAL" clId="{747FB393-69AC-495A-A209-7F5B0BCA60D4}" dt="2025-03-25T17:45:07.339" v="1468"/>
          <ac:spMkLst>
            <pc:docMk/>
            <pc:sldMk cId="1351567381" sldId="323"/>
            <ac:spMk id="3" creationId="{ADCC1B5F-A4BB-A5B4-857C-0CD5AACC5E8F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5T17:45:16.124" v="1471" actId="14100"/>
          <ac:picMkLst>
            <pc:docMk/>
            <pc:sldMk cId="1351567381" sldId="323"/>
            <ac:picMk id="4" creationId="{E9F53377-7ABF-43AF-4790-6C78712E9EA1}"/>
          </ac:picMkLst>
        </pc:picChg>
        <pc:picChg chg="add mod">
          <ac:chgData name="A Meredith (Ceredigion Pupil Referral Service)" userId="027daf0d-13c2-48ff-b9df-bc9d18a1ebfa" providerId="ADAL" clId="{747FB393-69AC-495A-A209-7F5B0BCA60D4}" dt="2025-03-25T17:45:34.189" v="1473" actId="1076"/>
          <ac:picMkLst>
            <pc:docMk/>
            <pc:sldMk cId="1351567381" sldId="323"/>
            <ac:picMk id="5" creationId="{694C8DAE-B1FA-1E95-501B-45221DD6DEB3}"/>
          </ac:picMkLst>
        </pc:picChg>
      </pc:sldChg>
      <pc:sldChg chg="addSp delSp modSp new mod">
        <pc:chgData name="A Meredith (Ceredigion Pupil Referral Service)" userId="027daf0d-13c2-48ff-b9df-bc9d18a1ebfa" providerId="ADAL" clId="{747FB393-69AC-495A-A209-7F5B0BCA60D4}" dt="2025-03-25T17:51:04.434" v="1522" actId="20577"/>
        <pc:sldMkLst>
          <pc:docMk/>
          <pc:sldMk cId="4252169397" sldId="324"/>
        </pc:sldMkLst>
        <pc:spChg chg="mod">
          <ac:chgData name="A Meredith (Ceredigion Pupil Referral Service)" userId="027daf0d-13c2-48ff-b9df-bc9d18a1ebfa" providerId="ADAL" clId="{747FB393-69AC-495A-A209-7F5B0BCA60D4}" dt="2025-03-25T17:51:04.434" v="1522" actId="20577"/>
          <ac:spMkLst>
            <pc:docMk/>
            <pc:sldMk cId="4252169397" sldId="324"/>
            <ac:spMk id="2" creationId="{946BAAA4-DD4B-4407-D401-227212F283B8}"/>
          </ac:spMkLst>
        </pc:spChg>
        <pc:spChg chg="del">
          <ac:chgData name="A Meredith (Ceredigion Pupil Referral Service)" userId="027daf0d-13c2-48ff-b9df-bc9d18a1ebfa" providerId="ADAL" clId="{747FB393-69AC-495A-A209-7F5B0BCA60D4}" dt="2025-03-25T17:50:51.938" v="1520"/>
          <ac:spMkLst>
            <pc:docMk/>
            <pc:sldMk cId="4252169397" sldId="324"/>
            <ac:spMk id="3" creationId="{13964DC7-16C8-9295-5435-33598241E12D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5T17:50:51.938" v="1520"/>
          <ac:picMkLst>
            <pc:docMk/>
            <pc:sldMk cId="4252169397" sldId="324"/>
            <ac:picMk id="4" creationId="{61242460-AD75-D908-DC79-4934E14AD960}"/>
          </ac:picMkLst>
        </pc:picChg>
      </pc:sldChg>
      <pc:sldChg chg="modSp add del mod ord">
        <pc:chgData name="A Meredith (Ceredigion Pupil Referral Service)" userId="027daf0d-13c2-48ff-b9df-bc9d18a1ebfa" providerId="ADAL" clId="{747FB393-69AC-495A-A209-7F5B0BCA60D4}" dt="2025-03-25T19:53:39.923" v="1600" actId="47"/>
        <pc:sldMkLst>
          <pc:docMk/>
          <pc:sldMk cId="3898639843" sldId="325"/>
        </pc:sldMkLst>
        <pc:spChg chg="mod">
          <ac:chgData name="A Meredith (Ceredigion Pupil Referral Service)" userId="027daf0d-13c2-48ff-b9df-bc9d18a1ebfa" providerId="ADAL" clId="{747FB393-69AC-495A-A209-7F5B0BCA60D4}" dt="2025-03-25T18:38:21.678" v="1565"/>
          <ac:spMkLst>
            <pc:docMk/>
            <pc:sldMk cId="3898639843" sldId="325"/>
            <ac:spMk id="2" creationId="{56D2900E-7CBF-6CD1-E650-9CF4E518A6E1}"/>
          </ac:spMkLst>
        </pc:spChg>
      </pc:sldChg>
      <pc:sldChg chg="new del">
        <pc:chgData name="A Meredith (Ceredigion Pupil Referral Service)" userId="027daf0d-13c2-48ff-b9df-bc9d18a1ebfa" providerId="ADAL" clId="{747FB393-69AC-495A-A209-7F5B0BCA60D4}" dt="2025-03-25T18:36:06.818" v="1556" actId="47"/>
        <pc:sldMkLst>
          <pc:docMk/>
          <pc:sldMk cId="671312493" sldId="326"/>
        </pc:sldMkLst>
      </pc:sldChg>
      <pc:sldChg chg="addSp delSp modSp new del mod">
        <pc:chgData name="A Meredith (Ceredigion Pupil Referral Service)" userId="027daf0d-13c2-48ff-b9df-bc9d18a1ebfa" providerId="ADAL" clId="{747FB393-69AC-495A-A209-7F5B0BCA60D4}" dt="2025-03-25T18:39:01.870" v="1570" actId="47"/>
        <pc:sldMkLst>
          <pc:docMk/>
          <pc:sldMk cId="26445596" sldId="327"/>
        </pc:sldMkLst>
        <pc:spChg chg="mod">
          <ac:chgData name="A Meredith (Ceredigion Pupil Referral Service)" userId="027daf0d-13c2-48ff-b9df-bc9d18a1ebfa" providerId="ADAL" clId="{747FB393-69AC-495A-A209-7F5B0BCA60D4}" dt="2025-03-25T18:35:39.536" v="1553" actId="207"/>
          <ac:spMkLst>
            <pc:docMk/>
            <pc:sldMk cId="26445596" sldId="327"/>
            <ac:spMk id="2" creationId="{C2E5246A-65C6-D6A1-089E-D1E8A6CADD43}"/>
          </ac:spMkLst>
        </pc:spChg>
        <pc:spChg chg="del">
          <ac:chgData name="A Meredith (Ceredigion Pupil Referral Service)" userId="027daf0d-13c2-48ff-b9df-bc9d18a1ebfa" providerId="ADAL" clId="{747FB393-69AC-495A-A209-7F5B0BCA60D4}" dt="2025-03-25T18:35:27.046" v="1551"/>
          <ac:spMkLst>
            <pc:docMk/>
            <pc:sldMk cId="26445596" sldId="327"/>
            <ac:spMk id="3" creationId="{5A1A1ABC-E6FD-503A-4F4E-A64538ECE7F3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5T18:35:27.046" v="1551"/>
          <ac:picMkLst>
            <pc:docMk/>
            <pc:sldMk cId="26445596" sldId="327"/>
            <ac:picMk id="4" creationId="{5C605BBA-D327-C202-E5CF-F85F34367AD5}"/>
          </ac:picMkLst>
        </pc:picChg>
      </pc:sldChg>
      <pc:sldChg chg="add del ord">
        <pc:chgData name="A Meredith (Ceredigion Pupil Referral Service)" userId="027daf0d-13c2-48ff-b9df-bc9d18a1ebfa" providerId="ADAL" clId="{747FB393-69AC-495A-A209-7F5B0BCA60D4}" dt="2025-03-25T19:57:20.695" v="1661" actId="47"/>
        <pc:sldMkLst>
          <pc:docMk/>
          <pc:sldMk cId="1156588626" sldId="328"/>
        </pc:sldMkLst>
      </pc:sldChg>
      <pc:sldChg chg="modSp add mod ord">
        <pc:chgData name="A Meredith (Ceredigion Pupil Referral Service)" userId="027daf0d-13c2-48ff-b9df-bc9d18a1ebfa" providerId="ADAL" clId="{747FB393-69AC-495A-A209-7F5B0BCA60D4}" dt="2025-03-25T21:09:18.126" v="1804"/>
        <pc:sldMkLst>
          <pc:docMk/>
          <pc:sldMk cId="2377892108" sldId="329"/>
        </pc:sldMkLst>
        <pc:spChg chg="mod">
          <ac:chgData name="A Meredith (Ceredigion Pupil Referral Service)" userId="027daf0d-13c2-48ff-b9df-bc9d18a1ebfa" providerId="ADAL" clId="{747FB393-69AC-495A-A209-7F5B0BCA60D4}" dt="2025-03-25T18:39:39.990" v="1572"/>
          <ac:spMkLst>
            <pc:docMk/>
            <pc:sldMk cId="2377892108" sldId="329"/>
            <ac:spMk id="2" creationId="{7F145EEE-8D08-5B14-C9FD-D15EB2347B51}"/>
          </ac:spMkLst>
        </pc:spChg>
      </pc:sldChg>
      <pc:sldChg chg="new del">
        <pc:chgData name="A Meredith (Ceredigion Pupil Referral Service)" userId="027daf0d-13c2-48ff-b9df-bc9d18a1ebfa" providerId="ADAL" clId="{747FB393-69AC-495A-A209-7F5B0BCA60D4}" dt="2025-03-25T18:40:04.490" v="1576" actId="47"/>
        <pc:sldMkLst>
          <pc:docMk/>
          <pc:sldMk cId="856513129" sldId="330"/>
        </pc:sldMkLst>
      </pc:sldChg>
      <pc:sldChg chg="modSp add del mod">
        <pc:chgData name="A Meredith (Ceredigion Pupil Referral Service)" userId="027daf0d-13c2-48ff-b9df-bc9d18a1ebfa" providerId="ADAL" clId="{747FB393-69AC-495A-A209-7F5B0BCA60D4}" dt="2025-03-25T19:53:45.865" v="1601" actId="47"/>
        <pc:sldMkLst>
          <pc:docMk/>
          <pc:sldMk cId="2747999670" sldId="331"/>
        </pc:sldMkLst>
        <pc:spChg chg="mod">
          <ac:chgData name="A Meredith (Ceredigion Pupil Referral Service)" userId="027daf0d-13c2-48ff-b9df-bc9d18a1ebfa" providerId="ADAL" clId="{747FB393-69AC-495A-A209-7F5B0BCA60D4}" dt="2025-03-25T18:38:53.766" v="1569"/>
          <ac:spMkLst>
            <pc:docMk/>
            <pc:sldMk cId="2747999670" sldId="331"/>
            <ac:spMk id="2" creationId="{D47023EC-EDC1-B2F6-5040-494785ADBC3A}"/>
          </ac:spMkLst>
        </pc:spChg>
      </pc:sldChg>
      <pc:sldChg chg="addSp delSp modSp add del mod">
        <pc:chgData name="A Meredith (Ceredigion Pupil Referral Service)" userId="027daf0d-13c2-48ff-b9df-bc9d18a1ebfa" providerId="ADAL" clId="{747FB393-69AC-495A-A209-7F5B0BCA60D4}" dt="2025-03-25T21:09:36.456" v="1805" actId="47"/>
        <pc:sldMkLst>
          <pc:docMk/>
          <pc:sldMk cId="384823910" sldId="332"/>
        </pc:sldMkLst>
        <pc:spChg chg="mod">
          <ac:chgData name="A Meredith (Ceredigion Pupil Referral Service)" userId="027daf0d-13c2-48ff-b9df-bc9d18a1ebfa" providerId="ADAL" clId="{747FB393-69AC-495A-A209-7F5B0BCA60D4}" dt="2025-03-25T19:59:57.532" v="1722" actId="20577"/>
          <ac:spMkLst>
            <pc:docMk/>
            <pc:sldMk cId="384823910" sldId="332"/>
            <ac:spMk id="2" creationId="{DC0EE150-FBFC-20EA-71FC-A73C9F1AB1E6}"/>
          </ac:spMkLst>
        </pc:spChg>
        <pc:spChg chg="add del mod">
          <ac:chgData name="A Meredith (Ceredigion Pupil Referral Service)" userId="027daf0d-13c2-48ff-b9df-bc9d18a1ebfa" providerId="ADAL" clId="{747FB393-69AC-495A-A209-7F5B0BCA60D4}" dt="2025-03-25T20:00:06.821" v="1724" actId="478"/>
          <ac:spMkLst>
            <pc:docMk/>
            <pc:sldMk cId="384823910" sldId="332"/>
            <ac:spMk id="7" creationId="{8D973546-97B6-0571-A240-C227A4FD6C22}"/>
          </ac:spMkLst>
        </pc:spChg>
        <pc:picChg chg="add del">
          <ac:chgData name="A Meredith (Ceredigion Pupil Referral Service)" userId="027daf0d-13c2-48ff-b9df-bc9d18a1ebfa" providerId="ADAL" clId="{747FB393-69AC-495A-A209-7F5B0BCA60D4}" dt="2025-03-25T20:00:06.821" v="1724" actId="478"/>
          <ac:picMkLst>
            <pc:docMk/>
            <pc:sldMk cId="384823910" sldId="332"/>
            <ac:picMk id="4" creationId="{9237F1A8-00D6-CCFC-1546-95DB9F6F9987}"/>
          </ac:picMkLst>
        </pc:picChg>
      </pc:sldChg>
      <pc:sldChg chg="addSp delSp modSp new mod">
        <pc:chgData name="A Meredith (Ceredigion Pupil Referral Service)" userId="027daf0d-13c2-48ff-b9df-bc9d18a1ebfa" providerId="ADAL" clId="{747FB393-69AC-495A-A209-7F5B0BCA60D4}" dt="2025-03-25T19:56:04.895" v="1660"/>
        <pc:sldMkLst>
          <pc:docMk/>
          <pc:sldMk cId="3645721795" sldId="333"/>
        </pc:sldMkLst>
        <pc:spChg chg="mod">
          <ac:chgData name="A Meredith (Ceredigion Pupil Referral Service)" userId="027daf0d-13c2-48ff-b9df-bc9d18a1ebfa" providerId="ADAL" clId="{747FB393-69AC-495A-A209-7F5B0BCA60D4}" dt="2025-03-25T19:54:26.520" v="1647" actId="207"/>
          <ac:spMkLst>
            <pc:docMk/>
            <pc:sldMk cId="3645721795" sldId="333"/>
            <ac:spMk id="2" creationId="{BAF9894D-28FD-AEC9-7184-C2E84CE64323}"/>
          </ac:spMkLst>
        </pc:spChg>
        <pc:spChg chg="del mod">
          <ac:chgData name="A Meredith (Ceredigion Pupil Referral Service)" userId="027daf0d-13c2-48ff-b9df-bc9d18a1ebfa" providerId="ADAL" clId="{747FB393-69AC-495A-A209-7F5B0BCA60D4}" dt="2025-03-25T19:56:04.895" v="1660"/>
          <ac:spMkLst>
            <pc:docMk/>
            <pc:sldMk cId="3645721795" sldId="333"/>
            <ac:spMk id="3" creationId="{AC6BE36F-E0A1-5753-9DC4-DC1A42B12473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5T19:56:04.895" v="1660"/>
          <ac:picMkLst>
            <pc:docMk/>
            <pc:sldMk cId="3645721795" sldId="333"/>
            <ac:picMk id="4" creationId="{51BA8B68-0CE3-046E-134B-F8718F43BED3}"/>
          </ac:picMkLst>
        </pc:picChg>
      </pc:sldChg>
      <pc:sldChg chg="addSp delSp modSp new mod">
        <pc:chgData name="A Meredith (Ceredigion Pupil Referral Service)" userId="027daf0d-13c2-48ff-b9df-bc9d18a1ebfa" providerId="ADAL" clId="{747FB393-69AC-495A-A209-7F5B0BCA60D4}" dt="2025-03-25T19:55:50.669" v="1659" actId="1076"/>
        <pc:sldMkLst>
          <pc:docMk/>
          <pc:sldMk cId="2280372617" sldId="334"/>
        </pc:sldMkLst>
        <pc:spChg chg="del">
          <ac:chgData name="A Meredith (Ceredigion Pupil Referral Service)" userId="027daf0d-13c2-48ff-b9df-bc9d18a1ebfa" providerId="ADAL" clId="{747FB393-69AC-495A-A209-7F5B0BCA60D4}" dt="2025-03-25T19:55:41.981" v="1657" actId="478"/>
          <ac:spMkLst>
            <pc:docMk/>
            <pc:sldMk cId="2280372617" sldId="334"/>
            <ac:spMk id="2" creationId="{AD6B170B-214F-DA69-72B7-C7263874DC67}"/>
          </ac:spMkLst>
        </pc:spChg>
        <pc:spChg chg="del">
          <ac:chgData name="A Meredith (Ceredigion Pupil Referral Service)" userId="027daf0d-13c2-48ff-b9df-bc9d18a1ebfa" providerId="ADAL" clId="{747FB393-69AC-495A-A209-7F5B0BCA60D4}" dt="2025-03-25T19:55:07.248" v="1651"/>
          <ac:spMkLst>
            <pc:docMk/>
            <pc:sldMk cId="2280372617" sldId="334"/>
            <ac:spMk id="3" creationId="{B3A17133-BC25-E73F-CAF9-394A5157D0D8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5T19:55:50.669" v="1659" actId="1076"/>
          <ac:picMkLst>
            <pc:docMk/>
            <pc:sldMk cId="2280372617" sldId="334"/>
            <ac:picMk id="4" creationId="{999C5799-C1E4-082A-1F31-D2CF27DDF0A1}"/>
          </ac:picMkLst>
        </pc:picChg>
        <pc:picChg chg="add mod">
          <ac:chgData name="A Meredith (Ceredigion Pupil Referral Service)" userId="027daf0d-13c2-48ff-b9df-bc9d18a1ebfa" providerId="ADAL" clId="{747FB393-69AC-495A-A209-7F5B0BCA60D4}" dt="2025-03-25T19:55:48.210" v="1658" actId="1076"/>
          <ac:picMkLst>
            <pc:docMk/>
            <pc:sldMk cId="2280372617" sldId="334"/>
            <ac:picMk id="5" creationId="{BDDC3937-68AD-8D9A-96D9-7E9DC265C804}"/>
          </ac:picMkLst>
        </pc:picChg>
      </pc:sldChg>
      <pc:sldChg chg="addSp delSp modSp new mod">
        <pc:chgData name="A Meredith (Ceredigion Pupil Referral Service)" userId="027daf0d-13c2-48ff-b9df-bc9d18a1ebfa" providerId="ADAL" clId="{747FB393-69AC-495A-A209-7F5B0BCA60D4}" dt="2025-03-25T19:58:34.969" v="1670" actId="1076"/>
        <pc:sldMkLst>
          <pc:docMk/>
          <pc:sldMk cId="1860494956" sldId="335"/>
        </pc:sldMkLst>
        <pc:spChg chg="del">
          <ac:chgData name="A Meredith (Ceredigion Pupil Referral Service)" userId="027daf0d-13c2-48ff-b9df-bc9d18a1ebfa" providerId="ADAL" clId="{747FB393-69AC-495A-A209-7F5B0BCA60D4}" dt="2025-03-25T19:58:18.246" v="1668" actId="478"/>
          <ac:spMkLst>
            <pc:docMk/>
            <pc:sldMk cId="1860494956" sldId="335"/>
            <ac:spMk id="2" creationId="{37D1A21F-FB56-3920-7832-D1D59C9F1B7B}"/>
          </ac:spMkLst>
        </pc:spChg>
        <pc:spChg chg="del">
          <ac:chgData name="A Meredith (Ceredigion Pupil Referral Service)" userId="027daf0d-13c2-48ff-b9df-bc9d18a1ebfa" providerId="ADAL" clId="{747FB393-69AC-495A-A209-7F5B0BCA60D4}" dt="2025-03-25T19:57:56.380" v="1663"/>
          <ac:spMkLst>
            <pc:docMk/>
            <pc:sldMk cId="1860494956" sldId="335"/>
            <ac:spMk id="3" creationId="{1F21C881-BEBF-C399-FFE9-D4BBDE263122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5T19:58:13.661" v="1667" actId="1076"/>
          <ac:picMkLst>
            <pc:docMk/>
            <pc:sldMk cId="1860494956" sldId="335"/>
            <ac:picMk id="4" creationId="{950353C9-DB69-0524-985B-7B04F23F5E75}"/>
          </ac:picMkLst>
        </pc:picChg>
        <pc:picChg chg="add mod">
          <ac:chgData name="A Meredith (Ceredigion Pupil Referral Service)" userId="027daf0d-13c2-48ff-b9df-bc9d18a1ebfa" providerId="ADAL" clId="{747FB393-69AC-495A-A209-7F5B0BCA60D4}" dt="2025-03-25T19:58:34.969" v="1670" actId="1076"/>
          <ac:picMkLst>
            <pc:docMk/>
            <pc:sldMk cId="1860494956" sldId="335"/>
            <ac:picMk id="5" creationId="{D175A150-73A4-D508-571F-BDF61DA81852}"/>
          </ac:picMkLst>
        </pc:picChg>
      </pc:sldChg>
      <pc:sldChg chg="addSp delSp modSp new mod">
        <pc:chgData name="A Meredith (Ceredigion Pupil Referral Service)" userId="027daf0d-13c2-48ff-b9df-bc9d18a1ebfa" providerId="ADAL" clId="{747FB393-69AC-495A-A209-7F5B0BCA60D4}" dt="2025-03-25T20:01:17.566" v="1725" actId="113"/>
        <pc:sldMkLst>
          <pc:docMk/>
          <pc:sldMk cId="997580530" sldId="336"/>
        </pc:sldMkLst>
        <pc:spChg chg="mod">
          <ac:chgData name="A Meredith (Ceredigion Pupil Referral Service)" userId="027daf0d-13c2-48ff-b9df-bc9d18a1ebfa" providerId="ADAL" clId="{747FB393-69AC-495A-A209-7F5B0BCA60D4}" dt="2025-03-25T20:01:17.566" v="1725" actId="113"/>
          <ac:spMkLst>
            <pc:docMk/>
            <pc:sldMk cId="997580530" sldId="336"/>
            <ac:spMk id="2" creationId="{94C33746-12D8-575F-BC7C-3E54B7180ACD}"/>
          </ac:spMkLst>
        </pc:spChg>
        <pc:spChg chg="del">
          <ac:chgData name="A Meredith (Ceredigion Pupil Referral Service)" userId="027daf0d-13c2-48ff-b9df-bc9d18a1ebfa" providerId="ADAL" clId="{747FB393-69AC-495A-A209-7F5B0BCA60D4}" dt="2025-03-25T19:59:25.337" v="1716"/>
          <ac:spMkLst>
            <pc:docMk/>
            <pc:sldMk cId="997580530" sldId="336"/>
            <ac:spMk id="3" creationId="{6281A675-5C12-B76B-3933-BD7CDBA1AC46}"/>
          </ac:spMkLst>
        </pc:spChg>
        <pc:picChg chg="add mod">
          <ac:chgData name="A Meredith (Ceredigion Pupil Referral Service)" userId="027daf0d-13c2-48ff-b9df-bc9d18a1ebfa" providerId="ADAL" clId="{747FB393-69AC-495A-A209-7F5B0BCA60D4}" dt="2025-03-25T19:59:25.337" v="1716"/>
          <ac:picMkLst>
            <pc:docMk/>
            <pc:sldMk cId="997580530" sldId="336"/>
            <ac:picMk id="4" creationId="{EBEFFFDA-B62C-12B0-320F-3D41C7B4FEFF}"/>
          </ac:picMkLst>
        </pc:picChg>
      </pc:sldChg>
      <pc:sldChg chg="addSp delSp modSp add mod ord">
        <pc:chgData name="A Meredith (Ceredigion Pupil Referral Service)" userId="027daf0d-13c2-48ff-b9df-bc9d18a1ebfa" providerId="ADAL" clId="{747FB393-69AC-495A-A209-7F5B0BCA60D4}" dt="2025-03-25T20:03:55.870" v="1800"/>
        <pc:sldMkLst>
          <pc:docMk/>
          <pc:sldMk cId="2677548836" sldId="337"/>
        </pc:sldMkLst>
        <pc:spChg chg="mod">
          <ac:chgData name="A Meredith (Ceredigion Pupil Referral Service)" userId="027daf0d-13c2-48ff-b9df-bc9d18a1ebfa" providerId="ADAL" clId="{747FB393-69AC-495A-A209-7F5B0BCA60D4}" dt="2025-03-25T20:03:55.870" v="1800"/>
          <ac:spMkLst>
            <pc:docMk/>
            <pc:sldMk cId="2677548836" sldId="337"/>
            <ac:spMk id="2" creationId="{5CCBE699-02B7-6FA1-0AC1-7066321D1D12}"/>
          </ac:spMkLst>
        </pc:spChg>
        <pc:picChg chg="add del">
          <ac:chgData name="A Meredith (Ceredigion Pupil Referral Service)" userId="027daf0d-13c2-48ff-b9df-bc9d18a1ebfa" providerId="ADAL" clId="{747FB393-69AC-495A-A209-7F5B0BCA60D4}" dt="2025-03-25T20:02:26.167" v="1731" actId="478"/>
          <ac:picMkLst>
            <pc:docMk/>
            <pc:sldMk cId="2677548836" sldId="337"/>
            <ac:picMk id="4" creationId="{E0EAB996-F558-6617-F868-5ADCC89C0BE0}"/>
          </ac:picMkLst>
        </pc:picChg>
      </pc:sldChg>
      <pc:sldChg chg="add">
        <pc:chgData name="A Meredith (Ceredigion Pupil Referral Service)" userId="027daf0d-13c2-48ff-b9df-bc9d18a1ebfa" providerId="ADAL" clId="{747FB393-69AC-495A-A209-7F5B0BCA60D4}" dt="2025-03-25T20:03:30.384" v="1798" actId="2890"/>
        <pc:sldMkLst>
          <pc:docMk/>
          <pc:sldMk cId="2695792955" sldId="338"/>
        </pc:sldMkLst>
      </pc:sldChg>
      <pc:sldChg chg="add del">
        <pc:chgData name="A Meredith (Ceredigion Pupil Referral Service)" userId="027daf0d-13c2-48ff-b9df-bc9d18a1ebfa" providerId="ADAL" clId="{747FB393-69AC-495A-A209-7F5B0BCA60D4}" dt="2025-03-25T20:03:25.658" v="1797" actId="47"/>
        <pc:sldMkLst>
          <pc:docMk/>
          <pc:sldMk cId="3104467213" sldId="33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0B2036-14E7-4616-86B9-69C5A8B26A20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51275CA-B2EB-4106-ADC3-A0DC38436AEB}">
      <dgm:prSet/>
      <dgm:spPr/>
      <dgm:t>
        <a:bodyPr/>
        <a:lstStyle/>
        <a:p>
          <a:r>
            <a:rPr lang="cy-GB" dirty="0">
              <a:highlight>
                <a:srgbClr val="FFFF00"/>
              </a:highlight>
            </a:rPr>
            <a:t>Dylwn i </a:t>
          </a:r>
          <a:endParaRPr lang="en-US" dirty="0">
            <a:highlight>
              <a:srgbClr val="FFFF00"/>
            </a:highlight>
          </a:endParaRPr>
        </a:p>
      </dgm:t>
    </dgm:pt>
    <dgm:pt modelId="{14A8F853-2E40-49A4-884C-998C3629C00B}" type="parTrans" cxnId="{8A5E6E39-64DF-4C0D-9305-9A0C090F06D5}">
      <dgm:prSet/>
      <dgm:spPr/>
      <dgm:t>
        <a:bodyPr/>
        <a:lstStyle/>
        <a:p>
          <a:endParaRPr lang="en-US"/>
        </a:p>
      </dgm:t>
    </dgm:pt>
    <dgm:pt modelId="{F3C78642-BD0D-459B-B236-57F9D45FE244}" type="sibTrans" cxnId="{8A5E6E39-64DF-4C0D-9305-9A0C090F06D5}">
      <dgm:prSet/>
      <dgm:spPr/>
      <dgm:t>
        <a:bodyPr/>
        <a:lstStyle/>
        <a:p>
          <a:endParaRPr lang="en-US"/>
        </a:p>
      </dgm:t>
    </dgm:pt>
    <dgm:pt modelId="{FC7B3B32-9940-4530-B278-5643A1A45231}">
      <dgm:prSet/>
      <dgm:spPr/>
      <dgm:t>
        <a:bodyPr/>
        <a:lstStyle/>
        <a:p>
          <a:r>
            <a:rPr lang="cy-GB" dirty="0">
              <a:highlight>
                <a:srgbClr val="FFFF00"/>
              </a:highlight>
            </a:rPr>
            <a:t>Dylet ti</a:t>
          </a:r>
          <a:endParaRPr lang="en-US" dirty="0">
            <a:highlight>
              <a:srgbClr val="FFFF00"/>
            </a:highlight>
          </a:endParaRPr>
        </a:p>
      </dgm:t>
    </dgm:pt>
    <dgm:pt modelId="{29158659-69E3-43AC-B356-633A76D74D71}" type="parTrans" cxnId="{F84757C3-A777-4D35-89A0-2FF8069E4D4D}">
      <dgm:prSet/>
      <dgm:spPr/>
      <dgm:t>
        <a:bodyPr/>
        <a:lstStyle/>
        <a:p>
          <a:endParaRPr lang="en-US"/>
        </a:p>
      </dgm:t>
    </dgm:pt>
    <dgm:pt modelId="{AA637D95-34A1-4A02-A0AA-0233A2C01B78}" type="sibTrans" cxnId="{F84757C3-A777-4D35-89A0-2FF8069E4D4D}">
      <dgm:prSet/>
      <dgm:spPr/>
      <dgm:t>
        <a:bodyPr/>
        <a:lstStyle/>
        <a:p>
          <a:endParaRPr lang="en-US"/>
        </a:p>
      </dgm:t>
    </dgm:pt>
    <dgm:pt modelId="{F4B7D575-5768-4192-B707-F25C781DD893}">
      <dgm:prSet/>
      <dgm:spPr/>
      <dgm:t>
        <a:bodyPr/>
        <a:lstStyle/>
        <a:p>
          <a:r>
            <a:rPr lang="cy-GB"/>
            <a:t>Dylai fe</a:t>
          </a:r>
          <a:endParaRPr lang="en-US"/>
        </a:p>
      </dgm:t>
    </dgm:pt>
    <dgm:pt modelId="{FA7A86F3-D0F0-4554-806B-C59BF96A6844}" type="parTrans" cxnId="{3817CA07-1EA5-40C8-AB85-0E5709F0C0C9}">
      <dgm:prSet/>
      <dgm:spPr/>
      <dgm:t>
        <a:bodyPr/>
        <a:lstStyle/>
        <a:p>
          <a:endParaRPr lang="en-US"/>
        </a:p>
      </dgm:t>
    </dgm:pt>
    <dgm:pt modelId="{73FFF1F3-1F92-4673-A43D-E25CEC6E5D82}" type="sibTrans" cxnId="{3817CA07-1EA5-40C8-AB85-0E5709F0C0C9}">
      <dgm:prSet/>
      <dgm:spPr/>
      <dgm:t>
        <a:bodyPr/>
        <a:lstStyle/>
        <a:p>
          <a:endParaRPr lang="en-US"/>
        </a:p>
      </dgm:t>
    </dgm:pt>
    <dgm:pt modelId="{6C0C40CB-7F94-498C-8F01-874B444D6C54}">
      <dgm:prSet/>
      <dgm:spPr/>
      <dgm:t>
        <a:bodyPr/>
        <a:lstStyle/>
        <a:p>
          <a:r>
            <a:rPr lang="cy-GB"/>
            <a:t>Dylai hi</a:t>
          </a:r>
          <a:endParaRPr lang="en-US"/>
        </a:p>
      </dgm:t>
    </dgm:pt>
    <dgm:pt modelId="{5D88C8C5-7B83-45CC-918D-1A0D596CA7E7}" type="parTrans" cxnId="{1D62F1FB-9616-4FE3-9283-E22750137E6E}">
      <dgm:prSet/>
      <dgm:spPr/>
      <dgm:t>
        <a:bodyPr/>
        <a:lstStyle/>
        <a:p>
          <a:endParaRPr lang="en-US"/>
        </a:p>
      </dgm:t>
    </dgm:pt>
    <dgm:pt modelId="{AA723255-4C2E-4A59-AC79-0FCA94B23192}" type="sibTrans" cxnId="{1D62F1FB-9616-4FE3-9283-E22750137E6E}">
      <dgm:prSet/>
      <dgm:spPr/>
      <dgm:t>
        <a:bodyPr/>
        <a:lstStyle/>
        <a:p>
          <a:endParaRPr lang="en-US"/>
        </a:p>
      </dgm:t>
    </dgm:pt>
    <dgm:pt modelId="{02426C88-9ED2-425A-AC73-7CDE4CCE25AD}">
      <dgm:prSet/>
      <dgm:spPr/>
      <dgm:t>
        <a:bodyPr/>
        <a:lstStyle/>
        <a:p>
          <a:r>
            <a:rPr lang="cy-GB"/>
            <a:t>Dylen ni</a:t>
          </a:r>
          <a:endParaRPr lang="en-US"/>
        </a:p>
      </dgm:t>
    </dgm:pt>
    <dgm:pt modelId="{3D8FB7D8-3FA0-440F-AECC-A27D077F7070}" type="parTrans" cxnId="{E3F4B121-526F-4700-BAE4-8DB145D13145}">
      <dgm:prSet/>
      <dgm:spPr/>
      <dgm:t>
        <a:bodyPr/>
        <a:lstStyle/>
        <a:p>
          <a:endParaRPr lang="en-US"/>
        </a:p>
      </dgm:t>
    </dgm:pt>
    <dgm:pt modelId="{2DB5F59C-DB98-4464-A5D3-79AB11B2AFE2}" type="sibTrans" cxnId="{E3F4B121-526F-4700-BAE4-8DB145D13145}">
      <dgm:prSet/>
      <dgm:spPr/>
      <dgm:t>
        <a:bodyPr/>
        <a:lstStyle/>
        <a:p>
          <a:endParaRPr lang="en-US"/>
        </a:p>
      </dgm:t>
    </dgm:pt>
    <dgm:pt modelId="{6E40EF2A-862B-4C84-974E-EA65B4BC311F}">
      <dgm:prSet/>
      <dgm:spPr/>
      <dgm:t>
        <a:bodyPr/>
        <a:lstStyle/>
        <a:p>
          <a:r>
            <a:rPr lang="cy-GB"/>
            <a:t>Dylech chi</a:t>
          </a:r>
          <a:endParaRPr lang="en-US"/>
        </a:p>
      </dgm:t>
    </dgm:pt>
    <dgm:pt modelId="{38A35245-CB61-4F6A-87B4-120E4A670569}" type="parTrans" cxnId="{C0E7E8EC-8E19-4880-A033-2A1DBA79A1C7}">
      <dgm:prSet/>
      <dgm:spPr/>
      <dgm:t>
        <a:bodyPr/>
        <a:lstStyle/>
        <a:p>
          <a:endParaRPr lang="en-US"/>
        </a:p>
      </dgm:t>
    </dgm:pt>
    <dgm:pt modelId="{D99A0C19-16AA-41BE-A548-A671E993B421}" type="sibTrans" cxnId="{C0E7E8EC-8E19-4880-A033-2A1DBA79A1C7}">
      <dgm:prSet/>
      <dgm:spPr/>
      <dgm:t>
        <a:bodyPr/>
        <a:lstStyle/>
        <a:p>
          <a:endParaRPr lang="en-US"/>
        </a:p>
      </dgm:t>
    </dgm:pt>
    <dgm:pt modelId="{FB7F15D0-C495-4E81-9D8D-CF3B2FC96BB4}">
      <dgm:prSet/>
      <dgm:spPr/>
      <dgm:t>
        <a:bodyPr/>
        <a:lstStyle/>
        <a:p>
          <a:r>
            <a:rPr lang="cy-GB"/>
            <a:t>Dylen nhw</a:t>
          </a:r>
          <a:endParaRPr lang="en-US"/>
        </a:p>
      </dgm:t>
    </dgm:pt>
    <dgm:pt modelId="{835B2311-2005-49B6-BE78-D0F7AA84540D}" type="parTrans" cxnId="{2A0C0A89-345E-467E-9889-A99769CD97B3}">
      <dgm:prSet/>
      <dgm:spPr/>
      <dgm:t>
        <a:bodyPr/>
        <a:lstStyle/>
        <a:p>
          <a:endParaRPr lang="en-US"/>
        </a:p>
      </dgm:t>
    </dgm:pt>
    <dgm:pt modelId="{C80FC2CE-B7CF-4A6F-98F5-FC8E3BAC0C5B}" type="sibTrans" cxnId="{2A0C0A89-345E-467E-9889-A99769CD97B3}">
      <dgm:prSet/>
      <dgm:spPr/>
      <dgm:t>
        <a:bodyPr/>
        <a:lstStyle/>
        <a:p>
          <a:endParaRPr lang="en-US"/>
        </a:p>
      </dgm:t>
    </dgm:pt>
    <dgm:pt modelId="{627E7218-4D8E-4EB4-AF92-CFFCB8F4D746}">
      <dgm:prSet/>
      <dgm:spPr/>
      <dgm:t>
        <a:bodyPr/>
        <a:lstStyle/>
        <a:p>
          <a:r>
            <a:rPr lang="cy-GB" dirty="0"/>
            <a:t>Dylai Twm</a:t>
          </a:r>
          <a:endParaRPr lang="en-US" dirty="0"/>
        </a:p>
      </dgm:t>
    </dgm:pt>
    <dgm:pt modelId="{A7E457DD-7B94-46F5-9B5C-6780B37A4697}" type="parTrans" cxnId="{77C61715-2A6E-41EE-9680-7C897521A42D}">
      <dgm:prSet/>
      <dgm:spPr/>
      <dgm:t>
        <a:bodyPr/>
        <a:lstStyle/>
        <a:p>
          <a:endParaRPr lang="en-US"/>
        </a:p>
      </dgm:t>
    </dgm:pt>
    <dgm:pt modelId="{69E069D6-E9D3-424F-85DA-E2B843517BCA}" type="sibTrans" cxnId="{77C61715-2A6E-41EE-9680-7C897521A42D}">
      <dgm:prSet/>
      <dgm:spPr/>
      <dgm:t>
        <a:bodyPr/>
        <a:lstStyle/>
        <a:p>
          <a:endParaRPr lang="en-US"/>
        </a:p>
      </dgm:t>
    </dgm:pt>
    <dgm:pt modelId="{05EC92D0-45DC-4741-9AC8-25DBE0D9E3DC}" type="pres">
      <dgm:prSet presAssocID="{FE0B2036-14E7-4616-86B9-69C5A8B26A20}" presName="vert0" presStyleCnt="0">
        <dgm:presLayoutVars>
          <dgm:dir/>
          <dgm:animOne val="branch"/>
          <dgm:animLvl val="lvl"/>
        </dgm:presLayoutVars>
      </dgm:prSet>
      <dgm:spPr/>
    </dgm:pt>
    <dgm:pt modelId="{81DFEDE7-1D26-4467-8E84-52F02D0132F7}" type="pres">
      <dgm:prSet presAssocID="{051275CA-B2EB-4106-ADC3-A0DC38436AEB}" presName="thickLine" presStyleLbl="alignNode1" presStyleIdx="0" presStyleCnt="8"/>
      <dgm:spPr/>
    </dgm:pt>
    <dgm:pt modelId="{1DA527BC-0C9E-4031-8FFE-645F3080B3D4}" type="pres">
      <dgm:prSet presAssocID="{051275CA-B2EB-4106-ADC3-A0DC38436AEB}" presName="horz1" presStyleCnt="0"/>
      <dgm:spPr/>
    </dgm:pt>
    <dgm:pt modelId="{0CD8A5C5-2BC6-4059-B19A-76BE36A6B426}" type="pres">
      <dgm:prSet presAssocID="{051275CA-B2EB-4106-ADC3-A0DC38436AEB}" presName="tx1" presStyleLbl="revTx" presStyleIdx="0" presStyleCnt="8"/>
      <dgm:spPr/>
    </dgm:pt>
    <dgm:pt modelId="{F8670A61-B72B-41F7-A7C2-C6A79CF23550}" type="pres">
      <dgm:prSet presAssocID="{051275CA-B2EB-4106-ADC3-A0DC38436AEB}" presName="vert1" presStyleCnt="0"/>
      <dgm:spPr/>
    </dgm:pt>
    <dgm:pt modelId="{52B61F49-4EFC-4319-B56F-001B02A2B7DD}" type="pres">
      <dgm:prSet presAssocID="{FC7B3B32-9940-4530-B278-5643A1A45231}" presName="thickLine" presStyleLbl="alignNode1" presStyleIdx="1" presStyleCnt="8"/>
      <dgm:spPr/>
    </dgm:pt>
    <dgm:pt modelId="{9865B7B2-B807-4D76-ADAB-AFAA82234F49}" type="pres">
      <dgm:prSet presAssocID="{FC7B3B32-9940-4530-B278-5643A1A45231}" presName="horz1" presStyleCnt="0"/>
      <dgm:spPr/>
    </dgm:pt>
    <dgm:pt modelId="{72DCCBD6-9BEA-4616-8EA7-9CC09000D0FE}" type="pres">
      <dgm:prSet presAssocID="{FC7B3B32-9940-4530-B278-5643A1A45231}" presName="tx1" presStyleLbl="revTx" presStyleIdx="1" presStyleCnt="8"/>
      <dgm:spPr/>
    </dgm:pt>
    <dgm:pt modelId="{0D65886A-A85C-4680-8573-5B84EE0DD432}" type="pres">
      <dgm:prSet presAssocID="{FC7B3B32-9940-4530-B278-5643A1A45231}" presName="vert1" presStyleCnt="0"/>
      <dgm:spPr/>
    </dgm:pt>
    <dgm:pt modelId="{1D725D8B-61C3-494F-B3EA-7A5742567A8B}" type="pres">
      <dgm:prSet presAssocID="{F4B7D575-5768-4192-B707-F25C781DD893}" presName="thickLine" presStyleLbl="alignNode1" presStyleIdx="2" presStyleCnt="8"/>
      <dgm:spPr/>
    </dgm:pt>
    <dgm:pt modelId="{C31717BF-4BF5-4BE8-A02A-A77D50C85D6C}" type="pres">
      <dgm:prSet presAssocID="{F4B7D575-5768-4192-B707-F25C781DD893}" presName="horz1" presStyleCnt="0"/>
      <dgm:spPr/>
    </dgm:pt>
    <dgm:pt modelId="{3DE0ED5F-FAB5-423D-A62E-35C61581192E}" type="pres">
      <dgm:prSet presAssocID="{F4B7D575-5768-4192-B707-F25C781DD893}" presName="tx1" presStyleLbl="revTx" presStyleIdx="2" presStyleCnt="8"/>
      <dgm:spPr/>
    </dgm:pt>
    <dgm:pt modelId="{9AB2A14B-C039-48D3-B457-836088EE42AA}" type="pres">
      <dgm:prSet presAssocID="{F4B7D575-5768-4192-B707-F25C781DD893}" presName="vert1" presStyleCnt="0"/>
      <dgm:spPr/>
    </dgm:pt>
    <dgm:pt modelId="{93BECF0E-0C3F-4AC3-A779-75134F200890}" type="pres">
      <dgm:prSet presAssocID="{6C0C40CB-7F94-498C-8F01-874B444D6C54}" presName="thickLine" presStyleLbl="alignNode1" presStyleIdx="3" presStyleCnt="8"/>
      <dgm:spPr/>
    </dgm:pt>
    <dgm:pt modelId="{31ADB9EF-4826-4FD8-9378-DD9CB4645CED}" type="pres">
      <dgm:prSet presAssocID="{6C0C40CB-7F94-498C-8F01-874B444D6C54}" presName="horz1" presStyleCnt="0"/>
      <dgm:spPr/>
    </dgm:pt>
    <dgm:pt modelId="{BBEDDB5E-F091-447F-B0BC-45FB4C2B9FB8}" type="pres">
      <dgm:prSet presAssocID="{6C0C40CB-7F94-498C-8F01-874B444D6C54}" presName="tx1" presStyleLbl="revTx" presStyleIdx="3" presStyleCnt="8"/>
      <dgm:spPr/>
    </dgm:pt>
    <dgm:pt modelId="{2E4BAD4F-D8DC-48CF-98A2-191B933EB3D9}" type="pres">
      <dgm:prSet presAssocID="{6C0C40CB-7F94-498C-8F01-874B444D6C54}" presName="vert1" presStyleCnt="0"/>
      <dgm:spPr/>
    </dgm:pt>
    <dgm:pt modelId="{78FE3662-13DF-4A59-94FB-CA351B3FFB7F}" type="pres">
      <dgm:prSet presAssocID="{02426C88-9ED2-425A-AC73-7CDE4CCE25AD}" presName="thickLine" presStyleLbl="alignNode1" presStyleIdx="4" presStyleCnt="8"/>
      <dgm:spPr/>
    </dgm:pt>
    <dgm:pt modelId="{71F44075-E124-4B40-82DB-3E2D7FFECB5A}" type="pres">
      <dgm:prSet presAssocID="{02426C88-9ED2-425A-AC73-7CDE4CCE25AD}" presName="horz1" presStyleCnt="0"/>
      <dgm:spPr/>
    </dgm:pt>
    <dgm:pt modelId="{B07309FF-6EA4-47EC-858A-92EFE2E3CFD7}" type="pres">
      <dgm:prSet presAssocID="{02426C88-9ED2-425A-AC73-7CDE4CCE25AD}" presName="tx1" presStyleLbl="revTx" presStyleIdx="4" presStyleCnt="8"/>
      <dgm:spPr/>
    </dgm:pt>
    <dgm:pt modelId="{D70678E9-1164-41AE-903E-CEDFEDAB93BF}" type="pres">
      <dgm:prSet presAssocID="{02426C88-9ED2-425A-AC73-7CDE4CCE25AD}" presName="vert1" presStyleCnt="0"/>
      <dgm:spPr/>
    </dgm:pt>
    <dgm:pt modelId="{66B46D89-0399-495B-BF16-C3FDD9C7D460}" type="pres">
      <dgm:prSet presAssocID="{6E40EF2A-862B-4C84-974E-EA65B4BC311F}" presName="thickLine" presStyleLbl="alignNode1" presStyleIdx="5" presStyleCnt="8"/>
      <dgm:spPr/>
    </dgm:pt>
    <dgm:pt modelId="{B090B69D-1117-4E01-9E40-C372BA095A22}" type="pres">
      <dgm:prSet presAssocID="{6E40EF2A-862B-4C84-974E-EA65B4BC311F}" presName="horz1" presStyleCnt="0"/>
      <dgm:spPr/>
    </dgm:pt>
    <dgm:pt modelId="{C3F485A7-9FA8-4DFB-A0A8-051D1E6E4428}" type="pres">
      <dgm:prSet presAssocID="{6E40EF2A-862B-4C84-974E-EA65B4BC311F}" presName="tx1" presStyleLbl="revTx" presStyleIdx="5" presStyleCnt="8"/>
      <dgm:spPr/>
    </dgm:pt>
    <dgm:pt modelId="{98CD1DA0-B79E-418B-8AEB-5335649BF984}" type="pres">
      <dgm:prSet presAssocID="{6E40EF2A-862B-4C84-974E-EA65B4BC311F}" presName="vert1" presStyleCnt="0"/>
      <dgm:spPr/>
    </dgm:pt>
    <dgm:pt modelId="{22786775-2ECF-4336-847F-184AFE09986B}" type="pres">
      <dgm:prSet presAssocID="{FB7F15D0-C495-4E81-9D8D-CF3B2FC96BB4}" presName="thickLine" presStyleLbl="alignNode1" presStyleIdx="6" presStyleCnt="8"/>
      <dgm:spPr/>
    </dgm:pt>
    <dgm:pt modelId="{E75C5235-7489-49C4-8F0F-C867D73D0ECA}" type="pres">
      <dgm:prSet presAssocID="{FB7F15D0-C495-4E81-9D8D-CF3B2FC96BB4}" presName="horz1" presStyleCnt="0"/>
      <dgm:spPr/>
    </dgm:pt>
    <dgm:pt modelId="{ED22B8F0-AF52-4A95-9CD6-B1CA7E0B2289}" type="pres">
      <dgm:prSet presAssocID="{FB7F15D0-C495-4E81-9D8D-CF3B2FC96BB4}" presName="tx1" presStyleLbl="revTx" presStyleIdx="6" presStyleCnt="8"/>
      <dgm:spPr/>
    </dgm:pt>
    <dgm:pt modelId="{F4DBC9A6-6B6B-4575-A582-A7958406BF5F}" type="pres">
      <dgm:prSet presAssocID="{FB7F15D0-C495-4E81-9D8D-CF3B2FC96BB4}" presName="vert1" presStyleCnt="0"/>
      <dgm:spPr/>
    </dgm:pt>
    <dgm:pt modelId="{A7C782E9-04D6-4333-B40C-56F417CE5A55}" type="pres">
      <dgm:prSet presAssocID="{627E7218-4D8E-4EB4-AF92-CFFCB8F4D746}" presName="thickLine" presStyleLbl="alignNode1" presStyleIdx="7" presStyleCnt="8"/>
      <dgm:spPr/>
    </dgm:pt>
    <dgm:pt modelId="{B2311E16-DCBB-4DB0-A10B-D88704D7B8BD}" type="pres">
      <dgm:prSet presAssocID="{627E7218-4D8E-4EB4-AF92-CFFCB8F4D746}" presName="horz1" presStyleCnt="0"/>
      <dgm:spPr/>
    </dgm:pt>
    <dgm:pt modelId="{2CA98848-3A04-40C2-A2A0-6042171E0FF3}" type="pres">
      <dgm:prSet presAssocID="{627E7218-4D8E-4EB4-AF92-CFFCB8F4D746}" presName="tx1" presStyleLbl="revTx" presStyleIdx="7" presStyleCnt="8"/>
      <dgm:spPr/>
    </dgm:pt>
    <dgm:pt modelId="{0F6DFCE6-F611-4253-8041-20702BB24217}" type="pres">
      <dgm:prSet presAssocID="{627E7218-4D8E-4EB4-AF92-CFFCB8F4D746}" presName="vert1" presStyleCnt="0"/>
      <dgm:spPr/>
    </dgm:pt>
  </dgm:ptLst>
  <dgm:cxnLst>
    <dgm:cxn modelId="{3817CA07-1EA5-40C8-AB85-0E5709F0C0C9}" srcId="{FE0B2036-14E7-4616-86B9-69C5A8B26A20}" destId="{F4B7D575-5768-4192-B707-F25C781DD893}" srcOrd="2" destOrd="0" parTransId="{FA7A86F3-D0F0-4554-806B-C59BF96A6844}" sibTransId="{73FFF1F3-1F92-4673-A43D-E25CEC6E5D82}"/>
    <dgm:cxn modelId="{864FCD0A-E10F-41F0-908C-F9BF109C2EB1}" type="presOf" srcId="{FE0B2036-14E7-4616-86B9-69C5A8B26A20}" destId="{05EC92D0-45DC-4741-9AC8-25DBE0D9E3DC}" srcOrd="0" destOrd="0" presId="urn:microsoft.com/office/officeart/2008/layout/LinedList"/>
    <dgm:cxn modelId="{77C61715-2A6E-41EE-9680-7C897521A42D}" srcId="{FE0B2036-14E7-4616-86B9-69C5A8B26A20}" destId="{627E7218-4D8E-4EB4-AF92-CFFCB8F4D746}" srcOrd="7" destOrd="0" parTransId="{A7E457DD-7B94-46F5-9B5C-6780B37A4697}" sibTransId="{69E069D6-E9D3-424F-85DA-E2B843517BCA}"/>
    <dgm:cxn modelId="{E3F4B121-526F-4700-BAE4-8DB145D13145}" srcId="{FE0B2036-14E7-4616-86B9-69C5A8B26A20}" destId="{02426C88-9ED2-425A-AC73-7CDE4CCE25AD}" srcOrd="4" destOrd="0" parTransId="{3D8FB7D8-3FA0-440F-AECC-A27D077F7070}" sibTransId="{2DB5F59C-DB98-4464-A5D3-79AB11B2AFE2}"/>
    <dgm:cxn modelId="{8A5E6E39-64DF-4C0D-9305-9A0C090F06D5}" srcId="{FE0B2036-14E7-4616-86B9-69C5A8B26A20}" destId="{051275CA-B2EB-4106-ADC3-A0DC38436AEB}" srcOrd="0" destOrd="0" parTransId="{14A8F853-2E40-49A4-884C-998C3629C00B}" sibTransId="{F3C78642-BD0D-459B-B236-57F9D45FE244}"/>
    <dgm:cxn modelId="{01A80E7B-3DC3-4C66-9EE3-A295FFDAADB0}" type="presOf" srcId="{6C0C40CB-7F94-498C-8F01-874B444D6C54}" destId="{BBEDDB5E-F091-447F-B0BC-45FB4C2B9FB8}" srcOrd="0" destOrd="0" presId="urn:microsoft.com/office/officeart/2008/layout/LinedList"/>
    <dgm:cxn modelId="{A1570D7E-414A-4BA5-B52A-4D9481448E83}" type="presOf" srcId="{FB7F15D0-C495-4E81-9D8D-CF3B2FC96BB4}" destId="{ED22B8F0-AF52-4A95-9CD6-B1CA7E0B2289}" srcOrd="0" destOrd="0" presId="urn:microsoft.com/office/officeart/2008/layout/LinedList"/>
    <dgm:cxn modelId="{396D977F-7CB6-46B3-B81A-8E9E10F1068D}" type="presOf" srcId="{02426C88-9ED2-425A-AC73-7CDE4CCE25AD}" destId="{B07309FF-6EA4-47EC-858A-92EFE2E3CFD7}" srcOrd="0" destOrd="0" presId="urn:microsoft.com/office/officeart/2008/layout/LinedList"/>
    <dgm:cxn modelId="{985CFD84-91CF-41E5-8341-68F08871CD56}" type="presOf" srcId="{F4B7D575-5768-4192-B707-F25C781DD893}" destId="{3DE0ED5F-FAB5-423D-A62E-35C61581192E}" srcOrd="0" destOrd="0" presId="urn:microsoft.com/office/officeart/2008/layout/LinedList"/>
    <dgm:cxn modelId="{2A0C0A89-345E-467E-9889-A99769CD97B3}" srcId="{FE0B2036-14E7-4616-86B9-69C5A8B26A20}" destId="{FB7F15D0-C495-4E81-9D8D-CF3B2FC96BB4}" srcOrd="6" destOrd="0" parTransId="{835B2311-2005-49B6-BE78-D0F7AA84540D}" sibTransId="{C80FC2CE-B7CF-4A6F-98F5-FC8E3BAC0C5B}"/>
    <dgm:cxn modelId="{0D70EC92-9C2A-4139-9B6B-F9F5702D56CA}" type="presOf" srcId="{051275CA-B2EB-4106-ADC3-A0DC38436AEB}" destId="{0CD8A5C5-2BC6-4059-B19A-76BE36A6B426}" srcOrd="0" destOrd="0" presId="urn:microsoft.com/office/officeart/2008/layout/LinedList"/>
    <dgm:cxn modelId="{F84757C3-A777-4D35-89A0-2FF8069E4D4D}" srcId="{FE0B2036-14E7-4616-86B9-69C5A8B26A20}" destId="{FC7B3B32-9940-4530-B278-5643A1A45231}" srcOrd="1" destOrd="0" parTransId="{29158659-69E3-43AC-B356-633A76D74D71}" sibTransId="{AA637D95-34A1-4A02-A0AA-0233A2C01B78}"/>
    <dgm:cxn modelId="{EED3D5C4-B4D4-4DF1-8529-F947DA67A3A0}" type="presOf" srcId="{627E7218-4D8E-4EB4-AF92-CFFCB8F4D746}" destId="{2CA98848-3A04-40C2-A2A0-6042171E0FF3}" srcOrd="0" destOrd="0" presId="urn:microsoft.com/office/officeart/2008/layout/LinedList"/>
    <dgm:cxn modelId="{B0C9A9C8-DCE9-44D1-BC48-541CFCF0802A}" type="presOf" srcId="{FC7B3B32-9940-4530-B278-5643A1A45231}" destId="{72DCCBD6-9BEA-4616-8EA7-9CC09000D0FE}" srcOrd="0" destOrd="0" presId="urn:microsoft.com/office/officeart/2008/layout/LinedList"/>
    <dgm:cxn modelId="{C0E7E8EC-8E19-4880-A033-2A1DBA79A1C7}" srcId="{FE0B2036-14E7-4616-86B9-69C5A8B26A20}" destId="{6E40EF2A-862B-4C84-974E-EA65B4BC311F}" srcOrd="5" destOrd="0" parTransId="{38A35245-CB61-4F6A-87B4-120E4A670569}" sibTransId="{D99A0C19-16AA-41BE-A548-A671E993B421}"/>
    <dgm:cxn modelId="{C68CC1F9-2C12-4C44-87FA-9669B86C6B49}" type="presOf" srcId="{6E40EF2A-862B-4C84-974E-EA65B4BC311F}" destId="{C3F485A7-9FA8-4DFB-A0A8-051D1E6E4428}" srcOrd="0" destOrd="0" presId="urn:microsoft.com/office/officeart/2008/layout/LinedList"/>
    <dgm:cxn modelId="{1D62F1FB-9616-4FE3-9283-E22750137E6E}" srcId="{FE0B2036-14E7-4616-86B9-69C5A8B26A20}" destId="{6C0C40CB-7F94-498C-8F01-874B444D6C54}" srcOrd="3" destOrd="0" parTransId="{5D88C8C5-7B83-45CC-918D-1A0D596CA7E7}" sibTransId="{AA723255-4C2E-4A59-AC79-0FCA94B23192}"/>
    <dgm:cxn modelId="{22686DF1-57F5-4862-BA65-D593A34FB6C8}" type="presParOf" srcId="{05EC92D0-45DC-4741-9AC8-25DBE0D9E3DC}" destId="{81DFEDE7-1D26-4467-8E84-52F02D0132F7}" srcOrd="0" destOrd="0" presId="urn:microsoft.com/office/officeart/2008/layout/LinedList"/>
    <dgm:cxn modelId="{246102F8-B40A-4B32-BE49-DD0652BC8706}" type="presParOf" srcId="{05EC92D0-45DC-4741-9AC8-25DBE0D9E3DC}" destId="{1DA527BC-0C9E-4031-8FFE-645F3080B3D4}" srcOrd="1" destOrd="0" presId="urn:microsoft.com/office/officeart/2008/layout/LinedList"/>
    <dgm:cxn modelId="{884446D9-E2B2-4871-99A6-0E34AE3A34EE}" type="presParOf" srcId="{1DA527BC-0C9E-4031-8FFE-645F3080B3D4}" destId="{0CD8A5C5-2BC6-4059-B19A-76BE36A6B426}" srcOrd="0" destOrd="0" presId="urn:microsoft.com/office/officeart/2008/layout/LinedList"/>
    <dgm:cxn modelId="{87205780-213A-45F6-A9F1-9E52BB21420F}" type="presParOf" srcId="{1DA527BC-0C9E-4031-8FFE-645F3080B3D4}" destId="{F8670A61-B72B-41F7-A7C2-C6A79CF23550}" srcOrd="1" destOrd="0" presId="urn:microsoft.com/office/officeart/2008/layout/LinedList"/>
    <dgm:cxn modelId="{9547A4E7-7460-44CC-B843-D4FC5584606C}" type="presParOf" srcId="{05EC92D0-45DC-4741-9AC8-25DBE0D9E3DC}" destId="{52B61F49-4EFC-4319-B56F-001B02A2B7DD}" srcOrd="2" destOrd="0" presId="urn:microsoft.com/office/officeart/2008/layout/LinedList"/>
    <dgm:cxn modelId="{DBE497AC-1A2D-48F5-816E-1012ED283B6B}" type="presParOf" srcId="{05EC92D0-45DC-4741-9AC8-25DBE0D9E3DC}" destId="{9865B7B2-B807-4D76-ADAB-AFAA82234F49}" srcOrd="3" destOrd="0" presId="urn:microsoft.com/office/officeart/2008/layout/LinedList"/>
    <dgm:cxn modelId="{D2C3427D-2712-4CE1-97EF-063BEA76FA02}" type="presParOf" srcId="{9865B7B2-B807-4D76-ADAB-AFAA82234F49}" destId="{72DCCBD6-9BEA-4616-8EA7-9CC09000D0FE}" srcOrd="0" destOrd="0" presId="urn:microsoft.com/office/officeart/2008/layout/LinedList"/>
    <dgm:cxn modelId="{0B4BDD5C-24A3-4391-B8F0-2B20A36FBCC7}" type="presParOf" srcId="{9865B7B2-B807-4D76-ADAB-AFAA82234F49}" destId="{0D65886A-A85C-4680-8573-5B84EE0DD432}" srcOrd="1" destOrd="0" presId="urn:microsoft.com/office/officeart/2008/layout/LinedList"/>
    <dgm:cxn modelId="{41A04029-1536-43E3-8EAB-438F55597D08}" type="presParOf" srcId="{05EC92D0-45DC-4741-9AC8-25DBE0D9E3DC}" destId="{1D725D8B-61C3-494F-B3EA-7A5742567A8B}" srcOrd="4" destOrd="0" presId="urn:microsoft.com/office/officeart/2008/layout/LinedList"/>
    <dgm:cxn modelId="{C1849871-51AB-41CB-B9B0-DE19904C853E}" type="presParOf" srcId="{05EC92D0-45DC-4741-9AC8-25DBE0D9E3DC}" destId="{C31717BF-4BF5-4BE8-A02A-A77D50C85D6C}" srcOrd="5" destOrd="0" presId="urn:microsoft.com/office/officeart/2008/layout/LinedList"/>
    <dgm:cxn modelId="{5B18B0FC-5BD9-4B6D-898E-DA8F4D407DED}" type="presParOf" srcId="{C31717BF-4BF5-4BE8-A02A-A77D50C85D6C}" destId="{3DE0ED5F-FAB5-423D-A62E-35C61581192E}" srcOrd="0" destOrd="0" presId="urn:microsoft.com/office/officeart/2008/layout/LinedList"/>
    <dgm:cxn modelId="{1DB97D95-6E25-495B-BE4D-8C6395BDDD75}" type="presParOf" srcId="{C31717BF-4BF5-4BE8-A02A-A77D50C85D6C}" destId="{9AB2A14B-C039-48D3-B457-836088EE42AA}" srcOrd="1" destOrd="0" presId="urn:microsoft.com/office/officeart/2008/layout/LinedList"/>
    <dgm:cxn modelId="{CBD36DE9-DC3C-48B3-AEF2-915F7DFD5696}" type="presParOf" srcId="{05EC92D0-45DC-4741-9AC8-25DBE0D9E3DC}" destId="{93BECF0E-0C3F-4AC3-A779-75134F200890}" srcOrd="6" destOrd="0" presId="urn:microsoft.com/office/officeart/2008/layout/LinedList"/>
    <dgm:cxn modelId="{34A68983-127A-4728-8430-DC11D0B4879C}" type="presParOf" srcId="{05EC92D0-45DC-4741-9AC8-25DBE0D9E3DC}" destId="{31ADB9EF-4826-4FD8-9378-DD9CB4645CED}" srcOrd="7" destOrd="0" presId="urn:microsoft.com/office/officeart/2008/layout/LinedList"/>
    <dgm:cxn modelId="{A55FE177-3A0F-4620-AFF2-6585B9F2ECA6}" type="presParOf" srcId="{31ADB9EF-4826-4FD8-9378-DD9CB4645CED}" destId="{BBEDDB5E-F091-447F-B0BC-45FB4C2B9FB8}" srcOrd="0" destOrd="0" presId="urn:microsoft.com/office/officeart/2008/layout/LinedList"/>
    <dgm:cxn modelId="{D03161D0-6AA4-46F2-AD34-58E0B9431E29}" type="presParOf" srcId="{31ADB9EF-4826-4FD8-9378-DD9CB4645CED}" destId="{2E4BAD4F-D8DC-48CF-98A2-191B933EB3D9}" srcOrd="1" destOrd="0" presId="urn:microsoft.com/office/officeart/2008/layout/LinedList"/>
    <dgm:cxn modelId="{DCBCED7E-79D7-4619-80BA-E3CDE3860D22}" type="presParOf" srcId="{05EC92D0-45DC-4741-9AC8-25DBE0D9E3DC}" destId="{78FE3662-13DF-4A59-94FB-CA351B3FFB7F}" srcOrd="8" destOrd="0" presId="urn:microsoft.com/office/officeart/2008/layout/LinedList"/>
    <dgm:cxn modelId="{F4341C31-357C-4F47-B526-BECA8FC1C3B5}" type="presParOf" srcId="{05EC92D0-45DC-4741-9AC8-25DBE0D9E3DC}" destId="{71F44075-E124-4B40-82DB-3E2D7FFECB5A}" srcOrd="9" destOrd="0" presId="urn:microsoft.com/office/officeart/2008/layout/LinedList"/>
    <dgm:cxn modelId="{DEAB7D35-EF65-443A-89CD-AE2C020E7AF8}" type="presParOf" srcId="{71F44075-E124-4B40-82DB-3E2D7FFECB5A}" destId="{B07309FF-6EA4-47EC-858A-92EFE2E3CFD7}" srcOrd="0" destOrd="0" presId="urn:microsoft.com/office/officeart/2008/layout/LinedList"/>
    <dgm:cxn modelId="{4C23E432-400D-47D4-A41A-14D97BCC4294}" type="presParOf" srcId="{71F44075-E124-4B40-82DB-3E2D7FFECB5A}" destId="{D70678E9-1164-41AE-903E-CEDFEDAB93BF}" srcOrd="1" destOrd="0" presId="urn:microsoft.com/office/officeart/2008/layout/LinedList"/>
    <dgm:cxn modelId="{ACD2E198-B9CB-419D-AE9B-EC5F8E4FC42B}" type="presParOf" srcId="{05EC92D0-45DC-4741-9AC8-25DBE0D9E3DC}" destId="{66B46D89-0399-495B-BF16-C3FDD9C7D460}" srcOrd="10" destOrd="0" presId="urn:microsoft.com/office/officeart/2008/layout/LinedList"/>
    <dgm:cxn modelId="{12E7B504-E5D4-415A-94AA-1E36BE9A5F0C}" type="presParOf" srcId="{05EC92D0-45DC-4741-9AC8-25DBE0D9E3DC}" destId="{B090B69D-1117-4E01-9E40-C372BA095A22}" srcOrd="11" destOrd="0" presId="urn:microsoft.com/office/officeart/2008/layout/LinedList"/>
    <dgm:cxn modelId="{E66BBEE7-ADC1-426B-B6E2-BE4A1B1F2CAF}" type="presParOf" srcId="{B090B69D-1117-4E01-9E40-C372BA095A22}" destId="{C3F485A7-9FA8-4DFB-A0A8-051D1E6E4428}" srcOrd="0" destOrd="0" presId="urn:microsoft.com/office/officeart/2008/layout/LinedList"/>
    <dgm:cxn modelId="{52C01670-74D8-4E93-A868-006BAA8C92AF}" type="presParOf" srcId="{B090B69D-1117-4E01-9E40-C372BA095A22}" destId="{98CD1DA0-B79E-418B-8AEB-5335649BF984}" srcOrd="1" destOrd="0" presId="urn:microsoft.com/office/officeart/2008/layout/LinedList"/>
    <dgm:cxn modelId="{370B0A59-9B77-425E-9F93-C77DC0F5B4CC}" type="presParOf" srcId="{05EC92D0-45DC-4741-9AC8-25DBE0D9E3DC}" destId="{22786775-2ECF-4336-847F-184AFE09986B}" srcOrd="12" destOrd="0" presId="urn:microsoft.com/office/officeart/2008/layout/LinedList"/>
    <dgm:cxn modelId="{32A77C4F-DCA2-48BB-AF06-DCCD1CC65C9B}" type="presParOf" srcId="{05EC92D0-45DC-4741-9AC8-25DBE0D9E3DC}" destId="{E75C5235-7489-49C4-8F0F-C867D73D0ECA}" srcOrd="13" destOrd="0" presId="urn:microsoft.com/office/officeart/2008/layout/LinedList"/>
    <dgm:cxn modelId="{4EC91E30-5F35-4D0E-893E-CAD18FB42B6C}" type="presParOf" srcId="{E75C5235-7489-49C4-8F0F-C867D73D0ECA}" destId="{ED22B8F0-AF52-4A95-9CD6-B1CA7E0B2289}" srcOrd="0" destOrd="0" presId="urn:microsoft.com/office/officeart/2008/layout/LinedList"/>
    <dgm:cxn modelId="{C4FC075C-EBFF-444F-875B-B48123F5C622}" type="presParOf" srcId="{E75C5235-7489-49C4-8F0F-C867D73D0ECA}" destId="{F4DBC9A6-6B6B-4575-A582-A7958406BF5F}" srcOrd="1" destOrd="0" presId="urn:microsoft.com/office/officeart/2008/layout/LinedList"/>
    <dgm:cxn modelId="{328B2AF7-2FA4-4585-9D1F-291B0F7D763D}" type="presParOf" srcId="{05EC92D0-45DC-4741-9AC8-25DBE0D9E3DC}" destId="{A7C782E9-04D6-4333-B40C-56F417CE5A55}" srcOrd="14" destOrd="0" presId="urn:microsoft.com/office/officeart/2008/layout/LinedList"/>
    <dgm:cxn modelId="{613096BE-13D4-4F4A-87B8-F45303D4F385}" type="presParOf" srcId="{05EC92D0-45DC-4741-9AC8-25DBE0D9E3DC}" destId="{B2311E16-DCBB-4DB0-A10B-D88704D7B8BD}" srcOrd="15" destOrd="0" presId="urn:microsoft.com/office/officeart/2008/layout/LinedList"/>
    <dgm:cxn modelId="{F5BF05C6-D1A3-4941-A22C-9179026F83BF}" type="presParOf" srcId="{B2311E16-DCBB-4DB0-A10B-D88704D7B8BD}" destId="{2CA98848-3A04-40C2-A2A0-6042171E0FF3}" srcOrd="0" destOrd="0" presId="urn:microsoft.com/office/officeart/2008/layout/LinedList"/>
    <dgm:cxn modelId="{D1D3DB0F-4A16-4085-A8DE-15FC143F7460}" type="presParOf" srcId="{B2311E16-DCBB-4DB0-A10B-D88704D7B8BD}" destId="{0F6DFCE6-F611-4253-8041-20702BB2421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0B2036-14E7-4616-86B9-69C5A8B26A20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51275CA-B2EB-4106-ADC3-A0DC38436AEB}">
      <dgm:prSet/>
      <dgm:spPr/>
      <dgm:t>
        <a:bodyPr/>
        <a:lstStyle/>
        <a:p>
          <a:r>
            <a:rPr lang="cy-GB" dirty="0">
              <a:highlight>
                <a:srgbClr val="FFFF00"/>
              </a:highlight>
            </a:rPr>
            <a:t>Ddylwn i ddim </a:t>
          </a:r>
          <a:endParaRPr lang="en-US" dirty="0">
            <a:highlight>
              <a:srgbClr val="FFFF00"/>
            </a:highlight>
          </a:endParaRPr>
        </a:p>
      </dgm:t>
    </dgm:pt>
    <dgm:pt modelId="{14A8F853-2E40-49A4-884C-998C3629C00B}" type="parTrans" cxnId="{8A5E6E39-64DF-4C0D-9305-9A0C090F06D5}">
      <dgm:prSet/>
      <dgm:spPr/>
      <dgm:t>
        <a:bodyPr/>
        <a:lstStyle/>
        <a:p>
          <a:endParaRPr lang="en-US"/>
        </a:p>
      </dgm:t>
    </dgm:pt>
    <dgm:pt modelId="{F3C78642-BD0D-459B-B236-57F9D45FE244}" type="sibTrans" cxnId="{8A5E6E39-64DF-4C0D-9305-9A0C090F06D5}">
      <dgm:prSet/>
      <dgm:spPr/>
      <dgm:t>
        <a:bodyPr/>
        <a:lstStyle/>
        <a:p>
          <a:endParaRPr lang="en-US"/>
        </a:p>
      </dgm:t>
    </dgm:pt>
    <dgm:pt modelId="{FC7B3B32-9940-4530-B278-5643A1A45231}">
      <dgm:prSet/>
      <dgm:spPr/>
      <dgm:t>
        <a:bodyPr/>
        <a:lstStyle/>
        <a:p>
          <a:r>
            <a:rPr lang="cy-GB" dirty="0">
              <a:highlight>
                <a:srgbClr val="FFFF00"/>
              </a:highlight>
            </a:rPr>
            <a:t>Ddylet ti ddim</a:t>
          </a:r>
          <a:endParaRPr lang="en-US" dirty="0">
            <a:highlight>
              <a:srgbClr val="FFFF00"/>
            </a:highlight>
          </a:endParaRPr>
        </a:p>
      </dgm:t>
    </dgm:pt>
    <dgm:pt modelId="{29158659-69E3-43AC-B356-633A76D74D71}" type="parTrans" cxnId="{F84757C3-A777-4D35-89A0-2FF8069E4D4D}">
      <dgm:prSet/>
      <dgm:spPr/>
      <dgm:t>
        <a:bodyPr/>
        <a:lstStyle/>
        <a:p>
          <a:endParaRPr lang="en-US"/>
        </a:p>
      </dgm:t>
    </dgm:pt>
    <dgm:pt modelId="{AA637D95-34A1-4A02-A0AA-0233A2C01B78}" type="sibTrans" cxnId="{F84757C3-A777-4D35-89A0-2FF8069E4D4D}">
      <dgm:prSet/>
      <dgm:spPr/>
      <dgm:t>
        <a:bodyPr/>
        <a:lstStyle/>
        <a:p>
          <a:endParaRPr lang="en-US"/>
        </a:p>
      </dgm:t>
    </dgm:pt>
    <dgm:pt modelId="{F4B7D575-5768-4192-B707-F25C781DD893}">
      <dgm:prSet/>
      <dgm:spPr/>
      <dgm:t>
        <a:bodyPr/>
        <a:lstStyle/>
        <a:p>
          <a:r>
            <a:rPr lang="cy-GB" dirty="0"/>
            <a:t>Ddylai fe ddim</a:t>
          </a:r>
          <a:endParaRPr lang="en-US" dirty="0"/>
        </a:p>
      </dgm:t>
    </dgm:pt>
    <dgm:pt modelId="{FA7A86F3-D0F0-4554-806B-C59BF96A6844}" type="parTrans" cxnId="{3817CA07-1EA5-40C8-AB85-0E5709F0C0C9}">
      <dgm:prSet/>
      <dgm:spPr/>
      <dgm:t>
        <a:bodyPr/>
        <a:lstStyle/>
        <a:p>
          <a:endParaRPr lang="en-US"/>
        </a:p>
      </dgm:t>
    </dgm:pt>
    <dgm:pt modelId="{73FFF1F3-1F92-4673-A43D-E25CEC6E5D82}" type="sibTrans" cxnId="{3817CA07-1EA5-40C8-AB85-0E5709F0C0C9}">
      <dgm:prSet/>
      <dgm:spPr/>
      <dgm:t>
        <a:bodyPr/>
        <a:lstStyle/>
        <a:p>
          <a:endParaRPr lang="en-US"/>
        </a:p>
      </dgm:t>
    </dgm:pt>
    <dgm:pt modelId="{6C0C40CB-7F94-498C-8F01-874B444D6C54}">
      <dgm:prSet/>
      <dgm:spPr/>
      <dgm:t>
        <a:bodyPr/>
        <a:lstStyle/>
        <a:p>
          <a:r>
            <a:rPr lang="cy-GB" dirty="0"/>
            <a:t>Ddylai hi ddim</a:t>
          </a:r>
          <a:endParaRPr lang="en-US" dirty="0"/>
        </a:p>
      </dgm:t>
    </dgm:pt>
    <dgm:pt modelId="{5D88C8C5-7B83-45CC-918D-1A0D596CA7E7}" type="parTrans" cxnId="{1D62F1FB-9616-4FE3-9283-E22750137E6E}">
      <dgm:prSet/>
      <dgm:spPr/>
      <dgm:t>
        <a:bodyPr/>
        <a:lstStyle/>
        <a:p>
          <a:endParaRPr lang="en-US"/>
        </a:p>
      </dgm:t>
    </dgm:pt>
    <dgm:pt modelId="{AA723255-4C2E-4A59-AC79-0FCA94B23192}" type="sibTrans" cxnId="{1D62F1FB-9616-4FE3-9283-E22750137E6E}">
      <dgm:prSet/>
      <dgm:spPr/>
      <dgm:t>
        <a:bodyPr/>
        <a:lstStyle/>
        <a:p>
          <a:endParaRPr lang="en-US"/>
        </a:p>
      </dgm:t>
    </dgm:pt>
    <dgm:pt modelId="{02426C88-9ED2-425A-AC73-7CDE4CCE25AD}">
      <dgm:prSet/>
      <dgm:spPr/>
      <dgm:t>
        <a:bodyPr/>
        <a:lstStyle/>
        <a:p>
          <a:r>
            <a:rPr lang="cy-GB" dirty="0"/>
            <a:t>Ddylen ni ddim</a:t>
          </a:r>
          <a:endParaRPr lang="en-US" dirty="0"/>
        </a:p>
      </dgm:t>
    </dgm:pt>
    <dgm:pt modelId="{3D8FB7D8-3FA0-440F-AECC-A27D077F7070}" type="parTrans" cxnId="{E3F4B121-526F-4700-BAE4-8DB145D13145}">
      <dgm:prSet/>
      <dgm:spPr/>
      <dgm:t>
        <a:bodyPr/>
        <a:lstStyle/>
        <a:p>
          <a:endParaRPr lang="en-US"/>
        </a:p>
      </dgm:t>
    </dgm:pt>
    <dgm:pt modelId="{2DB5F59C-DB98-4464-A5D3-79AB11B2AFE2}" type="sibTrans" cxnId="{E3F4B121-526F-4700-BAE4-8DB145D13145}">
      <dgm:prSet/>
      <dgm:spPr/>
      <dgm:t>
        <a:bodyPr/>
        <a:lstStyle/>
        <a:p>
          <a:endParaRPr lang="en-US"/>
        </a:p>
      </dgm:t>
    </dgm:pt>
    <dgm:pt modelId="{6E40EF2A-862B-4C84-974E-EA65B4BC311F}">
      <dgm:prSet/>
      <dgm:spPr/>
      <dgm:t>
        <a:bodyPr/>
        <a:lstStyle/>
        <a:p>
          <a:r>
            <a:rPr lang="cy-GB" dirty="0"/>
            <a:t>Ddylech chi ddim</a:t>
          </a:r>
          <a:endParaRPr lang="en-US" dirty="0"/>
        </a:p>
      </dgm:t>
    </dgm:pt>
    <dgm:pt modelId="{38A35245-CB61-4F6A-87B4-120E4A670569}" type="parTrans" cxnId="{C0E7E8EC-8E19-4880-A033-2A1DBA79A1C7}">
      <dgm:prSet/>
      <dgm:spPr/>
      <dgm:t>
        <a:bodyPr/>
        <a:lstStyle/>
        <a:p>
          <a:endParaRPr lang="en-US"/>
        </a:p>
      </dgm:t>
    </dgm:pt>
    <dgm:pt modelId="{D99A0C19-16AA-41BE-A548-A671E993B421}" type="sibTrans" cxnId="{C0E7E8EC-8E19-4880-A033-2A1DBA79A1C7}">
      <dgm:prSet/>
      <dgm:spPr/>
      <dgm:t>
        <a:bodyPr/>
        <a:lstStyle/>
        <a:p>
          <a:endParaRPr lang="en-US"/>
        </a:p>
      </dgm:t>
    </dgm:pt>
    <dgm:pt modelId="{FB7F15D0-C495-4E81-9D8D-CF3B2FC96BB4}">
      <dgm:prSet/>
      <dgm:spPr/>
      <dgm:t>
        <a:bodyPr/>
        <a:lstStyle/>
        <a:p>
          <a:r>
            <a:rPr lang="cy-GB" dirty="0"/>
            <a:t>Ddylen nhw ddim</a:t>
          </a:r>
          <a:endParaRPr lang="en-US" dirty="0"/>
        </a:p>
      </dgm:t>
    </dgm:pt>
    <dgm:pt modelId="{835B2311-2005-49B6-BE78-D0F7AA84540D}" type="parTrans" cxnId="{2A0C0A89-345E-467E-9889-A99769CD97B3}">
      <dgm:prSet/>
      <dgm:spPr/>
      <dgm:t>
        <a:bodyPr/>
        <a:lstStyle/>
        <a:p>
          <a:endParaRPr lang="en-US"/>
        </a:p>
      </dgm:t>
    </dgm:pt>
    <dgm:pt modelId="{C80FC2CE-B7CF-4A6F-98F5-FC8E3BAC0C5B}" type="sibTrans" cxnId="{2A0C0A89-345E-467E-9889-A99769CD97B3}">
      <dgm:prSet/>
      <dgm:spPr/>
      <dgm:t>
        <a:bodyPr/>
        <a:lstStyle/>
        <a:p>
          <a:endParaRPr lang="en-US"/>
        </a:p>
      </dgm:t>
    </dgm:pt>
    <dgm:pt modelId="{627E7218-4D8E-4EB4-AF92-CFFCB8F4D746}">
      <dgm:prSet/>
      <dgm:spPr/>
      <dgm:t>
        <a:bodyPr/>
        <a:lstStyle/>
        <a:p>
          <a:r>
            <a:rPr lang="cy-GB" dirty="0"/>
            <a:t>Ddylai Twm ddim</a:t>
          </a:r>
          <a:endParaRPr lang="en-US" dirty="0"/>
        </a:p>
      </dgm:t>
    </dgm:pt>
    <dgm:pt modelId="{A7E457DD-7B94-46F5-9B5C-6780B37A4697}" type="parTrans" cxnId="{77C61715-2A6E-41EE-9680-7C897521A42D}">
      <dgm:prSet/>
      <dgm:spPr/>
      <dgm:t>
        <a:bodyPr/>
        <a:lstStyle/>
        <a:p>
          <a:endParaRPr lang="en-US"/>
        </a:p>
      </dgm:t>
    </dgm:pt>
    <dgm:pt modelId="{69E069D6-E9D3-424F-85DA-E2B843517BCA}" type="sibTrans" cxnId="{77C61715-2A6E-41EE-9680-7C897521A42D}">
      <dgm:prSet/>
      <dgm:spPr/>
      <dgm:t>
        <a:bodyPr/>
        <a:lstStyle/>
        <a:p>
          <a:endParaRPr lang="en-US"/>
        </a:p>
      </dgm:t>
    </dgm:pt>
    <dgm:pt modelId="{05EC92D0-45DC-4741-9AC8-25DBE0D9E3DC}" type="pres">
      <dgm:prSet presAssocID="{FE0B2036-14E7-4616-86B9-69C5A8B26A20}" presName="vert0" presStyleCnt="0">
        <dgm:presLayoutVars>
          <dgm:dir/>
          <dgm:animOne val="branch"/>
          <dgm:animLvl val="lvl"/>
        </dgm:presLayoutVars>
      </dgm:prSet>
      <dgm:spPr/>
    </dgm:pt>
    <dgm:pt modelId="{81DFEDE7-1D26-4467-8E84-52F02D0132F7}" type="pres">
      <dgm:prSet presAssocID="{051275CA-B2EB-4106-ADC3-A0DC38436AEB}" presName="thickLine" presStyleLbl="alignNode1" presStyleIdx="0" presStyleCnt="8"/>
      <dgm:spPr/>
    </dgm:pt>
    <dgm:pt modelId="{1DA527BC-0C9E-4031-8FFE-645F3080B3D4}" type="pres">
      <dgm:prSet presAssocID="{051275CA-B2EB-4106-ADC3-A0DC38436AEB}" presName="horz1" presStyleCnt="0"/>
      <dgm:spPr/>
    </dgm:pt>
    <dgm:pt modelId="{0CD8A5C5-2BC6-4059-B19A-76BE36A6B426}" type="pres">
      <dgm:prSet presAssocID="{051275CA-B2EB-4106-ADC3-A0DC38436AEB}" presName="tx1" presStyleLbl="revTx" presStyleIdx="0" presStyleCnt="8"/>
      <dgm:spPr/>
    </dgm:pt>
    <dgm:pt modelId="{F8670A61-B72B-41F7-A7C2-C6A79CF23550}" type="pres">
      <dgm:prSet presAssocID="{051275CA-B2EB-4106-ADC3-A0DC38436AEB}" presName="vert1" presStyleCnt="0"/>
      <dgm:spPr/>
    </dgm:pt>
    <dgm:pt modelId="{52B61F49-4EFC-4319-B56F-001B02A2B7DD}" type="pres">
      <dgm:prSet presAssocID="{FC7B3B32-9940-4530-B278-5643A1A45231}" presName="thickLine" presStyleLbl="alignNode1" presStyleIdx="1" presStyleCnt="8"/>
      <dgm:spPr/>
    </dgm:pt>
    <dgm:pt modelId="{9865B7B2-B807-4D76-ADAB-AFAA82234F49}" type="pres">
      <dgm:prSet presAssocID="{FC7B3B32-9940-4530-B278-5643A1A45231}" presName="horz1" presStyleCnt="0"/>
      <dgm:spPr/>
    </dgm:pt>
    <dgm:pt modelId="{72DCCBD6-9BEA-4616-8EA7-9CC09000D0FE}" type="pres">
      <dgm:prSet presAssocID="{FC7B3B32-9940-4530-B278-5643A1A45231}" presName="tx1" presStyleLbl="revTx" presStyleIdx="1" presStyleCnt="8"/>
      <dgm:spPr/>
    </dgm:pt>
    <dgm:pt modelId="{0D65886A-A85C-4680-8573-5B84EE0DD432}" type="pres">
      <dgm:prSet presAssocID="{FC7B3B32-9940-4530-B278-5643A1A45231}" presName="vert1" presStyleCnt="0"/>
      <dgm:spPr/>
    </dgm:pt>
    <dgm:pt modelId="{1D725D8B-61C3-494F-B3EA-7A5742567A8B}" type="pres">
      <dgm:prSet presAssocID="{F4B7D575-5768-4192-B707-F25C781DD893}" presName="thickLine" presStyleLbl="alignNode1" presStyleIdx="2" presStyleCnt="8"/>
      <dgm:spPr/>
    </dgm:pt>
    <dgm:pt modelId="{C31717BF-4BF5-4BE8-A02A-A77D50C85D6C}" type="pres">
      <dgm:prSet presAssocID="{F4B7D575-5768-4192-B707-F25C781DD893}" presName="horz1" presStyleCnt="0"/>
      <dgm:spPr/>
    </dgm:pt>
    <dgm:pt modelId="{3DE0ED5F-FAB5-423D-A62E-35C61581192E}" type="pres">
      <dgm:prSet presAssocID="{F4B7D575-5768-4192-B707-F25C781DD893}" presName="tx1" presStyleLbl="revTx" presStyleIdx="2" presStyleCnt="8"/>
      <dgm:spPr/>
    </dgm:pt>
    <dgm:pt modelId="{9AB2A14B-C039-48D3-B457-836088EE42AA}" type="pres">
      <dgm:prSet presAssocID="{F4B7D575-5768-4192-B707-F25C781DD893}" presName="vert1" presStyleCnt="0"/>
      <dgm:spPr/>
    </dgm:pt>
    <dgm:pt modelId="{93BECF0E-0C3F-4AC3-A779-75134F200890}" type="pres">
      <dgm:prSet presAssocID="{6C0C40CB-7F94-498C-8F01-874B444D6C54}" presName="thickLine" presStyleLbl="alignNode1" presStyleIdx="3" presStyleCnt="8"/>
      <dgm:spPr/>
    </dgm:pt>
    <dgm:pt modelId="{31ADB9EF-4826-4FD8-9378-DD9CB4645CED}" type="pres">
      <dgm:prSet presAssocID="{6C0C40CB-7F94-498C-8F01-874B444D6C54}" presName="horz1" presStyleCnt="0"/>
      <dgm:spPr/>
    </dgm:pt>
    <dgm:pt modelId="{BBEDDB5E-F091-447F-B0BC-45FB4C2B9FB8}" type="pres">
      <dgm:prSet presAssocID="{6C0C40CB-7F94-498C-8F01-874B444D6C54}" presName="tx1" presStyleLbl="revTx" presStyleIdx="3" presStyleCnt="8"/>
      <dgm:spPr/>
    </dgm:pt>
    <dgm:pt modelId="{2E4BAD4F-D8DC-48CF-98A2-191B933EB3D9}" type="pres">
      <dgm:prSet presAssocID="{6C0C40CB-7F94-498C-8F01-874B444D6C54}" presName="vert1" presStyleCnt="0"/>
      <dgm:spPr/>
    </dgm:pt>
    <dgm:pt modelId="{78FE3662-13DF-4A59-94FB-CA351B3FFB7F}" type="pres">
      <dgm:prSet presAssocID="{02426C88-9ED2-425A-AC73-7CDE4CCE25AD}" presName="thickLine" presStyleLbl="alignNode1" presStyleIdx="4" presStyleCnt="8"/>
      <dgm:spPr/>
    </dgm:pt>
    <dgm:pt modelId="{71F44075-E124-4B40-82DB-3E2D7FFECB5A}" type="pres">
      <dgm:prSet presAssocID="{02426C88-9ED2-425A-AC73-7CDE4CCE25AD}" presName="horz1" presStyleCnt="0"/>
      <dgm:spPr/>
    </dgm:pt>
    <dgm:pt modelId="{B07309FF-6EA4-47EC-858A-92EFE2E3CFD7}" type="pres">
      <dgm:prSet presAssocID="{02426C88-9ED2-425A-AC73-7CDE4CCE25AD}" presName="tx1" presStyleLbl="revTx" presStyleIdx="4" presStyleCnt="8"/>
      <dgm:spPr/>
    </dgm:pt>
    <dgm:pt modelId="{D70678E9-1164-41AE-903E-CEDFEDAB93BF}" type="pres">
      <dgm:prSet presAssocID="{02426C88-9ED2-425A-AC73-7CDE4CCE25AD}" presName="vert1" presStyleCnt="0"/>
      <dgm:spPr/>
    </dgm:pt>
    <dgm:pt modelId="{66B46D89-0399-495B-BF16-C3FDD9C7D460}" type="pres">
      <dgm:prSet presAssocID="{6E40EF2A-862B-4C84-974E-EA65B4BC311F}" presName="thickLine" presStyleLbl="alignNode1" presStyleIdx="5" presStyleCnt="8"/>
      <dgm:spPr/>
    </dgm:pt>
    <dgm:pt modelId="{B090B69D-1117-4E01-9E40-C372BA095A22}" type="pres">
      <dgm:prSet presAssocID="{6E40EF2A-862B-4C84-974E-EA65B4BC311F}" presName="horz1" presStyleCnt="0"/>
      <dgm:spPr/>
    </dgm:pt>
    <dgm:pt modelId="{C3F485A7-9FA8-4DFB-A0A8-051D1E6E4428}" type="pres">
      <dgm:prSet presAssocID="{6E40EF2A-862B-4C84-974E-EA65B4BC311F}" presName="tx1" presStyleLbl="revTx" presStyleIdx="5" presStyleCnt="8"/>
      <dgm:spPr/>
    </dgm:pt>
    <dgm:pt modelId="{98CD1DA0-B79E-418B-8AEB-5335649BF984}" type="pres">
      <dgm:prSet presAssocID="{6E40EF2A-862B-4C84-974E-EA65B4BC311F}" presName="vert1" presStyleCnt="0"/>
      <dgm:spPr/>
    </dgm:pt>
    <dgm:pt modelId="{22786775-2ECF-4336-847F-184AFE09986B}" type="pres">
      <dgm:prSet presAssocID="{FB7F15D0-C495-4E81-9D8D-CF3B2FC96BB4}" presName="thickLine" presStyleLbl="alignNode1" presStyleIdx="6" presStyleCnt="8"/>
      <dgm:spPr/>
    </dgm:pt>
    <dgm:pt modelId="{E75C5235-7489-49C4-8F0F-C867D73D0ECA}" type="pres">
      <dgm:prSet presAssocID="{FB7F15D0-C495-4E81-9D8D-CF3B2FC96BB4}" presName="horz1" presStyleCnt="0"/>
      <dgm:spPr/>
    </dgm:pt>
    <dgm:pt modelId="{ED22B8F0-AF52-4A95-9CD6-B1CA7E0B2289}" type="pres">
      <dgm:prSet presAssocID="{FB7F15D0-C495-4E81-9D8D-CF3B2FC96BB4}" presName="tx1" presStyleLbl="revTx" presStyleIdx="6" presStyleCnt="8"/>
      <dgm:spPr/>
    </dgm:pt>
    <dgm:pt modelId="{F4DBC9A6-6B6B-4575-A582-A7958406BF5F}" type="pres">
      <dgm:prSet presAssocID="{FB7F15D0-C495-4E81-9D8D-CF3B2FC96BB4}" presName="vert1" presStyleCnt="0"/>
      <dgm:spPr/>
    </dgm:pt>
    <dgm:pt modelId="{A7C782E9-04D6-4333-B40C-56F417CE5A55}" type="pres">
      <dgm:prSet presAssocID="{627E7218-4D8E-4EB4-AF92-CFFCB8F4D746}" presName="thickLine" presStyleLbl="alignNode1" presStyleIdx="7" presStyleCnt="8"/>
      <dgm:spPr/>
    </dgm:pt>
    <dgm:pt modelId="{B2311E16-DCBB-4DB0-A10B-D88704D7B8BD}" type="pres">
      <dgm:prSet presAssocID="{627E7218-4D8E-4EB4-AF92-CFFCB8F4D746}" presName="horz1" presStyleCnt="0"/>
      <dgm:spPr/>
    </dgm:pt>
    <dgm:pt modelId="{2CA98848-3A04-40C2-A2A0-6042171E0FF3}" type="pres">
      <dgm:prSet presAssocID="{627E7218-4D8E-4EB4-AF92-CFFCB8F4D746}" presName="tx1" presStyleLbl="revTx" presStyleIdx="7" presStyleCnt="8"/>
      <dgm:spPr/>
    </dgm:pt>
    <dgm:pt modelId="{0F6DFCE6-F611-4253-8041-20702BB24217}" type="pres">
      <dgm:prSet presAssocID="{627E7218-4D8E-4EB4-AF92-CFFCB8F4D746}" presName="vert1" presStyleCnt="0"/>
      <dgm:spPr/>
    </dgm:pt>
  </dgm:ptLst>
  <dgm:cxnLst>
    <dgm:cxn modelId="{3817CA07-1EA5-40C8-AB85-0E5709F0C0C9}" srcId="{FE0B2036-14E7-4616-86B9-69C5A8B26A20}" destId="{F4B7D575-5768-4192-B707-F25C781DD893}" srcOrd="2" destOrd="0" parTransId="{FA7A86F3-D0F0-4554-806B-C59BF96A6844}" sibTransId="{73FFF1F3-1F92-4673-A43D-E25CEC6E5D82}"/>
    <dgm:cxn modelId="{864FCD0A-E10F-41F0-908C-F9BF109C2EB1}" type="presOf" srcId="{FE0B2036-14E7-4616-86B9-69C5A8B26A20}" destId="{05EC92D0-45DC-4741-9AC8-25DBE0D9E3DC}" srcOrd="0" destOrd="0" presId="urn:microsoft.com/office/officeart/2008/layout/LinedList"/>
    <dgm:cxn modelId="{77C61715-2A6E-41EE-9680-7C897521A42D}" srcId="{FE0B2036-14E7-4616-86B9-69C5A8B26A20}" destId="{627E7218-4D8E-4EB4-AF92-CFFCB8F4D746}" srcOrd="7" destOrd="0" parTransId="{A7E457DD-7B94-46F5-9B5C-6780B37A4697}" sibTransId="{69E069D6-E9D3-424F-85DA-E2B843517BCA}"/>
    <dgm:cxn modelId="{E3F4B121-526F-4700-BAE4-8DB145D13145}" srcId="{FE0B2036-14E7-4616-86B9-69C5A8B26A20}" destId="{02426C88-9ED2-425A-AC73-7CDE4CCE25AD}" srcOrd="4" destOrd="0" parTransId="{3D8FB7D8-3FA0-440F-AECC-A27D077F7070}" sibTransId="{2DB5F59C-DB98-4464-A5D3-79AB11B2AFE2}"/>
    <dgm:cxn modelId="{8A5E6E39-64DF-4C0D-9305-9A0C090F06D5}" srcId="{FE0B2036-14E7-4616-86B9-69C5A8B26A20}" destId="{051275CA-B2EB-4106-ADC3-A0DC38436AEB}" srcOrd="0" destOrd="0" parTransId="{14A8F853-2E40-49A4-884C-998C3629C00B}" sibTransId="{F3C78642-BD0D-459B-B236-57F9D45FE244}"/>
    <dgm:cxn modelId="{01A80E7B-3DC3-4C66-9EE3-A295FFDAADB0}" type="presOf" srcId="{6C0C40CB-7F94-498C-8F01-874B444D6C54}" destId="{BBEDDB5E-F091-447F-B0BC-45FB4C2B9FB8}" srcOrd="0" destOrd="0" presId="urn:microsoft.com/office/officeart/2008/layout/LinedList"/>
    <dgm:cxn modelId="{A1570D7E-414A-4BA5-B52A-4D9481448E83}" type="presOf" srcId="{FB7F15D0-C495-4E81-9D8D-CF3B2FC96BB4}" destId="{ED22B8F0-AF52-4A95-9CD6-B1CA7E0B2289}" srcOrd="0" destOrd="0" presId="urn:microsoft.com/office/officeart/2008/layout/LinedList"/>
    <dgm:cxn modelId="{396D977F-7CB6-46B3-B81A-8E9E10F1068D}" type="presOf" srcId="{02426C88-9ED2-425A-AC73-7CDE4CCE25AD}" destId="{B07309FF-6EA4-47EC-858A-92EFE2E3CFD7}" srcOrd="0" destOrd="0" presId="urn:microsoft.com/office/officeart/2008/layout/LinedList"/>
    <dgm:cxn modelId="{985CFD84-91CF-41E5-8341-68F08871CD56}" type="presOf" srcId="{F4B7D575-5768-4192-B707-F25C781DD893}" destId="{3DE0ED5F-FAB5-423D-A62E-35C61581192E}" srcOrd="0" destOrd="0" presId="urn:microsoft.com/office/officeart/2008/layout/LinedList"/>
    <dgm:cxn modelId="{2A0C0A89-345E-467E-9889-A99769CD97B3}" srcId="{FE0B2036-14E7-4616-86B9-69C5A8B26A20}" destId="{FB7F15D0-C495-4E81-9D8D-CF3B2FC96BB4}" srcOrd="6" destOrd="0" parTransId="{835B2311-2005-49B6-BE78-D0F7AA84540D}" sibTransId="{C80FC2CE-B7CF-4A6F-98F5-FC8E3BAC0C5B}"/>
    <dgm:cxn modelId="{0D70EC92-9C2A-4139-9B6B-F9F5702D56CA}" type="presOf" srcId="{051275CA-B2EB-4106-ADC3-A0DC38436AEB}" destId="{0CD8A5C5-2BC6-4059-B19A-76BE36A6B426}" srcOrd="0" destOrd="0" presId="urn:microsoft.com/office/officeart/2008/layout/LinedList"/>
    <dgm:cxn modelId="{F84757C3-A777-4D35-89A0-2FF8069E4D4D}" srcId="{FE0B2036-14E7-4616-86B9-69C5A8B26A20}" destId="{FC7B3B32-9940-4530-B278-5643A1A45231}" srcOrd="1" destOrd="0" parTransId="{29158659-69E3-43AC-B356-633A76D74D71}" sibTransId="{AA637D95-34A1-4A02-A0AA-0233A2C01B78}"/>
    <dgm:cxn modelId="{EED3D5C4-B4D4-4DF1-8529-F947DA67A3A0}" type="presOf" srcId="{627E7218-4D8E-4EB4-AF92-CFFCB8F4D746}" destId="{2CA98848-3A04-40C2-A2A0-6042171E0FF3}" srcOrd="0" destOrd="0" presId="urn:microsoft.com/office/officeart/2008/layout/LinedList"/>
    <dgm:cxn modelId="{B0C9A9C8-DCE9-44D1-BC48-541CFCF0802A}" type="presOf" srcId="{FC7B3B32-9940-4530-B278-5643A1A45231}" destId="{72DCCBD6-9BEA-4616-8EA7-9CC09000D0FE}" srcOrd="0" destOrd="0" presId="urn:microsoft.com/office/officeart/2008/layout/LinedList"/>
    <dgm:cxn modelId="{C0E7E8EC-8E19-4880-A033-2A1DBA79A1C7}" srcId="{FE0B2036-14E7-4616-86B9-69C5A8B26A20}" destId="{6E40EF2A-862B-4C84-974E-EA65B4BC311F}" srcOrd="5" destOrd="0" parTransId="{38A35245-CB61-4F6A-87B4-120E4A670569}" sibTransId="{D99A0C19-16AA-41BE-A548-A671E993B421}"/>
    <dgm:cxn modelId="{C68CC1F9-2C12-4C44-87FA-9669B86C6B49}" type="presOf" srcId="{6E40EF2A-862B-4C84-974E-EA65B4BC311F}" destId="{C3F485A7-9FA8-4DFB-A0A8-051D1E6E4428}" srcOrd="0" destOrd="0" presId="urn:microsoft.com/office/officeart/2008/layout/LinedList"/>
    <dgm:cxn modelId="{1D62F1FB-9616-4FE3-9283-E22750137E6E}" srcId="{FE0B2036-14E7-4616-86B9-69C5A8B26A20}" destId="{6C0C40CB-7F94-498C-8F01-874B444D6C54}" srcOrd="3" destOrd="0" parTransId="{5D88C8C5-7B83-45CC-918D-1A0D596CA7E7}" sibTransId="{AA723255-4C2E-4A59-AC79-0FCA94B23192}"/>
    <dgm:cxn modelId="{22686DF1-57F5-4862-BA65-D593A34FB6C8}" type="presParOf" srcId="{05EC92D0-45DC-4741-9AC8-25DBE0D9E3DC}" destId="{81DFEDE7-1D26-4467-8E84-52F02D0132F7}" srcOrd="0" destOrd="0" presId="urn:microsoft.com/office/officeart/2008/layout/LinedList"/>
    <dgm:cxn modelId="{246102F8-B40A-4B32-BE49-DD0652BC8706}" type="presParOf" srcId="{05EC92D0-45DC-4741-9AC8-25DBE0D9E3DC}" destId="{1DA527BC-0C9E-4031-8FFE-645F3080B3D4}" srcOrd="1" destOrd="0" presId="urn:microsoft.com/office/officeart/2008/layout/LinedList"/>
    <dgm:cxn modelId="{884446D9-E2B2-4871-99A6-0E34AE3A34EE}" type="presParOf" srcId="{1DA527BC-0C9E-4031-8FFE-645F3080B3D4}" destId="{0CD8A5C5-2BC6-4059-B19A-76BE36A6B426}" srcOrd="0" destOrd="0" presId="urn:microsoft.com/office/officeart/2008/layout/LinedList"/>
    <dgm:cxn modelId="{87205780-213A-45F6-A9F1-9E52BB21420F}" type="presParOf" srcId="{1DA527BC-0C9E-4031-8FFE-645F3080B3D4}" destId="{F8670A61-B72B-41F7-A7C2-C6A79CF23550}" srcOrd="1" destOrd="0" presId="urn:microsoft.com/office/officeart/2008/layout/LinedList"/>
    <dgm:cxn modelId="{9547A4E7-7460-44CC-B843-D4FC5584606C}" type="presParOf" srcId="{05EC92D0-45DC-4741-9AC8-25DBE0D9E3DC}" destId="{52B61F49-4EFC-4319-B56F-001B02A2B7DD}" srcOrd="2" destOrd="0" presId="urn:microsoft.com/office/officeart/2008/layout/LinedList"/>
    <dgm:cxn modelId="{DBE497AC-1A2D-48F5-816E-1012ED283B6B}" type="presParOf" srcId="{05EC92D0-45DC-4741-9AC8-25DBE0D9E3DC}" destId="{9865B7B2-B807-4D76-ADAB-AFAA82234F49}" srcOrd="3" destOrd="0" presId="urn:microsoft.com/office/officeart/2008/layout/LinedList"/>
    <dgm:cxn modelId="{D2C3427D-2712-4CE1-97EF-063BEA76FA02}" type="presParOf" srcId="{9865B7B2-B807-4D76-ADAB-AFAA82234F49}" destId="{72DCCBD6-9BEA-4616-8EA7-9CC09000D0FE}" srcOrd="0" destOrd="0" presId="urn:microsoft.com/office/officeart/2008/layout/LinedList"/>
    <dgm:cxn modelId="{0B4BDD5C-24A3-4391-B8F0-2B20A36FBCC7}" type="presParOf" srcId="{9865B7B2-B807-4D76-ADAB-AFAA82234F49}" destId="{0D65886A-A85C-4680-8573-5B84EE0DD432}" srcOrd="1" destOrd="0" presId="urn:microsoft.com/office/officeart/2008/layout/LinedList"/>
    <dgm:cxn modelId="{41A04029-1536-43E3-8EAB-438F55597D08}" type="presParOf" srcId="{05EC92D0-45DC-4741-9AC8-25DBE0D9E3DC}" destId="{1D725D8B-61C3-494F-B3EA-7A5742567A8B}" srcOrd="4" destOrd="0" presId="urn:microsoft.com/office/officeart/2008/layout/LinedList"/>
    <dgm:cxn modelId="{C1849871-51AB-41CB-B9B0-DE19904C853E}" type="presParOf" srcId="{05EC92D0-45DC-4741-9AC8-25DBE0D9E3DC}" destId="{C31717BF-4BF5-4BE8-A02A-A77D50C85D6C}" srcOrd="5" destOrd="0" presId="urn:microsoft.com/office/officeart/2008/layout/LinedList"/>
    <dgm:cxn modelId="{5B18B0FC-5BD9-4B6D-898E-DA8F4D407DED}" type="presParOf" srcId="{C31717BF-4BF5-4BE8-A02A-A77D50C85D6C}" destId="{3DE0ED5F-FAB5-423D-A62E-35C61581192E}" srcOrd="0" destOrd="0" presId="urn:microsoft.com/office/officeart/2008/layout/LinedList"/>
    <dgm:cxn modelId="{1DB97D95-6E25-495B-BE4D-8C6395BDDD75}" type="presParOf" srcId="{C31717BF-4BF5-4BE8-A02A-A77D50C85D6C}" destId="{9AB2A14B-C039-48D3-B457-836088EE42AA}" srcOrd="1" destOrd="0" presId="urn:microsoft.com/office/officeart/2008/layout/LinedList"/>
    <dgm:cxn modelId="{CBD36DE9-DC3C-48B3-AEF2-915F7DFD5696}" type="presParOf" srcId="{05EC92D0-45DC-4741-9AC8-25DBE0D9E3DC}" destId="{93BECF0E-0C3F-4AC3-A779-75134F200890}" srcOrd="6" destOrd="0" presId="urn:microsoft.com/office/officeart/2008/layout/LinedList"/>
    <dgm:cxn modelId="{34A68983-127A-4728-8430-DC11D0B4879C}" type="presParOf" srcId="{05EC92D0-45DC-4741-9AC8-25DBE0D9E3DC}" destId="{31ADB9EF-4826-4FD8-9378-DD9CB4645CED}" srcOrd="7" destOrd="0" presId="urn:microsoft.com/office/officeart/2008/layout/LinedList"/>
    <dgm:cxn modelId="{A55FE177-3A0F-4620-AFF2-6585B9F2ECA6}" type="presParOf" srcId="{31ADB9EF-4826-4FD8-9378-DD9CB4645CED}" destId="{BBEDDB5E-F091-447F-B0BC-45FB4C2B9FB8}" srcOrd="0" destOrd="0" presId="urn:microsoft.com/office/officeart/2008/layout/LinedList"/>
    <dgm:cxn modelId="{D03161D0-6AA4-46F2-AD34-58E0B9431E29}" type="presParOf" srcId="{31ADB9EF-4826-4FD8-9378-DD9CB4645CED}" destId="{2E4BAD4F-D8DC-48CF-98A2-191B933EB3D9}" srcOrd="1" destOrd="0" presId="urn:microsoft.com/office/officeart/2008/layout/LinedList"/>
    <dgm:cxn modelId="{DCBCED7E-79D7-4619-80BA-E3CDE3860D22}" type="presParOf" srcId="{05EC92D0-45DC-4741-9AC8-25DBE0D9E3DC}" destId="{78FE3662-13DF-4A59-94FB-CA351B3FFB7F}" srcOrd="8" destOrd="0" presId="urn:microsoft.com/office/officeart/2008/layout/LinedList"/>
    <dgm:cxn modelId="{F4341C31-357C-4F47-B526-BECA8FC1C3B5}" type="presParOf" srcId="{05EC92D0-45DC-4741-9AC8-25DBE0D9E3DC}" destId="{71F44075-E124-4B40-82DB-3E2D7FFECB5A}" srcOrd="9" destOrd="0" presId="urn:microsoft.com/office/officeart/2008/layout/LinedList"/>
    <dgm:cxn modelId="{DEAB7D35-EF65-443A-89CD-AE2C020E7AF8}" type="presParOf" srcId="{71F44075-E124-4B40-82DB-3E2D7FFECB5A}" destId="{B07309FF-6EA4-47EC-858A-92EFE2E3CFD7}" srcOrd="0" destOrd="0" presId="urn:microsoft.com/office/officeart/2008/layout/LinedList"/>
    <dgm:cxn modelId="{4C23E432-400D-47D4-A41A-14D97BCC4294}" type="presParOf" srcId="{71F44075-E124-4B40-82DB-3E2D7FFECB5A}" destId="{D70678E9-1164-41AE-903E-CEDFEDAB93BF}" srcOrd="1" destOrd="0" presId="urn:microsoft.com/office/officeart/2008/layout/LinedList"/>
    <dgm:cxn modelId="{ACD2E198-B9CB-419D-AE9B-EC5F8E4FC42B}" type="presParOf" srcId="{05EC92D0-45DC-4741-9AC8-25DBE0D9E3DC}" destId="{66B46D89-0399-495B-BF16-C3FDD9C7D460}" srcOrd="10" destOrd="0" presId="urn:microsoft.com/office/officeart/2008/layout/LinedList"/>
    <dgm:cxn modelId="{12E7B504-E5D4-415A-94AA-1E36BE9A5F0C}" type="presParOf" srcId="{05EC92D0-45DC-4741-9AC8-25DBE0D9E3DC}" destId="{B090B69D-1117-4E01-9E40-C372BA095A22}" srcOrd="11" destOrd="0" presId="urn:microsoft.com/office/officeart/2008/layout/LinedList"/>
    <dgm:cxn modelId="{E66BBEE7-ADC1-426B-B6E2-BE4A1B1F2CAF}" type="presParOf" srcId="{B090B69D-1117-4E01-9E40-C372BA095A22}" destId="{C3F485A7-9FA8-4DFB-A0A8-051D1E6E4428}" srcOrd="0" destOrd="0" presId="urn:microsoft.com/office/officeart/2008/layout/LinedList"/>
    <dgm:cxn modelId="{52C01670-74D8-4E93-A868-006BAA8C92AF}" type="presParOf" srcId="{B090B69D-1117-4E01-9E40-C372BA095A22}" destId="{98CD1DA0-B79E-418B-8AEB-5335649BF984}" srcOrd="1" destOrd="0" presId="urn:microsoft.com/office/officeart/2008/layout/LinedList"/>
    <dgm:cxn modelId="{370B0A59-9B77-425E-9F93-C77DC0F5B4CC}" type="presParOf" srcId="{05EC92D0-45DC-4741-9AC8-25DBE0D9E3DC}" destId="{22786775-2ECF-4336-847F-184AFE09986B}" srcOrd="12" destOrd="0" presId="urn:microsoft.com/office/officeart/2008/layout/LinedList"/>
    <dgm:cxn modelId="{32A77C4F-DCA2-48BB-AF06-DCCD1CC65C9B}" type="presParOf" srcId="{05EC92D0-45DC-4741-9AC8-25DBE0D9E3DC}" destId="{E75C5235-7489-49C4-8F0F-C867D73D0ECA}" srcOrd="13" destOrd="0" presId="urn:microsoft.com/office/officeart/2008/layout/LinedList"/>
    <dgm:cxn modelId="{4EC91E30-5F35-4D0E-893E-CAD18FB42B6C}" type="presParOf" srcId="{E75C5235-7489-49C4-8F0F-C867D73D0ECA}" destId="{ED22B8F0-AF52-4A95-9CD6-B1CA7E0B2289}" srcOrd="0" destOrd="0" presId="urn:microsoft.com/office/officeart/2008/layout/LinedList"/>
    <dgm:cxn modelId="{C4FC075C-EBFF-444F-875B-B48123F5C622}" type="presParOf" srcId="{E75C5235-7489-49C4-8F0F-C867D73D0ECA}" destId="{F4DBC9A6-6B6B-4575-A582-A7958406BF5F}" srcOrd="1" destOrd="0" presId="urn:microsoft.com/office/officeart/2008/layout/LinedList"/>
    <dgm:cxn modelId="{328B2AF7-2FA4-4585-9D1F-291B0F7D763D}" type="presParOf" srcId="{05EC92D0-45DC-4741-9AC8-25DBE0D9E3DC}" destId="{A7C782E9-04D6-4333-B40C-56F417CE5A55}" srcOrd="14" destOrd="0" presId="urn:microsoft.com/office/officeart/2008/layout/LinedList"/>
    <dgm:cxn modelId="{613096BE-13D4-4F4A-87B8-F45303D4F385}" type="presParOf" srcId="{05EC92D0-45DC-4741-9AC8-25DBE0D9E3DC}" destId="{B2311E16-DCBB-4DB0-A10B-D88704D7B8BD}" srcOrd="15" destOrd="0" presId="urn:microsoft.com/office/officeart/2008/layout/LinedList"/>
    <dgm:cxn modelId="{F5BF05C6-D1A3-4941-A22C-9179026F83BF}" type="presParOf" srcId="{B2311E16-DCBB-4DB0-A10B-D88704D7B8BD}" destId="{2CA98848-3A04-40C2-A2A0-6042171E0FF3}" srcOrd="0" destOrd="0" presId="urn:microsoft.com/office/officeart/2008/layout/LinedList"/>
    <dgm:cxn modelId="{D1D3DB0F-4A16-4085-A8DE-15FC143F7460}" type="presParOf" srcId="{B2311E16-DCBB-4DB0-A10B-D88704D7B8BD}" destId="{0F6DFCE6-F611-4253-8041-20702BB2421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DFEDE7-1D26-4467-8E84-52F02D0132F7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D8A5C5-2BC6-4059-B19A-76BE36A6B426}">
      <dsp:nvSpPr>
        <dsp:cNvPr id="0" name=""/>
        <dsp:cNvSpPr/>
      </dsp:nvSpPr>
      <dsp:spPr>
        <a:xfrm>
          <a:off x="0" y="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>
              <a:highlight>
                <a:srgbClr val="FFFF00"/>
              </a:highlight>
            </a:rPr>
            <a:t>Dylwn i </a:t>
          </a:r>
          <a:endParaRPr lang="en-US" sz="2500" kern="1200" dirty="0">
            <a:highlight>
              <a:srgbClr val="FFFF00"/>
            </a:highlight>
          </a:endParaRPr>
        </a:p>
      </dsp:txBody>
      <dsp:txXfrm>
        <a:off x="0" y="0"/>
        <a:ext cx="10515600" cy="543917"/>
      </dsp:txXfrm>
    </dsp:sp>
    <dsp:sp modelId="{52B61F49-4EFC-4319-B56F-001B02A2B7DD}">
      <dsp:nvSpPr>
        <dsp:cNvPr id="0" name=""/>
        <dsp:cNvSpPr/>
      </dsp:nvSpPr>
      <dsp:spPr>
        <a:xfrm>
          <a:off x="0" y="543917"/>
          <a:ext cx="10515600" cy="0"/>
        </a:xfrm>
        <a:prstGeom prst="line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CCBD6-9BEA-4616-8EA7-9CC09000D0FE}">
      <dsp:nvSpPr>
        <dsp:cNvPr id="0" name=""/>
        <dsp:cNvSpPr/>
      </dsp:nvSpPr>
      <dsp:spPr>
        <a:xfrm>
          <a:off x="0" y="543917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>
              <a:highlight>
                <a:srgbClr val="FFFF00"/>
              </a:highlight>
            </a:rPr>
            <a:t>Dylet ti</a:t>
          </a:r>
          <a:endParaRPr lang="en-US" sz="2500" kern="1200" dirty="0">
            <a:highlight>
              <a:srgbClr val="FFFF00"/>
            </a:highlight>
          </a:endParaRPr>
        </a:p>
      </dsp:txBody>
      <dsp:txXfrm>
        <a:off x="0" y="543917"/>
        <a:ext cx="10515600" cy="543917"/>
      </dsp:txXfrm>
    </dsp:sp>
    <dsp:sp modelId="{1D725D8B-61C3-494F-B3EA-7A5742567A8B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0ED5F-FAB5-423D-A62E-35C61581192E}">
      <dsp:nvSpPr>
        <dsp:cNvPr id="0" name=""/>
        <dsp:cNvSpPr/>
      </dsp:nvSpPr>
      <dsp:spPr>
        <a:xfrm>
          <a:off x="0" y="1087834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Dylai fe</a:t>
          </a:r>
          <a:endParaRPr lang="en-US" sz="2500" kern="1200"/>
        </a:p>
      </dsp:txBody>
      <dsp:txXfrm>
        <a:off x="0" y="1087834"/>
        <a:ext cx="10515600" cy="543917"/>
      </dsp:txXfrm>
    </dsp:sp>
    <dsp:sp modelId="{93BECF0E-0C3F-4AC3-A779-75134F200890}">
      <dsp:nvSpPr>
        <dsp:cNvPr id="0" name=""/>
        <dsp:cNvSpPr/>
      </dsp:nvSpPr>
      <dsp:spPr>
        <a:xfrm>
          <a:off x="0" y="1631751"/>
          <a:ext cx="10515600" cy="0"/>
        </a:xfrm>
        <a:prstGeom prst="line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DDB5E-F091-447F-B0BC-45FB4C2B9FB8}">
      <dsp:nvSpPr>
        <dsp:cNvPr id="0" name=""/>
        <dsp:cNvSpPr/>
      </dsp:nvSpPr>
      <dsp:spPr>
        <a:xfrm>
          <a:off x="0" y="1631751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Dylai hi</a:t>
          </a:r>
          <a:endParaRPr lang="en-US" sz="2500" kern="1200"/>
        </a:p>
      </dsp:txBody>
      <dsp:txXfrm>
        <a:off x="0" y="1631751"/>
        <a:ext cx="10515600" cy="543917"/>
      </dsp:txXfrm>
    </dsp:sp>
    <dsp:sp modelId="{78FE3662-13DF-4A59-94FB-CA351B3FFB7F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309FF-6EA4-47EC-858A-92EFE2E3CFD7}">
      <dsp:nvSpPr>
        <dsp:cNvPr id="0" name=""/>
        <dsp:cNvSpPr/>
      </dsp:nvSpPr>
      <dsp:spPr>
        <a:xfrm>
          <a:off x="0" y="2175669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Dylen ni</a:t>
          </a:r>
          <a:endParaRPr lang="en-US" sz="2500" kern="1200"/>
        </a:p>
      </dsp:txBody>
      <dsp:txXfrm>
        <a:off x="0" y="2175669"/>
        <a:ext cx="10515600" cy="543917"/>
      </dsp:txXfrm>
    </dsp:sp>
    <dsp:sp modelId="{66B46D89-0399-495B-BF16-C3FDD9C7D460}">
      <dsp:nvSpPr>
        <dsp:cNvPr id="0" name=""/>
        <dsp:cNvSpPr/>
      </dsp:nvSpPr>
      <dsp:spPr>
        <a:xfrm>
          <a:off x="0" y="2719586"/>
          <a:ext cx="10515600" cy="0"/>
        </a:xfrm>
        <a:prstGeom prst="line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485A7-9FA8-4DFB-A0A8-051D1E6E4428}">
      <dsp:nvSpPr>
        <dsp:cNvPr id="0" name=""/>
        <dsp:cNvSpPr/>
      </dsp:nvSpPr>
      <dsp:spPr>
        <a:xfrm>
          <a:off x="0" y="2719586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Dylech chi</a:t>
          </a:r>
          <a:endParaRPr lang="en-US" sz="2500" kern="1200"/>
        </a:p>
      </dsp:txBody>
      <dsp:txXfrm>
        <a:off x="0" y="2719586"/>
        <a:ext cx="10515600" cy="543917"/>
      </dsp:txXfrm>
    </dsp:sp>
    <dsp:sp modelId="{22786775-2ECF-4336-847F-184AFE09986B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2B8F0-AF52-4A95-9CD6-B1CA7E0B2289}">
      <dsp:nvSpPr>
        <dsp:cNvPr id="0" name=""/>
        <dsp:cNvSpPr/>
      </dsp:nvSpPr>
      <dsp:spPr>
        <a:xfrm>
          <a:off x="0" y="3263503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Dylen nhw</a:t>
          </a:r>
          <a:endParaRPr lang="en-US" sz="2500" kern="1200"/>
        </a:p>
      </dsp:txBody>
      <dsp:txXfrm>
        <a:off x="0" y="3263503"/>
        <a:ext cx="10515600" cy="543917"/>
      </dsp:txXfrm>
    </dsp:sp>
    <dsp:sp modelId="{A7C782E9-04D6-4333-B40C-56F417CE5A55}">
      <dsp:nvSpPr>
        <dsp:cNvPr id="0" name=""/>
        <dsp:cNvSpPr/>
      </dsp:nvSpPr>
      <dsp:spPr>
        <a:xfrm>
          <a:off x="0" y="3807420"/>
          <a:ext cx="10515600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98848-3A04-40C2-A2A0-6042171E0FF3}">
      <dsp:nvSpPr>
        <dsp:cNvPr id="0" name=""/>
        <dsp:cNvSpPr/>
      </dsp:nvSpPr>
      <dsp:spPr>
        <a:xfrm>
          <a:off x="0" y="380742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/>
            <a:t>Dylai Twm</a:t>
          </a:r>
          <a:endParaRPr lang="en-US" sz="2500" kern="1200" dirty="0"/>
        </a:p>
      </dsp:txBody>
      <dsp:txXfrm>
        <a:off x="0" y="3807420"/>
        <a:ext cx="10515600" cy="5439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DFEDE7-1D26-4467-8E84-52F02D0132F7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D8A5C5-2BC6-4059-B19A-76BE36A6B426}">
      <dsp:nvSpPr>
        <dsp:cNvPr id="0" name=""/>
        <dsp:cNvSpPr/>
      </dsp:nvSpPr>
      <dsp:spPr>
        <a:xfrm>
          <a:off x="0" y="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>
              <a:highlight>
                <a:srgbClr val="FFFF00"/>
              </a:highlight>
            </a:rPr>
            <a:t>Ddylwn i ddim </a:t>
          </a:r>
          <a:endParaRPr lang="en-US" sz="2500" kern="1200" dirty="0">
            <a:highlight>
              <a:srgbClr val="FFFF00"/>
            </a:highlight>
          </a:endParaRPr>
        </a:p>
      </dsp:txBody>
      <dsp:txXfrm>
        <a:off x="0" y="0"/>
        <a:ext cx="10515600" cy="543917"/>
      </dsp:txXfrm>
    </dsp:sp>
    <dsp:sp modelId="{52B61F49-4EFC-4319-B56F-001B02A2B7DD}">
      <dsp:nvSpPr>
        <dsp:cNvPr id="0" name=""/>
        <dsp:cNvSpPr/>
      </dsp:nvSpPr>
      <dsp:spPr>
        <a:xfrm>
          <a:off x="0" y="543917"/>
          <a:ext cx="10515600" cy="0"/>
        </a:xfrm>
        <a:prstGeom prst="line">
          <a:avLst/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CCBD6-9BEA-4616-8EA7-9CC09000D0FE}">
      <dsp:nvSpPr>
        <dsp:cNvPr id="0" name=""/>
        <dsp:cNvSpPr/>
      </dsp:nvSpPr>
      <dsp:spPr>
        <a:xfrm>
          <a:off x="0" y="543917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>
              <a:highlight>
                <a:srgbClr val="FFFF00"/>
              </a:highlight>
            </a:rPr>
            <a:t>Ddylet ti ddim</a:t>
          </a:r>
          <a:endParaRPr lang="en-US" sz="2500" kern="1200" dirty="0">
            <a:highlight>
              <a:srgbClr val="FFFF00"/>
            </a:highlight>
          </a:endParaRPr>
        </a:p>
      </dsp:txBody>
      <dsp:txXfrm>
        <a:off x="0" y="543917"/>
        <a:ext cx="10515600" cy="543917"/>
      </dsp:txXfrm>
    </dsp:sp>
    <dsp:sp modelId="{1D725D8B-61C3-494F-B3EA-7A5742567A8B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0ED5F-FAB5-423D-A62E-35C61581192E}">
      <dsp:nvSpPr>
        <dsp:cNvPr id="0" name=""/>
        <dsp:cNvSpPr/>
      </dsp:nvSpPr>
      <dsp:spPr>
        <a:xfrm>
          <a:off x="0" y="1087834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/>
            <a:t>Ddylai fe ddim</a:t>
          </a:r>
          <a:endParaRPr lang="en-US" sz="2500" kern="1200" dirty="0"/>
        </a:p>
      </dsp:txBody>
      <dsp:txXfrm>
        <a:off x="0" y="1087834"/>
        <a:ext cx="10515600" cy="543917"/>
      </dsp:txXfrm>
    </dsp:sp>
    <dsp:sp modelId="{93BECF0E-0C3F-4AC3-A779-75134F200890}">
      <dsp:nvSpPr>
        <dsp:cNvPr id="0" name=""/>
        <dsp:cNvSpPr/>
      </dsp:nvSpPr>
      <dsp:spPr>
        <a:xfrm>
          <a:off x="0" y="1631751"/>
          <a:ext cx="10515600" cy="0"/>
        </a:xfrm>
        <a:prstGeom prst="line">
          <a:avLst/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DDB5E-F091-447F-B0BC-45FB4C2B9FB8}">
      <dsp:nvSpPr>
        <dsp:cNvPr id="0" name=""/>
        <dsp:cNvSpPr/>
      </dsp:nvSpPr>
      <dsp:spPr>
        <a:xfrm>
          <a:off x="0" y="1631751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/>
            <a:t>Ddylai hi ddim</a:t>
          </a:r>
          <a:endParaRPr lang="en-US" sz="2500" kern="1200" dirty="0"/>
        </a:p>
      </dsp:txBody>
      <dsp:txXfrm>
        <a:off x="0" y="1631751"/>
        <a:ext cx="10515600" cy="543917"/>
      </dsp:txXfrm>
    </dsp:sp>
    <dsp:sp modelId="{78FE3662-13DF-4A59-94FB-CA351B3FFB7F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309FF-6EA4-47EC-858A-92EFE2E3CFD7}">
      <dsp:nvSpPr>
        <dsp:cNvPr id="0" name=""/>
        <dsp:cNvSpPr/>
      </dsp:nvSpPr>
      <dsp:spPr>
        <a:xfrm>
          <a:off x="0" y="2175669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/>
            <a:t>Ddylen ni ddim</a:t>
          </a:r>
          <a:endParaRPr lang="en-US" sz="2500" kern="1200" dirty="0"/>
        </a:p>
      </dsp:txBody>
      <dsp:txXfrm>
        <a:off x="0" y="2175669"/>
        <a:ext cx="10515600" cy="543917"/>
      </dsp:txXfrm>
    </dsp:sp>
    <dsp:sp modelId="{66B46D89-0399-495B-BF16-C3FDD9C7D460}">
      <dsp:nvSpPr>
        <dsp:cNvPr id="0" name=""/>
        <dsp:cNvSpPr/>
      </dsp:nvSpPr>
      <dsp:spPr>
        <a:xfrm>
          <a:off x="0" y="2719586"/>
          <a:ext cx="10515600" cy="0"/>
        </a:xfrm>
        <a:prstGeom prst="line">
          <a:avLst/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485A7-9FA8-4DFB-A0A8-051D1E6E4428}">
      <dsp:nvSpPr>
        <dsp:cNvPr id="0" name=""/>
        <dsp:cNvSpPr/>
      </dsp:nvSpPr>
      <dsp:spPr>
        <a:xfrm>
          <a:off x="0" y="2719586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/>
            <a:t>Ddylech chi ddim</a:t>
          </a:r>
          <a:endParaRPr lang="en-US" sz="2500" kern="1200" dirty="0"/>
        </a:p>
      </dsp:txBody>
      <dsp:txXfrm>
        <a:off x="0" y="2719586"/>
        <a:ext cx="10515600" cy="543917"/>
      </dsp:txXfrm>
    </dsp:sp>
    <dsp:sp modelId="{22786775-2ECF-4336-847F-184AFE09986B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2B8F0-AF52-4A95-9CD6-B1CA7E0B2289}">
      <dsp:nvSpPr>
        <dsp:cNvPr id="0" name=""/>
        <dsp:cNvSpPr/>
      </dsp:nvSpPr>
      <dsp:spPr>
        <a:xfrm>
          <a:off x="0" y="3263503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/>
            <a:t>Ddylen nhw ddim</a:t>
          </a:r>
          <a:endParaRPr lang="en-US" sz="2500" kern="1200" dirty="0"/>
        </a:p>
      </dsp:txBody>
      <dsp:txXfrm>
        <a:off x="0" y="3263503"/>
        <a:ext cx="10515600" cy="543917"/>
      </dsp:txXfrm>
    </dsp:sp>
    <dsp:sp modelId="{A7C782E9-04D6-4333-B40C-56F417CE5A55}">
      <dsp:nvSpPr>
        <dsp:cNvPr id="0" name=""/>
        <dsp:cNvSpPr/>
      </dsp:nvSpPr>
      <dsp:spPr>
        <a:xfrm>
          <a:off x="0" y="3807420"/>
          <a:ext cx="10515600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98848-3A04-40C2-A2A0-6042171E0FF3}">
      <dsp:nvSpPr>
        <dsp:cNvPr id="0" name=""/>
        <dsp:cNvSpPr/>
      </dsp:nvSpPr>
      <dsp:spPr>
        <a:xfrm>
          <a:off x="0" y="380742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dirty="0"/>
            <a:t>Ddylai Twm ddim</a:t>
          </a:r>
          <a:endParaRPr lang="en-US" sz="2500" kern="1200" dirty="0"/>
        </a:p>
      </dsp:txBody>
      <dsp:txXfrm>
        <a:off x="0" y="3807420"/>
        <a:ext cx="10515600" cy="543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81881-3075-E0D6-1A26-61A65A1BFC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2079ED-B758-8531-0695-79FEBFB707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5E229-CB30-DEBF-314C-A12412E76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9F9ADD-5327-64B9-2048-8381CC0EF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634D9C-EF59-BC9D-F91A-A18208DDA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5390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C01CA-5512-AD97-0070-A65CAC3C1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E6572-2387-F370-BE01-90385FFBF9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0AD241-CBBB-7C28-C8F6-3C127145E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D0A95-B1B4-0606-BED5-0477E748B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C760DF-8FD8-5EB2-DC4B-263FA5426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34919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E2C27-BE4E-4BB6-E563-0994C18FC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D66B2-262E-620E-647D-F397075E27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EFC2F9-11D3-788E-9550-1473A0656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38623-71B7-CD15-6073-71C693543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5D365-D39A-37B0-D193-D0D6DFBB6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18773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588A2-24B4-81B0-82BC-70755D66C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A59A6-998E-2A39-095A-8B57226D1E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2BC2B1-1C25-874D-DB2E-2EBB6B4BA1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2765F5-6653-E8E9-FAC3-BED1D4C0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C08EE-EF6A-6E45-E411-FC4987D6D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452464-FA01-A392-3F2C-CDDCBA630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53007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C678C-AE82-DFFF-E859-4074C52F7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B3A278-42B9-5655-8A6C-B89CBCAD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D2E177-800A-EF0F-254C-7A9F4FCD94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531A6D-618F-6266-F605-833AEB41F5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7F88F8-90DA-C290-BDB1-6CA635FF4E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7D8C5E-A472-8026-8B7A-42847DF23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6004A4-C9D1-4410-EBFA-0E0301D94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BD0FF3-B98B-DCC5-98C7-FC760C138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369810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ECADD-583F-0806-67E5-516249052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2C7BF8-DE12-8770-6029-7C4B7FABA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39E8A6-C7C2-4939-1974-B1858EFD5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9CA889-1B35-C925-EA63-5073EC144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22663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2A0D42-5536-6E2F-66CE-706A6444D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A1BA20-5A0E-52B9-B605-2F8B98716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83B53F-E8F0-B331-A77A-3E5FC7F5B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62589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14FE6-3B07-3F5F-C9B6-68FC7436A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8CD8F-C73F-8815-60FD-05F1DEB6C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B3D77F-2DF8-5720-39D6-1BDB46A38D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BE8D6D-8CAB-1BB6-AB62-946101A9F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5E88DF-EC41-9F17-824B-C5A733369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C9F45C-A4D0-B95C-1AD0-E291067A4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77018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B25DA-7B29-A0FC-8D60-09C51BB3B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388233-B9CB-B321-4B84-2D1422633C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67318C-3803-F2FC-C4FF-F30845B86A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2E6472-7A27-EF84-B7F4-D140CFB49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D790AC-D5A5-B0A8-F44D-19ED74AB8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3D9A96-92FD-48DB-10D6-DB3196653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94238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1F62D-A0B2-042D-6544-FB7966C67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2069D8-D3C3-B131-8117-C1ECAAE2CC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06D16-D260-82D5-0727-B9502BECD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73A9A-8E46-B5D9-7D01-674B59F75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3AECA0-F5EC-201E-FCFD-611D84E7C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64779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6B9D97-9766-F231-3353-DA79BE7545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46F0CB-7FD8-C43B-2D29-EC16DC7EA4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A7F0A-2706-360E-3E3C-B6E32CD3B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0545C4-4A11-E806-8E17-D3E8AC28B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5F86E-5F15-8638-9CBB-9EC4DEF5B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32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2E4333-4601-FA4F-F0EC-A0918B895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8BFD36-239A-B6C8-E0D2-3501B49E79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09482-3E71-56B0-FF54-1279F19182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9C4DBB-934D-4396-9E9B-25203546D72B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8DA7A4-1752-1792-7969-336F661787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99C803-2BE6-9C2F-E2FC-29AF28B830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1DFEB6-7E32-4A00-8072-41B46107156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21106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6ECEE03-918F-43ED-A7B3-F1BDE3FCE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25333-0493-3D97-0770-3B694659BB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00051"/>
            <a:ext cx="10515600" cy="1270232"/>
          </a:xfrm>
        </p:spPr>
        <p:txBody>
          <a:bodyPr>
            <a:normAutofit/>
          </a:bodyPr>
          <a:lstStyle/>
          <a:p>
            <a:r>
              <a:rPr lang="cy-GB" sz="6600" dirty="0"/>
              <a:t>Dylwn</a:t>
            </a:r>
          </a:p>
        </p:txBody>
      </p:sp>
      <p:sp>
        <p:nvSpPr>
          <p:cNvPr id="33" name="sketch line">
            <a:extLst>
              <a:ext uri="{FF2B5EF4-FFF2-40B4-BE49-F238E27FC236}">
                <a16:creationId xmlns:a16="http://schemas.microsoft.com/office/drawing/2014/main" id="{010B55F0-C448-403A-8231-AD42A7BA2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2682" y="1661139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3451E5-A123-C746-FB9F-E052AFBC54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612" b="2"/>
          <a:stretch/>
        </p:blipFill>
        <p:spPr>
          <a:xfrm>
            <a:off x="510365" y="2604527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1" y="60"/>
                </a:moveTo>
                <a:cubicBezTo>
                  <a:pt x="945946" y="-443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9" y="18018"/>
                  <a:pt x="2192264" y="13196"/>
                </a:cubicBezTo>
                <a:cubicBezTo>
                  <a:pt x="2323253" y="7660"/>
                  <a:pt x="2454242" y="2928"/>
                  <a:pt x="2585114" y="13911"/>
                </a:cubicBezTo>
                <a:cubicBezTo>
                  <a:pt x="2699008" y="24482"/>
                  <a:pt x="2813668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5" y="161085"/>
                  <a:pt x="3501168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4" y="516245"/>
                  <a:pt x="3512114" y="559861"/>
                </a:cubicBezTo>
                <a:cubicBezTo>
                  <a:pt x="3491119" y="656469"/>
                  <a:pt x="3485618" y="754605"/>
                  <a:pt x="3495724" y="852186"/>
                </a:cubicBezTo>
                <a:cubicBezTo>
                  <a:pt x="3504578" y="948437"/>
                  <a:pt x="3505176" y="1044867"/>
                  <a:pt x="3502664" y="1141386"/>
                </a:cubicBezTo>
                <a:cubicBezTo>
                  <a:pt x="3500391" y="1228440"/>
                  <a:pt x="3500750" y="1315584"/>
                  <a:pt x="3507210" y="1402639"/>
                </a:cubicBezTo>
                <a:cubicBezTo>
                  <a:pt x="3514626" y="1500407"/>
                  <a:pt x="3520966" y="1598176"/>
                  <a:pt x="3506252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5" y="2178986"/>
                  <a:pt x="3505415" y="2292381"/>
                </a:cubicBezTo>
                <a:cubicBezTo>
                  <a:pt x="3514746" y="2447918"/>
                  <a:pt x="3522761" y="2603544"/>
                  <a:pt x="3508406" y="2759171"/>
                </a:cubicBezTo>
                <a:cubicBezTo>
                  <a:pt x="3497997" y="2866762"/>
                  <a:pt x="3488427" y="2974352"/>
                  <a:pt x="3496442" y="3082389"/>
                </a:cubicBezTo>
                <a:cubicBezTo>
                  <a:pt x="3502066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7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8" y="3642229"/>
                  <a:pt x="1771055" y="3636431"/>
                </a:cubicBezTo>
                <a:cubicBezTo>
                  <a:pt x="1659183" y="3633576"/>
                  <a:pt x="1547429" y="3634736"/>
                  <a:pt x="1435676" y="3638305"/>
                </a:cubicBezTo>
                <a:cubicBezTo>
                  <a:pt x="1179420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4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40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2" y="9535"/>
                </a:cubicBezTo>
                <a:cubicBezTo>
                  <a:pt x="769619" y="4223"/>
                  <a:pt x="828415" y="562"/>
                  <a:pt x="887181" y="60"/>
                </a:cubicBezTo>
                <a:close/>
              </a:path>
            </a:pathLst>
          </a:cu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F2059B4-C9AB-1CF1-A3C1-7BC6FB3655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869" r="11821" b="1"/>
          <a:stretch/>
        </p:blipFill>
        <p:spPr>
          <a:xfrm>
            <a:off x="4333556" y="2604527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1" y="60"/>
                </a:moveTo>
                <a:cubicBezTo>
                  <a:pt x="945947" y="-443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9" y="18018"/>
                  <a:pt x="2192264" y="13196"/>
                </a:cubicBezTo>
                <a:cubicBezTo>
                  <a:pt x="2323253" y="7660"/>
                  <a:pt x="2454242" y="2928"/>
                  <a:pt x="2585114" y="13911"/>
                </a:cubicBezTo>
                <a:cubicBezTo>
                  <a:pt x="2699008" y="24482"/>
                  <a:pt x="2813669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5" y="161085"/>
                  <a:pt x="3501169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4" y="516245"/>
                  <a:pt x="3512114" y="559861"/>
                </a:cubicBezTo>
                <a:cubicBezTo>
                  <a:pt x="3491119" y="656469"/>
                  <a:pt x="3485618" y="754605"/>
                  <a:pt x="3495724" y="852186"/>
                </a:cubicBezTo>
                <a:cubicBezTo>
                  <a:pt x="3504578" y="948437"/>
                  <a:pt x="3505176" y="1044867"/>
                  <a:pt x="3502664" y="1141386"/>
                </a:cubicBezTo>
                <a:cubicBezTo>
                  <a:pt x="3500391" y="1228440"/>
                  <a:pt x="3500750" y="1315584"/>
                  <a:pt x="3507210" y="1402639"/>
                </a:cubicBezTo>
                <a:cubicBezTo>
                  <a:pt x="3514626" y="1500407"/>
                  <a:pt x="3520966" y="1598176"/>
                  <a:pt x="3506252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6" y="2178986"/>
                  <a:pt x="3505415" y="2292381"/>
                </a:cubicBezTo>
                <a:cubicBezTo>
                  <a:pt x="3514746" y="2447918"/>
                  <a:pt x="3522761" y="2603544"/>
                  <a:pt x="3508406" y="2759171"/>
                </a:cubicBezTo>
                <a:cubicBezTo>
                  <a:pt x="3497997" y="2866762"/>
                  <a:pt x="3488428" y="2974352"/>
                  <a:pt x="3496442" y="3082389"/>
                </a:cubicBezTo>
                <a:cubicBezTo>
                  <a:pt x="3502066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8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8" y="3642229"/>
                  <a:pt x="1771055" y="3636431"/>
                </a:cubicBezTo>
                <a:cubicBezTo>
                  <a:pt x="1659183" y="3633576"/>
                  <a:pt x="1547429" y="3634736"/>
                  <a:pt x="1435676" y="3638305"/>
                </a:cubicBezTo>
                <a:cubicBezTo>
                  <a:pt x="1179420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4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40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2" y="9535"/>
                </a:cubicBezTo>
                <a:cubicBezTo>
                  <a:pt x="769619" y="4223"/>
                  <a:pt x="828415" y="562"/>
                  <a:pt x="887181" y="60"/>
                </a:cubicBezTo>
                <a:close/>
              </a:path>
            </a:pathLst>
          </a:cu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1BD2D8D-6FCA-9AD2-2C8C-933732402E8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751" r="21128" b="-2"/>
          <a:stretch/>
        </p:blipFill>
        <p:spPr>
          <a:xfrm>
            <a:off x="8156747" y="2604528"/>
            <a:ext cx="3524888" cy="3647338"/>
          </a:xfrm>
          <a:custGeom>
            <a:avLst/>
            <a:gdLst/>
            <a:ahLst/>
            <a:cxnLst/>
            <a:rect l="l" t="t" r="r" b="b"/>
            <a:pathLst>
              <a:path w="3524888" h="3647338">
                <a:moveTo>
                  <a:pt x="887180" y="60"/>
                </a:moveTo>
                <a:cubicBezTo>
                  <a:pt x="945946" y="-442"/>
                  <a:pt x="1004683" y="2214"/>
                  <a:pt x="1063120" y="9535"/>
                </a:cubicBezTo>
                <a:cubicBezTo>
                  <a:pt x="1192553" y="25206"/>
                  <a:pt x="1324035" y="29312"/>
                  <a:pt x="1454772" y="21769"/>
                </a:cubicBezTo>
                <a:cubicBezTo>
                  <a:pt x="1583729" y="15160"/>
                  <a:pt x="1712924" y="14714"/>
                  <a:pt x="1842239" y="16589"/>
                </a:cubicBezTo>
                <a:cubicBezTo>
                  <a:pt x="1958874" y="18285"/>
                  <a:pt x="2075628" y="18018"/>
                  <a:pt x="2192263" y="13196"/>
                </a:cubicBezTo>
                <a:cubicBezTo>
                  <a:pt x="2323253" y="7660"/>
                  <a:pt x="2454242" y="2928"/>
                  <a:pt x="2585113" y="13911"/>
                </a:cubicBezTo>
                <a:cubicBezTo>
                  <a:pt x="2699008" y="24482"/>
                  <a:pt x="2813668" y="29758"/>
                  <a:pt x="2928437" y="29714"/>
                </a:cubicBezTo>
                <a:cubicBezTo>
                  <a:pt x="3080601" y="28464"/>
                  <a:pt x="3232406" y="19625"/>
                  <a:pt x="3384330" y="14536"/>
                </a:cubicBezTo>
                <a:lnTo>
                  <a:pt x="3481468" y="12130"/>
                </a:lnTo>
                <a:lnTo>
                  <a:pt x="3481325" y="16098"/>
                </a:lnTo>
                <a:lnTo>
                  <a:pt x="3493308" y="84630"/>
                </a:lnTo>
                <a:lnTo>
                  <a:pt x="3493318" y="92959"/>
                </a:lnTo>
                <a:cubicBezTo>
                  <a:pt x="3495694" y="161085"/>
                  <a:pt x="3501168" y="229143"/>
                  <a:pt x="3512114" y="297090"/>
                </a:cubicBezTo>
                <a:cubicBezTo>
                  <a:pt x="3519231" y="340796"/>
                  <a:pt x="3524136" y="384681"/>
                  <a:pt x="3524809" y="428543"/>
                </a:cubicBezTo>
                <a:cubicBezTo>
                  <a:pt x="3525482" y="472405"/>
                  <a:pt x="3521923" y="516245"/>
                  <a:pt x="3512114" y="559861"/>
                </a:cubicBezTo>
                <a:cubicBezTo>
                  <a:pt x="3491119" y="656469"/>
                  <a:pt x="3485617" y="754605"/>
                  <a:pt x="3495724" y="852186"/>
                </a:cubicBezTo>
                <a:cubicBezTo>
                  <a:pt x="3504577" y="948437"/>
                  <a:pt x="3505176" y="1044867"/>
                  <a:pt x="3502664" y="1141386"/>
                </a:cubicBezTo>
                <a:cubicBezTo>
                  <a:pt x="3500391" y="1228440"/>
                  <a:pt x="3500749" y="1315584"/>
                  <a:pt x="3507210" y="1402639"/>
                </a:cubicBezTo>
                <a:cubicBezTo>
                  <a:pt x="3514626" y="1500407"/>
                  <a:pt x="3520966" y="1598176"/>
                  <a:pt x="3506251" y="1695857"/>
                </a:cubicBezTo>
                <a:cubicBezTo>
                  <a:pt x="3492089" y="1780866"/>
                  <a:pt x="3485019" y="1866447"/>
                  <a:pt x="3485079" y="1952109"/>
                </a:cubicBezTo>
                <a:cubicBezTo>
                  <a:pt x="3486753" y="2065682"/>
                  <a:pt x="3498595" y="2178986"/>
                  <a:pt x="3505414" y="2292381"/>
                </a:cubicBezTo>
                <a:cubicBezTo>
                  <a:pt x="3514746" y="2447918"/>
                  <a:pt x="3522760" y="2603544"/>
                  <a:pt x="3508405" y="2759171"/>
                </a:cubicBezTo>
                <a:cubicBezTo>
                  <a:pt x="3497997" y="2866762"/>
                  <a:pt x="3488427" y="2974352"/>
                  <a:pt x="3496442" y="3082389"/>
                </a:cubicBezTo>
                <a:cubicBezTo>
                  <a:pt x="3502065" y="3158639"/>
                  <a:pt x="3510200" y="3234980"/>
                  <a:pt x="3504816" y="3311409"/>
                </a:cubicBezTo>
                <a:lnTo>
                  <a:pt x="3500655" y="3407763"/>
                </a:lnTo>
                <a:lnTo>
                  <a:pt x="3500528" y="3407763"/>
                </a:lnTo>
                <a:lnTo>
                  <a:pt x="3500186" y="3418624"/>
                </a:lnTo>
                <a:lnTo>
                  <a:pt x="3498431" y="3459279"/>
                </a:lnTo>
                <a:lnTo>
                  <a:pt x="3498786" y="3476530"/>
                </a:lnTo>
                <a:lnTo>
                  <a:pt x="3500070" y="3476530"/>
                </a:lnTo>
                <a:lnTo>
                  <a:pt x="3504922" y="3592711"/>
                </a:lnTo>
                <a:lnTo>
                  <a:pt x="3504733" y="3642505"/>
                </a:lnTo>
                <a:lnTo>
                  <a:pt x="3344090" y="3645620"/>
                </a:lnTo>
                <a:cubicBezTo>
                  <a:pt x="3179267" y="3652578"/>
                  <a:pt x="3015642" y="3636699"/>
                  <a:pt x="2851776" y="3628492"/>
                </a:cubicBezTo>
                <a:cubicBezTo>
                  <a:pt x="2716167" y="3622675"/>
                  <a:pt x="2580186" y="3623335"/>
                  <a:pt x="2444683" y="3630454"/>
                </a:cubicBezTo>
                <a:cubicBezTo>
                  <a:pt x="2220221" y="3640802"/>
                  <a:pt x="1995757" y="3642229"/>
                  <a:pt x="1771055" y="3636431"/>
                </a:cubicBezTo>
                <a:cubicBezTo>
                  <a:pt x="1659183" y="3633576"/>
                  <a:pt x="1547429" y="3634736"/>
                  <a:pt x="1435675" y="3638305"/>
                </a:cubicBezTo>
                <a:cubicBezTo>
                  <a:pt x="1179419" y="3646601"/>
                  <a:pt x="923403" y="3637323"/>
                  <a:pt x="667265" y="3634558"/>
                </a:cubicBezTo>
                <a:cubicBezTo>
                  <a:pt x="569736" y="3633488"/>
                  <a:pt x="472205" y="3633665"/>
                  <a:pt x="374793" y="3637679"/>
                </a:cubicBezTo>
                <a:cubicBezTo>
                  <a:pt x="264415" y="3642140"/>
                  <a:pt x="154036" y="3643412"/>
                  <a:pt x="43657" y="3642932"/>
                </a:cubicBezTo>
                <a:lnTo>
                  <a:pt x="11965" y="3642429"/>
                </a:lnTo>
                <a:lnTo>
                  <a:pt x="24360" y="3479541"/>
                </a:lnTo>
                <a:cubicBezTo>
                  <a:pt x="26194" y="3423392"/>
                  <a:pt x="25594" y="3367189"/>
                  <a:pt x="22559" y="3311038"/>
                </a:cubicBezTo>
                <a:cubicBezTo>
                  <a:pt x="16343" y="3197955"/>
                  <a:pt x="-628" y="3084971"/>
                  <a:pt x="13594" y="2971689"/>
                </a:cubicBezTo>
                <a:cubicBezTo>
                  <a:pt x="38335" y="2776712"/>
                  <a:pt x="12519" y="2582431"/>
                  <a:pt x="4272" y="2387950"/>
                </a:cubicBezTo>
                <a:cubicBezTo>
                  <a:pt x="-3262" y="2237604"/>
                  <a:pt x="2250" y="2086990"/>
                  <a:pt x="20765" y="1937298"/>
                </a:cubicBezTo>
                <a:cubicBezTo>
                  <a:pt x="38958" y="1790576"/>
                  <a:pt x="37113" y="1642627"/>
                  <a:pt x="15268" y="1496252"/>
                </a:cubicBezTo>
                <a:cubicBezTo>
                  <a:pt x="7718" y="1430798"/>
                  <a:pt x="7400" y="1364898"/>
                  <a:pt x="14311" y="1299395"/>
                </a:cubicBezTo>
                <a:cubicBezTo>
                  <a:pt x="22640" y="1195064"/>
                  <a:pt x="20682" y="1090348"/>
                  <a:pt x="8455" y="986285"/>
                </a:cubicBezTo>
                <a:cubicBezTo>
                  <a:pt x="-8159" y="849535"/>
                  <a:pt x="3794" y="712390"/>
                  <a:pt x="9890" y="575540"/>
                </a:cubicBezTo>
                <a:cubicBezTo>
                  <a:pt x="14432" y="472556"/>
                  <a:pt x="17180" y="369671"/>
                  <a:pt x="12878" y="266688"/>
                </a:cubicBezTo>
                <a:lnTo>
                  <a:pt x="14418" y="21931"/>
                </a:lnTo>
                <a:lnTo>
                  <a:pt x="163536" y="23733"/>
                </a:lnTo>
                <a:cubicBezTo>
                  <a:pt x="346324" y="25875"/>
                  <a:pt x="528992" y="25875"/>
                  <a:pt x="711061" y="9535"/>
                </a:cubicBezTo>
                <a:cubicBezTo>
                  <a:pt x="769618" y="4223"/>
                  <a:pt x="828414" y="562"/>
                  <a:pt x="887180" y="6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9723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016C0-A6DF-3E49-E29E-3354A248B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cy-GB" sz="5400" dirty="0"/>
              <a:t>Nod y wers</a:t>
            </a:r>
          </a:p>
        </p:txBody>
      </p:sp>
      <p:sp>
        <p:nvSpPr>
          <p:cNvPr id="4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ED65F-E645-708C-70ED-02244E9DB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569029"/>
            <a:ext cx="10974977" cy="18749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Defnyddiwch y patrwm iaith </a:t>
            </a:r>
            <a:r>
              <a:rPr lang="cy-GB" b="1" dirty="0"/>
              <a:t>'Dylwn'</a:t>
            </a:r>
            <a:r>
              <a:rPr lang="cy-GB" dirty="0"/>
              <a:t> i ddisgrifio sut  gallwch chi gefnogi'r amgylchedd.</a:t>
            </a:r>
          </a:p>
          <a:p>
            <a:pPr marL="0" indent="0">
              <a:buNone/>
            </a:pPr>
            <a:endParaRPr lang="cy-GB" dirty="0">
              <a:solidFill>
                <a:srgbClr val="00B050"/>
              </a:solidFill>
            </a:endParaRPr>
          </a:p>
          <a:p>
            <a:endParaRPr lang="cy-GB" dirty="0"/>
          </a:p>
          <a:p>
            <a:endParaRPr lang="cy-GB" dirty="0"/>
          </a:p>
          <a:p>
            <a:pPr marL="0" indent="0">
              <a:buNone/>
            </a:pPr>
            <a:endParaRPr lang="cy-GB" dirty="0">
              <a:solidFill>
                <a:srgbClr val="FF0000"/>
              </a:solidFill>
            </a:endParaRPr>
          </a:p>
          <a:p>
            <a:endParaRPr lang="cy-GB" sz="2200" dirty="0"/>
          </a:p>
        </p:txBody>
      </p:sp>
    </p:spTree>
    <p:extLst>
      <p:ext uri="{BB962C8B-B14F-4D97-AF65-F5344CB8AC3E}">
        <p14:creationId xmlns:p14="http://schemas.microsoft.com/office/powerpoint/2010/main" val="239118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1D98F-C2D1-5949-96C4-2E03E7A5C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3600" dirty="0"/>
              <a:t>Meini Prawf Llwyddiant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034B9-E3B9-E33E-CBDF-99777D277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9571"/>
            <a:ext cx="10515600" cy="47073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200" dirty="0">
                <a:solidFill>
                  <a:srgbClr val="FFC000"/>
                </a:solidFill>
              </a:rPr>
              <a:t>Defnyddiwch y cwestiwn </a:t>
            </a:r>
            <a:r>
              <a:rPr lang="cy-GB" sz="2200" i="1" u="sng" dirty="0">
                <a:solidFill>
                  <a:srgbClr val="FFC000"/>
                </a:solidFill>
              </a:rPr>
              <a:t>cadarnhaol</a:t>
            </a:r>
          </a:p>
          <a:p>
            <a:pPr marL="0" indent="0">
              <a:buNone/>
            </a:pPr>
            <a:r>
              <a:rPr lang="cy-GB" sz="2200" b="1" dirty="0">
                <a:solidFill>
                  <a:srgbClr val="FFC000"/>
                </a:solidFill>
              </a:rPr>
              <a:t>‘Beth ddylet ti wneud i gefnogi’r amgylchedd?’</a:t>
            </a:r>
          </a:p>
          <a:p>
            <a:pPr marL="0" indent="0">
              <a:buNone/>
            </a:pPr>
            <a:endParaRPr lang="cy-GB" sz="22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y-GB" sz="2200" dirty="0">
                <a:solidFill>
                  <a:srgbClr val="00B050"/>
                </a:solidFill>
              </a:rPr>
              <a:t>Atebwch y cwestiwn gan defnyddio patrwm cadarnhaol </a:t>
            </a:r>
          </a:p>
          <a:p>
            <a:pPr marL="0" indent="0">
              <a:buNone/>
            </a:pPr>
            <a:r>
              <a:rPr lang="cy-GB" sz="2200" b="1" dirty="0">
                <a:solidFill>
                  <a:srgbClr val="00B050"/>
                </a:solidFill>
              </a:rPr>
              <a:t>‘Dylwn i ...........’</a:t>
            </a:r>
          </a:p>
          <a:p>
            <a:pPr marL="0" indent="0">
              <a:buNone/>
            </a:pPr>
            <a:endParaRPr lang="cy-GB" sz="2200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y-GB" sz="2200" dirty="0">
                <a:solidFill>
                  <a:srgbClr val="FFC000"/>
                </a:solidFill>
              </a:rPr>
              <a:t>Defnyddiwch y cwestiwn </a:t>
            </a:r>
            <a:r>
              <a:rPr lang="cy-GB" sz="2200" i="1" u="sng" dirty="0">
                <a:solidFill>
                  <a:srgbClr val="FFC000"/>
                </a:solidFill>
              </a:rPr>
              <a:t>negyddol</a:t>
            </a:r>
          </a:p>
          <a:p>
            <a:pPr marL="0" indent="0">
              <a:buNone/>
            </a:pPr>
            <a:r>
              <a:rPr lang="cy-GB" sz="2200" b="1" dirty="0">
                <a:solidFill>
                  <a:srgbClr val="FFC000"/>
                </a:solidFill>
              </a:rPr>
              <a:t>‘Beth ddylet ti ddim gwneud i gefnogi’r amgylchedd?’</a:t>
            </a:r>
          </a:p>
          <a:p>
            <a:pPr marL="0" indent="0">
              <a:buNone/>
            </a:pPr>
            <a:endParaRPr lang="cy-GB" sz="22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y-GB" sz="2200" dirty="0">
                <a:solidFill>
                  <a:srgbClr val="FF0000"/>
                </a:solidFill>
              </a:rPr>
              <a:t>Atebwch y cwestiwn gan defnyddio patrwm negyddol </a:t>
            </a:r>
          </a:p>
          <a:p>
            <a:pPr marL="0" indent="0">
              <a:buNone/>
            </a:pPr>
            <a:r>
              <a:rPr lang="cy-GB" sz="2200" b="1" dirty="0">
                <a:solidFill>
                  <a:srgbClr val="FF0000"/>
                </a:solidFill>
              </a:rPr>
              <a:t>‘Ddylwn i ddim ........’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26870D-4BBE-6161-87CF-2CA5A7221D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775" y="1587734"/>
            <a:ext cx="615942" cy="6159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9332C5-24C9-6610-1C27-4BA5A6D6A2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71997"/>
            <a:ext cx="857330" cy="9676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B6C331B-871B-070F-89FB-047CFFC35C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144" y="5441858"/>
            <a:ext cx="566444" cy="5664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987C48-988C-0067-D409-1AD93E8A93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742" y="4108012"/>
            <a:ext cx="621846" cy="615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603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E1F6D2-4BF2-1A3B-AB4D-53B5C4DAB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cy-GB" sz="5200" dirty="0"/>
              <a:t>Adolygu-Cadarnhaol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343A78B-711D-5CFF-6972-DAB4165979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44363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ACA24682-0F57-1156-D299-E2671D765C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04420" y="196363"/>
            <a:ext cx="1549380" cy="1494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135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068D4-9798-55A2-A658-FE9731928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7030A0"/>
                </a:solidFill>
              </a:rPr>
              <a:t>Beth </a:t>
            </a:r>
            <a:r>
              <a:rPr lang="cy-GB" b="1" i="1" u="sng" dirty="0">
                <a:solidFill>
                  <a:srgbClr val="7030A0"/>
                </a:solidFill>
              </a:rPr>
              <a:t>dd</a:t>
            </a:r>
            <a:r>
              <a:rPr lang="cy-GB" dirty="0">
                <a:solidFill>
                  <a:srgbClr val="7030A0"/>
                </a:solidFill>
              </a:rPr>
              <a:t>ylet </a:t>
            </a:r>
            <a:r>
              <a:rPr lang="cy-GB" dirty="0">
                <a:solidFill>
                  <a:srgbClr val="00B050"/>
                </a:solidFill>
              </a:rPr>
              <a:t>ti </a:t>
            </a:r>
            <a:r>
              <a:rPr lang="cy-GB" b="1" i="1" u="sng" dirty="0">
                <a:solidFill>
                  <a:srgbClr val="00B050"/>
                </a:solidFill>
              </a:rPr>
              <a:t>w</a:t>
            </a:r>
            <a:r>
              <a:rPr lang="cy-GB" dirty="0">
                <a:solidFill>
                  <a:srgbClr val="00B050"/>
                </a:solidFill>
              </a:rPr>
              <a:t>neud </a:t>
            </a:r>
            <a:r>
              <a:rPr lang="cy-GB" dirty="0">
                <a:solidFill>
                  <a:srgbClr val="FFC000"/>
                </a:solidFill>
              </a:rPr>
              <a:t>i </a:t>
            </a:r>
            <a:r>
              <a:rPr lang="cy-GB" b="1" i="1" u="sng" dirty="0">
                <a:solidFill>
                  <a:srgbClr val="FFC000"/>
                </a:solidFill>
              </a:rPr>
              <a:t>g</a:t>
            </a:r>
            <a:r>
              <a:rPr lang="cy-GB" dirty="0">
                <a:solidFill>
                  <a:srgbClr val="FFC000"/>
                </a:solidFill>
              </a:rPr>
              <a:t>efnogi’r amgylchedd?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8F689-40AC-5D89-5883-B82DDA5976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1" dirty="0">
                <a:solidFill>
                  <a:srgbClr val="7030A0"/>
                </a:solidFill>
              </a:rPr>
              <a:t>Beth </a:t>
            </a:r>
            <a:r>
              <a:rPr lang="cy-GB" b="1" i="1" dirty="0">
                <a:solidFill>
                  <a:srgbClr val="7030A0"/>
                </a:solidFill>
              </a:rPr>
              <a:t>dd</a:t>
            </a:r>
            <a:r>
              <a:rPr lang="cy-GB" b="1" dirty="0">
                <a:solidFill>
                  <a:srgbClr val="7030A0"/>
                </a:solidFill>
              </a:rPr>
              <a:t>ylet</a:t>
            </a:r>
            <a:r>
              <a:rPr lang="cy-GB" dirty="0">
                <a:solidFill>
                  <a:srgbClr val="7030A0"/>
                </a:solidFill>
              </a:rPr>
              <a:t>- Treiglad Meddal</a:t>
            </a:r>
          </a:p>
          <a:p>
            <a:endParaRPr lang="cy-GB" dirty="0">
              <a:solidFill>
                <a:srgbClr val="00B050"/>
              </a:solidFill>
            </a:endParaRPr>
          </a:p>
          <a:p>
            <a:r>
              <a:rPr lang="cy-GB" b="1" dirty="0">
                <a:solidFill>
                  <a:srgbClr val="00B050"/>
                </a:solidFill>
              </a:rPr>
              <a:t>ti </a:t>
            </a:r>
            <a:r>
              <a:rPr lang="cy-GB" b="1" i="1" dirty="0">
                <a:solidFill>
                  <a:srgbClr val="00B050"/>
                </a:solidFill>
              </a:rPr>
              <a:t>w</a:t>
            </a:r>
            <a:r>
              <a:rPr lang="cy-GB" b="1" dirty="0">
                <a:solidFill>
                  <a:srgbClr val="00B050"/>
                </a:solidFill>
              </a:rPr>
              <a:t>neud</a:t>
            </a:r>
            <a:r>
              <a:rPr lang="cy-GB" dirty="0">
                <a:solidFill>
                  <a:srgbClr val="00B050"/>
                </a:solidFill>
              </a:rPr>
              <a:t>-Treiglad Meddal</a:t>
            </a:r>
          </a:p>
          <a:p>
            <a:endParaRPr lang="cy-GB" dirty="0">
              <a:solidFill>
                <a:srgbClr val="00B050"/>
              </a:solidFill>
            </a:endParaRPr>
          </a:p>
          <a:p>
            <a:r>
              <a:rPr lang="cy-GB" b="1" dirty="0">
                <a:solidFill>
                  <a:srgbClr val="FFC000"/>
                </a:solidFill>
              </a:rPr>
              <a:t>i </a:t>
            </a:r>
            <a:r>
              <a:rPr lang="cy-GB" b="1" i="1" dirty="0">
                <a:solidFill>
                  <a:srgbClr val="FFC000"/>
                </a:solidFill>
              </a:rPr>
              <a:t>g</a:t>
            </a:r>
            <a:r>
              <a:rPr lang="cy-GB" b="1" dirty="0">
                <a:solidFill>
                  <a:srgbClr val="FFC000"/>
                </a:solidFill>
              </a:rPr>
              <a:t>efnogi’r amgylchedd</a:t>
            </a:r>
            <a:r>
              <a:rPr lang="cy-GB" dirty="0">
                <a:solidFill>
                  <a:srgbClr val="FFC000"/>
                </a:solidFill>
              </a:rPr>
              <a:t>-Treiglad Meddal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36271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3F2E8-E1F7-BE99-5361-9E0D22D49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dirty="0"/>
            </a:br>
            <a:r>
              <a:rPr lang="cy-GB" dirty="0">
                <a:solidFill>
                  <a:srgbClr val="FFC000"/>
                </a:solidFill>
              </a:rPr>
              <a:t>Beth </a:t>
            </a:r>
            <a:r>
              <a:rPr lang="cy-GB" b="1" u="sng" dirty="0">
                <a:solidFill>
                  <a:srgbClr val="00B050"/>
                </a:solidFill>
              </a:rPr>
              <a:t>dd</a:t>
            </a:r>
            <a:r>
              <a:rPr lang="cy-GB" dirty="0">
                <a:solidFill>
                  <a:srgbClr val="FFC000"/>
                </a:solidFill>
              </a:rPr>
              <a:t>ylet ti </a:t>
            </a:r>
            <a:r>
              <a:rPr lang="cy-GB" b="1" u="sng" dirty="0">
                <a:solidFill>
                  <a:srgbClr val="00B050"/>
                </a:solidFill>
              </a:rPr>
              <a:t>w</a:t>
            </a:r>
            <a:r>
              <a:rPr lang="cy-GB" dirty="0">
                <a:solidFill>
                  <a:srgbClr val="FFC000"/>
                </a:solidFill>
              </a:rPr>
              <a:t>neud i </a:t>
            </a:r>
            <a:r>
              <a:rPr lang="cy-GB" b="1" dirty="0">
                <a:solidFill>
                  <a:srgbClr val="00B050"/>
                </a:solidFill>
              </a:rPr>
              <a:t>g</a:t>
            </a:r>
            <a:r>
              <a:rPr lang="cy-GB" dirty="0">
                <a:solidFill>
                  <a:srgbClr val="FFC000"/>
                </a:solidFill>
              </a:rPr>
              <a:t>efnogi’r amgylchedd? </a:t>
            </a:r>
            <a:br>
              <a:rPr lang="cy-GB" dirty="0"/>
            </a:b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601311-697E-FB5F-B67F-DC50D107F5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03" y="669314"/>
            <a:ext cx="711255" cy="7171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6BB0B47-44F2-AF96-3053-E6983DD967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9100" y="2016804"/>
            <a:ext cx="7770248" cy="435133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0CF4BF0-BB09-67C6-F9D6-6A43A38056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72057" y="185882"/>
            <a:ext cx="1334451" cy="1504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46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DFE0A-C6B7-C3C1-B445-E75EEEE575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4000" dirty="0"/>
          </a:p>
          <a:p>
            <a:pPr marL="0" indent="0" algn="ctr">
              <a:buNone/>
            </a:pPr>
            <a:r>
              <a:rPr lang="cy-GB" sz="4000" b="1" dirty="0">
                <a:solidFill>
                  <a:srgbClr val="FFC000"/>
                </a:solidFill>
              </a:rPr>
              <a:t>Beth ddylet ti wneud i gefnogi’r amgylchedd?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61CB1C-C112-A69A-C8F4-B203F98A28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8528" y="110218"/>
            <a:ext cx="762073" cy="570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055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706-497E-E1EB-2A04-2F59F463C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00B050"/>
                </a:solidFill>
              </a:rPr>
              <a:t>Dylwn i.......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C16985-9622-71C9-A30E-999CEBD85F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452776"/>
            <a:ext cx="3261643" cy="30970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8E10100-047B-BC21-D0BE-8A6E27B968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9373" y="228599"/>
            <a:ext cx="1694427" cy="17583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5BBD288-136D-C23F-5488-39A6DDA50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5178" y="2452776"/>
            <a:ext cx="3261643" cy="30970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1E774D-63DC-2413-FA24-0D574023D1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156" y="2452775"/>
            <a:ext cx="3118127" cy="3097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67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54E8A-C9ED-60EE-DC8C-B4E0308584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>
                <a:solidFill>
                  <a:srgbClr val="00B050"/>
                </a:solidFill>
              </a:rPr>
              <a:t>Dylwn i </a:t>
            </a:r>
            <a:r>
              <a:rPr lang="cy-GB" b="1" dirty="0">
                <a:solidFill>
                  <a:srgbClr val="00B050"/>
                </a:solidFill>
              </a:rPr>
              <a:t>siopa yn lleol</a:t>
            </a:r>
            <a:br>
              <a:rPr lang="cy-GB" dirty="0"/>
            </a:b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B13CEF-DF93-B017-3006-0E629703DF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8998" y="5125347"/>
            <a:ext cx="1593401" cy="15618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48CA99D-A20D-B0D4-D773-F91AA48EA2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1367" y="170760"/>
            <a:ext cx="762066" cy="573074"/>
          </a:xfrm>
          <a:prstGeom prst="rect">
            <a:avLst/>
          </a:prstGeo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F5B8B591-06C4-DC58-9198-AB60AE2346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816678" y="1602291"/>
            <a:ext cx="6974784" cy="3905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122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57310-EB77-473F-F115-8AFBBA0F0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28541-5E4C-45BE-E9A3-0F1C73C79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>
                <a:solidFill>
                  <a:srgbClr val="00B050"/>
                </a:solidFill>
              </a:rPr>
              <a:t>Dylwn i </a:t>
            </a:r>
            <a:r>
              <a:rPr lang="cy-GB" b="1" dirty="0">
                <a:solidFill>
                  <a:srgbClr val="00B050"/>
                </a:solidFill>
              </a:rPr>
              <a:t>ailgylchu</a:t>
            </a:r>
            <a:br>
              <a:rPr lang="cy-GB" dirty="0"/>
            </a:b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F1350F-5D63-C05F-76F1-8EB3B0BC76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8998" y="5125347"/>
            <a:ext cx="1593401" cy="1561893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F50FA6F-E707-51BE-E894-C6AE03D6E2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93991" y="1475189"/>
            <a:ext cx="6404018" cy="42615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1331C2-DA5D-03C7-3C1F-B68E674CB2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23138" y="170760"/>
            <a:ext cx="762066" cy="573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91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B9A705-153F-BD0C-68C2-560E891329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1D209-F71F-E2F0-AF51-9B9E6C6AE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>
                <a:solidFill>
                  <a:srgbClr val="00B050"/>
                </a:solidFill>
              </a:rPr>
              <a:t>Dylwn i </a:t>
            </a:r>
            <a:r>
              <a:rPr lang="cy-GB" b="1" u="sng" dirty="0"/>
              <a:t>dd</a:t>
            </a:r>
            <a:r>
              <a:rPr lang="cy-GB" b="1" dirty="0">
                <a:solidFill>
                  <a:srgbClr val="00B050"/>
                </a:solidFill>
              </a:rPr>
              <a:t>efnyddio bag am oes</a:t>
            </a:r>
            <a:br>
              <a:rPr lang="cy-GB" dirty="0"/>
            </a:b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D91D81-2A3C-F976-B1D5-B26B8A1FBA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8998" y="5125347"/>
            <a:ext cx="1593401" cy="1561893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32FE5AF-B767-DC79-3F07-0B4A1D0A53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58243" y="1490400"/>
            <a:ext cx="5475514" cy="46249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5B7BD5A-8DFF-7253-14AC-4DBE78DB84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79595" y="181646"/>
            <a:ext cx="762066" cy="573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001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A15824-8A2D-EE0A-4624-0390E31B7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D708004-2F01-A580-2B8B-48F8CD8968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73979" y="256607"/>
            <a:ext cx="5817621" cy="5817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535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5BE2A-C748-8452-F247-350A2F2DF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Mosaig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2B132-4D05-749E-88C5-EF7968D16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8E931A-7116-8BAA-8AB1-350C451C91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9371" y="1859705"/>
            <a:ext cx="5375570" cy="3975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253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9810BE-8715-EF1D-996E-E50A56E0A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Mosaig</a:t>
            </a: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2882035-BF88-46DD-401C-8B0BF2FA9D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691008"/>
            <a:ext cx="10515600" cy="2620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54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4D8C98-1B35-F156-8F70-EC8589C53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20678261-2CD3-9BBC-E113-1E0CC2981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B37F7-0BA0-C4C5-A6B3-34F7540FA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cy-GB" sz="5200" dirty="0"/>
              <a:t>Adolygu-Negyddol 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DE21034-D3CF-7EE4-7D58-9A964BE3FF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35170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A455C16-50B1-642F-0788-C27669F973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94929" y="234723"/>
            <a:ext cx="1317631" cy="131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7233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B4E9D-DE1C-4821-F27E-6DD1BBCAA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dirty="0">
                <a:solidFill>
                  <a:srgbClr val="7030A0"/>
                </a:solidFill>
              </a:rPr>
              <a:t>Beth </a:t>
            </a:r>
            <a:r>
              <a:rPr lang="cy-GB" sz="3600" b="1" i="1" u="sng" dirty="0">
                <a:solidFill>
                  <a:srgbClr val="7030A0"/>
                </a:solidFill>
              </a:rPr>
              <a:t>dd</a:t>
            </a:r>
            <a:r>
              <a:rPr lang="cy-GB" sz="3600" dirty="0">
                <a:solidFill>
                  <a:srgbClr val="7030A0"/>
                </a:solidFill>
              </a:rPr>
              <a:t>ylet </a:t>
            </a:r>
            <a:r>
              <a:rPr lang="cy-GB" sz="3600" dirty="0">
                <a:solidFill>
                  <a:srgbClr val="FF0000"/>
                </a:solidFill>
              </a:rPr>
              <a:t>ti ddim </a:t>
            </a:r>
            <a:r>
              <a:rPr lang="cy-GB" sz="3600" u="sng" dirty="0">
                <a:solidFill>
                  <a:srgbClr val="FF0000"/>
                </a:solidFill>
              </a:rPr>
              <a:t>g</a:t>
            </a:r>
            <a:r>
              <a:rPr lang="cy-GB" sz="3600" dirty="0">
                <a:solidFill>
                  <a:srgbClr val="FF0000"/>
                </a:solidFill>
              </a:rPr>
              <a:t>wneud </a:t>
            </a:r>
            <a:r>
              <a:rPr lang="cy-GB" sz="3600" dirty="0">
                <a:solidFill>
                  <a:srgbClr val="FFC000"/>
                </a:solidFill>
              </a:rPr>
              <a:t>i </a:t>
            </a:r>
            <a:r>
              <a:rPr lang="cy-GB" sz="3600" b="1" i="1" u="sng" dirty="0">
                <a:solidFill>
                  <a:srgbClr val="FFC000"/>
                </a:solidFill>
              </a:rPr>
              <a:t>g</a:t>
            </a:r>
            <a:r>
              <a:rPr lang="cy-GB" sz="3600" dirty="0">
                <a:solidFill>
                  <a:srgbClr val="FFC000"/>
                </a:solidFill>
              </a:rPr>
              <a:t>efnogi’r amgylchedd?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F58E4-E2B4-348E-9FBF-B0915ED944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solidFill>
                  <a:srgbClr val="7030A0"/>
                </a:solidFill>
              </a:rPr>
              <a:t>Beth </a:t>
            </a:r>
            <a:r>
              <a:rPr lang="cy-GB" b="1" dirty="0">
                <a:solidFill>
                  <a:srgbClr val="7030A0"/>
                </a:solidFill>
              </a:rPr>
              <a:t>dd</a:t>
            </a:r>
            <a:r>
              <a:rPr lang="cy-GB" dirty="0">
                <a:solidFill>
                  <a:srgbClr val="7030A0"/>
                </a:solidFill>
              </a:rPr>
              <a:t>ylet-Treiglad Meddal</a:t>
            </a:r>
          </a:p>
          <a:p>
            <a:endParaRPr lang="cy-GB" dirty="0">
              <a:solidFill>
                <a:srgbClr val="FF0000"/>
              </a:solidFill>
            </a:endParaRPr>
          </a:p>
          <a:p>
            <a:r>
              <a:rPr lang="cy-GB" dirty="0">
                <a:solidFill>
                  <a:srgbClr val="FFC000"/>
                </a:solidFill>
              </a:rPr>
              <a:t>i </a:t>
            </a:r>
            <a:r>
              <a:rPr lang="cy-GB" b="1" dirty="0">
                <a:solidFill>
                  <a:srgbClr val="FFC000"/>
                </a:solidFill>
              </a:rPr>
              <a:t>g</a:t>
            </a:r>
            <a:r>
              <a:rPr lang="cy-GB" dirty="0">
                <a:solidFill>
                  <a:srgbClr val="FFC000"/>
                </a:solidFill>
              </a:rPr>
              <a:t>efnogi’r amgylchedd?-Treiglad Meddal</a:t>
            </a:r>
          </a:p>
          <a:p>
            <a:endParaRPr lang="cy-GB" dirty="0">
              <a:solidFill>
                <a:srgbClr val="FFC000"/>
              </a:solidFill>
            </a:endParaRPr>
          </a:p>
          <a:p>
            <a:r>
              <a:rPr lang="cy-GB" dirty="0">
                <a:solidFill>
                  <a:srgbClr val="FF0000"/>
                </a:solidFill>
              </a:rPr>
              <a:t>ti ddim gwneud</a:t>
            </a:r>
          </a:p>
          <a:p>
            <a:endParaRPr lang="cy-GB" dirty="0">
              <a:solidFill>
                <a:srgbClr val="7030A0"/>
              </a:solidFill>
            </a:endParaRPr>
          </a:p>
          <a:p>
            <a:endParaRPr lang="cy-GB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712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13397E-896F-2F4E-E0B9-170B07E50C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CE75C-CEBC-DFE3-3876-F3811A973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dirty="0"/>
            </a:br>
            <a:r>
              <a:rPr lang="cy-GB" sz="4000" dirty="0">
                <a:solidFill>
                  <a:srgbClr val="FFC000"/>
                </a:solidFill>
              </a:rPr>
              <a:t>Beth </a:t>
            </a:r>
            <a:r>
              <a:rPr lang="cy-GB" sz="4000" b="1" dirty="0">
                <a:solidFill>
                  <a:srgbClr val="FF0000"/>
                </a:solidFill>
              </a:rPr>
              <a:t>dd</a:t>
            </a:r>
            <a:r>
              <a:rPr lang="cy-GB" sz="4000" b="1" dirty="0">
                <a:solidFill>
                  <a:srgbClr val="FFC000"/>
                </a:solidFill>
              </a:rPr>
              <a:t>ylet ti </a:t>
            </a:r>
            <a:r>
              <a:rPr lang="cy-GB" sz="4000" b="1" dirty="0">
                <a:solidFill>
                  <a:srgbClr val="FF0000"/>
                </a:solidFill>
              </a:rPr>
              <a:t>ddim gwneud </a:t>
            </a:r>
            <a:r>
              <a:rPr lang="cy-GB" sz="4000" dirty="0">
                <a:solidFill>
                  <a:srgbClr val="FFC000"/>
                </a:solidFill>
              </a:rPr>
              <a:t>i </a:t>
            </a:r>
            <a:r>
              <a:rPr lang="cy-GB" sz="4000" b="1" dirty="0">
                <a:solidFill>
                  <a:srgbClr val="FF0000"/>
                </a:solidFill>
              </a:rPr>
              <a:t>g</a:t>
            </a:r>
            <a:r>
              <a:rPr lang="cy-GB" sz="4000" dirty="0">
                <a:solidFill>
                  <a:srgbClr val="FFC000"/>
                </a:solidFill>
              </a:rPr>
              <a:t>efnogi’r amgylchedd? </a:t>
            </a:r>
            <a:br>
              <a:rPr lang="cy-GB" dirty="0"/>
            </a:br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1BDF01-6D58-91BB-C551-4F4934F1CD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03" y="669314"/>
            <a:ext cx="711255" cy="7171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A65986-9298-6734-44F5-1657761B36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506" y="1588499"/>
            <a:ext cx="8399008" cy="4703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915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F88795-FDFC-5554-15CD-312AC9BA29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47E91-75E6-8C98-C78C-5000FAF7F0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4000" dirty="0"/>
          </a:p>
          <a:p>
            <a:pPr marL="0" indent="0">
              <a:buNone/>
            </a:pPr>
            <a:r>
              <a:rPr lang="cy-GB" sz="3400" b="1" dirty="0">
                <a:solidFill>
                  <a:srgbClr val="FFC000"/>
                </a:solidFill>
              </a:rPr>
              <a:t>Beth ddylet ti ddim gwneud i gefnogi’r amgylchedd?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3F98E9F-0117-504A-80BA-57CAA11A72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8528" y="110218"/>
            <a:ext cx="762073" cy="570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4732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19738-A6D6-FD3C-88E4-2B86924AB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800" b="1" dirty="0">
                <a:solidFill>
                  <a:srgbClr val="FF0000"/>
                </a:solidFill>
              </a:rPr>
              <a:t>Ddylwn i ddim .........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C836C96-059F-4231-DAFC-9F49CAB5EA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1000" y="2402181"/>
            <a:ext cx="2822693" cy="28120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93F0A-E675-7F56-EBE9-98966112BF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9735" y="2402182"/>
            <a:ext cx="3017782" cy="28120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822DF40-2256-97F0-A91C-A316928163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4942" y="2402182"/>
            <a:ext cx="3183544" cy="28120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9700BF1-7906-0776-96B6-DF5456E67D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12525" y="365125"/>
            <a:ext cx="1056950" cy="1167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6593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81F0DC-BAEB-0677-58AF-E2D6DB41EA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54B5C-73EF-1C26-FFD2-3638CCE88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Ddylwn i ddim </a:t>
            </a:r>
            <a:r>
              <a:rPr lang="cy-GB" b="1" dirty="0">
                <a:solidFill>
                  <a:srgbClr val="FF0000"/>
                </a:solidFill>
              </a:rPr>
              <a:t>siopa ar lein</a:t>
            </a:r>
            <a:br>
              <a:rPr lang="cy-GB" dirty="0"/>
            </a:br>
            <a:endParaRPr lang="cy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E3105AF-75C0-8F74-9591-D71AFFB47F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1367" y="170760"/>
            <a:ext cx="762066" cy="57307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78F2D87-A78F-C895-8419-EAB749BD93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8804" y="5089232"/>
            <a:ext cx="1316850" cy="1316850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8F5A3FA-F1B8-6155-6A37-9F2F216DA5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652730" y="1516712"/>
            <a:ext cx="7106441" cy="4067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975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AFFBE-5C93-E4E5-900A-F0F2D68E1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Ddylwn i ddim </a:t>
            </a:r>
            <a:r>
              <a:rPr lang="fr-FR" b="1" dirty="0" err="1">
                <a:solidFill>
                  <a:srgbClr val="FF0000"/>
                </a:solidFill>
              </a:rPr>
              <a:t>gadael</a:t>
            </a:r>
            <a:r>
              <a:rPr lang="fr-FR" b="1" dirty="0">
                <a:solidFill>
                  <a:srgbClr val="FF0000"/>
                </a:solidFill>
              </a:rPr>
              <a:t> y </a:t>
            </a:r>
            <a:r>
              <a:rPr lang="fr-FR" b="1" dirty="0" err="1">
                <a:solidFill>
                  <a:srgbClr val="FF0000"/>
                </a:solidFill>
              </a:rPr>
              <a:t>tap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b="1" dirty="0" err="1">
                <a:solidFill>
                  <a:srgbClr val="FF0000"/>
                </a:solidFill>
              </a:rPr>
              <a:t>ymlaen</a:t>
            </a:r>
            <a:r>
              <a:rPr lang="fr-FR" b="1" dirty="0">
                <a:solidFill>
                  <a:srgbClr val="FF0000"/>
                </a:solidFill>
              </a:rPr>
              <a:t>.</a:t>
            </a:r>
            <a:endParaRPr lang="cy-GB" b="1" dirty="0">
              <a:solidFill>
                <a:srgbClr val="FF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76E9B7-A654-0BF3-08E4-5DF5041A85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1718" y="5121596"/>
            <a:ext cx="1316850" cy="13168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2F5D3EB-8FF5-D002-8255-88096F1517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7690" y="354239"/>
            <a:ext cx="768163" cy="573074"/>
          </a:xfrm>
          <a:prstGeom prst="rect">
            <a:avLst/>
          </a:prstGeo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E2D5C06E-C17F-2F34-6A3F-C063BFB412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685988" y="1690688"/>
            <a:ext cx="4820024" cy="4288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4902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E29401-8281-716C-EF96-794011971B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04014-44F5-435C-9FF1-9F42B4861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Ddylwn i ddim </a:t>
            </a:r>
            <a:r>
              <a:rPr lang="fr-FR" b="1" dirty="0" err="1">
                <a:solidFill>
                  <a:srgbClr val="FF0000"/>
                </a:solidFill>
              </a:rPr>
              <a:t>defnyddio</a:t>
            </a:r>
            <a:r>
              <a:rPr lang="fr-FR" b="1" dirty="0">
                <a:solidFill>
                  <a:srgbClr val="FF0000"/>
                </a:solidFill>
              </a:rPr>
              <a:t> </a:t>
            </a:r>
            <a:r>
              <a:rPr lang="fr-FR" b="1" dirty="0" err="1">
                <a:solidFill>
                  <a:srgbClr val="FF0000"/>
                </a:solidFill>
              </a:rPr>
              <a:t>plastigau</a:t>
            </a:r>
            <a:r>
              <a:rPr lang="fr-FR" b="1" dirty="0">
                <a:solidFill>
                  <a:srgbClr val="FF0000"/>
                </a:solidFill>
              </a:rPr>
              <a:t> un </a:t>
            </a:r>
            <a:r>
              <a:rPr lang="fr-FR" b="1" dirty="0" err="1">
                <a:solidFill>
                  <a:srgbClr val="FF0000"/>
                </a:solidFill>
              </a:rPr>
              <a:t>tro</a:t>
            </a:r>
            <a:endParaRPr lang="cy-GB" b="1" dirty="0">
              <a:solidFill>
                <a:srgbClr val="FF0000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16A68BE-2721-7EBB-7821-0C08C5124F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7032" y="5110711"/>
            <a:ext cx="1316850" cy="13168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BB8E026-29E6-19B0-42AB-EDBCF70DC0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61914" y="365125"/>
            <a:ext cx="768163" cy="573074"/>
          </a:xfrm>
          <a:prstGeom prst="rect">
            <a:avLst/>
          </a:prstGeom>
        </p:spPr>
      </p:pic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447E075E-0AF3-7A3E-B27E-A94A948E58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672443" y="1723345"/>
            <a:ext cx="6847113" cy="426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9612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C7A353E-9179-B950-76BE-043D835B0B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73979" y="256607"/>
            <a:ext cx="5817621" cy="5817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3580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ADF82-DA62-8F4A-C951-522CD66C0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7030A0"/>
                </a:solidFill>
                <a:latin typeface="Algerian" panose="04020705040A02060702" pitchFamily="82" charset="0"/>
              </a:rPr>
              <a:t>darllen fy Meddwl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EE11D-45A3-5898-5CDE-8144154DE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  <a:p>
            <a:endParaRPr lang="cy-GB" dirty="0"/>
          </a:p>
          <a:p>
            <a:pPr marL="0" indent="0">
              <a:buNone/>
            </a:pPr>
            <a:r>
              <a:rPr lang="cy-GB" sz="3200" b="1" dirty="0">
                <a:solidFill>
                  <a:srgbClr val="FFC000"/>
                </a:solidFill>
              </a:rPr>
              <a:t>Beth </a:t>
            </a:r>
            <a:r>
              <a:rPr lang="cy-GB" sz="3200" b="1" dirty="0">
                <a:solidFill>
                  <a:srgbClr val="FF0000"/>
                </a:solidFill>
              </a:rPr>
              <a:t>ddylet ti ddim gwneud </a:t>
            </a:r>
            <a:r>
              <a:rPr lang="cy-GB" sz="3200" b="1" dirty="0">
                <a:solidFill>
                  <a:srgbClr val="FFC000"/>
                </a:solidFill>
              </a:rPr>
              <a:t>i gefnogi’r amgylchedd?</a:t>
            </a:r>
          </a:p>
          <a:p>
            <a:pPr>
              <a:buFont typeface="Wingdings" panose="05000000000000000000" pitchFamily="2" charset="2"/>
              <a:buChar char="ü"/>
            </a:pPr>
            <a:endParaRPr lang="cy-GB" sz="3200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y-GB" sz="3200" b="1" dirty="0">
                <a:solidFill>
                  <a:srgbClr val="FF0000"/>
                </a:solidFill>
              </a:rPr>
              <a:t>Ddylwn i ddim siopa ar lein</a:t>
            </a:r>
          </a:p>
          <a:p>
            <a:pPr marL="0" indent="0">
              <a:buNone/>
            </a:pPr>
            <a:r>
              <a:rPr lang="cy-GB" sz="3200" b="1" dirty="0">
                <a:solidFill>
                  <a:srgbClr val="FF0000"/>
                </a:solidFill>
              </a:rPr>
              <a:t>Ddylwn i ddim ddefnyddio plastigau un tro</a:t>
            </a:r>
          </a:p>
          <a:p>
            <a:pPr marL="0" indent="0">
              <a:buNone/>
            </a:pPr>
            <a:r>
              <a:rPr lang="cy-GB" sz="3200" b="1" dirty="0">
                <a:solidFill>
                  <a:srgbClr val="FF0000"/>
                </a:solidFill>
              </a:rPr>
              <a:t>Ddylwn i ddim gadael y tap ymlaen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231148-4C4D-E28D-EC4B-776934ADC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2914" y="445634"/>
            <a:ext cx="3519487" cy="21125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75A0D5A-E561-96B1-D2D4-90A6D5E7E9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54" y="2729239"/>
            <a:ext cx="621846" cy="6157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37CF49-CDFC-17FA-C250-FE368F94A9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004" y="4084343"/>
            <a:ext cx="299196" cy="2991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6CB2224-179E-B61D-E4ED-0D0CBAACBD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189" y="4629463"/>
            <a:ext cx="304826" cy="2987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2130129-B2FE-DB8E-0100-D31F7006E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V="1">
            <a:off x="527276" y="5247873"/>
            <a:ext cx="310923" cy="304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151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68897-4B42-A143-205B-E235506AF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7030A0"/>
                </a:solidFill>
              </a:rPr>
              <a:t>Trap Ddôr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20F06-4FB3-1B91-C809-77085661A5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2600" dirty="0">
                <a:solidFill>
                  <a:srgbClr val="FFC000"/>
                </a:solidFill>
              </a:rPr>
              <a:t>Beth </a:t>
            </a:r>
            <a:r>
              <a:rPr lang="cy-GB" sz="2600" dirty="0">
                <a:solidFill>
                  <a:srgbClr val="00B050"/>
                </a:solidFill>
              </a:rPr>
              <a:t>ddylet ti wneud </a:t>
            </a:r>
            <a:r>
              <a:rPr lang="cy-GB" sz="2600" dirty="0">
                <a:solidFill>
                  <a:srgbClr val="FFC000"/>
                </a:solidFill>
              </a:rPr>
              <a:t>i gefnogi’r amgylchedd? </a:t>
            </a:r>
          </a:p>
          <a:p>
            <a:pPr marL="0" indent="0">
              <a:buNone/>
            </a:pPr>
            <a:r>
              <a:rPr lang="cy-GB" sz="2600" dirty="0">
                <a:solidFill>
                  <a:srgbClr val="00B050"/>
                </a:solidFill>
              </a:rPr>
              <a:t>                                                                   Dylwn i siopa yn lleol.</a:t>
            </a:r>
          </a:p>
          <a:p>
            <a:pPr marL="0" indent="0">
              <a:buNone/>
            </a:pPr>
            <a:r>
              <a:rPr lang="cy-GB" sz="2600" dirty="0">
                <a:solidFill>
                  <a:srgbClr val="00B050"/>
                </a:solidFill>
              </a:rPr>
              <a:t>                                                                   Dylwn i ddefnyddio bag am oes.</a:t>
            </a:r>
          </a:p>
          <a:p>
            <a:pPr marL="0" indent="0">
              <a:buNone/>
            </a:pPr>
            <a:r>
              <a:rPr lang="cy-GB" sz="2600" dirty="0">
                <a:solidFill>
                  <a:srgbClr val="00B050"/>
                </a:solidFill>
              </a:rPr>
              <a:t>                                                                   Dylwn i ailgylchu.</a:t>
            </a:r>
          </a:p>
          <a:p>
            <a:pPr marL="0" indent="0">
              <a:buNone/>
            </a:pPr>
            <a:r>
              <a:rPr lang="cy-GB" sz="2600" dirty="0">
                <a:solidFill>
                  <a:srgbClr val="FFC000"/>
                </a:solidFill>
              </a:rPr>
              <a:t>Beth </a:t>
            </a:r>
            <a:r>
              <a:rPr lang="cy-GB" sz="2600" dirty="0">
                <a:solidFill>
                  <a:srgbClr val="FF0000"/>
                </a:solidFill>
              </a:rPr>
              <a:t>ddylet ti ddim gwneud </a:t>
            </a:r>
            <a:r>
              <a:rPr lang="cy-GB" sz="2600" dirty="0">
                <a:solidFill>
                  <a:srgbClr val="FFC000"/>
                </a:solidFill>
              </a:rPr>
              <a:t>i gefnogi’r amgylchedd?</a:t>
            </a:r>
          </a:p>
          <a:p>
            <a:pPr marL="0" indent="0">
              <a:buNone/>
            </a:pPr>
            <a:r>
              <a:rPr lang="cy-GB" sz="2600" dirty="0">
                <a:solidFill>
                  <a:srgbClr val="FFC000"/>
                </a:solidFill>
              </a:rPr>
              <a:t>                                                                   </a:t>
            </a:r>
            <a:r>
              <a:rPr lang="cy-GB" sz="2600" dirty="0">
                <a:solidFill>
                  <a:srgbClr val="FF0000"/>
                </a:solidFill>
              </a:rPr>
              <a:t>Ddylwn i ddim gadel y tap ymlaen.</a:t>
            </a:r>
          </a:p>
          <a:p>
            <a:pPr marL="0" indent="0">
              <a:buNone/>
            </a:pPr>
            <a:r>
              <a:rPr lang="cy-GB" sz="2600" dirty="0">
                <a:solidFill>
                  <a:srgbClr val="FF0000"/>
                </a:solidFill>
              </a:rPr>
              <a:t>                                                                   Ddylwn i ddim defnyddio plastigau un tro.</a:t>
            </a:r>
          </a:p>
          <a:p>
            <a:pPr marL="0" indent="0">
              <a:buNone/>
            </a:pPr>
            <a:r>
              <a:rPr lang="cy-GB" sz="2600" dirty="0">
                <a:solidFill>
                  <a:srgbClr val="FF0000"/>
                </a:solidFill>
              </a:rPr>
              <a:t>                                                                   Ddylwn i ddim siopa ar lein.</a:t>
            </a:r>
          </a:p>
          <a:p>
            <a:pPr marL="0" indent="0">
              <a:buNone/>
            </a:pPr>
            <a:endParaRPr lang="cy-GB" sz="2600" dirty="0">
              <a:solidFill>
                <a:srgbClr val="FFC000"/>
              </a:solidFill>
            </a:endParaRPr>
          </a:p>
          <a:p>
            <a:endParaRPr lang="cy-GB" dirty="0">
              <a:solidFill>
                <a:srgbClr val="FFC000"/>
              </a:solidFill>
            </a:endParaRPr>
          </a:p>
          <a:p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5BA5AA-4D3E-460C-B1D0-E3E58DD3F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2323" y="5290456"/>
            <a:ext cx="727530" cy="7275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9CD662-FC7A-84CC-5D65-88A5DC0900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9147" y="2470135"/>
            <a:ext cx="1467096" cy="14334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D2CEAE-C860-8565-0F32-60A2BC2947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354" y="1608010"/>
            <a:ext cx="621846" cy="6157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189FEA-504E-9717-54BD-8DDF96D799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354" y="3466644"/>
            <a:ext cx="621846" cy="6157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4145E2-B345-D8FD-55D9-BD84ED48F7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1397" y="300030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5681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6A06C-0C9E-D7E4-809C-E3EF11D4F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Mat Iaith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EBE240F-1540-6EDE-EC79-CF0636DCA2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4000" y="1373808"/>
            <a:ext cx="8871857" cy="5421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9394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34E8F-D30D-92A4-B90B-FE497F367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Bwrdd Bach Gwyn</a:t>
            </a: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42F6E1-2C5F-C533-C2AE-383AF7A876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4" r="6392" b="-1"/>
          <a:stretch/>
        </p:blipFill>
        <p:spPr>
          <a:xfrm>
            <a:off x="4837291" y="640080"/>
            <a:ext cx="6848626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4200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70D520-A866-BA80-A5AC-27FCB5A789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BE699-02B7-6FA1-0AC1-7066321D1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>
                <a:solidFill>
                  <a:srgbClr val="FFC000"/>
                </a:solidFill>
              </a:rPr>
              <a:t>Beth i gefnogi’r amgylchedd? ddylet ti wneud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D0E96A-16D9-66AA-E14D-E0DC84B3F5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452776"/>
            <a:ext cx="3261643" cy="30970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EAB996-F558-6617-F868-5ADCC89C0B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9373" y="228599"/>
            <a:ext cx="1694427" cy="17583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DBF3CB-3FE7-70D2-6269-9E36DA0B5B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5178" y="2452776"/>
            <a:ext cx="3261643" cy="30970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0D5C55-82E8-BCF8-4D3E-CFD4E395A2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156" y="2452775"/>
            <a:ext cx="3118127" cy="3097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5488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07DFE-8EED-3D08-EEE7-D5D991E6AA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68AC9-45ED-13DE-EC3E-FFCAC27DD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>
                <a:solidFill>
                  <a:srgbClr val="FFC000"/>
                </a:solidFill>
              </a:rPr>
              <a:t>Beth ddylet ti wneud i gefnogi’r amgylchedd?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52147B-26C4-DA70-8E46-75ACF246B1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452776"/>
            <a:ext cx="3261643" cy="30970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D87FF8A-F7A5-E0CE-C4D2-C26EF7A86D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9373" y="228599"/>
            <a:ext cx="1694427" cy="17583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0650A7B-20E8-9D7D-60CA-A19AC5CF4C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5178" y="2452776"/>
            <a:ext cx="3261643" cy="30970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481B03-722C-ED42-DE7D-985FF11BAC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156" y="2452775"/>
            <a:ext cx="3118127" cy="3097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57929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99C5799-C1E4-082A-1F31-D2CF27DDF0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914" y="1176078"/>
            <a:ext cx="8041630" cy="450584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DDC3937-68AD-8D9A-96D9-7E9DC265C8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3745" y="4460761"/>
            <a:ext cx="2139881" cy="214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3726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9894D-28FD-AEC9-7184-C2E84CE64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50"/>
                </a:solidFill>
              </a:rPr>
              <a:t>Dylwn i siopa yn lleol.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1BA8B68-0CE3-046E-134B-F8718F43BE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2769" y="1825625"/>
            <a:ext cx="77664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217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F218573-587E-A393-C6B7-7481979D9C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43759" y="787261"/>
            <a:ext cx="5904482" cy="56064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044970F-28B9-1AF9-2CE5-3B3A7AC3C9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2637" y="4371295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0633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C304B-0D21-D16B-92F3-F2B9A877B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50"/>
                </a:solidFill>
              </a:rPr>
              <a:t>Dylwn i ailgylchu.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8CC1B84-F4E4-8465-5700-044DFFB76D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6116" y="1825625"/>
            <a:ext cx="457976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412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9F53377-7ABF-43AF-4790-6C78712E9E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80561" y="653143"/>
            <a:ext cx="5742858" cy="54428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4C8DAE-B1FA-1E95-501B-45221DD6DE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3373" y="4346897"/>
            <a:ext cx="2139881" cy="214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5673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BAAA4-DD4B-4407-D401-227212F28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srgbClr val="00B050"/>
                </a:solidFill>
              </a:rPr>
              <a:t>Dylwn i ddefnyddio bag am oes.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1242460-AD75-D908-DC79-4934E14AD9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0949" y="1825625"/>
            <a:ext cx="459010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1693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D13118-A0F6-10F3-11EF-FCF5CCFBF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45EEE-8D08-5B14-C9FD-D15EB2347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>
                <a:solidFill>
                  <a:srgbClr val="FFC000"/>
                </a:solidFill>
              </a:rPr>
              <a:t>ddylet ti ddim gwneud Beth i gefnogi’r amgylchedd?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3104447-C6D9-06FB-CD63-F5FA6E32D8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1000" y="2402181"/>
            <a:ext cx="2822693" cy="28120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94B5AB6-8418-D4DE-3538-A35F243690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9735" y="2402182"/>
            <a:ext cx="3017782" cy="28120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43A142-684B-8EB8-2561-B1D457D935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4942" y="2402182"/>
            <a:ext cx="3183544" cy="281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8921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F5A20-EAC4-4E4F-95BC-59274A3F0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8F558-93D5-3AC2-0550-9F0E0246F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>
                <a:solidFill>
                  <a:srgbClr val="FFC000"/>
                </a:solidFill>
              </a:rPr>
              <a:t>Beth ddylet ti ddim gwneud i gefnogi’r amgylchedd?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0575653-97C5-C34E-20FA-5663733E9E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1000" y="2402181"/>
            <a:ext cx="2822693" cy="28120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56470AA-2F06-2E20-54D9-15EC244B4C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9735" y="2402182"/>
            <a:ext cx="3017782" cy="28120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942204-8343-3A2C-95F7-416032F009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4942" y="2402182"/>
            <a:ext cx="3183544" cy="281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53714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7A79876-414F-5CB7-C5DF-D06E6E47FE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22673" y="593125"/>
            <a:ext cx="6092728" cy="56717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10ECDA-FE8F-9480-CC5B-85F318F48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3373" y="4315439"/>
            <a:ext cx="2139881" cy="214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14202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0A4E3-E6C7-6D5A-90CE-4B26463CE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>
                <a:solidFill>
                  <a:srgbClr val="FF0000"/>
                </a:solidFill>
              </a:rPr>
              <a:t>Ddylwn i ddim siopa ar lein.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208087A-97BA-A5D2-A403-C266CEFDE7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70597" y="1846869"/>
            <a:ext cx="4850805" cy="4517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07885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A97D764-3A8E-E1C2-CDA2-F430CDF94F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85456" y="365125"/>
            <a:ext cx="5941647" cy="59159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8C0FF0-3FBD-F3E5-2AA7-416ED26572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9316" y="4609354"/>
            <a:ext cx="2139881" cy="214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2505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013EC-5275-7830-6454-102B4374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FF0000"/>
                </a:solidFill>
              </a:rPr>
              <a:t>Ddylwn i ddim gadael y tap ymlaen.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B24781E-01EF-BFD7-9F86-5D29C8AEE6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09116" y="1825625"/>
            <a:ext cx="437376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15560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50353C9-DB69-0524-985B-7B04F23F5E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8987" y="838449"/>
            <a:ext cx="5866670" cy="51811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75A150-73A4-D508-571F-BDF61DA818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8687" y="4424297"/>
            <a:ext cx="2139881" cy="2145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49495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33746-12D8-575F-BC7C-3E54B7180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FF0000"/>
                </a:solidFill>
              </a:rPr>
              <a:t>Ddylwn i ddim defnyddio plastigau un tro.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BEFFFDA-B62C-12B0-320F-3D41C7B4FE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8192" y="1825625"/>
            <a:ext cx="493561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58053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328D1E-B1AF-A20A-F44D-281E95FBC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9F3F466-86B4-543F-C8B9-CAF20FFB5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98E2E0-C486-D268-6A70-78906D685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cy-GB" sz="5400" dirty="0"/>
              <a:t>Nod y wers</a:t>
            </a:r>
          </a:p>
        </p:txBody>
      </p:sp>
      <p:sp>
        <p:nvSpPr>
          <p:cNvPr id="42" name="sketch line">
            <a:extLst>
              <a:ext uri="{FF2B5EF4-FFF2-40B4-BE49-F238E27FC236}">
                <a16:creationId xmlns:a16="http://schemas.microsoft.com/office/drawing/2014/main" id="{DD42F5A6-1DB8-18F0-1424-1306389A5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8F2E8-A051-48A2-DD1A-1EC581D74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569029"/>
            <a:ext cx="10974977" cy="18749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Defnyddiwch y patrwm iaith </a:t>
            </a:r>
            <a:r>
              <a:rPr lang="cy-GB" b="1" dirty="0"/>
              <a:t>'Dylwn'</a:t>
            </a:r>
            <a:r>
              <a:rPr lang="cy-GB" dirty="0"/>
              <a:t> i ddisgrifio sut  gallwch chi gefnogi'r amgylchedd.</a:t>
            </a:r>
          </a:p>
          <a:p>
            <a:pPr marL="0" indent="0">
              <a:buNone/>
            </a:pPr>
            <a:endParaRPr lang="cy-GB" dirty="0">
              <a:solidFill>
                <a:srgbClr val="00B050"/>
              </a:solidFill>
            </a:endParaRPr>
          </a:p>
          <a:p>
            <a:endParaRPr lang="cy-GB" dirty="0"/>
          </a:p>
          <a:p>
            <a:endParaRPr lang="cy-GB" dirty="0"/>
          </a:p>
          <a:p>
            <a:pPr marL="0" indent="0">
              <a:buNone/>
            </a:pPr>
            <a:endParaRPr lang="cy-GB" dirty="0">
              <a:solidFill>
                <a:srgbClr val="FF0000"/>
              </a:solidFill>
            </a:endParaRPr>
          </a:p>
          <a:p>
            <a:endParaRPr lang="cy-GB" sz="2200" dirty="0"/>
          </a:p>
        </p:txBody>
      </p:sp>
    </p:spTree>
    <p:extLst>
      <p:ext uri="{BB962C8B-B14F-4D97-AF65-F5344CB8AC3E}">
        <p14:creationId xmlns:p14="http://schemas.microsoft.com/office/powerpoint/2010/main" val="2561323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0EF7B-5905-3133-FBD0-886307A07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 dirty="0"/>
              <a:t>Y Wers Nesaf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91400-942E-1E11-3C90-4A85CF016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y-GB" sz="3200" dirty="0">
              <a:solidFill>
                <a:srgbClr val="FFC000"/>
              </a:solidFill>
            </a:endParaRPr>
          </a:p>
          <a:p>
            <a:endParaRPr lang="cy-GB" sz="3200" dirty="0">
              <a:solidFill>
                <a:srgbClr val="FFC000"/>
              </a:solidFill>
            </a:endParaRPr>
          </a:p>
          <a:p>
            <a:r>
              <a:rPr lang="cy-GB" sz="3200" dirty="0">
                <a:solidFill>
                  <a:srgbClr val="FFC000"/>
                </a:solidFill>
              </a:rPr>
              <a:t>Beth ddylai fe/hi wneud i gefnogi’r amgylchedd?</a:t>
            </a:r>
          </a:p>
          <a:p>
            <a:r>
              <a:rPr lang="cy-GB" sz="3200" dirty="0">
                <a:solidFill>
                  <a:srgbClr val="00B050"/>
                </a:solidFill>
              </a:rPr>
              <a:t>Dylai fe/hi...........</a:t>
            </a:r>
            <a:endParaRPr lang="cy-GB" sz="3200" dirty="0">
              <a:solidFill>
                <a:srgbClr val="FFC000"/>
              </a:solidFill>
            </a:endParaRPr>
          </a:p>
          <a:p>
            <a:r>
              <a:rPr lang="cy-GB" sz="3200" dirty="0">
                <a:solidFill>
                  <a:srgbClr val="FFC000"/>
                </a:solidFill>
              </a:rPr>
              <a:t>Beth ddylai fe/hi ddim gwneud i gefnogi’r amgylchedd?</a:t>
            </a:r>
          </a:p>
          <a:p>
            <a:r>
              <a:rPr lang="cy-GB" sz="3200" dirty="0">
                <a:solidFill>
                  <a:srgbClr val="FF0000"/>
                </a:solidFill>
              </a:rPr>
              <a:t>Ddylai fe/hi ddim...............</a:t>
            </a:r>
          </a:p>
          <a:p>
            <a:endParaRPr lang="cy-GB" sz="3200" dirty="0">
              <a:solidFill>
                <a:srgbClr val="FF0000"/>
              </a:solidFill>
            </a:endParaRPr>
          </a:p>
          <a:p>
            <a:endParaRPr lang="cy-GB" sz="3200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8C8EE8-5F9A-F7F7-1F18-81816FBD93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0869" y="276225"/>
            <a:ext cx="2085975" cy="219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11338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1D06095-0830-363C-1F85-75C9130157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6118" y="85395"/>
            <a:ext cx="2451226" cy="10033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D585AFF-39AB-E231-C748-F75A23B08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764881"/>
            <a:ext cx="7029811" cy="6477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F585C42-125D-6A1C-53E7-3E8635474B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00" y="1368539"/>
            <a:ext cx="2159111" cy="40007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4320016-89C7-B621-4B52-A0F5413F57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0362" y="1394865"/>
            <a:ext cx="2375022" cy="53667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BBC010A-479E-DFE2-BC96-DE7121F51E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3785" y="1030336"/>
            <a:ext cx="2029575" cy="582766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E5343B3-73B9-00FB-338E-E5566315701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73051" y="1394865"/>
            <a:ext cx="2171812" cy="3886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43AC2E8-21CA-E17C-9278-D6742D268B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59098" y="5059519"/>
            <a:ext cx="1908913" cy="1798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82919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42422B5-7E67-53B5-F04A-20480EA1F8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0398" y="2474246"/>
            <a:ext cx="8871204" cy="305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399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3256</TotalTime>
  <Words>467</Words>
  <Application>Microsoft Office PowerPoint</Application>
  <PresentationFormat>Widescreen</PresentationFormat>
  <Paragraphs>109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3" baseType="lpstr">
      <vt:lpstr>Algerian</vt:lpstr>
      <vt:lpstr>Aptos</vt:lpstr>
      <vt:lpstr>Aptos Display</vt:lpstr>
      <vt:lpstr>Arial</vt:lpstr>
      <vt:lpstr>Wingdings</vt:lpstr>
      <vt:lpstr>Office Theme</vt:lpstr>
      <vt:lpstr>Dylwn</vt:lpstr>
      <vt:lpstr>Nod y wers</vt:lpstr>
      <vt:lpstr>Meini Prawf Llwyddiant</vt:lpstr>
      <vt:lpstr>Adolygu-Cadarnhaol </vt:lpstr>
      <vt:lpstr>Beth ddylet ti wneud i gefnogi’r amgylchedd?</vt:lpstr>
      <vt:lpstr> Beth ddylet ti wneud i gefnogi’r amgylchedd?  </vt:lpstr>
      <vt:lpstr>PowerPoint Presentation</vt:lpstr>
      <vt:lpstr>Dylwn i.......</vt:lpstr>
      <vt:lpstr>Dylwn i siopa yn lleol </vt:lpstr>
      <vt:lpstr>Dylwn i ailgylchu </vt:lpstr>
      <vt:lpstr>Dylwn i ddefnyddio bag am oes </vt:lpstr>
      <vt:lpstr>PowerPoint Presentation</vt:lpstr>
      <vt:lpstr>Mosaig</vt:lpstr>
      <vt:lpstr>Mosaig</vt:lpstr>
      <vt:lpstr>Adolygu-Negyddol </vt:lpstr>
      <vt:lpstr>Beth ddylet ti ddim gwneud i gefnogi’r amgylchedd? </vt:lpstr>
      <vt:lpstr> Beth ddylet ti ddim gwneud i gefnogi’r amgylchedd?  </vt:lpstr>
      <vt:lpstr>PowerPoint Presentation</vt:lpstr>
      <vt:lpstr>Ddylwn i ddim .........</vt:lpstr>
      <vt:lpstr>Ddylwn i ddim siopa ar lein </vt:lpstr>
      <vt:lpstr>Ddylwn i ddim gadael y tap ymlaen.</vt:lpstr>
      <vt:lpstr>Ddylwn i ddim defnyddio plastigau un tro</vt:lpstr>
      <vt:lpstr>PowerPoint Presentation</vt:lpstr>
      <vt:lpstr>darllen fy Meddwl</vt:lpstr>
      <vt:lpstr>Trap Ddôr</vt:lpstr>
      <vt:lpstr>Mat Iaith</vt:lpstr>
      <vt:lpstr>Bwrdd Bach Gwyn</vt:lpstr>
      <vt:lpstr>Beth i gefnogi’r amgylchedd? ddylet ti wneud </vt:lpstr>
      <vt:lpstr>Beth ddylet ti wneud i gefnogi’r amgylchedd?</vt:lpstr>
      <vt:lpstr>PowerPoint Presentation</vt:lpstr>
      <vt:lpstr>Dylwn i siopa yn lleol.</vt:lpstr>
      <vt:lpstr>PowerPoint Presentation</vt:lpstr>
      <vt:lpstr>Dylwn i ailgylchu. </vt:lpstr>
      <vt:lpstr>PowerPoint Presentation</vt:lpstr>
      <vt:lpstr>Dylwn i ddefnyddio bag am oes. </vt:lpstr>
      <vt:lpstr>ddylet ti ddim gwneud Beth i gefnogi’r amgylchedd?</vt:lpstr>
      <vt:lpstr>Beth ddylet ti ddim gwneud i gefnogi’r amgylchedd?</vt:lpstr>
      <vt:lpstr>PowerPoint Presentation</vt:lpstr>
      <vt:lpstr>Ddylwn i ddim siopa ar lein. </vt:lpstr>
      <vt:lpstr>PowerPoint Presentation</vt:lpstr>
      <vt:lpstr>Ddylwn i ddim gadael y tap ymlaen.</vt:lpstr>
      <vt:lpstr>PowerPoint Presentation</vt:lpstr>
      <vt:lpstr>Ddylwn i ddim defnyddio plastigau un tro.</vt:lpstr>
      <vt:lpstr>Nod y wers</vt:lpstr>
      <vt:lpstr>Y Wers Nesaf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 Meredith (Ceredigion Pupil Referral Service)</dc:creator>
  <cp:lastModifiedBy>A Meredith (Ceredigion Pupil Referral Service)</cp:lastModifiedBy>
  <cp:revision>7</cp:revision>
  <dcterms:created xsi:type="dcterms:W3CDTF">2025-03-16T18:36:06Z</dcterms:created>
  <dcterms:modified xsi:type="dcterms:W3CDTF">2025-03-26T13:53:12Z</dcterms:modified>
</cp:coreProperties>
</file>