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256" r:id="rId2"/>
    <p:sldId id="257" r:id="rId3"/>
    <p:sldId id="268" r:id="rId4"/>
    <p:sldId id="301" r:id="rId5"/>
    <p:sldId id="270" r:id="rId6"/>
    <p:sldId id="271" r:id="rId7"/>
    <p:sldId id="285" r:id="rId8"/>
    <p:sldId id="308" r:id="rId9"/>
    <p:sldId id="295" r:id="rId10"/>
    <p:sldId id="351" r:id="rId11"/>
    <p:sldId id="273" r:id="rId12"/>
    <p:sldId id="311" r:id="rId13"/>
    <p:sldId id="288" r:id="rId14"/>
    <p:sldId id="298" r:id="rId15"/>
    <p:sldId id="299" r:id="rId16"/>
    <p:sldId id="300" r:id="rId17"/>
    <p:sldId id="293" r:id="rId18"/>
    <p:sldId id="264" r:id="rId19"/>
    <p:sldId id="302" r:id="rId20"/>
    <p:sldId id="275" r:id="rId21"/>
    <p:sldId id="303" r:id="rId22"/>
    <p:sldId id="304" r:id="rId23"/>
    <p:sldId id="310" r:id="rId24"/>
    <p:sldId id="309" r:id="rId25"/>
    <p:sldId id="305" r:id="rId26"/>
    <p:sldId id="267" r:id="rId27"/>
    <p:sldId id="344" r:id="rId28"/>
    <p:sldId id="343" r:id="rId29"/>
    <p:sldId id="352" r:id="rId30"/>
    <p:sldId id="333" r:id="rId31"/>
    <p:sldId id="357" r:id="rId32"/>
    <p:sldId id="269" r:id="rId33"/>
    <p:sldId id="348" r:id="rId34"/>
    <p:sldId id="360"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84DA26-28B3-4025-ACFF-85A48EF6B63B}" v="85" dt="2022-02-01T13:09:12.9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173" autoAdjust="0"/>
    <p:restoredTop sz="53027" autoAdjust="0"/>
  </p:normalViewPr>
  <p:slideViewPr>
    <p:cSldViewPr snapToGrid="0">
      <p:cViewPr varScale="1">
        <p:scale>
          <a:sx n="58" d="100"/>
          <a:sy n="58" d="100"/>
        </p:scale>
        <p:origin x="203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Cook" userId="ec8d19ad-53cf-4ab4-994f-694c5053476a" providerId="ADAL" clId="{1C84DA26-28B3-4025-ACFF-85A48EF6B63B}"/>
    <pc:docChg chg="undo custSel addSld delSld modSld sldOrd">
      <pc:chgData name="Rachel Cook" userId="ec8d19ad-53cf-4ab4-994f-694c5053476a" providerId="ADAL" clId="{1C84DA26-28B3-4025-ACFF-85A48EF6B63B}" dt="2022-02-01T13:10:29.293" v="762" actId="26606"/>
      <pc:docMkLst>
        <pc:docMk/>
      </pc:docMkLst>
      <pc:sldChg chg="addSp modSp new mod setBg setClrOvrMap">
        <pc:chgData name="Rachel Cook" userId="ec8d19ad-53cf-4ab4-994f-694c5053476a" providerId="ADAL" clId="{1C84DA26-28B3-4025-ACFF-85A48EF6B63B}" dt="2022-01-12T14:32:28.705" v="151" actId="1076"/>
        <pc:sldMkLst>
          <pc:docMk/>
          <pc:sldMk cId="2224064396" sldId="256"/>
        </pc:sldMkLst>
        <pc:spChg chg="mod">
          <ac:chgData name="Rachel Cook" userId="ec8d19ad-53cf-4ab4-994f-694c5053476a" providerId="ADAL" clId="{1C84DA26-28B3-4025-ACFF-85A48EF6B63B}" dt="2022-01-12T14:32:17.073" v="145" actId="1076"/>
          <ac:spMkLst>
            <pc:docMk/>
            <pc:sldMk cId="2224064396" sldId="256"/>
            <ac:spMk id="2" creationId="{585C40E6-95F6-4AC5-843F-BEA47CA7DFE1}"/>
          </ac:spMkLst>
        </pc:spChg>
        <pc:spChg chg="mod">
          <ac:chgData name="Rachel Cook" userId="ec8d19ad-53cf-4ab4-994f-694c5053476a" providerId="ADAL" clId="{1C84DA26-28B3-4025-ACFF-85A48EF6B63B}" dt="2022-01-12T14:31:58.728" v="105" actId="1076"/>
          <ac:spMkLst>
            <pc:docMk/>
            <pc:sldMk cId="2224064396" sldId="256"/>
            <ac:spMk id="3" creationId="{FB288231-2710-42ED-B039-71D4014FEF84}"/>
          </ac:spMkLst>
        </pc:spChg>
        <pc:spChg chg="add">
          <ac:chgData name="Rachel Cook" userId="ec8d19ad-53cf-4ab4-994f-694c5053476a" providerId="ADAL" clId="{1C84DA26-28B3-4025-ACFF-85A48EF6B63B}" dt="2022-01-12T14:31:24.228" v="19" actId="26606"/>
          <ac:spMkLst>
            <pc:docMk/>
            <pc:sldMk cId="2224064396" sldId="256"/>
            <ac:spMk id="71" creationId="{1DB7C82F-AB7E-4F0C-B829-FA1B9C415180}"/>
          </ac:spMkLst>
        </pc:spChg>
        <pc:spChg chg="add">
          <ac:chgData name="Rachel Cook" userId="ec8d19ad-53cf-4ab4-994f-694c5053476a" providerId="ADAL" clId="{1C84DA26-28B3-4025-ACFF-85A48EF6B63B}" dt="2022-01-12T14:31:24.228" v="19" actId="26606"/>
          <ac:spMkLst>
            <pc:docMk/>
            <pc:sldMk cId="2224064396" sldId="256"/>
            <ac:spMk id="73" creationId="{F55FFF17-D3D5-4F58-BA56-54EA901CE038}"/>
          </ac:spMkLst>
        </pc:spChg>
        <pc:picChg chg="add mod">
          <ac:chgData name="Rachel Cook" userId="ec8d19ad-53cf-4ab4-994f-694c5053476a" providerId="ADAL" clId="{1C84DA26-28B3-4025-ACFF-85A48EF6B63B}" dt="2022-01-12T14:32:28.705" v="151" actId="1076"/>
          <ac:picMkLst>
            <pc:docMk/>
            <pc:sldMk cId="2224064396" sldId="256"/>
            <ac:picMk id="1026" creationId="{A9A1F8B0-1D16-4540-B5D1-C5A3F9A7585C}"/>
          </ac:picMkLst>
        </pc:picChg>
      </pc:sldChg>
      <pc:sldChg chg="addSp delSp modSp new mod setBg">
        <pc:chgData name="Rachel Cook" userId="ec8d19ad-53cf-4ab4-994f-694c5053476a" providerId="ADAL" clId="{1C84DA26-28B3-4025-ACFF-85A48EF6B63B}" dt="2022-01-27T19:24:08.672" v="378" actId="404"/>
        <pc:sldMkLst>
          <pc:docMk/>
          <pc:sldMk cId="1558761425" sldId="257"/>
        </pc:sldMkLst>
        <pc:spChg chg="mod">
          <ac:chgData name="Rachel Cook" userId="ec8d19ad-53cf-4ab4-994f-694c5053476a" providerId="ADAL" clId="{1C84DA26-28B3-4025-ACFF-85A48EF6B63B}" dt="2022-01-27T19:23:23.319" v="371" actId="26606"/>
          <ac:spMkLst>
            <pc:docMk/>
            <pc:sldMk cId="1558761425" sldId="257"/>
            <ac:spMk id="2" creationId="{7972E846-0CA8-4184-886E-693AA3126E88}"/>
          </ac:spMkLst>
        </pc:spChg>
        <pc:spChg chg="del mod">
          <ac:chgData name="Rachel Cook" userId="ec8d19ad-53cf-4ab4-994f-694c5053476a" providerId="ADAL" clId="{1C84DA26-28B3-4025-ACFF-85A48EF6B63B}" dt="2022-01-27T19:23:23.319" v="371" actId="26606"/>
          <ac:spMkLst>
            <pc:docMk/>
            <pc:sldMk cId="1558761425" sldId="257"/>
            <ac:spMk id="3" creationId="{F8630E33-5336-4B89-8F5C-AFADCFC4E77A}"/>
          </ac:spMkLst>
        </pc:spChg>
        <pc:spChg chg="add">
          <ac:chgData name="Rachel Cook" userId="ec8d19ad-53cf-4ab4-994f-694c5053476a" providerId="ADAL" clId="{1C84DA26-28B3-4025-ACFF-85A48EF6B63B}" dt="2022-01-27T19:23:23.319" v="371" actId="26606"/>
          <ac:spMkLst>
            <pc:docMk/>
            <pc:sldMk cId="1558761425" sldId="257"/>
            <ac:spMk id="9" creationId="{C05CBC3C-2E5A-4839-8B9B-2E5A6ADF0F58}"/>
          </ac:spMkLst>
        </pc:spChg>
        <pc:spChg chg="add">
          <ac:chgData name="Rachel Cook" userId="ec8d19ad-53cf-4ab4-994f-694c5053476a" providerId="ADAL" clId="{1C84DA26-28B3-4025-ACFF-85A48EF6B63B}" dt="2022-01-27T19:23:23.319" v="371" actId="26606"/>
          <ac:spMkLst>
            <pc:docMk/>
            <pc:sldMk cId="1558761425" sldId="257"/>
            <ac:spMk id="11" creationId="{DB5B423A-57CC-4C58-AA26-8E2E862B03A0}"/>
          </ac:spMkLst>
        </pc:spChg>
        <pc:graphicFrameChg chg="add modGraphic">
          <ac:chgData name="Rachel Cook" userId="ec8d19ad-53cf-4ab4-994f-694c5053476a" providerId="ADAL" clId="{1C84DA26-28B3-4025-ACFF-85A48EF6B63B}" dt="2022-01-27T19:24:08.672" v="378" actId="404"/>
          <ac:graphicFrameMkLst>
            <pc:docMk/>
            <pc:sldMk cId="1558761425" sldId="257"/>
            <ac:graphicFrameMk id="5" creationId="{32861117-3E46-43E3-AB7B-3ADBB6F42C0A}"/>
          </ac:graphicFrameMkLst>
        </pc:graphicFrameChg>
        <pc:picChg chg="add mod">
          <ac:chgData name="Rachel Cook" userId="ec8d19ad-53cf-4ab4-994f-694c5053476a" providerId="ADAL" clId="{1C84DA26-28B3-4025-ACFF-85A48EF6B63B}" dt="2022-01-27T19:23:59.412" v="375" actId="1076"/>
          <ac:picMkLst>
            <pc:docMk/>
            <pc:sldMk cId="1558761425" sldId="257"/>
            <ac:picMk id="1026" creationId="{FF43EF5A-C5FC-4C47-8E22-0EF56856EBA0}"/>
          </ac:picMkLst>
        </pc:picChg>
      </pc:sldChg>
      <pc:sldChg chg="add del">
        <pc:chgData name="Rachel Cook" userId="ec8d19ad-53cf-4ab4-994f-694c5053476a" providerId="ADAL" clId="{1C84DA26-28B3-4025-ACFF-85A48EF6B63B}" dt="2022-01-27T19:26:55.730" v="415" actId="47"/>
        <pc:sldMkLst>
          <pc:docMk/>
          <pc:sldMk cId="926182641" sldId="258"/>
        </pc:sldMkLst>
      </pc:sldChg>
      <pc:sldChg chg="add del">
        <pc:chgData name="Rachel Cook" userId="ec8d19ad-53cf-4ab4-994f-694c5053476a" providerId="ADAL" clId="{1C84DA26-28B3-4025-ACFF-85A48EF6B63B}" dt="2022-01-27T19:26:56.185" v="416" actId="47"/>
        <pc:sldMkLst>
          <pc:docMk/>
          <pc:sldMk cId="3940616307" sldId="259"/>
        </pc:sldMkLst>
      </pc:sldChg>
      <pc:sldChg chg="add del">
        <pc:chgData name="Rachel Cook" userId="ec8d19ad-53cf-4ab4-994f-694c5053476a" providerId="ADAL" clId="{1C84DA26-28B3-4025-ACFF-85A48EF6B63B}" dt="2022-01-27T19:27:19.030" v="421" actId="47"/>
        <pc:sldMkLst>
          <pc:docMk/>
          <pc:sldMk cId="3691051968" sldId="260"/>
        </pc:sldMkLst>
      </pc:sldChg>
      <pc:sldChg chg="add del">
        <pc:chgData name="Rachel Cook" userId="ec8d19ad-53cf-4ab4-994f-694c5053476a" providerId="ADAL" clId="{1C84DA26-28B3-4025-ACFF-85A48EF6B63B}" dt="2022-01-27T19:27:19.912" v="422" actId="47"/>
        <pc:sldMkLst>
          <pc:docMk/>
          <pc:sldMk cId="3558538035" sldId="261"/>
        </pc:sldMkLst>
      </pc:sldChg>
      <pc:sldChg chg="add del">
        <pc:chgData name="Rachel Cook" userId="ec8d19ad-53cf-4ab4-994f-694c5053476a" providerId="ADAL" clId="{1C84DA26-28B3-4025-ACFF-85A48EF6B63B}" dt="2022-01-27T19:27:20.675" v="423" actId="47"/>
        <pc:sldMkLst>
          <pc:docMk/>
          <pc:sldMk cId="2565777896" sldId="262"/>
        </pc:sldMkLst>
      </pc:sldChg>
      <pc:sldChg chg="add del">
        <pc:chgData name="Rachel Cook" userId="ec8d19ad-53cf-4ab4-994f-694c5053476a" providerId="ADAL" clId="{1C84DA26-28B3-4025-ACFF-85A48EF6B63B}" dt="2022-01-27T19:27:21.180" v="424" actId="47"/>
        <pc:sldMkLst>
          <pc:docMk/>
          <pc:sldMk cId="4009276648" sldId="263"/>
        </pc:sldMkLst>
      </pc:sldChg>
      <pc:sldChg chg="addSp modSp add mod ord setBg">
        <pc:chgData name="Rachel Cook" userId="ec8d19ad-53cf-4ab4-994f-694c5053476a" providerId="ADAL" clId="{1C84DA26-28B3-4025-ACFF-85A48EF6B63B}" dt="2022-02-01T13:07:31.712" v="687" actId="26606"/>
        <pc:sldMkLst>
          <pc:docMk/>
          <pc:sldMk cId="0" sldId="264"/>
        </pc:sldMkLst>
        <pc:spChg chg="add">
          <ac:chgData name="Rachel Cook" userId="ec8d19ad-53cf-4ab4-994f-694c5053476a" providerId="ADAL" clId="{1C84DA26-28B3-4025-ACFF-85A48EF6B63B}" dt="2022-02-01T13:07:31.712" v="687" actId="26606"/>
          <ac:spMkLst>
            <pc:docMk/>
            <pc:sldMk cId="0" sldId="264"/>
            <ac:spMk id="136" creationId="{907EF6B7-1338-4443-8C46-6A318D952DFD}"/>
          </ac:spMkLst>
        </pc:spChg>
        <pc:spChg chg="add">
          <ac:chgData name="Rachel Cook" userId="ec8d19ad-53cf-4ab4-994f-694c5053476a" providerId="ADAL" clId="{1C84DA26-28B3-4025-ACFF-85A48EF6B63B}" dt="2022-02-01T13:07:31.712" v="687" actId="26606"/>
          <ac:spMkLst>
            <pc:docMk/>
            <pc:sldMk cId="0" sldId="264"/>
            <ac:spMk id="138" creationId="{DAAE4CDD-124C-4DCF-9584-B6033B545DD5}"/>
          </ac:spMkLst>
        </pc:spChg>
        <pc:spChg chg="add">
          <ac:chgData name="Rachel Cook" userId="ec8d19ad-53cf-4ab4-994f-694c5053476a" providerId="ADAL" clId="{1C84DA26-28B3-4025-ACFF-85A48EF6B63B}" dt="2022-02-01T13:07:31.712" v="687" actId="26606"/>
          <ac:spMkLst>
            <pc:docMk/>
            <pc:sldMk cId="0" sldId="264"/>
            <ac:spMk id="140" creationId="{081E4A58-353D-44AE-B2FC-2A74E2E400F7}"/>
          </ac:spMkLst>
        </pc:spChg>
        <pc:spChg chg="mod">
          <ac:chgData name="Rachel Cook" userId="ec8d19ad-53cf-4ab4-994f-694c5053476a" providerId="ADAL" clId="{1C84DA26-28B3-4025-ACFF-85A48EF6B63B}" dt="2022-02-01T13:07:31.712" v="687" actId="26606"/>
          <ac:spMkLst>
            <pc:docMk/>
            <pc:sldMk cId="0" sldId="264"/>
            <ac:spMk id="8194" creationId="{144B9A98-F31B-4548-9251-368959B43764}"/>
          </ac:spMkLst>
        </pc:spChg>
        <pc:spChg chg="mod">
          <ac:chgData name="Rachel Cook" userId="ec8d19ad-53cf-4ab4-994f-694c5053476a" providerId="ADAL" clId="{1C84DA26-28B3-4025-ACFF-85A48EF6B63B}" dt="2022-02-01T13:07:31.712" v="687" actId="26606"/>
          <ac:spMkLst>
            <pc:docMk/>
            <pc:sldMk cId="0" sldId="264"/>
            <ac:spMk id="10243" creationId="{6F28A758-CF7D-4A3D-9EBE-57B427D692E6}"/>
          </ac:spMkLst>
        </pc:spChg>
      </pc:sldChg>
      <pc:sldChg chg="add del">
        <pc:chgData name="Rachel Cook" userId="ec8d19ad-53cf-4ab4-994f-694c5053476a" providerId="ADAL" clId="{1C84DA26-28B3-4025-ACFF-85A48EF6B63B}" dt="2022-01-27T19:27:22.207" v="426" actId="47"/>
        <pc:sldMkLst>
          <pc:docMk/>
          <pc:sldMk cId="2416027571" sldId="265"/>
        </pc:sldMkLst>
      </pc:sldChg>
      <pc:sldChg chg="add del">
        <pc:chgData name="Rachel Cook" userId="ec8d19ad-53cf-4ab4-994f-694c5053476a" providerId="ADAL" clId="{1C84DA26-28B3-4025-ACFF-85A48EF6B63B}" dt="2022-01-27T19:27:22.619" v="427" actId="47"/>
        <pc:sldMkLst>
          <pc:docMk/>
          <pc:sldMk cId="1501976665" sldId="266"/>
        </pc:sldMkLst>
      </pc:sldChg>
      <pc:sldChg chg="addSp modSp add mod setBg">
        <pc:chgData name="Rachel Cook" userId="ec8d19ad-53cf-4ab4-994f-694c5053476a" providerId="ADAL" clId="{1C84DA26-28B3-4025-ACFF-85A48EF6B63B}" dt="2022-02-01T13:08:41.962" v="727" actId="403"/>
        <pc:sldMkLst>
          <pc:docMk/>
          <pc:sldMk cId="2747615419" sldId="267"/>
        </pc:sldMkLst>
        <pc:spChg chg="mod">
          <ac:chgData name="Rachel Cook" userId="ec8d19ad-53cf-4ab4-994f-694c5053476a" providerId="ADAL" clId="{1C84DA26-28B3-4025-ACFF-85A48EF6B63B}" dt="2022-02-01T13:08:37.752" v="724" actId="26606"/>
          <ac:spMkLst>
            <pc:docMk/>
            <pc:sldMk cId="2747615419" sldId="267"/>
            <ac:spMk id="2" creationId="{00000000-0000-0000-0000-000000000000}"/>
          </ac:spMkLst>
        </pc:spChg>
        <pc:spChg chg="mod">
          <ac:chgData name="Rachel Cook" userId="ec8d19ad-53cf-4ab4-994f-694c5053476a" providerId="ADAL" clId="{1C84DA26-28B3-4025-ACFF-85A48EF6B63B}" dt="2022-02-01T13:08:41.962" v="727" actId="403"/>
          <ac:spMkLst>
            <pc:docMk/>
            <pc:sldMk cId="2747615419" sldId="267"/>
            <ac:spMk id="3" creationId="{00000000-0000-0000-0000-000000000000}"/>
          </ac:spMkLst>
        </pc:spChg>
        <pc:spChg chg="mod">
          <ac:chgData name="Rachel Cook" userId="ec8d19ad-53cf-4ab4-994f-694c5053476a" providerId="ADAL" clId="{1C84DA26-28B3-4025-ACFF-85A48EF6B63B}" dt="2022-02-01T13:08:37.752" v="724" actId="26606"/>
          <ac:spMkLst>
            <pc:docMk/>
            <pc:sldMk cId="2747615419" sldId="267"/>
            <ac:spMk id="4" creationId="{2CD7606E-3460-4515-9ECB-3ABED94B2407}"/>
          </ac:spMkLst>
        </pc:spChg>
        <pc:spChg chg="add">
          <ac:chgData name="Rachel Cook" userId="ec8d19ad-53cf-4ab4-994f-694c5053476a" providerId="ADAL" clId="{1C84DA26-28B3-4025-ACFF-85A48EF6B63B}" dt="2022-02-01T13:08:37.752" v="724" actId="26606"/>
          <ac:spMkLst>
            <pc:docMk/>
            <pc:sldMk cId="2747615419" sldId="267"/>
            <ac:spMk id="9" creationId="{081EA652-8C6A-4E69-BEB9-170809474553}"/>
          </ac:spMkLst>
        </pc:spChg>
        <pc:spChg chg="add">
          <ac:chgData name="Rachel Cook" userId="ec8d19ad-53cf-4ab4-994f-694c5053476a" providerId="ADAL" clId="{1C84DA26-28B3-4025-ACFF-85A48EF6B63B}" dt="2022-02-01T13:08:37.752" v="724" actId="26606"/>
          <ac:spMkLst>
            <pc:docMk/>
            <pc:sldMk cId="2747615419" sldId="267"/>
            <ac:spMk id="11" creationId="{5298780A-33B9-4EA2-8F67-DE68AD62841B}"/>
          </ac:spMkLst>
        </pc:spChg>
        <pc:spChg chg="add">
          <ac:chgData name="Rachel Cook" userId="ec8d19ad-53cf-4ab4-994f-694c5053476a" providerId="ADAL" clId="{1C84DA26-28B3-4025-ACFF-85A48EF6B63B}" dt="2022-02-01T13:08:37.752" v="724" actId="26606"/>
          <ac:spMkLst>
            <pc:docMk/>
            <pc:sldMk cId="2747615419" sldId="267"/>
            <ac:spMk id="13" creationId="{7F488E8B-4E1E-4402-8935-D4E6C02615C7}"/>
          </ac:spMkLst>
        </pc:spChg>
        <pc:cxnChg chg="add">
          <ac:chgData name="Rachel Cook" userId="ec8d19ad-53cf-4ab4-994f-694c5053476a" providerId="ADAL" clId="{1C84DA26-28B3-4025-ACFF-85A48EF6B63B}" dt="2022-02-01T13:08:37.752" v="724" actId="26606"/>
          <ac:cxnSpMkLst>
            <pc:docMk/>
            <pc:sldMk cId="2747615419" sldId="267"/>
            <ac:cxnSpMk id="15" creationId="{23AAC9B5-8015-485C-ACF9-A750390E9A56}"/>
          </ac:cxnSpMkLst>
        </pc:cxnChg>
      </pc:sldChg>
      <pc:sldChg chg="addSp modSp add mod setBg modNotesTx">
        <pc:chgData name="Rachel Cook" userId="ec8d19ad-53cf-4ab4-994f-694c5053476a" providerId="ADAL" clId="{1C84DA26-28B3-4025-ACFF-85A48EF6B63B}" dt="2022-02-01T13:00:22.341" v="489" actId="403"/>
        <pc:sldMkLst>
          <pc:docMk/>
          <pc:sldMk cId="3375709657" sldId="268"/>
        </pc:sldMkLst>
        <pc:spChg chg="mod">
          <ac:chgData name="Rachel Cook" userId="ec8d19ad-53cf-4ab4-994f-694c5053476a" providerId="ADAL" clId="{1C84DA26-28B3-4025-ACFF-85A48EF6B63B}" dt="2022-02-01T13:00:19.486" v="484" actId="26606"/>
          <ac:spMkLst>
            <pc:docMk/>
            <pc:sldMk cId="3375709657" sldId="268"/>
            <ac:spMk id="2" creationId="{F8EC5710-F10B-471F-A72E-D3E7D00A4B4D}"/>
          </ac:spMkLst>
        </pc:spChg>
        <pc:spChg chg="add">
          <ac:chgData name="Rachel Cook" userId="ec8d19ad-53cf-4ab4-994f-694c5053476a" providerId="ADAL" clId="{1C84DA26-28B3-4025-ACFF-85A48EF6B63B}" dt="2022-02-01T13:00:19.486" v="484" actId="26606"/>
          <ac:spMkLst>
            <pc:docMk/>
            <pc:sldMk cId="3375709657" sldId="268"/>
            <ac:spMk id="71" creationId="{09588DA8-065E-4F6F-8EFD-43104AB2E0CF}"/>
          </ac:spMkLst>
        </pc:spChg>
        <pc:spChg chg="add">
          <ac:chgData name="Rachel Cook" userId="ec8d19ad-53cf-4ab4-994f-694c5053476a" providerId="ADAL" clId="{1C84DA26-28B3-4025-ACFF-85A48EF6B63B}" dt="2022-02-01T13:00:19.486" v="484" actId="26606"/>
          <ac:spMkLst>
            <pc:docMk/>
            <pc:sldMk cId="3375709657" sldId="268"/>
            <ac:spMk id="73" creationId="{C4285719-470E-454C-AF62-8323075F1F5B}"/>
          </ac:spMkLst>
        </pc:spChg>
        <pc:spChg chg="add">
          <ac:chgData name="Rachel Cook" userId="ec8d19ad-53cf-4ab4-994f-694c5053476a" providerId="ADAL" clId="{1C84DA26-28B3-4025-ACFF-85A48EF6B63B}" dt="2022-02-01T13:00:19.486" v="484" actId="26606"/>
          <ac:spMkLst>
            <pc:docMk/>
            <pc:sldMk cId="3375709657" sldId="268"/>
            <ac:spMk id="75" creationId="{CD9FE4EF-C4D8-49A0-B2FF-81D8DB7D8A24}"/>
          </ac:spMkLst>
        </pc:spChg>
        <pc:spChg chg="add">
          <ac:chgData name="Rachel Cook" userId="ec8d19ad-53cf-4ab4-994f-694c5053476a" providerId="ADAL" clId="{1C84DA26-28B3-4025-ACFF-85A48EF6B63B}" dt="2022-02-01T13:00:19.486" v="484" actId="26606"/>
          <ac:spMkLst>
            <pc:docMk/>
            <pc:sldMk cId="3375709657" sldId="268"/>
            <ac:spMk id="77" creationId="{4300840D-0A0B-4512-BACA-B439D5B9C57C}"/>
          </ac:spMkLst>
        </pc:spChg>
        <pc:spChg chg="add">
          <ac:chgData name="Rachel Cook" userId="ec8d19ad-53cf-4ab4-994f-694c5053476a" providerId="ADAL" clId="{1C84DA26-28B3-4025-ACFF-85A48EF6B63B}" dt="2022-02-01T13:00:19.486" v="484" actId="26606"/>
          <ac:spMkLst>
            <pc:docMk/>
            <pc:sldMk cId="3375709657" sldId="268"/>
            <ac:spMk id="79" creationId="{D2B78728-A580-49A7-84F9-6EF6F583ADE0}"/>
          </ac:spMkLst>
        </pc:spChg>
        <pc:spChg chg="add">
          <ac:chgData name="Rachel Cook" userId="ec8d19ad-53cf-4ab4-994f-694c5053476a" providerId="ADAL" clId="{1C84DA26-28B3-4025-ACFF-85A48EF6B63B}" dt="2022-02-01T13:00:19.486" v="484" actId="26606"/>
          <ac:spMkLst>
            <pc:docMk/>
            <pc:sldMk cId="3375709657" sldId="268"/>
            <ac:spMk id="81" creationId="{38FAA1A1-D861-433F-88FA-1E9D6FD31D11}"/>
          </ac:spMkLst>
        </pc:spChg>
        <pc:spChg chg="add">
          <ac:chgData name="Rachel Cook" userId="ec8d19ad-53cf-4ab4-994f-694c5053476a" providerId="ADAL" clId="{1C84DA26-28B3-4025-ACFF-85A48EF6B63B}" dt="2022-02-01T13:00:19.486" v="484" actId="26606"/>
          <ac:spMkLst>
            <pc:docMk/>
            <pc:sldMk cId="3375709657" sldId="268"/>
            <ac:spMk id="83" creationId="{8D71EDA1-87BF-4D5D-AB79-F346FD19278A}"/>
          </ac:spMkLst>
        </pc:spChg>
        <pc:spChg chg="mod">
          <ac:chgData name="Rachel Cook" userId="ec8d19ad-53cf-4ab4-994f-694c5053476a" providerId="ADAL" clId="{1C84DA26-28B3-4025-ACFF-85A48EF6B63B}" dt="2022-02-01T13:00:19.486" v="484" actId="26606"/>
          <ac:spMkLst>
            <pc:docMk/>
            <pc:sldMk cId="3375709657" sldId="268"/>
            <ac:spMk id="64513" creationId="{00000000-0000-0000-0000-000000000000}"/>
          </ac:spMkLst>
        </pc:spChg>
        <pc:spChg chg="mod">
          <ac:chgData name="Rachel Cook" userId="ec8d19ad-53cf-4ab4-994f-694c5053476a" providerId="ADAL" clId="{1C84DA26-28B3-4025-ACFF-85A48EF6B63B}" dt="2022-02-01T13:00:22.341" v="489" actId="403"/>
          <ac:spMkLst>
            <pc:docMk/>
            <pc:sldMk cId="3375709657" sldId="268"/>
            <ac:spMk id="64514" creationId="{00000000-0000-0000-0000-000000000000}"/>
          </ac:spMkLst>
        </pc:spChg>
      </pc:sldChg>
      <pc:sldChg chg="addSp modSp add mod setBg">
        <pc:chgData name="Rachel Cook" userId="ec8d19ad-53cf-4ab4-994f-694c5053476a" providerId="ADAL" clId="{1C84DA26-28B3-4025-ACFF-85A48EF6B63B}" dt="2022-02-01T13:10:25.176" v="761" actId="12"/>
        <pc:sldMkLst>
          <pc:docMk/>
          <pc:sldMk cId="2218862938" sldId="269"/>
        </pc:sldMkLst>
        <pc:spChg chg="mod">
          <ac:chgData name="Rachel Cook" userId="ec8d19ad-53cf-4ab4-994f-694c5053476a" providerId="ADAL" clId="{1C84DA26-28B3-4025-ACFF-85A48EF6B63B}" dt="2022-02-01T13:10:17.145" v="759" actId="26606"/>
          <ac:spMkLst>
            <pc:docMk/>
            <pc:sldMk cId="2218862938" sldId="269"/>
            <ac:spMk id="2" creationId="{00000000-0000-0000-0000-000000000000}"/>
          </ac:spMkLst>
        </pc:spChg>
        <pc:spChg chg="mod">
          <ac:chgData name="Rachel Cook" userId="ec8d19ad-53cf-4ab4-994f-694c5053476a" providerId="ADAL" clId="{1C84DA26-28B3-4025-ACFF-85A48EF6B63B}" dt="2022-02-01T13:10:25.176" v="761" actId="12"/>
          <ac:spMkLst>
            <pc:docMk/>
            <pc:sldMk cId="2218862938" sldId="269"/>
            <ac:spMk id="3" creationId="{00000000-0000-0000-0000-000000000000}"/>
          </ac:spMkLst>
        </pc:spChg>
        <pc:spChg chg="add">
          <ac:chgData name="Rachel Cook" userId="ec8d19ad-53cf-4ab4-994f-694c5053476a" providerId="ADAL" clId="{1C84DA26-28B3-4025-ACFF-85A48EF6B63B}" dt="2022-02-01T13:10:17.145" v="759" actId="26606"/>
          <ac:spMkLst>
            <pc:docMk/>
            <pc:sldMk cId="2218862938" sldId="269"/>
            <ac:spMk id="8" creationId="{907EF6B7-1338-4443-8C46-6A318D952DFD}"/>
          </ac:spMkLst>
        </pc:spChg>
        <pc:spChg chg="add">
          <ac:chgData name="Rachel Cook" userId="ec8d19ad-53cf-4ab4-994f-694c5053476a" providerId="ADAL" clId="{1C84DA26-28B3-4025-ACFF-85A48EF6B63B}" dt="2022-02-01T13:10:17.145" v="759" actId="26606"/>
          <ac:spMkLst>
            <pc:docMk/>
            <pc:sldMk cId="2218862938" sldId="269"/>
            <ac:spMk id="10" creationId="{DAAE4CDD-124C-4DCF-9584-B6033B545DD5}"/>
          </ac:spMkLst>
        </pc:spChg>
        <pc:spChg chg="add">
          <ac:chgData name="Rachel Cook" userId="ec8d19ad-53cf-4ab4-994f-694c5053476a" providerId="ADAL" clId="{1C84DA26-28B3-4025-ACFF-85A48EF6B63B}" dt="2022-02-01T13:10:17.145" v="759" actId="26606"/>
          <ac:spMkLst>
            <pc:docMk/>
            <pc:sldMk cId="2218862938" sldId="269"/>
            <ac:spMk id="12" creationId="{081E4A58-353D-44AE-B2FC-2A74E2E400F7}"/>
          </ac:spMkLst>
        </pc:spChg>
      </pc:sldChg>
      <pc:sldChg chg="addSp modSp add mod setBg">
        <pc:chgData name="Rachel Cook" userId="ec8d19ad-53cf-4ab4-994f-694c5053476a" providerId="ADAL" clId="{1C84DA26-28B3-4025-ACFF-85A48EF6B63B}" dt="2022-02-01T13:00:59.626" v="504" actId="1076"/>
        <pc:sldMkLst>
          <pc:docMk/>
          <pc:sldMk cId="3521474145" sldId="270"/>
        </pc:sldMkLst>
        <pc:spChg chg="mod">
          <ac:chgData name="Rachel Cook" userId="ec8d19ad-53cf-4ab4-994f-694c5053476a" providerId="ADAL" clId="{1C84DA26-28B3-4025-ACFF-85A48EF6B63B}" dt="2022-02-01T13:00:49.453" v="495" actId="26606"/>
          <ac:spMkLst>
            <pc:docMk/>
            <pc:sldMk cId="3521474145" sldId="270"/>
            <ac:spMk id="2" creationId="{3A41ED27-D6AF-45D1-BAE5-9D8A5B59E179}"/>
          </ac:spMkLst>
        </pc:spChg>
        <pc:spChg chg="add">
          <ac:chgData name="Rachel Cook" userId="ec8d19ad-53cf-4ab4-994f-694c5053476a" providerId="ADAL" clId="{1C84DA26-28B3-4025-ACFF-85A48EF6B63B}" dt="2022-02-01T13:00:49.453" v="495" actId="26606"/>
          <ac:spMkLst>
            <pc:docMk/>
            <pc:sldMk cId="3521474145" sldId="270"/>
            <ac:spMk id="71" creationId="{1B15ED52-F352-441B-82BF-E0EA34836D08}"/>
          </ac:spMkLst>
        </pc:spChg>
        <pc:spChg chg="add">
          <ac:chgData name="Rachel Cook" userId="ec8d19ad-53cf-4ab4-994f-694c5053476a" providerId="ADAL" clId="{1C84DA26-28B3-4025-ACFF-85A48EF6B63B}" dt="2022-02-01T13:00:49.453" v="495" actId="26606"/>
          <ac:spMkLst>
            <pc:docMk/>
            <pc:sldMk cId="3521474145" sldId="270"/>
            <ac:spMk id="73" creationId="{3B2E3793-BFE6-45A2-9B7B-E18844431C99}"/>
          </ac:spMkLst>
        </pc:spChg>
        <pc:spChg chg="add">
          <ac:chgData name="Rachel Cook" userId="ec8d19ad-53cf-4ab4-994f-694c5053476a" providerId="ADAL" clId="{1C84DA26-28B3-4025-ACFF-85A48EF6B63B}" dt="2022-02-01T13:00:49.453" v="495" actId="26606"/>
          <ac:spMkLst>
            <pc:docMk/>
            <pc:sldMk cId="3521474145" sldId="270"/>
            <ac:spMk id="75" creationId="{BC4C4868-CB8F-4AF9-9CDB-8108F2C19B67}"/>
          </ac:spMkLst>
        </pc:spChg>
        <pc:spChg chg="add">
          <ac:chgData name="Rachel Cook" userId="ec8d19ad-53cf-4ab4-994f-694c5053476a" providerId="ADAL" clId="{1C84DA26-28B3-4025-ACFF-85A48EF6B63B}" dt="2022-02-01T13:00:49.453" v="495" actId="26606"/>
          <ac:spMkLst>
            <pc:docMk/>
            <pc:sldMk cId="3521474145" sldId="270"/>
            <ac:spMk id="77" creationId="{375E0459-6403-40CD-989D-56A4407CA12E}"/>
          </ac:spMkLst>
        </pc:spChg>
        <pc:spChg chg="add">
          <ac:chgData name="Rachel Cook" userId="ec8d19ad-53cf-4ab4-994f-694c5053476a" providerId="ADAL" clId="{1C84DA26-28B3-4025-ACFF-85A48EF6B63B}" dt="2022-02-01T13:00:49.453" v="495" actId="26606"/>
          <ac:spMkLst>
            <pc:docMk/>
            <pc:sldMk cId="3521474145" sldId="270"/>
            <ac:spMk id="79" creationId="{53E5B1A8-3AC9-4BD1-9BBC-78CA94F2D1BA}"/>
          </ac:spMkLst>
        </pc:spChg>
        <pc:spChg chg="mod">
          <ac:chgData name="Rachel Cook" userId="ec8d19ad-53cf-4ab4-994f-694c5053476a" providerId="ADAL" clId="{1C84DA26-28B3-4025-ACFF-85A48EF6B63B}" dt="2022-02-01T13:00:49.453" v="495" actId="26606"/>
          <ac:spMkLst>
            <pc:docMk/>
            <pc:sldMk cId="3521474145" sldId="270"/>
            <ac:spMk id="66561" creationId="{00000000-0000-0000-0000-000000000000}"/>
          </ac:spMkLst>
        </pc:spChg>
        <pc:spChg chg="mod">
          <ac:chgData name="Rachel Cook" userId="ec8d19ad-53cf-4ab4-994f-694c5053476a" providerId="ADAL" clId="{1C84DA26-28B3-4025-ACFF-85A48EF6B63B}" dt="2022-02-01T13:00:59.626" v="504" actId="1076"/>
          <ac:spMkLst>
            <pc:docMk/>
            <pc:sldMk cId="3521474145" sldId="270"/>
            <ac:spMk id="66562" creationId="{00000000-0000-0000-0000-000000000000}"/>
          </ac:spMkLst>
        </pc:spChg>
      </pc:sldChg>
      <pc:sldChg chg="addSp modSp add mod setBg">
        <pc:chgData name="Rachel Cook" userId="ec8d19ad-53cf-4ab4-994f-694c5053476a" providerId="ADAL" clId="{1C84DA26-28B3-4025-ACFF-85A48EF6B63B}" dt="2022-02-01T13:01:15.655" v="514" actId="27636"/>
        <pc:sldMkLst>
          <pc:docMk/>
          <pc:sldMk cId="2761979157" sldId="271"/>
        </pc:sldMkLst>
        <pc:spChg chg="mod">
          <ac:chgData name="Rachel Cook" userId="ec8d19ad-53cf-4ab4-994f-694c5053476a" providerId="ADAL" clId="{1C84DA26-28B3-4025-ACFF-85A48EF6B63B}" dt="2022-02-01T13:01:07.680" v="505" actId="26606"/>
          <ac:spMkLst>
            <pc:docMk/>
            <pc:sldMk cId="2761979157" sldId="271"/>
            <ac:spMk id="2" creationId="{9CE6F2F4-3561-476B-A9EB-CCC15CF7F8A6}"/>
          </ac:spMkLst>
        </pc:spChg>
        <pc:spChg chg="add">
          <ac:chgData name="Rachel Cook" userId="ec8d19ad-53cf-4ab4-994f-694c5053476a" providerId="ADAL" clId="{1C84DA26-28B3-4025-ACFF-85A48EF6B63B}" dt="2022-02-01T13:01:07.680" v="505" actId="26606"/>
          <ac:spMkLst>
            <pc:docMk/>
            <pc:sldMk cId="2761979157" sldId="271"/>
            <ac:spMk id="71" creationId="{1B15ED52-F352-441B-82BF-E0EA34836D08}"/>
          </ac:spMkLst>
        </pc:spChg>
        <pc:spChg chg="add">
          <ac:chgData name="Rachel Cook" userId="ec8d19ad-53cf-4ab4-994f-694c5053476a" providerId="ADAL" clId="{1C84DA26-28B3-4025-ACFF-85A48EF6B63B}" dt="2022-02-01T13:01:07.680" v="505" actId="26606"/>
          <ac:spMkLst>
            <pc:docMk/>
            <pc:sldMk cId="2761979157" sldId="271"/>
            <ac:spMk id="73" creationId="{3B2E3793-BFE6-45A2-9B7B-E18844431C99}"/>
          </ac:spMkLst>
        </pc:spChg>
        <pc:spChg chg="add">
          <ac:chgData name="Rachel Cook" userId="ec8d19ad-53cf-4ab4-994f-694c5053476a" providerId="ADAL" clId="{1C84DA26-28B3-4025-ACFF-85A48EF6B63B}" dt="2022-02-01T13:01:07.680" v="505" actId="26606"/>
          <ac:spMkLst>
            <pc:docMk/>
            <pc:sldMk cId="2761979157" sldId="271"/>
            <ac:spMk id="75" creationId="{BC4C4868-CB8F-4AF9-9CDB-8108F2C19B67}"/>
          </ac:spMkLst>
        </pc:spChg>
        <pc:spChg chg="add">
          <ac:chgData name="Rachel Cook" userId="ec8d19ad-53cf-4ab4-994f-694c5053476a" providerId="ADAL" clId="{1C84DA26-28B3-4025-ACFF-85A48EF6B63B}" dt="2022-02-01T13:01:07.680" v="505" actId="26606"/>
          <ac:spMkLst>
            <pc:docMk/>
            <pc:sldMk cId="2761979157" sldId="271"/>
            <ac:spMk id="77" creationId="{375E0459-6403-40CD-989D-56A4407CA12E}"/>
          </ac:spMkLst>
        </pc:spChg>
        <pc:spChg chg="add">
          <ac:chgData name="Rachel Cook" userId="ec8d19ad-53cf-4ab4-994f-694c5053476a" providerId="ADAL" clId="{1C84DA26-28B3-4025-ACFF-85A48EF6B63B}" dt="2022-02-01T13:01:07.680" v="505" actId="26606"/>
          <ac:spMkLst>
            <pc:docMk/>
            <pc:sldMk cId="2761979157" sldId="271"/>
            <ac:spMk id="79" creationId="{53E5B1A8-3AC9-4BD1-9BBC-78CA94F2D1BA}"/>
          </ac:spMkLst>
        </pc:spChg>
        <pc:spChg chg="mod">
          <ac:chgData name="Rachel Cook" userId="ec8d19ad-53cf-4ab4-994f-694c5053476a" providerId="ADAL" clId="{1C84DA26-28B3-4025-ACFF-85A48EF6B63B}" dt="2022-02-01T13:01:07.680" v="505" actId="26606"/>
          <ac:spMkLst>
            <pc:docMk/>
            <pc:sldMk cId="2761979157" sldId="271"/>
            <ac:spMk id="67585" creationId="{00000000-0000-0000-0000-000000000000}"/>
          </ac:spMkLst>
        </pc:spChg>
        <pc:spChg chg="mod">
          <ac:chgData name="Rachel Cook" userId="ec8d19ad-53cf-4ab4-994f-694c5053476a" providerId="ADAL" clId="{1C84DA26-28B3-4025-ACFF-85A48EF6B63B}" dt="2022-02-01T13:01:15.655" v="514" actId="27636"/>
          <ac:spMkLst>
            <pc:docMk/>
            <pc:sldMk cId="2761979157" sldId="271"/>
            <ac:spMk id="67586" creationId="{00000000-0000-0000-0000-000000000000}"/>
          </ac:spMkLst>
        </pc:spChg>
      </pc:sldChg>
      <pc:sldChg chg="addSp modSp add mod setBg modNotesTx">
        <pc:chgData name="Rachel Cook" userId="ec8d19ad-53cf-4ab4-994f-694c5053476a" providerId="ADAL" clId="{1C84DA26-28B3-4025-ACFF-85A48EF6B63B}" dt="2022-02-01T13:05:20.104" v="652" actId="20577"/>
        <pc:sldMkLst>
          <pc:docMk/>
          <pc:sldMk cId="2052187765" sldId="273"/>
        </pc:sldMkLst>
        <pc:spChg chg="mod">
          <ac:chgData name="Rachel Cook" userId="ec8d19ad-53cf-4ab4-994f-694c5053476a" providerId="ADAL" clId="{1C84DA26-28B3-4025-ACFF-85A48EF6B63B}" dt="2022-02-01T13:03:30.289" v="557" actId="26606"/>
          <ac:spMkLst>
            <pc:docMk/>
            <pc:sldMk cId="2052187765" sldId="273"/>
            <ac:spMk id="2" creationId="{A3BDDFFE-F07E-4F16-9CCA-7AE3BF575539}"/>
          </ac:spMkLst>
        </pc:spChg>
        <pc:spChg chg="add mod">
          <ac:chgData name="Rachel Cook" userId="ec8d19ad-53cf-4ab4-994f-694c5053476a" providerId="ADAL" clId="{1C84DA26-28B3-4025-ACFF-85A48EF6B63B}" dt="2022-02-01T13:03:44.624" v="584" actId="1076"/>
          <ac:spMkLst>
            <pc:docMk/>
            <pc:sldMk cId="2052187765" sldId="273"/>
            <ac:spMk id="3" creationId="{0164B546-801F-4797-A1C1-10361F06C3A3}"/>
          </ac:spMkLst>
        </pc:spChg>
        <pc:spChg chg="add">
          <ac:chgData name="Rachel Cook" userId="ec8d19ad-53cf-4ab4-994f-694c5053476a" providerId="ADAL" clId="{1C84DA26-28B3-4025-ACFF-85A48EF6B63B}" dt="2022-02-01T13:03:30.289" v="557" actId="26606"/>
          <ac:spMkLst>
            <pc:docMk/>
            <pc:sldMk cId="2052187765" sldId="273"/>
            <ac:spMk id="71" creationId="{081EA652-8C6A-4E69-BEB9-170809474553}"/>
          </ac:spMkLst>
        </pc:spChg>
        <pc:spChg chg="add">
          <ac:chgData name="Rachel Cook" userId="ec8d19ad-53cf-4ab4-994f-694c5053476a" providerId="ADAL" clId="{1C84DA26-28B3-4025-ACFF-85A48EF6B63B}" dt="2022-02-01T13:03:30.289" v="557" actId="26606"/>
          <ac:spMkLst>
            <pc:docMk/>
            <pc:sldMk cId="2052187765" sldId="273"/>
            <ac:spMk id="73" creationId="{A4026A73-1F7F-49F2-B319-8CA3B3D53269}"/>
          </ac:spMkLst>
        </pc:spChg>
        <pc:spChg chg="add">
          <ac:chgData name="Rachel Cook" userId="ec8d19ad-53cf-4ab4-994f-694c5053476a" providerId="ADAL" clId="{1C84DA26-28B3-4025-ACFF-85A48EF6B63B}" dt="2022-02-01T13:03:30.289" v="557" actId="26606"/>
          <ac:spMkLst>
            <pc:docMk/>
            <pc:sldMk cId="2052187765" sldId="273"/>
            <ac:spMk id="75" creationId="{5298780A-33B9-4EA2-8F67-DE68AD62841B}"/>
          </ac:spMkLst>
        </pc:spChg>
        <pc:spChg chg="add">
          <ac:chgData name="Rachel Cook" userId="ec8d19ad-53cf-4ab4-994f-694c5053476a" providerId="ADAL" clId="{1C84DA26-28B3-4025-ACFF-85A48EF6B63B}" dt="2022-02-01T13:03:30.289" v="557" actId="26606"/>
          <ac:spMkLst>
            <pc:docMk/>
            <pc:sldMk cId="2052187765" sldId="273"/>
            <ac:spMk id="77" creationId="{7F488E8B-4E1E-4402-8935-D4E6C02615C7}"/>
          </ac:spMkLst>
        </pc:spChg>
        <pc:spChg chg="mod">
          <ac:chgData name="Rachel Cook" userId="ec8d19ad-53cf-4ab4-994f-694c5053476a" providerId="ADAL" clId="{1C84DA26-28B3-4025-ACFF-85A48EF6B63B}" dt="2022-02-01T13:03:54.359" v="590" actId="27636"/>
          <ac:spMkLst>
            <pc:docMk/>
            <pc:sldMk cId="2052187765" sldId="273"/>
            <ac:spMk id="69634" creationId="{00000000-0000-0000-0000-000000000000}"/>
          </ac:spMkLst>
        </pc:spChg>
        <pc:cxnChg chg="add">
          <ac:chgData name="Rachel Cook" userId="ec8d19ad-53cf-4ab4-994f-694c5053476a" providerId="ADAL" clId="{1C84DA26-28B3-4025-ACFF-85A48EF6B63B}" dt="2022-02-01T13:03:30.289" v="557" actId="26606"/>
          <ac:cxnSpMkLst>
            <pc:docMk/>
            <pc:sldMk cId="2052187765" sldId="273"/>
            <ac:cxnSpMk id="79" creationId="{23AAC9B5-8015-485C-ACF9-A750390E9A56}"/>
          </ac:cxnSpMkLst>
        </pc:cxnChg>
      </pc:sldChg>
      <pc:sldChg chg="add del">
        <pc:chgData name="Rachel Cook" userId="ec8d19ad-53cf-4ab4-994f-694c5053476a" providerId="ADAL" clId="{1C84DA26-28B3-4025-ACFF-85A48EF6B63B}" dt="2022-01-27T19:24:56.130" v="381" actId="47"/>
        <pc:sldMkLst>
          <pc:docMk/>
          <pc:sldMk cId="2946836883" sldId="273"/>
        </pc:sldMkLst>
      </pc:sldChg>
      <pc:sldChg chg="addSp modSp add mod ord setBg modNotesTx">
        <pc:chgData name="Rachel Cook" userId="ec8d19ad-53cf-4ab4-994f-694c5053476a" providerId="ADAL" clId="{1C84DA26-28B3-4025-ACFF-85A48EF6B63B}" dt="2022-02-01T13:07:42.977" v="690" actId="20577"/>
        <pc:sldMkLst>
          <pc:docMk/>
          <pc:sldMk cId="0" sldId="275"/>
        </pc:sldMkLst>
        <pc:spChg chg="mod">
          <ac:chgData name="Rachel Cook" userId="ec8d19ad-53cf-4ab4-994f-694c5053476a" providerId="ADAL" clId="{1C84DA26-28B3-4025-ACFF-85A48EF6B63B}" dt="2022-02-01T13:07:38.920" v="689" actId="26606"/>
          <ac:spMkLst>
            <pc:docMk/>
            <pc:sldMk cId="0" sldId="275"/>
            <ac:spMk id="3" creationId="{9825253C-3CAC-40B6-8A67-325E838A58DA}"/>
          </ac:spMkLst>
        </pc:spChg>
        <pc:spChg chg="add">
          <ac:chgData name="Rachel Cook" userId="ec8d19ad-53cf-4ab4-994f-694c5053476a" providerId="ADAL" clId="{1C84DA26-28B3-4025-ACFF-85A48EF6B63B}" dt="2022-02-01T13:07:38.920" v="689" actId="26606"/>
          <ac:spMkLst>
            <pc:docMk/>
            <pc:sldMk cId="0" sldId="275"/>
            <ac:spMk id="71" creationId="{907EF6B7-1338-4443-8C46-6A318D952DFD}"/>
          </ac:spMkLst>
        </pc:spChg>
        <pc:spChg chg="add">
          <ac:chgData name="Rachel Cook" userId="ec8d19ad-53cf-4ab4-994f-694c5053476a" providerId="ADAL" clId="{1C84DA26-28B3-4025-ACFF-85A48EF6B63B}" dt="2022-02-01T13:07:38.920" v="689" actId="26606"/>
          <ac:spMkLst>
            <pc:docMk/>
            <pc:sldMk cId="0" sldId="275"/>
            <ac:spMk id="73" creationId="{DAAE4CDD-124C-4DCF-9584-B6033B545DD5}"/>
          </ac:spMkLst>
        </pc:spChg>
        <pc:spChg chg="add">
          <ac:chgData name="Rachel Cook" userId="ec8d19ad-53cf-4ab4-994f-694c5053476a" providerId="ADAL" clId="{1C84DA26-28B3-4025-ACFF-85A48EF6B63B}" dt="2022-02-01T13:07:38.920" v="689" actId="26606"/>
          <ac:spMkLst>
            <pc:docMk/>
            <pc:sldMk cId="0" sldId="275"/>
            <ac:spMk id="75" creationId="{081E4A58-353D-44AE-B2FC-2A74E2E400F7}"/>
          </ac:spMkLst>
        </pc:spChg>
        <pc:spChg chg="mod">
          <ac:chgData name="Rachel Cook" userId="ec8d19ad-53cf-4ab4-994f-694c5053476a" providerId="ADAL" clId="{1C84DA26-28B3-4025-ACFF-85A48EF6B63B}" dt="2022-02-01T13:07:38.920" v="689" actId="26606"/>
          <ac:spMkLst>
            <pc:docMk/>
            <pc:sldMk cId="0" sldId="275"/>
            <ac:spMk id="10242" creationId="{FED50EE7-32D4-4733-9495-E64442151229}"/>
          </ac:spMkLst>
        </pc:spChg>
      </pc:sldChg>
      <pc:sldChg chg="add del">
        <pc:chgData name="Rachel Cook" userId="ec8d19ad-53cf-4ab4-994f-694c5053476a" providerId="ADAL" clId="{1C84DA26-28B3-4025-ACFF-85A48EF6B63B}" dt="2022-01-27T19:27:27.358" v="433" actId="47"/>
        <pc:sldMkLst>
          <pc:docMk/>
          <pc:sldMk cId="1920476293" sldId="277"/>
        </pc:sldMkLst>
      </pc:sldChg>
      <pc:sldChg chg="add del">
        <pc:chgData name="Rachel Cook" userId="ec8d19ad-53cf-4ab4-994f-694c5053476a" providerId="ADAL" clId="{1C84DA26-28B3-4025-ACFF-85A48EF6B63B}" dt="2022-01-27T19:28:30.122" v="453" actId="47"/>
        <pc:sldMkLst>
          <pc:docMk/>
          <pc:sldMk cId="2337223024" sldId="279"/>
        </pc:sldMkLst>
      </pc:sldChg>
      <pc:sldChg chg="modSp add del mod">
        <pc:chgData name="Rachel Cook" userId="ec8d19ad-53cf-4ab4-994f-694c5053476a" providerId="ADAL" clId="{1C84DA26-28B3-4025-ACFF-85A48EF6B63B}" dt="2022-01-27T19:28:30.554" v="455" actId="47"/>
        <pc:sldMkLst>
          <pc:docMk/>
          <pc:sldMk cId="94438824" sldId="280"/>
        </pc:sldMkLst>
        <pc:spChg chg="mod">
          <ac:chgData name="Rachel Cook" userId="ec8d19ad-53cf-4ab4-994f-694c5053476a" providerId="ADAL" clId="{1C84DA26-28B3-4025-ACFF-85A48EF6B63B}" dt="2022-01-11T12:22:25.291" v="14" actId="27636"/>
          <ac:spMkLst>
            <pc:docMk/>
            <pc:sldMk cId="94438824" sldId="280"/>
            <ac:spMk id="3" creationId="{E4C7F77C-187B-45C8-BDF3-53885326A6A8}"/>
          </ac:spMkLst>
        </pc:spChg>
      </pc:sldChg>
      <pc:sldChg chg="add del">
        <pc:chgData name="Rachel Cook" userId="ec8d19ad-53cf-4ab4-994f-694c5053476a" providerId="ADAL" clId="{1C84DA26-28B3-4025-ACFF-85A48EF6B63B}" dt="2022-01-27T19:28:30.760" v="456" actId="47"/>
        <pc:sldMkLst>
          <pc:docMk/>
          <pc:sldMk cId="2323516938" sldId="281"/>
        </pc:sldMkLst>
      </pc:sldChg>
      <pc:sldChg chg="add del">
        <pc:chgData name="Rachel Cook" userId="ec8d19ad-53cf-4ab4-994f-694c5053476a" providerId="ADAL" clId="{1C84DA26-28B3-4025-ACFF-85A48EF6B63B}" dt="2022-01-27T19:27:28.998" v="435" actId="47"/>
        <pc:sldMkLst>
          <pc:docMk/>
          <pc:sldMk cId="2832450931" sldId="284"/>
        </pc:sldMkLst>
      </pc:sldChg>
      <pc:sldChg chg="addSp delSp modSp add mod setBg">
        <pc:chgData name="Rachel Cook" userId="ec8d19ad-53cf-4ab4-994f-694c5053476a" providerId="ADAL" clId="{1C84DA26-28B3-4025-ACFF-85A48EF6B63B}" dt="2022-02-01T13:01:49.554" v="528" actId="1076"/>
        <pc:sldMkLst>
          <pc:docMk/>
          <pc:sldMk cId="3110498853" sldId="285"/>
        </pc:sldMkLst>
        <pc:spChg chg="mod">
          <ac:chgData name="Rachel Cook" userId="ec8d19ad-53cf-4ab4-994f-694c5053476a" providerId="ADAL" clId="{1C84DA26-28B3-4025-ACFF-85A48EF6B63B}" dt="2022-02-01T13:01:43.472" v="523" actId="26606"/>
          <ac:spMkLst>
            <pc:docMk/>
            <pc:sldMk cId="3110498853" sldId="285"/>
            <ac:spMk id="2" creationId="{00000000-0000-0000-0000-000000000000}"/>
          </ac:spMkLst>
        </pc:spChg>
        <pc:spChg chg="mod">
          <ac:chgData name="Rachel Cook" userId="ec8d19ad-53cf-4ab4-994f-694c5053476a" providerId="ADAL" clId="{1C84DA26-28B3-4025-ACFF-85A48EF6B63B}" dt="2022-02-01T13:01:49.554" v="528" actId="1076"/>
          <ac:spMkLst>
            <pc:docMk/>
            <pc:sldMk cId="3110498853" sldId="285"/>
            <ac:spMk id="3" creationId="{00000000-0000-0000-0000-000000000000}"/>
          </ac:spMkLst>
        </pc:spChg>
        <pc:spChg chg="add del">
          <ac:chgData name="Rachel Cook" userId="ec8d19ad-53cf-4ab4-994f-694c5053476a" providerId="ADAL" clId="{1C84DA26-28B3-4025-ACFF-85A48EF6B63B}" dt="2022-02-01T13:01:43.472" v="523" actId="26606"/>
          <ac:spMkLst>
            <pc:docMk/>
            <pc:sldMk cId="3110498853" sldId="285"/>
            <ac:spMk id="8" creationId="{C05CBC3C-2E5A-4839-8B9B-2E5A6ADF0F58}"/>
          </ac:spMkLst>
        </pc:spChg>
        <pc:spChg chg="add del">
          <ac:chgData name="Rachel Cook" userId="ec8d19ad-53cf-4ab4-994f-694c5053476a" providerId="ADAL" clId="{1C84DA26-28B3-4025-ACFF-85A48EF6B63B}" dt="2022-02-01T13:01:43.472" v="523" actId="26606"/>
          <ac:spMkLst>
            <pc:docMk/>
            <pc:sldMk cId="3110498853" sldId="285"/>
            <ac:spMk id="10" creationId="{827FF362-FC97-4BF5-949B-D4ADFA26E457}"/>
          </ac:spMkLst>
        </pc:spChg>
        <pc:spChg chg="add">
          <ac:chgData name="Rachel Cook" userId="ec8d19ad-53cf-4ab4-994f-694c5053476a" providerId="ADAL" clId="{1C84DA26-28B3-4025-ACFF-85A48EF6B63B}" dt="2022-02-01T13:01:43.472" v="523" actId="26606"/>
          <ac:spMkLst>
            <pc:docMk/>
            <pc:sldMk cId="3110498853" sldId="285"/>
            <ac:spMk id="15" creationId="{777A147A-9ED8-46B4-8660-1B3C2AA880B5}"/>
          </ac:spMkLst>
        </pc:spChg>
        <pc:spChg chg="add">
          <ac:chgData name="Rachel Cook" userId="ec8d19ad-53cf-4ab4-994f-694c5053476a" providerId="ADAL" clId="{1C84DA26-28B3-4025-ACFF-85A48EF6B63B}" dt="2022-02-01T13:01:43.472" v="523" actId="26606"/>
          <ac:spMkLst>
            <pc:docMk/>
            <pc:sldMk cId="3110498853" sldId="285"/>
            <ac:spMk id="17" creationId="{5D6C15A0-C087-4593-8414-2B4EC1CDC3DE}"/>
          </ac:spMkLst>
        </pc:spChg>
      </pc:sldChg>
      <pc:sldChg chg="add del">
        <pc:chgData name="Rachel Cook" userId="ec8d19ad-53cf-4ab4-994f-694c5053476a" providerId="ADAL" clId="{1C84DA26-28B3-4025-ACFF-85A48EF6B63B}" dt="2022-01-27T19:24:56.130" v="381" actId="47"/>
        <pc:sldMkLst>
          <pc:docMk/>
          <pc:sldMk cId="3288092518" sldId="285"/>
        </pc:sldMkLst>
      </pc:sldChg>
      <pc:sldChg chg="add del">
        <pc:chgData name="Rachel Cook" userId="ec8d19ad-53cf-4ab4-994f-694c5053476a" providerId="ADAL" clId="{1C84DA26-28B3-4025-ACFF-85A48EF6B63B}" dt="2022-01-27T19:27:29.880" v="437" actId="47"/>
        <pc:sldMkLst>
          <pc:docMk/>
          <pc:sldMk cId="585952648" sldId="286"/>
        </pc:sldMkLst>
      </pc:sldChg>
      <pc:sldChg chg="modSp add mod ord">
        <pc:chgData name="Rachel Cook" userId="ec8d19ad-53cf-4ab4-994f-694c5053476a" providerId="ADAL" clId="{1C84DA26-28B3-4025-ACFF-85A48EF6B63B}" dt="2022-02-01T13:05:29.570" v="656" actId="403"/>
        <pc:sldMkLst>
          <pc:docMk/>
          <pc:sldMk cId="693985495" sldId="288"/>
        </pc:sldMkLst>
        <pc:spChg chg="mod">
          <ac:chgData name="Rachel Cook" userId="ec8d19ad-53cf-4ab4-994f-694c5053476a" providerId="ADAL" clId="{1C84DA26-28B3-4025-ACFF-85A48EF6B63B}" dt="2022-01-11T12:21:46.991" v="8" actId="27636"/>
          <ac:spMkLst>
            <pc:docMk/>
            <pc:sldMk cId="693985495" sldId="288"/>
            <ac:spMk id="2" creationId="{00000000-0000-0000-0000-000000000000}"/>
          </ac:spMkLst>
        </pc:spChg>
        <pc:graphicFrameChg chg="mod modGraphic">
          <ac:chgData name="Rachel Cook" userId="ec8d19ad-53cf-4ab4-994f-694c5053476a" providerId="ADAL" clId="{1C84DA26-28B3-4025-ACFF-85A48EF6B63B}" dt="2022-02-01T13:05:29.570" v="656" actId="403"/>
          <ac:graphicFrameMkLst>
            <pc:docMk/>
            <pc:sldMk cId="693985495" sldId="288"/>
            <ac:graphicFrameMk id="5" creationId="{00000000-0000-0000-0000-000000000000}"/>
          </ac:graphicFrameMkLst>
        </pc:graphicFrameChg>
      </pc:sldChg>
      <pc:sldChg chg="add del">
        <pc:chgData name="Rachel Cook" userId="ec8d19ad-53cf-4ab4-994f-694c5053476a" providerId="ADAL" clId="{1C84DA26-28B3-4025-ACFF-85A48EF6B63B}" dt="2022-01-27T19:28:30.265" v="454" actId="47"/>
        <pc:sldMkLst>
          <pc:docMk/>
          <pc:sldMk cId="574049044" sldId="292"/>
        </pc:sldMkLst>
      </pc:sldChg>
      <pc:sldChg chg="addSp delSp modSp add mod ord setBg">
        <pc:chgData name="Rachel Cook" userId="ec8d19ad-53cf-4ab4-994f-694c5053476a" providerId="ADAL" clId="{1C84DA26-28B3-4025-ACFF-85A48EF6B63B}" dt="2022-02-01T13:07:17.117" v="686" actId="403"/>
        <pc:sldMkLst>
          <pc:docMk/>
          <pc:sldMk cId="2551996987" sldId="293"/>
        </pc:sldMkLst>
        <pc:spChg chg="add del mod">
          <ac:chgData name="Rachel Cook" userId="ec8d19ad-53cf-4ab4-994f-694c5053476a" providerId="ADAL" clId="{1C84DA26-28B3-4025-ACFF-85A48EF6B63B}" dt="2022-02-01T13:07:10.293" v="685" actId="26606"/>
          <ac:spMkLst>
            <pc:docMk/>
            <pc:sldMk cId="2551996987" sldId="293"/>
            <ac:spMk id="3" creationId="{00000000-0000-0000-0000-000000000000}"/>
          </ac:spMkLst>
        </pc:spChg>
        <pc:spChg chg="mod">
          <ac:chgData name="Rachel Cook" userId="ec8d19ad-53cf-4ab4-994f-694c5053476a" providerId="ADAL" clId="{1C84DA26-28B3-4025-ACFF-85A48EF6B63B}" dt="2022-02-01T13:07:17.117" v="686" actId="403"/>
          <ac:spMkLst>
            <pc:docMk/>
            <pc:sldMk cId="2551996987" sldId="293"/>
            <ac:spMk id="4" creationId="{00000000-0000-0000-0000-000000000000}"/>
          </ac:spMkLst>
        </pc:spChg>
        <pc:spChg chg="add del">
          <ac:chgData name="Rachel Cook" userId="ec8d19ad-53cf-4ab4-994f-694c5053476a" providerId="ADAL" clId="{1C84DA26-28B3-4025-ACFF-85A48EF6B63B}" dt="2022-02-01T13:07:10.245" v="684" actId="26606"/>
          <ac:spMkLst>
            <pc:docMk/>
            <pc:sldMk cId="2551996987" sldId="293"/>
            <ac:spMk id="10" creationId="{C05CBC3C-2E5A-4839-8B9B-2E5A6ADF0F58}"/>
          </ac:spMkLst>
        </pc:spChg>
        <pc:spChg chg="add del">
          <ac:chgData name="Rachel Cook" userId="ec8d19ad-53cf-4ab4-994f-694c5053476a" providerId="ADAL" clId="{1C84DA26-28B3-4025-ACFF-85A48EF6B63B}" dt="2022-02-01T13:07:10.245" v="684" actId="26606"/>
          <ac:spMkLst>
            <pc:docMk/>
            <pc:sldMk cId="2551996987" sldId="293"/>
            <ac:spMk id="12" creationId="{DB5B423A-57CC-4C58-AA26-8E2E862B03A0}"/>
          </ac:spMkLst>
        </pc:spChg>
        <pc:graphicFrameChg chg="add del">
          <ac:chgData name="Rachel Cook" userId="ec8d19ad-53cf-4ab4-994f-694c5053476a" providerId="ADAL" clId="{1C84DA26-28B3-4025-ACFF-85A48EF6B63B}" dt="2022-02-01T13:07:10.245" v="684" actId="26606"/>
          <ac:graphicFrameMkLst>
            <pc:docMk/>
            <pc:sldMk cId="2551996987" sldId="293"/>
            <ac:graphicFrameMk id="6" creationId="{ECD284DE-9490-427E-BC2F-737736273AA7}"/>
          </ac:graphicFrameMkLst>
        </pc:graphicFrameChg>
        <pc:graphicFrameChg chg="add">
          <ac:chgData name="Rachel Cook" userId="ec8d19ad-53cf-4ab4-994f-694c5053476a" providerId="ADAL" clId="{1C84DA26-28B3-4025-ACFF-85A48EF6B63B}" dt="2022-02-01T13:07:10.293" v="685" actId="26606"/>
          <ac:graphicFrameMkLst>
            <pc:docMk/>
            <pc:sldMk cId="2551996987" sldId="293"/>
            <ac:graphicFrameMk id="14" creationId="{42E68D1C-A8D4-481C-9E77-D58084908ADB}"/>
          </ac:graphicFrameMkLst>
        </pc:graphicFrameChg>
      </pc:sldChg>
      <pc:sldChg chg="add del">
        <pc:chgData name="Rachel Cook" userId="ec8d19ad-53cf-4ab4-994f-694c5053476a" providerId="ADAL" clId="{1C84DA26-28B3-4025-ACFF-85A48EF6B63B}" dt="2022-02-01T13:09:05.376" v="732" actId="47"/>
        <pc:sldMkLst>
          <pc:docMk/>
          <pc:sldMk cId="0" sldId="294"/>
        </pc:sldMkLst>
      </pc:sldChg>
      <pc:sldChg chg="addSp modSp add mod setBg">
        <pc:chgData name="Rachel Cook" userId="ec8d19ad-53cf-4ab4-994f-694c5053476a" providerId="ADAL" clId="{1C84DA26-28B3-4025-ACFF-85A48EF6B63B}" dt="2022-02-01T13:02:48.878" v="551" actId="14100"/>
        <pc:sldMkLst>
          <pc:docMk/>
          <pc:sldMk cId="1353008626" sldId="295"/>
        </pc:sldMkLst>
        <pc:spChg chg="mod">
          <ac:chgData name="Rachel Cook" userId="ec8d19ad-53cf-4ab4-994f-694c5053476a" providerId="ADAL" clId="{1C84DA26-28B3-4025-ACFF-85A48EF6B63B}" dt="2022-02-01T13:02:41.203" v="545" actId="26606"/>
          <ac:spMkLst>
            <pc:docMk/>
            <pc:sldMk cId="1353008626" sldId="295"/>
            <ac:spMk id="2" creationId="{00000000-0000-0000-0000-000000000000}"/>
          </ac:spMkLst>
        </pc:spChg>
        <pc:spChg chg="mod">
          <ac:chgData name="Rachel Cook" userId="ec8d19ad-53cf-4ab4-994f-694c5053476a" providerId="ADAL" clId="{1C84DA26-28B3-4025-ACFF-85A48EF6B63B}" dt="2022-02-01T13:02:48.878" v="551" actId="14100"/>
          <ac:spMkLst>
            <pc:docMk/>
            <pc:sldMk cId="1353008626" sldId="295"/>
            <ac:spMk id="3" creationId="{00000000-0000-0000-0000-000000000000}"/>
          </ac:spMkLst>
        </pc:spChg>
        <pc:spChg chg="mod">
          <ac:chgData name="Rachel Cook" userId="ec8d19ad-53cf-4ab4-994f-694c5053476a" providerId="ADAL" clId="{1C84DA26-28B3-4025-ACFF-85A48EF6B63B}" dt="2022-02-01T13:02:41.203" v="545" actId="26606"/>
          <ac:spMkLst>
            <pc:docMk/>
            <pc:sldMk cId="1353008626" sldId="295"/>
            <ac:spMk id="4" creationId="{3D9C0D60-D009-4ACD-9339-45D4AF1875F4}"/>
          </ac:spMkLst>
        </pc:spChg>
        <pc:spChg chg="add">
          <ac:chgData name="Rachel Cook" userId="ec8d19ad-53cf-4ab4-994f-694c5053476a" providerId="ADAL" clId="{1C84DA26-28B3-4025-ACFF-85A48EF6B63B}" dt="2022-02-01T13:02:41.203" v="545" actId="26606"/>
          <ac:spMkLst>
            <pc:docMk/>
            <pc:sldMk cId="1353008626" sldId="295"/>
            <ac:spMk id="10" creationId="{F13C74B1-5B17-4795-BED0-7140497B445A}"/>
          </ac:spMkLst>
        </pc:spChg>
        <pc:spChg chg="add">
          <ac:chgData name="Rachel Cook" userId="ec8d19ad-53cf-4ab4-994f-694c5053476a" providerId="ADAL" clId="{1C84DA26-28B3-4025-ACFF-85A48EF6B63B}" dt="2022-02-01T13:02:41.203" v="545" actId="26606"/>
          <ac:spMkLst>
            <pc:docMk/>
            <pc:sldMk cId="1353008626" sldId="295"/>
            <ac:spMk id="12" creationId="{D4974D33-8DC5-464E-8C6D-BE58F0669C17}"/>
          </ac:spMkLst>
        </pc:spChg>
        <pc:picChg chg="add">
          <ac:chgData name="Rachel Cook" userId="ec8d19ad-53cf-4ab4-994f-694c5053476a" providerId="ADAL" clId="{1C84DA26-28B3-4025-ACFF-85A48EF6B63B}" dt="2022-02-01T13:02:41.203" v="545" actId="26606"/>
          <ac:picMkLst>
            <pc:docMk/>
            <pc:sldMk cId="1353008626" sldId="295"/>
            <ac:picMk id="6" creationId="{997730D3-3C7D-4EA4-A8C3-024E6D345044}"/>
          </ac:picMkLst>
        </pc:picChg>
      </pc:sldChg>
      <pc:sldChg chg="add del">
        <pc:chgData name="Rachel Cook" userId="ec8d19ad-53cf-4ab4-994f-694c5053476a" providerId="ADAL" clId="{1C84DA26-28B3-4025-ACFF-85A48EF6B63B}" dt="2022-01-27T19:24:56.130" v="381" actId="47"/>
        <pc:sldMkLst>
          <pc:docMk/>
          <pc:sldMk cId="1573116910" sldId="295"/>
        </pc:sldMkLst>
      </pc:sldChg>
      <pc:sldChg chg="add del">
        <pc:chgData name="Rachel Cook" userId="ec8d19ad-53cf-4ab4-994f-694c5053476a" providerId="ADAL" clId="{1C84DA26-28B3-4025-ACFF-85A48EF6B63B}" dt="2022-01-27T19:27:33.560" v="441" actId="47"/>
        <pc:sldMkLst>
          <pc:docMk/>
          <pc:sldMk cId="220776362" sldId="296"/>
        </pc:sldMkLst>
      </pc:sldChg>
      <pc:sldChg chg="add del ord">
        <pc:chgData name="Rachel Cook" userId="ec8d19ad-53cf-4ab4-994f-694c5053476a" providerId="ADAL" clId="{1C84DA26-28B3-4025-ACFF-85A48EF6B63B}" dt="2022-01-27T19:26:26.833" v="409" actId="47"/>
        <pc:sldMkLst>
          <pc:docMk/>
          <pc:sldMk cId="0" sldId="297"/>
        </pc:sldMkLst>
      </pc:sldChg>
      <pc:sldChg chg="modSp add mod ord">
        <pc:chgData name="Rachel Cook" userId="ec8d19ad-53cf-4ab4-994f-694c5053476a" providerId="ADAL" clId="{1C84DA26-28B3-4025-ACFF-85A48EF6B63B}" dt="2022-02-01T13:06:15.360" v="667" actId="1076"/>
        <pc:sldMkLst>
          <pc:docMk/>
          <pc:sldMk cId="552738742" sldId="298"/>
        </pc:sldMkLst>
        <pc:spChg chg="mod">
          <ac:chgData name="Rachel Cook" userId="ec8d19ad-53cf-4ab4-994f-694c5053476a" providerId="ADAL" clId="{1C84DA26-28B3-4025-ACFF-85A48EF6B63B}" dt="2022-02-01T13:06:15.360" v="667" actId="1076"/>
          <ac:spMkLst>
            <pc:docMk/>
            <pc:sldMk cId="552738742" sldId="298"/>
            <ac:spMk id="2" creationId="{00000000-0000-0000-0000-000000000000}"/>
          </ac:spMkLst>
        </pc:spChg>
        <pc:picChg chg="mod">
          <ac:chgData name="Rachel Cook" userId="ec8d19ad-53cf-4ab4-994f-694c5053476a" providerId="ADAL" clId="{1C84DA26-28B3-4025-ACFF-85A48EF6B63B}" dt="2022-02-01T13:06:02.151" v="662" actId="1076"/>
          <ac:picMkLst>
            <pc:docMk/>
            <pc:sldMk cId="552738742" sldId="298"/>
            <ac:picMk id="6" creationId="{7A6F911D-14F6-4925-BC5D-D6BB6BE30819}"/>
          </ac:picMkLst>
        </pc:picChg>
      </pc:sldChg>
      <pc:sldChg chg="addSp delSp modSp add mod setBg">
        <pc:chgData name="Rachel Cook" userId="ec8d19ad-53cf-4ab4-994f-694c5053476a" providerId="ADAL" clId="{1C84DA26-28B3-4025-ACFF-85A48EF6B63B}" dt="2022-02-01T13:06:31.033" v="673" actId="14100"/>
        <pc:sldMkLst>
          <pc:docMk/>
          <pc:sldMk cId="820859431" sldId="299"/>
        </pc:sldMkLst>
        <pc:spChg chg="mod">
          <ac:chgData name="Rachel Cook" userId="ec8d19ad-53cf-4ab4-994f-694c5053476a" providerId="ADAL" clId="{1C84DA26-28B3-4025-ACFF-85A48EF6B63B}" dt="2022-02-01T13:06:26.336" v="670" actId="26606"/>
          <ac:spMkLst>
            <pc:docMk/>
            <pc:sldMk cId="820859431" sldId="299"/>
            <ac:spMk id="2" creationId="{B313546E-AACE-4FA0-8E94-7DB564755D17}"/>
          </ac:spMkLst>
        </pc:spChg>
        <pc:spChg chg="add del">
          <ac:chgData name="Rachel Cook" userId="ec8d19ad-53cf-4ab4-994f-694c5053476a" providerId="ADAL" clId="{1C84DA26-28B3-4025-ACFF-85A48EF6B63B}" dt="2022-02-01T13:06:26.336" v="669" actId="26606"/>
          <ac:spMkLst>
            <pc:docMk/>
            <pc:sldMk cId="820859431" sldId="299"/>
            <ac:spMk id="71" creationId="{081EA652-8C6A-4E69-BEB9-170809474553}"/>
          </ac:spMkLst>
        </pc:spChg>
        <pc:spChg chg="add del">
          <ac:chgData name="Rachel Cook" userId="ec8d19ad-53cf-4ab4-994f-694c5053476a" providerId="ADAL" clId="{1C84DA26-28B3-4025-ACFF-85A48EF6B63B}" dt="2022-02-01T13:06:26.336" v="669" actId="26606"/>
          <ac:spMkLst>
            <pc:docMk/>
            <pc:sldMk cId="820859431" sldId="299"/>
            <ac:spMk id="73" creationId="{5298780A-33B9-4EA2-8F67-DE68AD62841B}"/>
          </ac:spMkLst>
        </pc:spChg>
        <pc:spChg chg="add del">
          <ac:chgData name="Rachel Cook" userId="ec8d19ad-53cf-4ab4-994f-694c5053476a" providerId="ADAL" clId="{1C84DA26-28B3-4025-ACFF-85A48EF6B63B}" dt="2022-02-01T13:06:26.336" v="669" actId="26606"/>
          <ac:spMkLst>
            <pc:docMk/>
            <pc:sldMk cId="820859431" sldId="299"/>
            <ac:spMk id="75" creationId="{7F488E8B-4E1E-4402-8935-D4E6C02615C7}"/>
          </ac:spMkLst>
        </pc:spChg>
        <pc:spChg chg="mod">
          <ac:chgData name="Rachel Cook" userId="ec8d19ad-53cf-4ab4-994f-694c5053476a" providerId="ADAL" clId="{1C84DA26-28B3-4025-ACFF-85A48EF6B63B}" dt="2022-02-01T13:06:26.336" v="670" actId="26606"/>
          <ac:spMkLst>
            <pc:docMk/>
            <pc:sldMk cId="820859431" sldId="299"/>
            <ac:spMk id="65537" creationId="{00000000-0000-0000-0000-000000000000}"/>
          </ac:spMkLst>
        </pc:spChg>
        <pc:spChg chg="mod">
          <ac:chgData name="Rachel Cook" userId="ec8d19ad-53cf-4ab4-994f-694c5053476a" providerId="ADAL" clId="{1C84DA26-28B3-4025-ACFF-85A48EF6B63B}" dt="2022-02-01T13:06:31.033" v="673" actId="14100"/>
          <ac:spMkLst>
            <pc:docMk/>
            <pc:sldMk cId="820859431" sldId="299"/>
            <ac:spMk id="65538" creationId="{00000000-0000-0000-0000-000000000000}"/>
          </ac:spMkLst>
        </pc:spChg>
        <pc:spChg chg="add">
          <ac:chgData name="Rachel Cook" userId="ec8d19ad-53cf-4ab4-994f-694c5053476a" providerId="ADAL" clId="{1C84DA26-28B3-4025-ACFF-85A48EF6B63B}" dt="2022-02-01T13:06:26.336" v="670" actId="26606"/>
          <ac:spMkLst>
            <pc:docMk/>
            <pc:sldMk cId="820859431" sldId="299"/>
            <ac:spMk id="65540" creationId="{907EF6B7-1338-4443-8C46-6A318D952DFD}"/>
          </ac:spMkLst>
        </pc:spChg>
        <pc:spChg chg="add">
          <ac:chgData name="Rachel Cook" userId="ec8d19ad-53cf-4ab4-994f-694c5053476a" providerId="ADAL" clId="{1C84DA26-28B3-4025-ACFF-85A48EF6B63B}" dt="2022-02-01T13:06:26.336" v="670" actId="26606"/>
          <ac:spMkLst>
            <pc:docMk/>
            <pc:sldMk cId="820859431" sldId="299"/>
            <ac:spMk id="65541" creationId="{DAAE4CDD-124C-4DCF-9584-B6033B545DD5}"/>
          </ac:spMkLst>
        </pc:spChg>
        <pc:spChg chg="add">
          <ac:chgData name="Rachel Cook" userId="ec8d19ad-53cf-4ab4-994f-694c5053476a" providerId="ADAL" clId="{1C84DA26-28B3-4025-ACFF-85A48EF6B63B}" dt="2022-02-01T13:06:26.336" v="670" actId="26606"/>
          <ac:spMkLst>
            <pc:docMk/>
            <pc:sldMk cId="820859431" sldId="299"/>
            <ac:spMk id="65542" creationId="{081E4A58-353D-44AE-B2FC-2A74E2E400F7}"/>
          </ac:spMkLst>
        </pc:spChg>
        <pc:cxnChg chg="add del">
          <ac:chgData name="Rachel Cook" userId="ec8d19ad-53cf-4ab4-994f-694c5053476a" providerId="ADAL" clId="{1C84DA26-28B3-4025-ACFF-85A48EF6B63B}" dt="2022-02-01T13:06:26.336" v="669" actId="26606"/>
          <ac:cxnSpMkLst>
            <pc:docMk/>
            <pc:sldMk cId="820859431" sldId="299"/>
            <ac:cxnSpMk id="77" creationId="{23AAC9B5-8015-485C-ACF9-A750390E9A56}"/>
          </ac:cxnSpMkLst>
        </pc:cxnChg>
      </pc:sldChg>
      <pc:sldChg chg="addSp modSp add mod setBg">
        <pc:chgData name="Rachel Cook" userId="ec8d19ad-53cf-4ab4-994f-694c5053476a" providerId="ADAL" clId="{1C84DA26-28B3-4025-ACFF-85A48EF6B63B}" dt="2022-02-01T13:06:58.095" v="682" actId="1037"/>
        <pc:sldMkLst>
          <pc:docMk/>
          <pc:sldMk cId="978022953" sldId="300"/>
        </pc:sldMkLst>
        <pc:spChg chg="mod">
          <ac:chgData name="Rachel Cook" userId="ec8d19ad-53cf-4ab4-994f-694c5053476a" providerId="ADAL" clId="{1C84DA26-28B3-4025-ACFF-85A48EF6B63B}" dt="2022-02-01T13:06:46.059" v="674" actId="26606"/>
          <ac:spMkLst>
            <pc:docMk/>
            <pc:sldMk cId="978022953" sldId="300"/>
            <ac:spMk id="2" creationId="{276780BC-D438-4DF7-A11E-8F68F525A454}"/>
          </ac:spMkLst>
        </pc:spChg>
        <pc:spChg chg="mod ord">
          <ac:chgData name="Rachel Cook" userId="ec8d19ad-53cf-4ab4-994f-694c5053476a" providerId="ADAL" clId="{1C84DA26-28B3-4025-ACFF-85A48EF6B63B}" dt="2022-02-01T13:06:46.059" v="674" actId="26606"/>
          <ac:spMkLst>
            <pc:docMk/>
            <pc:sldMk cId="978022953" sldId="300"/>
            <ac:spMk id="5" creationId="{7A15D926-30E3-484E-8F34-15280D023524}"/>
          </ac:spMkLst>
        </pc:spChg>
        <pc:spChg chg="add">
          <ac:chgData name="Rachel Cook" userId="ec8d19ad-53cf-4ab4-994f-694c5053476a" providerId="ADAL" clId="{1C84DA26-28B3-4025-ACFF-85A48EF6B63B}" dt="2022-02-01T13:06:46.059" v="674" actId="26606"/>
          <ac:spMkLst>
            <pc:docMk/>
            <pc:sldMk cId="978022953" sldId="300"/>
            <ac:spMk id="73" creationId="{1BB867FF-FC45-48F7-8104-F89BE54909F1}"/>
          </ac:spMkLst>
        </pc:spChg>
        <pc:spChg chg="add">
          <ac:chgData name="Rachel Cook" userId="ec8d19ad-53cf-4ab4-994f-694c5053476a" providerId="ADAL" clId="{1C84DA26-28B3-4025-ACFF-85A48EF6B63B}" dt="2022-02-01T13:06:46.059" v="674" actId="26606"/>
          <ac:spMkLst>
            <pc:docMk/>
            <pc:sldMk cId="978022953" sldId="300"/>
            <ac:spMk id="75" creationId="{8BB56887-D0D5-4F0C-9E19-7247EB83C8B7}"/>
          </ac:spMkLst>
        </pc:spChg>
        <pc:spChg chg="add">
          <ac:chgData name="Rachel Cook" userId="ec8d19ad-53cf-4ab4-994f-694c5053476a" providerId="ADAL" clId="{1C84DA26-28B3-4025-ACFF-85A48EF6B63B}" dt="2022-02-01T13:06:46.059" v="674" actId="26606"/>
          <ac:spMkLst>
            <pc:docMk/>
            <pc:sldMk cId="978022953" sldId="300"/>
            <ac:spMk id="77" creationId="{081E4A58-353D-44AE-B2FC-2A74E2E400F7}"/>
          </ac:spMkLst>
        </pc:spChg>
        <pc:spChg chg="mod">
          <ac:chgData name="Rachel Cook" userId="ec8d19ad-53cf-4ab4-994f-694c5053476a" providerId="ADAL" clId="{1C84DA26-28B3-4025-ACFF-85A48EF6B63B}" dt="2022-02-01T13:06:58.095" v="682" actId="1037"/>
          <ac:spMkLst>
            <pc:docMk/>
            <pc:sldMk cId="978022953" sldId="300"/>
            <ac:spMk id="19460" creationId="{00000000-0000-0000-0000-000000000000}"/>
          </ac:spMkLst>
        </pc:spChg>
      </pc:sldChg>
      <pc:sldChg chg="addSp modSp add mod setBg">
        <pc:chgData name="Rachel Cook" userId="ec8d19ad-53cf-4ab4-994f-694c5053476a" providerId="ADAL" clId="{1C84DA26-28B3-4025-ACFF-85A48EF6B63B}" dt="2022-02-01T13:00:42.559" v="494" actId="403"/>
        <pc:sldMkLst>
          <pc:docMk/>
          <pc:sldMk cId="4106336534" sldId="301"/>
        </pc:sldMkLst>
        <pc:spChg chg="mod">
          <ac:chgData name="Rachel Cook" userId="ec8d19ad-53cf-4ab4-994f-694c5053476a" providerId="ADAL" clId="{1C84DA26-28B3-4025-ACFF-85A48EF6B63B}" dt="2022-02-01T13:00:40.174" v="490" actId="26606"/>
          <ac:spMkLst>
            <pc:docMk/>
            <pc:sldMk cId="4106336534" sldId="301"/>
            <ac:spMk id="2" creationId="{00000000-0000-0000-0000-000000000000}"/>
          </ac:spMkLst>
        </pc:spChg>
        <pc:spChg chg="mod">
          <ac:chgData name="Rachel Cook" userId="ec8d19ad-53cf-4ab4-994f-694c5053476a" providerId="ADAL" clId="{1C84DA26-28B3-4025-ACFF-85A48EF6B63B}" dt="2022-02-01T13:00:42.559" v="494" actId="403"/>
          <ac:spMkLst>
            <pc:docMk/>
            <pc:sldMk cId="4106336534" sldId="301"/>
            <ac:spMk id="3" creationId="{00000000-0000-0000-0000-000000000000}"/>
          </ac:spMkLst>
        </pc:spChg>
        <pc:spChg chg="mod">
          <ac:chgData name="Rachel Cook" userId="ec8d19ad-53cf-4ab4-994f-694c5053476a" providerId="ADAL" clId="{1C84DA26-28B3-4025-ACFF-85A48EF6B63B}" dt="2022-02-01T13:00:40.174" v="490" actId="26606"/>
          <ac:spMkLst>
            <pc:docMk/>
            <pc:sldMk cId="4106336534" sldId="301"/>
            <ac:spMk id="4" creationId="{600AEBDF-1302-4349-987B-6CD5CD177632}"/>
          </ac:spMkLst>
        </pc:spChg>
        <pc:spChg chg="add">
          <ac:chgData name="Rachel Cook" userId="ec8d19ad-53cf-4ab4-994f-694c5053476a" providerId="ADAL" clId="{1C84DA26-28B3-4025-ACFF-85A48EF6B63B}" dt="2022-02-01T13:00:40.174" v="490" actId="26606"/>
          <ac:spMkLst>
            <pc:docMk/>
            <pc:sldMk cId="4106336534" sldId="301"/>
            <ac:spMk id="9" creationId="{777A147A-9ED8-46B4-8660-1B3C2AA880B5}"/>
          </ac:spMkLst>
        </pc:spChg>
        <pc:spChg chg="add">
          <ac:chgData name="Rachel Cook" userId="ec8d19ad-53cf-4ab4-994f-694c5053476a" providerId="ADAL" clId="{1C84DA26-28B3-4025-ACFF-85A48EF6B63B}" dt="2022-02-01T13:00:40.174" v="490" actId="26606"/>
          <ac:spMkLst>
            <pc:docMk/>
            <pc:sldMk cId="4106336534" sldId="301"/>
            <ac:spMk id="11" creationId="{5D6C15A0-C087-4593-8414-2B4EC1CDC3DE}"/>
          </ac:spMkLst>
        </pc:spChg>
      </pc:sldChg>
      <pc:sldChg chg="addSp modSp add mod ord setBg">
        <pc:chgData name="Rachel Cook" userId="ec8d19ad-53cf-4ab4-994f-694c5053476a" providerId="ADAL" clId="{1C84DA26-28B3-4025-ACFF-85A48EF6B63B}" dt="2022-02-01T13:07:35.483" v="688" actId="26606"/>
        <pc:sldMkLst>
          <pc:docMk/>
          <pc:sldMk cId="1230698826" sldId="302"/>
        </pc:sldMkLst>
        <pc:spChg chg="mod">
          <ac:chgData name="Rachel Cook" userId="ec8d19ad-53cf-4ab4-994f-694c5053476a" providerId="ADAL" clId="{1C84DA26-28B3-4025-ACFF-85A48EF6B63B}" dt="2022-02-01T13:07:35.483" v="688" actId="26606"/>
          <ac:spMkLst>
            <pc:docMk/>
            <pc:sldMk cId="1230698826" sldId="302"/>
            <ac:spMk id="2" creationId="{1253AC82-3236-4899-BB2F-70FB25E0AFFB}"/>
          </ac:spMkLst>
        </pc:spChg>
        <pc:spChg chg="mod">
          <ac:chgData name="Rachel Cook" userId="ec8d19ad-53cf-4ab4-994f-694c5053476a" providerId="ADAL" clId="{1C84DA26-28B3-4025-ACFF-85A48EF6B63B}" dt="2022-02-01T13:07:35.483" v="688" actId="26606"/>
          <ac:spMkLst>
            <pc:docMk/>
            <pc:sldMk cId="1230698826" sldId="302"/>
            <ac:spMk id="3" creationId="{9CCC88C8-02D5-4CAF-B362-B2BB4288F8EE}"/>
          </ac:spMkLst>
        </pc:spChg>
        <pc:spChg chg="mod">
          <ac:chgData name="Rachel Cook" userId="ec8d19ad-53cf-4ab4-994f-694c5053476a" providerId="ADAL" clId="{1C84DA26-28B3-4025-ACFF-85A48EF6B63B}" dt="2022-02-01T13:07:35.483" v="688" actId="26606"/>
          <ac:spMkLst>
            <pc:docMk/>
            <pc:sldMk cId="1230698826" sldId="302"/>
            <ac:spMk id="4" creationId="{6C1BAD1C-C69E-4922-A96B-D0F60CFBEC12}"/>
          </ac:spMkLst>
        </pc:spChg>
        <pc:spChg chg="add">
          <ac:chgData name="Rachel Cook" userId="ec8d19ad-53cf-4ab4-994f-694c5053476a" providerId="ADAL" clId="{1C84DA26-28B3-4025-ACFF-85A48EF6B63B}" dt="2022-02-01T13:07:35.483" v="688" actId="26606"/>
          <ac:spMkLst>
            <pc:docMk/>
            <pc:sldMk cId="1230698826" sldId="302"/>
            <ac:spMk id="9" creationId="{907EF6B7-1338-4443-8C46-6A318D952DFD}"/>
          </ac:spMkLst>
        </pc:spChg>
        <pc:spChg chg="add">
          <ac:chgData name="Rachel Cook" userId="ec8d19ad-53cf-4ab4-994f-694c5053476a" providerId="ADAL" clId="{1C84DA26-28B3-4025-ACFF-85A48EF6B63B}" dt="2022-02-01T13:07:35.483" v="688" actId="26606"/>
          <ac:spMkLst>
            <pc:docMk/>
            <pc:sldMk cId="1230698826" sldId="302"/>
            <ac:spMk id="11" creationId="{DAAE4CDD-124C-4DCF-9584-B6033B545DD5}"/>
          </ac:spMkLst>
        </pc:spChg>
        <pc:spChg chg="add">
          <ac:chgData name="Rachel Cook" userId="ec8d19ad-53cf-4ab4-994f-694c5053476a" providerId="ADAL" clId="{1C84DA26-28B3-4025-ACFF-85A48EF6B63B}" dt="2022-02-01T13:07:35.483" v="688" actId="26606"/>
          <ac:spMkLst>
            <pc:docMk/>
            <pc:sldMk cId="1230698826" sldId="302"/>
            <ac:spMk id="13" creationId="{081E4A58-353D-44AE-B2FC-2A74E2E400F7}"/>
          </ac:spMkLst>
        </pc:spChg>
      </pc:sldChg>
      <pc:sldChg chg="addSp modSp add mod ord setBg">
        <pc:chgData name="Rachel Cook" userId="ec8d19ad-53cf-4ab4-994f-694c5053476a" providerId="ADAL" clId="{1C84DA26-28B3-4025-ACFF-85A48EF6B63B}" dt="2022-02-01T13:07:45.029" v="691" actId="26606"/>
        <pc:sldMkLst>
          <pc:docMk/>
          <pc:sldMk cId="2554531531" sldId="303"/>
        </pc:sldMkLst>
        <pc:spChg chg="mod">
          <ac:chgData name="Rachel Cook" userId="ec8d19ad-53cf-4ab4-994f-694c5053476a" providerId="ADAL" clId="{1C84DA26-28B3-4025-ACFF-85A48EF6B63B}" dt="2022-02-01T13:07:45.029" v="691" actId="26606"/>
          <ac:spMkLst>
            <pc:docMk/>
            <pc:sldMk cId="2554531531" sldId="303"/>
            <ac:spMk id="2" creationId="{A3A823E1-C7E7-44E4-B5AA-8CB0E66FD075}"/>
          </ac:spMkLst>
        </pc:spChg>
        <pc:spChg chg="mod">
          <ac:chgData name="Rachel Cook" userId="ec8d19ad-53cf-4ab4-994f-694c5053476a" providerId="ADAL" clId="{1C84DA26-28B3-4025-ACFF-85A48EF6B63B}" dt="2022-02-01T13:07:45.029" v="691" actId="26606"/>
          <ac:spMkLst>
            <pc:docMk/>
            <pc:sldMk cId="2554531531" sldId="303"/>
            <ac:spMk id="3" creationId="{16CEB552-2D9C-4D20-A33A-67089BEF722A}"/>
          </ac:spMkLst>
        </pc:spChg>
        <pc:spChg chg="mod">
          <ac:chgData name="Rachel Cook" userId="ec8d19ad-53cf-4ab4-994f-694c5053476a" providerId="ADAL" clId="{1C84DA26-28B3-4025-ACFF-85A48EF6B63B}" dt="2022-02-01T13:07:45.029" v="691" actId="26606"/>
          <ac:spMkLst>
            <pc:docMk/>
            <pc:sldMk cId="2554531531" sldId="303"/>
            <ac:spMk id="4" creationId="{D4B24FB5-0785-4B9B-932D-773CE1801C2F}"/>
          </ac:spMkLst>
        </pc:spChg>
        <pc:spChg chg="add">
          <ac:chgData name="Rachel Cook" userId="ec8d19ad-53cf-4ab4-994f-694c5053476a" providerId="ADAL" clId="{1C84DA26-28B3-4025-ACFF-85A48EF6B63B}" dt="2022-02-01T13:07:45.029" v="691" actId="26606"/>
          <ac:spMkLst>
            <pc:docMk/>
            <pc:sldMk cId="2554531531" sldId="303"/>
            <ac:spMk id="9" creationId="{907EF6B7-1338-4443-8C46-6A318D952DFD}"/>
          </ac:spMkLst>
        </pc:spChg>
        <pc:spChg chg="add">
          <ac:chgData name="Rachel Cook" userId="ec8d19ad-53cf-4ab4-994f-694c5053476a" providerId="ADAL" clId="{1C84DA26-28B3-4025-ACFF-85A48EF6B63B}" dt="2022-02-01T13:07:45.029" v="691" actId="26606"/>
          <ac:spMkLst>
            <pc:docMk/>
            <pc:sldMk cId="2554531531" sldId="303"/>
            <ac:spMk id="11" creationId="{DAAE4CDD-124C-4DCF-9584-B6033B545DD5}"/>
          </ac:spMkLst>
        </pc:spChg>
        <pc:spChg chg="add">
          <ac:chgData name="Rachel Cook" userId="ec8d19ad-53cf-4ab4-994f-694c5053476a" providerId="ADAL" clId="{1C84DA26-28B3-4025-ACFF-85A48EF6B63B}" dt="2022-02-01T13:07:45.029" v="691" actId="26606"/>
          <ac:spMkLst>
            <pc:docMk/>
            <pc:sldMk cId="2554531531" sldId="303"/>
            <ac:spMk id="13" creationId="{081E4A58-353D-44AE-B2FC-2A74E2E400F7}"/>
          </ac:spMkLst>
        </pc:spChg>
      </pc:sldChg>
      <pc:sldChg chg="addSp modSp add mod ord setBg">
        <pc:chgData name="Rachel Cook" userId="ec8d19ad-53cf-4ab4-994f-694c5053476a" providerId="ADAL" clId="{1C84DA26-28B3-4025-ACFF-85A48EF6B63B}" dt="2022-02-01T13:07:53.802" v="695" actId="12"/>
        <pc:sldMkLst>
          <pc:docMk/>
          <pc:sldMk cId="2146845210" sldId="304"/>
        </pc:sldMkLst>
        <pc:spChg chg="mod">
          <ac:chgData name="Rachel Cook" userId="ec8d19ad-53cf-4ab4-994f-694c5053476a" providerId="ADAL" clId="{1C84DA26-28B3-4025-ACFF-85A48EF6B63B}" dt="2022-02-01T13:07:47.873" v="692" actId="26606"/>
          <ac:spMkLst>
            <pc:docMk/>
            <pc:sldMk cId="2146845210" sldId="304"/>
            <ac:spMk id="2" creationId="{7448D0AD-0709-4A71-B46A-5102D03A71A2}"/>
          </ac:spMkLst>
        </pc:spChg>
        <pc:spChg chg="mod">
          <ac:chgData name="Rachel Cook" userId="ec8d19ad-53cf-4ab4-994f-694c5053476a" providerId="ADAL" clId="{1C84DA26-28B3-4025-ACFF-85A48EF6B63B}" dt="2022-02-01T13:07:53.802" v="695" actId="12"/>
          <ac:spMkLst>
            <pc:docMk/>
            <pc:sldMk cId="2146845210" sldId="304"/>
            <ac:spMk id="3" creationId="{229286A7-A86F-4E06-98CD-6D1B29953C12}"/>
          </ac:spMkLst>
        </pc:spChg>
        <pc:spChg chg="mod">
          <ac:chgData name="Rachel Cook" userId="ec8d19ad-53cf-4ab4-994f-694c5053476a" providerId="ADAL" clId="{1C84DA26-28B3-4025-ACFF-85A48EF6B63B}" dt="2022-02-01T13:07:47.873" v="692" actId="26606"/>
          <ac:spMkLst>
            <pc:docMk/>
            <pc:sldMk cId="2146845210" sldId="304"/>
            <ac:spMk id="4" creationId="{E9448993-2ACF-45B0-8E3C-777D534D8FD0}"/>
          </ac:spMkLst>
        </pc:spChg>
        <pc:spChg chg="add">
          <ac:chgData name="Rachel Cook" userId="ec8d19ad-53cf-4ab4-994f-694c5053476a" providerId="ADAL" clId="{1C84DA26-28B3-4025-ACFF-85A48EF6B63B}" dt="2022-02-01T13:07:47.873" v="692" actId="26606"/>
          <ac:spMkLst>
            <pc:docMk/>
            <pc:sldMk cId="2146845210" sldId="304"/>
            <ac:spMk id="9" creationId="{907EF6B7-1338-4443-8C46-6A318D952DFD}"/>
          </ac:spMkLst>
        </pc:spChg>
        <pc:spChg chg="add">
          <ac:chgData name="Rachel Cook" userId="ec8d19ad-53cf-4ab4-994f-694c5053476a" providerId="ADAL" clId="{1C84DA26-28B3-4025-ACFF-85A48EF6B63B}" dt="2022-02-01T13:07:47.873" v="692" actId="26606"/>
          <ac:spMkLst>
            <pc:docMk/>
            <pc:sldMk cId="2146845210" sldId="304"/>
            <ac:spMk id="11" creationId="{DAAE4CDD-124C-4DCF-9584-B6033B545DD5}"/>
          </ac:spMkLst>
        </pc:spChg>
        <pc:spChg chg="add">
          <ac:chgData name="Rachel Cook" userId="ec8d19ad-53cf-4ab4-994f-694c5053476a" providerId="ADAL" clId="{1C84DA26-28B3-4025-ACFF-85A48EF6B63B}" dt="2022-02-01T13:07:47.873" v="692" actId="26606"/>
          <ac:spMkLst>
            <pc:docMk/>
            <pc:sldMk cId="2146845210" sldId="304"/>
            <ac:spMk id="13" creationId="{081E4A58-353D-44AE-B2FC-2A74E2E400F7}"/>
          </ac:spMkLst>
        </pc:spChg>
      </pc:sldChg>
      <pc:sldChg chg="addSp modSp add mod ord setBg modAnim">
        <pc:chgData name="Rachel Cook" userId="ec8d19ad-53cf-4ab4-994f-694c5053476a" providerId="ADAL" clId="{1C84DA26-28B3-4025-ACFF-85A48EF6B63B}" dt="2022-02-01T13:08:33.786" v="723" actId="6549"/>
        <pc:sldMkLst>
          <pc:docMk/>
          <pc:sldMk cId="370713473" sldId="305"/>
        </pc:sldMkLst>
        <pc:spChg chg="mod">
          <ac:chgData name="Rachel Cook" userId="ec8d19ad-53cf-4ab4-994f-694c5053476a" providerId="ADAL" clId="{1C84DA26-28B3-4025-ACFF-85A48EF6B63B}" dt="2022-02-01T13:08:17.241" v="711" actId="26606"/>
          <ac:spMkLst>
            <pc:docMk/>
            <pc:sldMk cId="370713473" sldId="305"/>
            <ac:spMk id="2" creationId="{7008A784-A682-4013-BB3F-E6962A746145}"/>
          </ac:spMkLst>
        </pc:spChg>
        <pc:spChg chg="mod">
          <ac:chgData name="Rachel Cook" userId="ec8d19ad-53cf-4ab4-994f-694c5053476a" providerId="ADAL" clId="{1C84DA26-28B3-4025-ACFF-85A48EF6B63B}" dt="2022-02-01T13:08:33.786" v="723" actId="6549"/>
          <ac:spMkLst>
            <pc:docMk/>
            <pc:sldMk cId="370713473" sldId="305"/>
            <ac:spMk id="3" creationId="{093020D9-3411-4E6A-AA4D-46CDC23922C5}"/>
          </ac:spMkLst>
        </pc:spChg>
        <pc:spChg chg="mod">
          <ac:chgData name="Rachel Cook" userId="ec8d19ad-53cf-4ab4-994f-694c5053476a" providerId="ADAL" clId="{1C84DA26-28B3-4025-ACFF-85A48EF6B63B}" dt="2022-02-01T13:08:17.241" v="711" actId="26606"/>
          <ac:spMkLst>
            <pc:docMk/>
            <pc:sldMk cId="370713473" sldId="305"/>
            <ac:spMk id="4" creationId="{CD6F4843-8E9A-4F27-815F-D58B6A1FE3AC}"/>
          </ac:spMkLst>
        </pc:spChg>
        <pc:spChg chg="add">
          <ac:chgData name="Rachel Cook" userId="ec8d19ad-53cf-4ab4-994f-694c5053476a" providerId="ADAL" clId="{1C84DA26-28B3-4025-ACFF-85A48EF6B63B}" dt="2022-02-01T13:08:17.241" v="711" actId="26606"/>
          <ac:spMkLst>
            <pc:docMk/>
            <pc:sldMk cId="370713473" sldId="305"/>
            <ac:spMk id="9" creationId="{907EF6B7-1338-4443-8C46-6A318D952DFD}"/>
          </ac:spMkLst>
        </pc:spChg>
        <pc:spChg chg="add">
          <ac:chgData name="Rachel Cook" userId="ec8d19ad-53cf-4ab4-994f-694c5053476a" providerId="ADAL" clId="{1C84DA26-28B3-4025-ACFF-85A48EF6B63B}" dt="2022-02-01T13:08:17.241" v="711" actId="26606"/>
          <ac:spMkLst>
            <pc:docMk/>
            <pc:sldMk cId="370713473" sldId="305"/>
            <ac:spMk id="11" creationId="{DAAE4CDD-124C-4DCF-9584-B6033B545DD5}"/>
          </ac:spMkLst>
        </pc:spChg>
        <pc:spChg chg="add">
          <ac:chgData name="Rachel Cook" userId="ec8d19ad-53cf-4ab4-994f-694c5053476a" providerId="ADAL" clId="{1C84DA26-28B3-4025-ACFF-85A48EF6B63B}" dt="2022-02-01T13:08:17.241" v="711" actId="26606"/>
          <ac:spMkLst>
            <pc:docMk/>
            <pc:sldMk cId="370713473" sldId="305"/>
            <ac:spMk id="13" creationId="{081E4A58-353D-44AE-B2FC-2A74E2E400F7}"/>
          </ac:spMkLst>
        </pc:spChg>
      </pc:sldChg>
      <pc:sldChg chg="addSp modSp add mod setBg">
        <pc:chgData name="Rachel Cook" userId="ec8d19ad-53cf-4ab4-994f-694c5053476a" providerId="ADAL" clId="{1C84DA26-28B3-4025-ACFF-85A48EF6B63B}" dt="2022-02-01T13:02:09.744" v="544" actId="403"/>
        <pc:sldMkLst>
          <pc:docMk/>
          <pc:sldMk cId="1122466543" sldId="308"/>
        </pc:sldMkLst>
        <pc:spChg chg="mod">
          <ac:chgData name="Rachel Cook" userId="ec8d19ad-53cf-4ab4-994f-694c5053476a" providerId="ADAL" clId="{1C84DA26-28B3-4025-ACFF-85A48EF6B63B}" dt="2022-02-01T13:02:09.744" v="544" actId="403"/>
          <ac:spMkLst>
            <pc:docMk/>
            <pc:sldMk cId="1122466543" sldId="308"/>
            <ac:spMk id="2" creationId="{05E159DD-1C8A-40CE-A9D2-E53E67C2A1AF}"/>
          </ac:spMkLst>
        </pc:spChg>
        <pc:spChg chg="mod">
          <ac:chgData name="Rachel Cook" userId="ec8d19ad-53cf-4ab4-994f-694c5053476a" providerId="ADAL" clId="{1C84DA26-28B3-4025-ACFF-85A48EF6B63B}" dt="2022-02-01T13:02:06.600" v="538" actId="1076"/>
          <ac:spMkLst>
            <pc:docMk/>
            <pc:sldMk cId="1122466543" sldId="308"/>
            <ac:spMk id="3" creationId="{DAA2E3F0-904A-441D-9479-04D2B8D72776}"/>
          </ac:spMkLst>
        </pc:spChg>
        <pc:spChg chg="mod">
          <ac:chgData name="Rachel Cook" userId="ec8d19ad-53cf-4ab4-994f-694c5053476a" providerId="ADAL" clId="{1C84DA26-28B3-4025-ACFF-85A48EF6B63B}" dt="2022-02-01T13:01:58.877" v="529" actId="26606"/>
          <ac:spMkLst>
            <pc:docMk/>
            <pc:sldMk cId="1122466543" sldId="308"/>
            <ac:spMk id="4" creationId="{884E36EB-C43C-42F9-A730-955C5C1FB488}"/>
          </ac:spMkLst>
        </pc:spChg>
        <pc:spChg chg="add">
          <ac:chgData name="Rachel Cook" userId="ec8d19ad-53cf-4ab4-994f-694c5053476a" providerId="ADAL" clId="{1C84DA26-28B3-4025-ACFF-85A48EF6B63B}" dt="2022-02-01T13:01:58.877" v="529" actId="26606"/>
          <ac:spMkLst>
            <pc:docMk/>
            <pc:sldMk cId="1122466543" sldId="308"/>
            <ac:spMk id="9" creationId="{081EA652-8C6A-4E69-BEB9-170809474553}"/>
          </ac:spMkLst>
        </pc:spChg>
        <pc:spChg chg="add">
          <ac:chgData name="Rachel Cook" userId="ec8d19ad-53cf-4ab4-994f-694c5053476a" providerId="ADAL" clId="{1C84DA26-28B3-4025-ACFF-85A48EF6B63B}" dt="2022-02-01T13:01:58.877" v="529" actId="26606"/>
          <ac:spMkLst>
            <pc:docMk/>
            <pc:sldMk cId="1122466543" sldId="308"/>
            <ac:spMk id="11" creationId="{5298780A-33B9-4EA2-8F67-DE68AD62841B}"/>
          </ac:spMkLst>
        </pc:spChg>
        <pc:spChg chg="add">
          <ac:chgData name="Rachel Cook" userId="ec8d19ad-53cf-4ab4-994f-694c5053476a" providerId="ADAL" clId="{1C84DA26-28B3-4025-ACFF-85A48EF6B63B}" dt="2022-02-01T13:01:58.877" v="529" actId="26606"/>
          <ac:spMkLst>
            <pc:docMk/>
            <pc:sldMk cId="1122466543" sldId="308"/>
            <ac:spMk id="13" creationId="{7F488E8B-4E1E-4402-8935-D4E6C02615C7}"/>
          </ac:spMkLst>
        </pc:spChg>
        <pc:cxnChg chg="add">
          <ac:chgData name="Rachel Cook" userId="ec8d19ad-53cf-4ab4-994f-694c5053476a" providerId="ADAL" clId="{1C84DA26-28B3-4025-ACFF-85A48EF6B63B}" dt="2022-02-01T13:01:58.877" v="529" actId="26606"/>
          <ac:cxnSpMkLst>
            <pc:docMk/>
            <pc:sldMk cId="1122466543" sldId="308"/>
            <ac:cxnSpMk id="15" creationId="{23AAC9B5-8015-485C-ACF9-A750390E9A56}"/>
          </ac:cxnSpMkLst>
        </pc:cxnChg>
      </pc:sldChg>
      <pc:sldChg chg="add del">
        <pc:chgData name="Rachel Cook" userId="ec8d19ad-53cf-4ab4-994f-694c5053476a" providerId="ADAL" clId="{1C84DA26-28B3-4025-ACFF-85A48EF6B63B}" dt="2022-01-27T19:24:56.130" v="381" actId="47"/>
        <pc:sldMkLst>
          <pc:docMk/>
          <pc:sldMk cId="1768761573" sldId="308"/>
        </pc:sldMkLst>
      </pc:sldChg>
      <pc:sldChg chg="addSp modSp add mod ord setBg">
        <pc:chgData name="Rachel Cook" userId="ec8d19ad-53cf-4ab4-994f-694c5053476a" providerId="ADAL" clId="{1C84DA26-28B3-4025-ACFF-85A48EF6B63B}" dt="2022-02-01T13:08:11.831" v="710" actId="403"/>
        <pc:sldMkLst>
          <pc:docMk/>
          <pc:sldMk cId="138290340" sldId="309"/>
        </pc:sldMkLst>
        <pc:spChg chg="mod">
          <ac:chgData name="Rachel Cook" userId="ec8d19ad-53cf-4ab4-994f-694c5053476a" providerId="ADAL" clId="{1C84DA26-28B3-4025-ACFF-85A48EF6B63B}" dt="2022-02-01T13:08:11.831" v="710" actId="403"/>
          <ac:spMkLst>
            <pc:docMk/>
            <pc:sldMk cId="138290340" sldId="309"/>
            <ac:spMk id="2" creationId="{A2F4C57D-1744-4DB4-9D8A-3CA05F9AA1C6}"/>
          </ac:spMkLst>
        </pc:spChg>
        <pc:spChg chg="mod">
          <ac:chgData name="Rachel Cook" userId="ec8d19ad-53cf-4ab4-994f-694c5053476a" providerId="ADAL" clId="{1C84DA26-28B3-4025-ACFF-85A48EF6B63B}" dt="2022-02-01T13:08:06.800" v="702" actId="26606"/>
          <ac:spMkLst>
            <pc:docMk/>
            <pc:sldMk cId="138290340" sldId="309"/>
            <ac:spMk id="4" creationId="{5C976CDE-4DB3-4DF7-84C1-DDAE74568563}"/>
          </ac:spMkLst>
        </pc:spChg>
        <pc:spChg chg="add">
          <ac:chgData name="Rachel Cook" userId="ec8d19ad-53cf-4ab4-994f-694c5053476a" providerId="ADAL" clId="{1C84DA26-28B3-4025-ACFF-85A48EF6B63B}" dt="2022-02-01T13:08:06.800" v="702" actId="26606"/>
          <ac:spMkLst>
            <pc:docMk/>
            <pc:sldMk cId="138290340" sldId="309"/>
            <ac:spMk id="10" creationId="{A8384FB5-9ADC-4DDC-881B-597D56F5B15D}"/>
          </ac:spMkLst>
        </pc:spChg>
        <pc:spChg chg="add">
          <ac:chgData name="Rachel Cook" userId="ec8d19ad-53cf-4ab4-994f-694c5053476a" providerId="ADAL" clId="{1C84DA26-28B3-4025-ACFF-85A48EF6B63B}" dt="2022-02-01T13:08:06.800" v="702" actId="26606"/>
          <ac:spMkLst>
            <pc:docMk/>
            <pc:sldMk cId="138290340" sldId="309"/>
            <ac:spMk id="12" creationId="{91E5A9A7-95C6-4F4F-B00E-C82E07FE62EF}"/>
          </ac:spMkLst>
        </pc:spChg>
        <pc:spChg chg="add">
          <ac:chgData name="Rachel Cook" userId="ec8d19ad-53cf-4ab4-994f-694c5053476a" providerId="ADAL" clId="{1C84DA26-28B3-4025-ACFF-85A48EF6B63B}" dt="2022-02-01T13:08:06.800" v="702" actId="26606"/>
          <ac:spMkLst>
            <pc:docMk/>
            <pc:sldMk cId="138290340" sldId="309"/>
            <ac:spMk id="14" creationId="{D07DD2DE-F619-49DD-B5E7-03A290FF4ED1}"/>
          </ac:spMkLst>
        </pc:spChg>
        <pc:spChg chg="add">
          <ac:chgData name="Rachel Cook" userId="ec8d19ad-53cf-4ab4-994f-694c5053476a" providerId="ADAL" clId="{1C84DA26-28B3-4025-ACFF-85A48EF6B63B}" dt="2022-02-01T13:08:06.800" v="702" actId="26606"/>
          <ac:spMkLst>
            <pc:docMk/>
            <pc:sldMk cId="138290340" sldId="309"/>
            <ac:spMk id="16" creationId="{85149191-5F60-4A28-AAFF-039F96B0F3EC}"/>
          </ac:spMkLst>
        </pc:spChg>
        <pc:spChg chg="add">
          <ac:chgData name="Rachel Cook" userId="ec8d19ad-53cf-4ab4-994f-694c5053476a" providerId="ADAL" clId="{1C84DA26-28B3-4025-ACFF-85A48EF6B63B}" dt="2022-02-01T13:08:06.800" v="702" actId="26606"/>
          <ac:spMkLst>
            <pc:docMk/>
            <pc:sldMk cId="138290340" sldId="309"/>
            <ac:spMk id="18" creationId="{F8260ED5-17F7-4158-B241-D51DD4CF1B7E}"/>
          </ac:spMkLst>
        </pc:spChg>
        <pc:picChg chg="mod">
          <ac:chgData name="Rachel Cook" userId="ec8d19ad-53cf-4ab4-994f-694c5053476a" providerId="ADAL" clId="{1C84DA26-28B3-4025-ACFF-85A48EF6B63B}" dt="2022-02-01T13:08:06.800" v="702" actId="26606"/>
          <ac:picMkLst>
            <pc:docMk/>
            <pc:sldMk cId="138290340" sldId="309"/>
            <ac:picMk id="5" creationId="{1D98C514-E4CA-450B-9333-FE4E3A26835E}"/>
          </ac:picMkLst>
        </pc:picChg>
      </pc:sldChg>
      <pc:sldChg chg="addSp modSp add mod ord setBg">
        <pc:chgData name="Rachel Cook" userId="ec8d19ad-53cf-4ab4-994f-694c5053476a" providerId="ADAL" clId="{1C84DA26-28B3-4025-ACFF-85A48EF6B63B}" dt="2022-02-01T13:08:03.161" v="701" actId="403"/>
        <pc:sldMkLst>
          <pc:docMk/>
          <pc:sldMk cId="3421496509" sldId="310"/>
        </pc:sldMkLst>
        <pc:spChg chg="mod">
          <ac:chgData name="Rachel Cook" userId="ec8d19ad-53cf-4ab4-994f-694c5053476a" providerId="ADAL" clId="{1C84DA26-28B3-4025-ACFF-85A48EF6B63B}" dt="2022-02-01T13:08:03.161" v="701" actId="403"/>
          <ac:spMkLst>
            <pc:docMk/>
            <pc:sldMk cId="3421496509" sldId="310"/>
            <ac:spMk id="2" creationId="{F906D95C-88E8-4091-BA56-7FF7DCE6BA92}"/>
          </ac:spMkLst>
        </pc:spChg>
        <pc:spChg chg="mod">
          <ac:chgData name="Rachel Cook" userId="ec8d19ad-53cf-4ab4-994f-694c5053476a" providerId="ADAL" clId="{1C84DA26-28B3-4025-ACFF-85A48EF6B63B}" dt="2022-02-01T13:08:00.554" v="696" actId="26606"/>
          <ac:spMkLst>
            <pc:docMk/>
            <pc:sldMk cId="3421496509" sldId="310"/>
            <ac:spMk id="4" creationId="{C2099C4C-D592-46C0-9842-870CDB8C48C6}"/>
          </ac:spMkLst>
        </pc:spChg>
        <pc:spChg chg="add">
          <ac:chgData name="Rachel Cook" userId="ec8d19ad-53cf-4ab4-994f-694c5053476a" providerId="ADAL" clId="{1C84DA26-28B3-4025-ACFF-85A48EF6B63B}" dt="2022-02-01T13:08:00.554" v="696" actId="26606"/>
          <ac:spMkLst>
            <pc:docMk/>
            <pc:sldMk cId="3421496509" sldId="310"/>
            <ac:spMk id="10" creationId="{A8384FB5-9ADC-4DDC-881B-597D56F5B15D}"/>
          </ac:spMkLst>
        </pc:spChg>
        <pc:spChg chg="add">
          <ac:chgData name="Rachel Cook" userId="ec8d19ad-53cf-4ab4-994f-694c5053476a" providerId="ADAL" clId="{1C84DA26-28B3-4025-ACFF-85A48EF6B63B}" dt="2022-02-01T13:08:00.554" v="696" actId="26606"/>
          <ac:spMkLst>
            <pc:docMk/>
            <pc:sldMk cId="3421496509" sldId="310"/>
            <ac:spMk id="12" creationId="{91E5A9A7-95C6-4F4F-B00E-C82E07FE62EF}"/>
          </ac:spMkLst>
        </pc:spChg>
        <pc:spChg chg="add">
          <ac:chgData name="Rachel Cook" userId="ec8d19ad-53cf-4ab4-994f-694c5053476a" providerId="ADAL" clId="{1C84DA26-28B3-4025-ACFF-85A48EF6B63B}" dt="2022-02-01T13:08:00.554" v="696" actId="26606"/>
          <ac:spMkLst>
            <pc:docMk/>
            <pc:sldMk cId="3421496509" sldId="310"/>
            <ac:spMk id="14" creationId="{D07DD2DE-F619-49DD-B5E7-03A290FF4ED1}"/>
          </ac:spMkLst>
        </pc:spChg>
        <pc:spChg chg="add">
          <ac:chgData name="Rachel Cook" userId="ec8d19ad-53cf-4ab4-994f-694c5053476a" providerId="ADAL" clId="{1C84DA26-28B3-4025-ACFF-85A48EF6B63B}" dt="2022-02-01T13:08:00.554" v="696" actId="26606"/>
          <ac:spMkLst>
            <pc:docMk/>
            <pc:sldMk cId="3421496509" sldId="310"/>
            <ac:spMk id="16" creationId="{85149191-5F60-4A28-AAFF-039F96B0F3EC}"/>
          </ac:spMkLst>
        </pc:spChg>
        <pc:spChg chg="add">
          <ac:chgData name="Rachel Cook" userId="ec8d19ad-53cf-4ab4-994f-694c5053476a" providerId="ADAL" clId="{1C84DA26-28B3-4025-ACFF-85A48EF6B63B}" dt="2022-02-01T13:08:00.554" v="696" actId="26606"/>
          <ac:spMkLst>
            <pc:docMk/>
            <pc:sldMk cId="3421496509" sldId="310"/>
            <ac:spMk id="18" creationId="{F8260ED5-17F7-4158-B241-D51DD4CF1B7E}"/>
          </ac:spMkLst>
        </pc:spChg>
        <pc:picChg chg="mod">
          <ac:chgData name="Rachel Cook" userId="ec8d19ad-53cf-4ab4-994f-694c5053476a" providerId="ADAL" clId="{1C84DA26-28B3-4025-ACFF-85A48EF6B63B}" dt="2022-02-01T13:08:00.554" v="696" actId="26606"/>
          <ac:picMkLst>
            <pc:docMk/>
            <pc:sldMk cId="3421496509" sldId="310"/>
            <ac:picMk id="5" creationId="{18FB3096-62D0-4C45-B26F-1EC7D553AB91}"/>
          </ac:picMkLst>
        </pc:picChg>
      </pc:sldChg>
      <pc:sldChg chg="addSp modSp add mod ord setBg">
        <pc:chgData name="Rachel Cook" userId="ec8d19ad-53cf-4ab4-994f-694c5053476a" providerId="ADAL" clId="{1C84DA26-28B3-4025-ACFF-85A48EF6B63B}" dt="2022-02-01T13:04:54.038" v="611"/>
        <pc:sldMkLst>
          <pc:docMk/>
          <pc:sldMk cId="3729223836" sldId="311"/>
        </pc:sldMkLst>
        <pc:spChg chg="mod">
          <ac:chgData name="Rachel Cook" userId="ec8d19ad-53cf-4ab4-994f-694c5053476a" providerId="ADAL" clId="{1C84DA26-28B3-4025-ACFF-85A48EF6B63B}" dt="2022-02-01T13:04:22.468" v="591" actId="26606"/>
          <ac:spMkLst>
            <pc:docMk/>
            <pc:sldMk cId="3729223836" sldId="311"/>
            <ac:spMk id="2" creationId="{3428CDCB-D53C-4680-B43D-0314D9B004E6}"/>
          </ac:spMkLst>
        </pc:spChg>
        <pc:spChg chg="add mod">
          <ac:chgData name="Rachel Cook" userId="ec8d19ad-53cf-4ab4-994f-694c5053476a" providerId="ADAL" clId="{1C84DA26-28B3-4025-ACFF-85A48EF6B63B}" dt="2022-02-01T13:04:36.784" v="603" actId="1076"/>
          <ac:spMkLst>
            <pc:docMk/>
            <pc:sldMk cId="3729223836" sldId="311"/>
            <ac:spMk id="3" creationId="{942D2FCB-9C7D-4B43-93B0-857E7F22DE2B}"/>
          </ac:spMkLst>
        </pc:spChg>
        <pc:spChg chg="add">
          <ac:chgData name="Rachel Cook" userId="ec8d19ad-53cf-4ab4-994f-694c5053476a" providerId="ADAL" clId="{1C84DA26-28B3-4025-ACFF-85A48EF6B63B}" dt="2022-02-01T13:04:22.468" v="591" actId="26606"/>
          <ac:spMkLst>
            <pc:docMk/>
            <pc:sldMk cId="3729223836" sldId="311"/>
            <ac:spMk id="71" creationId="{081EA652-8C6A-4E69-BEB9-170809474553}"/>
          </ac:spMkLst>
        </pc:spChg>
        <pc:spChg chg="add">
          <ac:chgData name="Rachel Cook" userId="ec8d19ad-53cf-4ab4-994f-694c5053476a" providerId="ADAL" clId="{1C84DA26-28B3-4025-ACFF-85A48EF6B63B}" dt="2022-02-01T13:04:22.468" v="591" actId="26606"/>
          <ac:spMkLst>
            <pc:docMk/>
            <pc:sldMk cId="3729223836" sldId="311"/>
            <ac:spMk id="73" creationId="{A4026A73-1F7F-49F2-B319-8CA3B3D53269}"/>
          </ac:spMkLst>
        </pc:spChg>
        <pc:spChg chg="add">
          <ac:chgData name="Rachel Cook" userId="ec8d19ad-53cf-4ab4-994f-694c5053476a" providerId="ADAL" clId="{1C84DA26-28B3-4025-ACFF-85A48EF6B63B}" dt="2022-02-01T13:04:22.468" v="591" actId="26606"/>
          <ac:spMkLst>
            <pc:docMk/>
            <pc:sldMk cId="3729223836" sldId="311"/>
            <ac:spMk id="75" creationId="{5298780A-33B9-4EA2-8F67-DE68AD62841B}"/>
          </ac:spMkLst>
        </pc:spChg>
        <pc:spChg chg="add">
          <ac:chgData name="Rachel Cook" userId="ec8d19ad-53cf-4ab4-994f-694c5053476a" providerId="ADAL" clId="{1C84DA26-28B3-4025-ACFF-85A48EF6B63B}" dt="2022-02-01T13:04:22.468" v="591" actId="26606"/>
          <ac:spMkLst>
            <pc:docMk/>
            <pc:sldMk cId="3729223836" sldId="311"/>
            <ac:spMk id="77" creationId="{7F488E8B-4E1E-4402-8935-D4E6C02615C7}"/>
          </ac:spMkLst>
        </pc:spChg>
        <pc:spChg chg="mod">
          <ac:chgData name="Rachel Cook" userId="ec8d19ad-53cf-4ab4-994f-694c5053476a" providerId="ADAL" clId="{1C84DA26-28B3-4025-ACFF-85A48EF6B63B}" dt="2022-02-01T13:04:45.841" v="609" actId="14100"/>
          <ac:spMkLst>
            <pc:docMk/>
            <pc:sldMk cId="3729223836" sldId="311"/>
            <ac:spMk id="70658" creationId="{00000000-0000-0000-0000-000000000000}"/>
          </ac:spMkLst>
        </pc:spChg>
        <pc:cxnChg chg="add">
          <ac:chgData name="Rachel Cook" userId="ec8d19ad-53cf-4ab4-994f-694c5053476a" providerId="ADAL" clId="{1C84DA26-28B3-4025-ACFF-85A48EF6B63B}" dt="2022-02-01T13:04:22.468" v="591" actId="26606"/>
          <ac:cxnSpMkLst>
            <pc:docMk/>
            <pc:sldMk cId="3729223836" sldId="311"/>
            <ac:cxnSpMk id="79" creationId="{23AAC9B5-8015-485C-ACF9-A750390E9A56}"/>
          </ac:cxnSpMkLst>
        </pc:cxnChg>
      </pc:sldChg>
      <pc:sldChg chg="add del">
        <pc:chgData name="Rachel Cook" userId="ec8d19ad-53cf-4ab4-994f-694c5053476a" providerId="ADAL" clId="{1C84DA26-28B3-4025-ACFF-85A48EF6B63B}" dt="2022-01-27T19:24:56.130" v="381" actId="47"/>
        <pc:sldMkLst>
          <pc:docMk/>
          <pc:sldMk cId="4069301857" sldId="311"/>
        </pc:sldMkLst>
      </pc:sldChg>
      <pc:sldChg chg="add del">
        <pc:chgData name="Rachel Cook" userId="ec8d19ad-53cf-4ab4-994f-694c5053476a" providerId="ADAL" clId="{1C84DA26-28B3-4025-ACFF-85A48EF6B63B}" dt="2022-01-27T19:26:29.483" v="410" actId="47"/>
        <pc:sldMkLst>
          <pc:docMk/>
          <pc:sldMk cId="1093081434" sldId="312"/>
        </pc:sldMkLst>
      </pc:sldChg>
      <pc:sldChg chg="add del">
        <pc:chgData name="Rachel Cook" userId="ec8d19ad-53cf-4ab4-994f-694c5053476a" providerId="ADAL" clId="{1C84DA26-28B3-4025-ACFF-85A48EF6B63B}" dt="2022-01-27T19:27:11.460" v="419" actId="47"/>
        <pc:sldMkLst>
          <pc:docMk/>
          <pc:sldMk cId="94446084" sldId="313"/>
        </pc:sldMkLst>
      </pc:sldChg>
      <pc:sldChg chg="add del">
        <pc:chgData name="Rachel Cook" userId="ec8d19ad-53cf-4ab4-994f-694c5053476a" providerId="ADAL" clId="{1C84DA26-28B3-4025-ACFF-85A48EF6B63B}" dt="2022-01-27T19:28:33.967" v="465" actId="47"/>
        <pc:sldMkLst>
          <pc:docMk/>
          <pc:sldMk cId="2828494506" sldId="315"/>
        </pc:sldMkLst>
      </pc:sldChg>
      <pc:sldChg chg="add del">
        <pc:chgData name="Rachel Cook" userId="ec8d19ad-53cf-4ab4-994f-694c5053476a" providerId="ADAL" clId="{1C84DA26-28B3-4025-ACFF-85A48EF6B63B}" dt="2022-01-27T19:28:34.536" v="466" actId="47"/>
        <pc:sldMkLst>
          <pc:docMk/>
          <pc:sldMk cId="1957699592" sldId="316"/>
        </pc:sldMkLst>
      </pc:sldChg>
      <pc:sldChg chg="add del">
        <pc:chgData name="Rachel Cook" userId="ec8d19ad-53cf-4ab4-994f-694c5053476a" providerId="ADAL" clId="{1C84DA26-28B3-4025-ACFF-85A48EF6B63B}" dt="2022-02-01T13:05:07.163" v="613" actId="47"/>
        <pc:sldMkLst>
          <pc:docMk/>
          <pc:sldMk cId="3389631681" sldId="318"/>
        </pc:sldMkLst>
      </pc:sldChg>
      <pc:sldChg chg="add del">
        <pc:chgData name="Rachel Cook" userId="ec8d19ad-53cf-4ab4-994f-694c5053476a" providerId="ADAL" clId="{1C84DA26-28B3-4025-ACFF-85A48EF6B63B}" dt="2022-01-27T19:24:56.130" v="381" actId="47"/>
        <pc:sldMkLst>
          <pc:docMk/>
          <pc:sldMk cId="3686937712" sldId="318"/>
        </pc:sldMkLst>
      </pc:sldChg>
      <pc:sldChg chg="add del">
        <pc:chgData name="Rachel Cook" userId="ec8d19ad-53cf-4ab4-994f-694c5053476a" providerId="ADAL" clId="{1C84DA26-28B3-4025-ACFF-85A48EF6B63B}" dt="2022-01-27T19:27:24.957" v="431" actId="47"/>
        <pc:sldMkLst>
          <pc:docMk/>
          <pc:sldMk cId="4094413457" sldId="319"/>
        </pc:sldMkLst>
      </pc:sldChg>
      <pc:sldChg chg="add del">
        <pc:chgData name="Rachel Cook" userId="ec8d19ad-53cf-4ab4-994f-694c5053476a" providerId="ADAL" clId="{1C84DA26-28B3-4025-ACFF-85A48EF6B63B}" dt="2022-01-27T19:28:31.282" v="458" actId="47"/>
        <pc:sldMkLst>
          <pc:docMk/>
          <pc:sldMk cId="1234146684" sldId="331"/>
        </pc:sldMkLst>
      </pc:sldChg>
      <pc:sldChg chg="modSp add mod">
        <pc:chgData name="Rachel Cook" userId="ec8d19ad-53cf-4ab4-994f-694c5053476a" providerId="ADAL" clId="{1C84DA26-28B3-4025-ACFF-85A48EF6B63B}" dt="2022-02-01T13:09:36.916" v="743" actId="14734"/>
        <pc:sldMkLst>
          <pc:docMk/>
          <pc:sldMk cId="1683794972" sldId="333"/>
        </pc:sldMkLst>
        <pc:spChg chg="mod">
          <ac:chgData name="Rachel Cook" userId="ec8d19ad-53cf-4ab4-994f-694c5053476a" providerId="ADAL" clId="{1C84DA26-28B3-4025-ACFF-85A48EF6B63B}" dt="2022-01-11T12:15:41.664" v="4" actId="27636"/>
          <ac:spMkLst>
            <pc:docMk/>
            <pc:sldMk cId="1683794972" sldId="333"/>
            <ac:spMk id="2" creationId="{864B7486-7D3B-4A6B-86CD-9C3B3EECAC61}"/>
          </ac:spMkLst>
        </pc:spChg>
        <pc:graphicFrameChg chg="mod modGraphic">
          <ac:chgData name="Rachel Cook" userId="ec8d19ad-53cf-4ab4-994f-694c5053476a" providerId="ADAL" clId="{1C84DA26-28B3-4025-ACFF-85A48EF6B63B}" dt="2022-02-01T13:09:36.916" v="743" actId="14734"/>
          <ac:graphicFrameMkLst>
            <pc:docMk/>
            <pc:sldMk cId="1683794972" sldId="333"/>
            <ac:graphicFrameMk id="4" creationId="{33A79060-166A-4D2C-8B2C-5717724CF524}"/>
          </ac:graphicFrameMkLst>
        </pc:graphicFrameChg>
      </pc:sldChg>
      <pc:sldChg chg="add del">
        <pc:chgData name="Rachel Cook" userId="ec8d19ad-53cf-4ab4-994f-694c5053476a" providerId="ADAL" clId="{1C84DA26-28B3-4025-ACFF-85A48EF6B63B}" dt="2022-01-27T19:28:30.949" v="457" actId="47"/>
        <pc:sldMkLst>
          <pc:docMk/>
          <pc:sldMk cId="44710356" sldId="336"/>
        </pc:sldMkLst>
      </pc:sldChg>
      <pc:sldChg chg="add del">
        <pc:chgData name="Rachel Cook" userId="ec8d19ad-53cf-4ab4-994f-694c5053476a" providerId="ADAL" clId="{1C84DA26-28B3-4025-ACFF-85A48EF6B63B}" dt="2022-01-27T19:28:31.658" v="459" actId="47"/>
        <pc:sldMkLst>
          <pc:docMk/>
          <pc:sldMk cId="1990363977" sldId="337"/>
        </pc:sldMkLst>
      </pc:sldChg>
      <pc:sldChg chg="add del">
        <pc:chgData name="Rachel Cook" userId="ec8d19ad-53cf-4ab4-994f-694c5053476a" providerId="ADAL" clId="{1C84DA26-28B3-4025-ACFF-85A48EF6B63B}" dt="2022-01-27T19:28:32.041" v="460" actId="47"/>
        <pc:sldMkLst>
          <pc:docMk/>
          <pc:sldMk cId="2559155791" sldId="338"/>
        </pc:sldMkLst>
      </pc:sldChg>
      <pc:sldChg chg="add del">
        <pc:chgData name="Rachel Cook" userId="ec8d19ad-53cf-4ab4-994f-694c5053476a" providerId="ADAL" clId="{1C84DA26-28B3-4025-ACFF-85A48EF6B63B}" dt="2022-01-27T19:28:32.248" v="461" actId="47"/>
        <pc:sldMkLst>
          <pc:docMk/>
          <pc:sldMk cId="1883206568" sldId="339"/>
        </pc:sldMkLst>
      </pc:sldChg>
      <pc:sldChg chg="add del">
        <pc:chgData name="Rachel Cook" userId="ec8d19ad-53cf-4ab4-994f-694c5053476a" providerId="ADAL" clId="{1C84DA26-28B3-4025-ACFF-85A48EF6B63B}" dt="2022-01-27T19:28:32.563" v="462" actId="47"/>
        <pc:sldMkLst>
          <pc:docMk/>
          <pc:sldMk cId="181410006" sldId="340"/>
        </pc:sldMkLst>
      </pc:sldChg>
      <pc:sldChg chg="add del">
        <pc:chgData name="Rachel Cook" userId="ec8d19ad-53cf-4ab4-994f-694c5053476a" providerId="ADAL" clId="{1C84DA26-28B3-4025-ACFF-85A48EF6B63B}" dt="2022-01-27T19:28:32.885" v="463" actId="47"/>
        <pc:sldMkLst>
          <pc:docMk/>
          <pc:sldMk cId="150485886" sldId="341"/>
        </pc:sldMkLst>
      </pc:sldChg>
      <pc:sldChg chg="add del">
        <pc:chgData name="Rachel Cook" userId="ec8d19ad-53cf-4ab4-994f-694c5053476a" providerId="ADAL" clId="{1C84DA26-28B3-4025-ACFF-85A48EF6B63B}" dt="2022-01-27T19:28:33.052" v="464" actId="47"/>
        <pc:sldMkLst>
          <pc:docMk/>
          <pc:sldMk cId="1154679323" sldId="342"/>
        </pc:sldMkLst>
      </pc:sldChg>
      <pc:sldChg chg="addSp modSp add mod setBg">
        <pc:chgData name="Rachel Cook" userId="ec8d19ad-53cf-4ab4-994f-694c5053476a" providerId="ADAL" clId="{1C84DA26-28B3-4025-ACFF-85A48EF6B63B}" dt="2022-02-01T13:09:01.366" v="731" actId="26606"/>
        <pc:sldMkLst>
          <pc:docMk/>
          <pc:sldMk cId="0" sldId="343"/>
        </pc:sldMkLst>
        <pc:spChg chg="mod">
          <ac:chgData name="Rachel Cook" userId="ec8d19ad-53cf-4ab4-994f-694c5053476a" providerId="ADAL" clId="{1C84DA26-28B3-4025-ACFF-85A48EF6B63B}" dt="2022-02-01T13:09:01.366" v="731" actId="26606"/>
          <ac:spMkLst>
            <pc:docMk/>
            <pc:sldMk cId="0" sldId="343"/>
            <ac:spMk id="3" creationId="{9825253C-3CAC-40B6-8A67-325E838A58DA}"/>
          </ac:spMkLst>
        </pc:spChg>
        <pc:spChg chg="add">
          <ac:chgData name="Rachel Cook" userId="ec8d19ad-53cf-4ab4-994f-694c5053476a" providerId="ADAL" clId="{1C84DA26-28B3-4025-ACFF-85A48EF6B63B}" dt="2022-02-01T13:09:01.366" v="731" actId="26606"/>
          <ac:spMkLst>
            <pc:docMk/>
            <pc:sldMk cId="0" sldId="343"/>
            <ac:spMk id="71" creationId="{907EF6B7-1338-4443-8C46-6A318D952DFD}"/>
          </ac:spMkLst>
        </pc:spChg>
        <pc:spChg chg="add">
          <ac:chgData name="Rachel Cook" userId="ec8d19ad-53cf-4ab4-994f-694c5053476a" providerId="ADAL" clId="{1C84DA26-28B3-4025-ACFF-85A48EF6B63B}" dt="2022-02-01T13:09:01.366" v="731" actId="26606"/>
          <ac:spMkLst>
            <pc:docMk/>
            <pc:sldMk cId="0" sldId="343"/>
            <ac:spMk id="73" creationId="{DAAE4CDD-124C-4DCF-9584-B6033B545DD5}"/>
          </ac:spMkLst>
        </pc:spChg>
        <pc:spChg chg="add">
          <ac:chgData name="Rachel Cook" userId="ec8d19ad-53cf-4ab4-994f-694c5053476a" providerId="ADAL" clId="{1C84DA26-28B3-4025-ACFF-85A48EF6B63B}" dt="2022-02-01T13:09:01.366" v="731" actId="26606"/>
          <ac:spMkLst>
            <pc:docMk/>
            <pc:sldMk cId="0" sldId="343"/>
            <ac:spMk id="75" creationId="{081E4A58-353D-44AE-B2FC-2A74E2E400F7}"/>
          </ac:spMkLst>
        </pc:spChg>
        <pc:spChg chg="mod">
          <ac:chgData name="Rachel Cook" userId="ec8d19ad-53cf-4ab4-994f-694c5053476a" providerId="ADAL" clId="{1C84DA26-28B3-4025-ACFF-85A48EF6B63B}" dt="2022-02-01T13:09:01.366" v="731" actId="26606"/>
          <ac:spMkLst>
            <pc:docMk/>
            <pc:sldMk cId="0" sldId="343"/>
            <ac:spMk id="10242" creationId="{FED50EE7-32D4-4733-9495-E64442151229}"/>
          </ac:spMkLst>
        </pc:spChg>
      </pc:sldChg>
      <pc:sldChg chg="addSp modSp add mod ord setBg">
        <pc:chgData name="Rachel Cook" userId="ec8d19ad-53cf-4ab4-994f-694c5053476a" providerId="ADAL" clId="{1C84DA26-28B3-4025-ACFF-85A48EF6B63B}" dt="2022-02-01T13:08:57.042" v="730" actId="403"/>
        <pc:sldMkLst>
          <pc:docMk/>
          <pc:sldMk cId="2674167252" sldId="344"/>
        </pc:sldMkLst>
        <pc:spChg chg="mod">
          <ac:chgData name="Rachel Cook" userId="ec8d19ad-53cf-4ab4-994f-694c5053476a" providerId="ADAL" clId="{1C84DA26-28B3-4025-ACFF-85A48EF6B63B}" dt="2022-02-01T13:08:55.074" v="728" actId="26606"/>
          <ac:spMkLst>
            <pc:docMk/>
            <pc:sldMk cId="2674167252" sldId="344"/>
            <ac:spMk id="2" creationId="{E9D7E748-3BDF-4836-AA12-A800A4B29ED1}"/>
          </ac:spMkLst>
        </pc:spChg>
        <pc:spChg chg="mod">
          <ac:chgData name="Rachel Cook" userId="ec8d19ad-53cf-4ab4-994f-694c5053476a" providerId="ADAL" clId="{1C84DA26-28B3-4025-ACFF-85A48EF6B63B}" dt="2022-02-01T13:08:57.042" v="730" actId="403"/>
          <ac:spMkLst>
            <pc:docMk/>
            <pc:sldMk cId="2674167252" sldId="344"/>
            <ac:spMk id="3" creationId="{C5BB2E81-0131-42A5-B84C-919B9619CD37}"/>
          </ac:spMkLst>
        </pc:spChg>
        <pc:spChg chg="mod">
          <ac:chgData name="Rachel Cook" userId="ec8d19ad-53cf-4ab4-994f-694c5053476a" providerId="ADAL" clId="{1C84DA26-28B3-4025-ACFF-85A48EF6B63B}" dt="2022-02-01T13:08:55.074" v="728" actId="26606"/>
          <ac:spMkLst>
            <pc:docMk/>
            <pc:sldMk cId="2674167252" sldId="344"/>
            <ac:spMk id="4" creationId="{EAE6A02C-DD11-4B10-A3DD-60E8F68859C3}"/>
          </ac:spMkLst>
        </pc:spChg>
        <pc:spChg chg="add">
          <ac:chgData name="Rachel Cook" userId="ec8d19ad-53cf-4ab4-994f-694c5053476a" providerId="ADAL" clId="{1C84DA26-28B3-4025-ACFF-85A48EF6B63B}" dt="2022-02-01T13:08:55.074" v="728" actId="26606"/>
          <ac:spMkLst>
            <pc:docMk/>
            <pc:sldMk cId="2674167252" sldId="344"/>
            <ac:spMk id="9" creationId="{09588DA8-065E-4F6F-8EFD-43104AB2E0CF}"/>
          </ac:spMkLst>
        </pc:spChg>
        <pc:spChg chg="add">
          <ac:chgData name="Rachel Cook" userId="ec8d19ad-53cf-4ab4-994f-694c5053476a" providerId="ADAL" clId="{1C84DA26-28B3-4025-ACFF-85A48EF6B63B}" dt="2022-02-01T13:08:55.074" v="728" actId="26606"/>
          <ac:spMkLst>
            <pc:docMk/>
            <pc:sldMk cId="2674167252" sldId="344"/>
            <ac:spMk id="11" creationId="{C4285719-470E-454C-AF62-8323075F1F5B}"/>
          </ac:spMkLst>
        </pc:spChg>
        <pc:spChg chg="add">
          <ac:chgData name="Rachel Cook" userId="ec8d19ad-53cf-4ab4-994f-694c5053476a" providerId="ADAL" clId="{1C84DA26-28B3-4025-ACFF-85A48EF6B63B}" dt="2022-02-01T13:08:55.074" v="728" actId="26606"/>
          <ac:spMkLst>
            <pc:docMk/>
            <pc:sldMk cId="2674167252" sldId="344"/>
            <ac:spMk id="13" creationId="{CD9FE4EF-C4D8-49A0-B2FF-81D8DB7D8A24}"/>
          </ac:spMkLst>
        </pc:spChg>
        <pc:spChg chg="add">
          <ac:chgData name="Rachel Cook" userId="ec8d19ad-53cf-4ab4-994f-694c5053476a" providerId="ADAL" clId="{1C84DA26-28B3-4025-ACFF-85A48EF6B63B}" dt="2022-02-01T13:08:55.074" v="728" actId="26606"/>
          <ac:spMkLst>
            <pc:docMk/>
            <pc:sldMk cId="2674167252" sldId="344"/>
            <ac:spMk id="15" creationId="{4300840D-0A0B-4512-BACA-B439D5B9C57C}"/>
          </ac:spMkLst>
        </pc:spChg>
        <pc:spChg chg="add">
          <ac:chgData name="Rachel Cook" userId="ec8d19ad-53cf-4ab4-994f-694c5053476a" providerId="ADAL" clId="{1C84DA26-28B3-4025-ACFF-85A48EF6B63B}" dt="2022-02-01T13:08:55.074" v="728" actId="26606"/>
          <ac:spMkLst>
            <pc:docMk/>
            <pc:sldMk cId="2674167252" sldId="344"/>
            <ac:spMk id="17" creationId="{D2B78728-A580-49A7-84F9-6EF6F583ADE0}"/>
          </ac:spMkLst>
        </pc:spChg>
        <pc:spChg chg="add">
          <ac:chgData name="Rachel Cook" userId="ec8d19ad-53cf-4ab4-994f-694c5053476a" providerId="ADAL" clId="{1C84DA26-28B3-4025-ACFF-85A48EF6B63B}" dt="2022-02-01T13:08:55.074" v="728" actId="26606"/>
          <ac:spMkLst>
            <pc:docMk/>
            <pc:sldMk cId="2674167252" sldId="344"/>
            <ac:spMk id="19" creationId="{38FAA1A1-D861-433F-88FA-1E9D6FD31D11}"/>
          </ac:spMkLst>
        </pc:spChg>
        <pc:spChg chg="add">
          <ac:chgData name="Rachel Cook" userId="ec8d19ad-53cf-4ab4-994f-694c5053476a" providerId="ADAL" clId="{1C84DA26-28B3-4025-ACFF-85A48EF6B63B}" dt="2022-02-01T13:08:55.074" v="728" actId="26606"/>
          <ac:spMkLst>
            <pc:docMk/>
            <pc:sldMk cId="2674167252" sldId="344"/>
            <ac:spMk id="21" creationId="{8D71EDA1-87BF-4D5D-AB79-F346FD19278A}"/>
          </ac:spMkLst>
        </pc:spChg>
      </pc:sldChg>
      <pc:sldChg chg="addSp modSp add del mod setBg">
        <pc:chgData name="Rachel Cook" userId="ec8d19ad-53cf-4ab4-994f-694c5053476a" providerId="ADAL" clId="{1C84DA26-28B3-4025-ACFF-85A48EF6B63B}" dt="2022-02-01T13:10:29.293" v="762" actId="26606"/>
        <pc:sldMkLst>
          <pc:docMk/>
          <pc:sldMk cId="2294452238" sldId="348"/>
        </pc:sldMkLst>
        <pc:spChg chg="mod">
          <ac:chgData name="Rachel Cook" userId="ec8d19ad-53cf-4ab4-994f-694c5053476a" providerId="ADAL" clId="{1C84DA26-28B3-4025-ACFF-85A48EF6B63B}" dt="2022-02-01T13:10:29.293" v="762" actId="26606"/>
          <ac:spMkLst>
            <pc:docMk/>
            <pc:sldMk cId="2294452238" sldId="348"/>
            <ac:spMk id="2" creationId="{C0A509F5-F51A-409F-8E9F-0469E49A7E17}"/>
          </ac:spMkLst>
        </pc:spChg>
        <pc:spChg chg="mod">
          <ac:chgData name="Rachel Cook" userId="ec8d19ad-53cf-4ab4-994f-694c5053476a" providerId="ADAL" clId="{1C84DA26-28B3-4025-ACFF-85A48EF6B63B}" dt="2022-02-01T13:10:29.293" v="762" actId="26606"/>
          <ac:spMkLst>
            <pc:docMk/>
            <pc:sldMk cId="2294452238" sldId="348"/>
            <ac:spMk id="3" creationId="{F676237A-F16B-43ED-8E5F-C7AC99998A53}"/>
          </ac:spMkLst>
        </pc:spChg>
        <pc:spChg chg="add">
          <ac:chgData name="Rachel Cook" userId="ec8d19ad-53cf-4ab4-994f-694c5053476a" providerId="ADAL" clId="{1C84DA26-28B3-4025-ACFF-85A48EF6B63B}" dt="2022-02-01T13:10:29.293" v="762" actId="26606"/>
          <ac:spMkLst>
            <pc:docMk/>
            <pc:sldMk cId="2294452238" sldId="348"/>
            <ac:spMk id="8" creationId="{389575E1-3389-451A-A5F7-27854C25C599}"/>
          </ac:spMkLst>
        </pc:spChg>
        <pc:spChg chg="add">
          <ac:chgData name="Rachel Cook" userId="ec8d19ad-53cf-4ab4-994f-694c5053476a" providerId="ADAL" clId="{1C84DA26-28B3-4025-ACFF-85A48EF6B63B}" dt="2022-02-01T13:10:29.293" v="762" actId="26606"/>
          <ac:spMkLst>
            <pc:docMk/>
            <pc:sldMk cId="2294452238" sldId="348"/>
            <ac:spMk id="10" creationId="{A53CCC5C-D88E-40FB-B30B-23DCDBD01D37}"/>
          </ac:spMkLst>
        </pc:spChg>
        <pc:spChg chg="add">
          <ac:chgData name="Rachel Cook" userId="ec8d19ad-53cf-4ab4-994f-694c5053476a" providerId="ADAL" clId="{1C84DA26-28B3-4025-ACFF-85A48EF6B63B}" dt="2022-02-01T13:10:29.293" v="762" actId="26606"/>
          <ac:spMkLst>
            <pc:docMk/>
            <pc:sldMk cId="2294452238" sldId="348"/>
            <ac:spMk id="12" creationId="{081E4A58-353D-44AE-B2FC-2A74E2E400F7}"/>
          </ac:spMkLst>
        </pc:spChg>
      </pc:sldChg>
      <pc:sldChg chg="add del">
        <pc:chgData name="Rachel Cook" userId="ec8d19ad-53cf-4ab4-994f-694c5053476a" providerId="ADAL" clId="{1C84DA26-28B3-4025-ACFF-85A48EF6B63B}" dt="2022-01-27T19:24:27.461" v="379" actId="47"/>
        <pc:sldMkLst>
          <pc:docMk/>
          <pc:sldMk cId="3408955283" sldId="349"/>
        </pc:sldMkLst>
      </pc:sldChg>
      <pc:sldChg chg="add del">
        <pc:chgData name="Rachel Cook" userId="ec8d19ad-53cf-4ab4-994f-694c5053476a" providerId="ADAL" clId="{1C84DA26-28B3-4025-ACFF-85A48EF6B63B}" dt="2022-01-27T19:24:28.991" v="380" actId="47"/>
        <pc:sldMkLst>
          <pc:docMk/>
          <pc:sldMk cId="824099678" sldId="350"/>
        </pc:sldMkLst>
      </pc:sldChg>
      <pc:sldChg chg="addSp modSp add mod setBg">
        <pc:chgData name="Rachel Cook" userId="ec8d19ad-53cf-4ab4-994f-694c5053476a" providerId="ADAL" clId="{1C84DA26-28B3-4025-ACFF-85A48EF6B63B}" dt="2022-02-01T13:03:09.205" v="555" actId="14100"/>
        <pc:sldMkLst>
          <pc:docMk/>
          <pc:sldMk cId="885547015" sldId="351"/>
        </pc:sldMkLst>
        <pc:spChg chg="mod">
          <ac:chgData name="Rachel Cook" userId="ec8d19ad-53cf-4ab4-994f-694c5053476a" providerId="ADAL" clId="{1C84DA26-28B3-4025-ACFF-85A48EF6B63B}" dt="2022-02-01T13:03:04.157" v="552" actId="26606"/>
          <ac:spMkLst>
            <pc:docMk/>
            <pc:sldMk cId="885547015" sldId="351"/>
            <ac:spMk id="2" creationId="{48269AAE-CFAC-4B58-9509-C7080510E4B8}"/>
          </ac:spMkLst>
        </pc:spChg>
        <pc:spChg chg="mod">
          <ac:chgData name="Rachel Cook" userId="ec8d19ad-53cf-4ab4-994f-694c5053476a" providerId="ADAL" clId="{1C84DA26-28B3-4025-ACFF-85A48EF6B63B}" dt="2022-02-01T13:03:09.205" v="555" actId="14100"/>
          <ac:spMkLst>
            <pc:docMk/>
            <pc:sldMk cId="885547015" sldId="351"/>
            <ac:spMk id="3" creationId="{2FB8E214-183D-4658-9046-126089580738}"/>
          </ac:spMkLst>
        </pc:spChg>
        <pc:spChg chg="mod">
          <ac:chgData name="Rachel Cook" userId="ec8d19ad-53cf-4ab4-994f-694c5053476a" providerId="ADAL" clId="{1C84DA26-28B3-4025-ACFF-85A48EF6B63B}" dt="2022-02-01T13:03:04.157" v="552" actId="26606"/>
          <ac:spMkLst>
            <pc:docMk/>
            <pc:sldMk cId="885547015" sldId="351"/>
            <ac:spMk id="4" creationId="{736CFD89-E64B-422A-87A9-BD1879BD94D8}"/>
          </ac:spMkLst>
        </pc:spChg>
        <pc:spChg chg="add">
          <ac:chgData name="Rachel Cook" userId="ec8d19ad-53cf-4ab4-994f-694c5053476a" providerId="ADAL" clId="{1C84DA26-28B3-4025-ACFF-85A48EF6B63B}" dt="2022-02-01T13:03:04.157" v="552" actId="26606"/>
          <ac:spMkLst>
            <pc:docMk/>
            <pc:sldMk cId="885547015" sldId="351"/>
            <ac:spMk id="9" creationId="{081EA652-8C6A-4E69-BEB9-170809474553}"/>
          </ac:spMkLst>
        </pc:spChg>
        <pc:spChg chg="add">
          <ac:chgData name="Rachel Cook" userId="ec8d19ad-53cf-4ab4-994f-694c5053476a" providerId="ADAL" clId="{1C84DA26-28B3-4025-ACFF-85A48EF6B63B}" dt="2022-02-01T13:03:04.157" v="552" actId="26606"/>
          <ac:spMkLst>
            <pc:docMk/>
            <pc:sldMk cId="885547015" sldId="351"/>
            <ac:spMk id="11" creationId="{5298780A-33B9-4EA2-8F67-DE68AD62841B}"/>
          </ac:spMkLst>
        </pc:spChg>
        <pc:spChg chg="add">
          <ac:chgData name="Rachel Cook" userId="ec8d19ad-53cf-4ab4-994f-694c5053476a" providerId="ADAL" clId="{1C84DA26-28B3-4025-ACFF-85A48EF6B63B}" dt="2022-02-01T13:03:04.157" v="552" actId="26606"/>
          <ac:spMkLst>
            <pc:docMk/>
            <pc:sldMk cId="885547015" sldId="351"/>
            <ac:spMk id="13" creationId="{7F488E8B-4E1E-4402-8935-D4E6C02615C7}"/>
          </ac:spMkLst>
        </pc:spChg>
        <pc:cxnChg chg="add">
          <ac:chgData name="Rachel Cook" userId="ec8d19ad-53cf-4ab4-994f-694c5053476a" providerId="ADAL" clId="{1C84DA26-28B3-4025-ACFF-85A48EF6B63B}" dt="2022-02-01T13:03:04.157" v="552" actId="26606"/>
          <ac:cxnSpMkLst>
            <pc:docMk/>
            <pc:sldMk cId="885547015" sldId="351"/>
            <ac:cxnSpMk id="15" creationId="{23AAC9B5-8015-485C-ACF9-A750390E9A56}"/>
          </ac:cxnSpMkLst>
        </pc:cxnChg>
      </pc:sldChg>
      <pc:sldChg chg="add del">
        <pc:chgData name="Rachel Cook" userId="ec8d19ad-53cf-4ab4-994f-694c5053476a" providerId="ADAL" clId="{1C84DA26-28B3-4025-ACFF-85A48EF6B63B}" dt="2022-01-27T19:24:56.130" v="381" actId="47"/>
        <pc:sldMkLst>
          <pc:docMk/>
          <pc:sldMk cId="3601205165" sldId="351"/>
        </pc:sldMkLst>
      </pc:sldChg>
      <pc:sldChg chg="addSp modSp add mod setBg">
        <pc:chgData name="Rachel Cook" userId="ec8d19ad-53cf-4ab4-994f-694c5053476a" providerId="ADAL" clId="{1C84DA26-28B3-4025-ACFF-85A48EF6B63B}" dt="2022-02-01T13:09:12.982" v="736" actId="1076"/>
        <pc:sldMkLst>
          <pc:docMk/>
          <pc:sldMk cId="0" sldId="352"/>
        </pc:sldMkLst>
        <pc:spChg chg="add">
          <ac:chgData name="Rachel Cook" userId="ec8d19ad-53cf-4ab4-994f-694c5053476a" providerId="ADAL" clId="{1C84DA26-28B3-4025-ACFF-85A48EF6B63B}" dt="2022-02-01T13:09:07.716" v="733" actId="26606"/>
          <ac:spMkLst>
            <pc:docMk/>
            <pc:sldMk cId="0" sldId="352"/>
            <ac:spMk id="9" creationId="{C7F55EAC-550A-4BDD-9099-3F20B8FA0EBC}"/>
          </ac:spMkLst>
        </pc:spChg>
        <pc:spChg chg="add">
          <ac:chgData name="Rachel Cook" userId="ec8d19ad-53cf-4ab4-994f-694c5053476a" providerId="ADAL" clId="{1C84DA26-28B3-4025-ACFF-85A48EF6B63B}" dt="2022-02-01T13:09:07.716" v="733" actId="26606"/>
          <ac:spMkLst>
            <pc:docMk/>
            <pc:sldMk cId="0" sldId="352"/>
            <ac:spMk id="11" creationId="{DC4F5A5F-493F-49AE-89B6-D5AF5EBC8B0E}"/>
          </ac:spMkLst>
        </pc:spChg>
        <pc:picChg chg="mod">
          <ac:chgData name="Rachel Cook" userId="ec8d19ad-53cf-4ab4-994f-694c5053476a" providerId="ADAL" clId="{1C84DA26-28B3-4025-ACFF-85A48EF6B63B}" dt="2022-02-01T13:09:12.982" v="736" actId="1076"/>
          <ac:picMkLst>
            <pc:docMk/>
            <pc:sldMk cId="0" sldId="352"/>
            <ac:picMk id="4" creationId="{C19B3271-4CCE-4B41-B3A6-1BAC2DEE2F3F}"/>
          </ac:picMkLst>
        </pc:picChg>
      </pc:sldChg>
      <pc:sldChg chg="add del">
        <pc:chgData name="Rachel Cook" userId="ec8d19ad-53cf-4ab4-994f-694c5053476a" providerId="ADAL" clId="{1C84DA26-28B3-4025-ACFF-85A48EF6B63B}" dt="2022-01-27T19:26:46.989" v="413" actId="47"/>
        <pc:sldMkLst>
          <pc:docMk/>
          <pc:sldMk cId="2606063872" sldId="353"/>
        </pc:sldMkLst>
      </pc:sldChg>
      <pc:sldChg chg="add del">
        <pc:chgData name="Rachel Cook" userId="ec8d19ad-53cf-4ab4-994f-694c5053476a" providerId="ADAL" clId="{1C84DA26-28B3-4025-ACFF-85A48EF6B63B}" dt="2022-01-27T19:26:55.369" v="414" actId="47"/>
        <pc:sldMkLst>
          <pc:docMk/>
          <pc:sldMk cId="583848984" sldId="354"/>
        </pc:sldMkLst>
      </pc:sldChg>
      <pc:sldChg chg="add del">
        <pc:chgData name="Rachel Cook" userId="ec8d19ad-53cf-4ab4-994f-694c5053476a" providerId="ADAL" clId="{1C84DA26-28B3-4025-ACFF-85A48EF6B63B}" dt="2022-01-27T19:26:56.798" v="417" actId="47"/>
        <pc:sldMkLst>
          <pc:docMk/>
          <pc:sldMk cId="3659839601" sldId="355"/>
        </pc:sldMkLst>
      </pc:sldChg>
      <pc:sldChg chg="add del">
        <pc:chgData name="Rachel Cook" userId="ec8d19ad-53cf-4ab4-994f-694c5053476a" providerId="ADAL" clId="{1C84DA26-28B3-4025-ACFF-85A48EF6B63B}" dt="2022-01-27T19:26:57.678" v="418" actId="47"/>
        <pc:sldMkLst>
          <pc:docMk/>
          <pc:sldMk cId="1176875594" sldId="356"/>
        </pc:sldMkLst>
      </pc:sldChg>
      <pc:sldChg chg="addSp delSp modSp add mod setBg">
        <pc:chgData name="Rachel Cook" userId="ec8d19ad-53cf-4ab4-994f-694c5053476a" providerId="ADAL" clId="{1C84DA26-28B3-4025-ACFF-85A48EF6B63B}" dt="2022-02-01T13:10:12.912" v="758" actId="113"/>
        <pc:sldMkLst>
          <pc:docMk/>
          <pc:sldMk cId="434775512" sldId="357"/>
        </pc:sldMkLst>
        <pc:spChg chg="add">
          <ac:chgData name="Rachel Cook" userId="ec8d19ad-53cf-4ab4-994f-694c5053476a" providerId="ADAL" clId="{1C84DA26-28B3-4025-ACFF-85A48EF6B63B}" dt="2022-02-01T13:10:00.039" v="744" actId="26606"/>
          <ac:spMkLst>
            <pc:docMk/>
            <pc:sldMk cId="434775512" sldId="357"/>
            <ac:spMk id="73" creationId="{BACC6370-2D7E-4714-9D71-7542949D7D5D}"/>
          </ac:spMkLst>
        </pc:spChg>
        <pc:spChg chg="add">
          <ac:chgData name="Rachel Cook" userId="ec8d19ad-53cf-4ab4-994f-694c5053476a" providerId="ADAL" clId="{1C84DA26-28B3-4025-ACFF-85A48EF6B63B}" dt="2022-02-01T13:10:00.039" v="744" actId="26606"/>
          <ac:spMkLst>
            <pc:docMk/>
            <pc:sldMk cId="434775512" sldId="357"/>
            <ac:spMk id="75" creationId="{256B2C21-A230-48C0-8DF1-C46611373C44}"/>
          </ac:spMkLst>
        </pc:spChg>
        <pc:spChg chg="add">
          <ac:chgData name="Rachel Cook" userId="ec8d19ad-53cf-4ab4-994f-694c5053476a" providerId="ADAL" clId="{1C84DA26-28B3-4025-ACFF-85A48EF6B63B}" dt="2022-02-01T13:10:00.039" v="744" actId="26606"/>
          <ac:spMkLst>
            <pc:docMk/>
            <pc:sldMk cId="434775512" sldId="357"/>
            <ac:spMk id="77" creationId="{3847E18C-932D-4C95-AABA-FEC7C9499AD7}"/>
          </ac:spMkLst>
        </pc:spChg>
        <pc:spChg chg="add">
          <ac:chgData name="Rachel Cook" userId="ec8d19ad-53cf-4ab4-994f-694c5053476a" providerId="ADAL" clId="{1C84DA26-28B3-4025-ACFF-85A48EF6B63B}" dt="2022-02-01T13:10:00.039" v="744" actId="26606"/>
          <ac:spMkLst>
            <pc:docMk/>
            <pc:sldMk cId="434775512" sldId="357"/>
            <ac:spMk id="79" creationId="{3150CB11-0C61-439E-910F-5787759E72A0}"/>
          </ac:spMkLst>
        </pc:spChg>
        <pc:spChg chg="add">
          <ac:chgData name="Rachel Cook" userId="ec8d19ad-53cf-4ab4-994f-694c5053476a" providerId="ADAL" clId="{1C84DA26-28B3-4025-ACFF-85A48EF6B63B}" dt="2022-02-01T13:10:00.039" v="744" actId="26606"/>
          <ac:spMkLst>
            <pc:docMk/>
            <pc:sldMk cId="434775512" sldId="357"/>
            <ac:spMk id="81" creationId="{43F8A58B-5155-44CE-A5FF-7647B47D0A7A}"/>
          </ac:spMkLst>
        </pc:spChg>
        <pc:spChg chg="add">
          <ac:chgData name="Rachel Cook" userId="ec8d19ad-53cf-4ab4-994f-694c5053476a" providerId="ADAL" clId="{1C84DA26-28B3-4025-ACFF-85A48EF6B63B}" dt="2022-02-01T13:10:00.039" v="744" actId="26606"/>
          <ac:spMkLst>
            <pc:docMk/>
            <pc:sldMk cId="434775512" sldId="357"/>
            <ac:spMk id="83" creationId="{443F2ACA-E6D6-4028-82DD-F03C262D5DE6}"/>
          </ac:spMkLst>
        </pc:spChg>
        <pc:spChg chg="mod">
          <ac:chgData name="Rachel Cook" userId="ec8d19ad-53cf-4ab4-994f-694c5053476a" providerId="ADAL" clId="{1C84DA26-28B3-4025-ACFF-85A48EF6B63B}" dt="2022-02-01T13:10:12.912" v="758" actId="113"/>
          <ac:spMkLst>
            <pc:docMk/>
            <pc:sldMk cId="434775512" sldId="357"/>
            <ac:spMk id="5122" creationId="{00000000-0000-0000-0000-000000000000}"/>
          </ac:spMkLst>
        </pc:spChg>
        <pc:spChg chg="del">
          <ac:chgData name="Rachel Cook" userId="ec8d19ad-53cf-4ab4-994f-694c5053476a" providerId="ADAL" clId="{1C84DA26-28B3-4025-ACFF-85A48EF6B63B}" dt="2022-02-01T13:10:00.039" v="744" actId="26606"/>
          <ac:spMkLst>
            <pc:docMk/>
            <pc:sldMk cId="434775512" sldId="357"/>
            <ac:spMk id="5123" creationId="{00000000-0000-0000-0000-000000000000}"/>
          </ac:spMkLst>
        </pc:spChg>
        <pc:graphicFrameChg chg="add">
          <ac:chgData name="Rachel Cook" userId="ec8d19ad-53cf-4ab4-994f-694c5053476a" providerId="ADAL" clId="{1C84DA26-28B3-4025-ACFF-85A48EF6B63B}" dt="2022-02-01T13:10:00.039" v="744" actId="26606"/>
          <ac:graphicFrameMkLst>
            <pc:docMk/>
            <pc:sldMk cId="434775512" sldId="357"/>
            <ac:graphicFrameMk id="5125" creationId="{66D04E5B-F33E-4262-AD83-C75CFFC5BE0B}"/>
          </ac:graphicFrameMkLst>
        </pc:graphicFrameChg>
      </pc:sldChg>
      <pc:sldChg chg="add del">
        <pc:chgData name="Rachel Cook" userId="ec8d19ad-53cf-4ab4-994f-694c5053476a" providerId="ADAL" clId="{1C84DA26-28B3-4025-ACFF-85A48EF6B63B}" dt="2022-01-27T19:27:12.372" v="420" actId="47"/>
        <pc:sldMkLst>
          <pc:docMk/>
          <pc:sldMk cId="2496613247" sldId="358"/>
        </pc:sldMkLst>
      </pc:sldChg>
      <pc:sldChg chg="add del">
        <pc:chgData name="Rachel Cook" userId="ec8d19ad-53cf-4ab4-994f-694c5053476a" providerId="ADAL" clId="{1C84DA26-28B3-4025-ACFF-85A48EF6B63B}" dt="2022-01-27T19:24:56.130" v="381" actId="47"/>
        <pc:sldMkLst>
          <pc:docMk/>
          <pc:sldMk cId="2239267618" sldId="359"/>
        </pc:sldMkLst>
      </pc:sldChg>
      <pc:sldChg chg="add del">
        <pc:chgData name="Rachel Cook" userId="ec8d19ad-53cf-4ab4-994f-694c5053476a" providerId="ADAL" clId="{1C84DA26-28B3-4025-ACFF-85A48EF6B63B}" dt="2022-02-01T13:05:05.701" v="612" actId="47"/>
        <pc:sldMkLst>
          <pc:docMk/>
          <pc:sldMk cId="3047318513" sldId="359"/>
        </pc:sldMkLst>
      </pc:sldChg>
      <pc:sldChg chg="delSp modSp add mod setBg delDesignElem">
        <pc:chgData name="Rachel Cook" userId="ec8d19ad-53cf-4ab4-994f-694c5053476a" providerId="ADAL" clId="{1C84DA26-28B3-4025-ACFF-85A48EF6B63B}" dt="2022-01-27T19:29:08.854" v="480" actId="1076"/>
        <pc:sldMkLst>
          <pc:docMk/>
          <pc:sldMk cId="777545800" sldId="360"/>
        </pc:sldMkLst>
        <pc:spChg chg="mod">
          <ac:chgData name="Rachel Cook" userId="ec8d19ad-53cf-4ab4-994f-694c5053476a" providerId="ADAL" clId="{1C84DA26-28B3-4025-ACFF-85A48EF6B63B}" dt="2022-01-27T19:29:05.550" v="478" actId="1076"/>
          <ac:spMkLst>
            <pc:docMk/>
            <pc:sldMk cId="777545800" sldId="360"/>
            <ac:spMk id="2" creationId="{7972E846-0CA8-4184-886E-693AA3126E88}"/>
          </ac:spMkLst>
        </pc:spChg>
        <pc:spChg chg="del">
          <ac:chgData name="Rachel Cook" userId="ec8d19ad-53cf-4ab4-994f-694c5053476a" providerId="ADAL" clId="{1C84DA26-28B3-4025-ACFF-85A48EF6B63B}" dt="2022-01-27T19:28:43.076" v="468"/>
          <ac:spMkLst>
            <pc:docMk/>
            <pc:sldMk cId="777545800" sldId="360"/>
            <ac:spMk id="9" creationId="{C05CBC3C-2E5A-4839-8B9B-2E5A6ADF0F58}"/>
          </ac:spMkLst>
        </pc:spChg>
        <pc:spChg chg="del">
          <ac:chgData name="Rachel Cook" userId="ec8d19ad-53cf-4ab4-994f-694c5053476a" providerId="ADAL" clId="{1C84DA26-28B3-4025-ACFF-85A48EF6B63B}" dt="2022-01-27T19:28:43.076" v="468"/>
          <ac:spMkLst>
            <pc:docMk/>
            <pc:sldMk cId="777545800" sldId="360"/>
            <ac:spMk id="11" creationId="{DB5B423A-57CC-4C58-AA26-8E2E862B03A0}"/>
          </ac:spMkLst>
        </pc:spChg>
        <pc:picChg chg="mod">
          <ac:chgData name="Rachel Cook" userId="ec8d19ad-53cf-4ab4-994f-694c5053476a" providerId="ADAL" clId="{1C84DA26-28B3-4025-ACFF-85A48EF6B63B}" dt="2022-01-27T19:29:08.854" v="480" actId="1076"/>
          <ac:picMkLst>
            <pc:docMk/>
            <pc:sldMk cId="777545800" sldId="360"/>
            <ac:picMk id="1026" creationId="{FF43EF5A-C5FC-4C47-8E22-0EF56856EBA0}"/>
          </ac:picMkLst>
        </pc:picChg>
      </pc:sldChg>
      <pc:sldChg chg="add del">
        <pc:chgData name="Rachel Cook" userId="ec8d19ad-53cf-4ab4-994f-694c5053476a" providerId="ADAL" clId="{1C84DA26-28B3-4025-ACFF-85A48EF6B63B}" dt="2022-01-27T19:27:21.750" v="425" actId="47"/>
        <pc:sldMkLst>
          <pc:docMk/>
          <pc:sldMk cId="2878178383" sldId="360"/>
        </pc:sldMkLst>
      </pc:sldChg>
      <pc:sldChg chg="add del">
        <pc:chgData name="Rachel Cook" userId="ec8d19ad-53cf-4ab4-994f-694c5053476a" providerId="ADAL" clId="{1C84DA26-28B3-4025-ACFF-85A48EF6B63B}" dt="2022-01-27T19:27:23.268" v="428" actId="47"/>
        <pc:sldMkLst>
          <pc:docMk/>
          <pc:sldMk cId="2701765591" sldId="361"/>
        </pc:sldMkLst>
      </pc:sldChg>
      <pc:sldChg chg="add del">
        <pc:chgData name="Rachel Cook" userId="ec8d19ad-53cf-4ab4-994f-694c5053476a" providerId="ADAL" clId="{1C84DA26-28B3-4025-ACFF-85A48EF6B63B}" dt="2022-01-27T19:27:23.551" v="429" actId="47"/>
        <pc:sldMkLst>
          <pc:docMk/>
          <pc:sldMk cId="879071525" sldId="362"/>
        </pc:sldMkLst>
      </pc:sldChg>
      <pc:sldChg chg="add del">
        <pc:chgData name="Rachel Cook" userId="ec8d19ad-53cf-4ab4-994f-694c5053476a" providerId="ADAL" clId="{1C84DA26-28B3-4025-ACFF-85A48EF6B63B}" dt="2022-01-27T19:27:23.946" v="430" actId="47"/>
        <pc:sldMkLst>
          <pc:docMk/>
          <pc:sldMk cId="2845051045" sldId="363"/>
        </pc:sldMkLst>
      </pc:sldChg>
      <pc:sldChg chg="add del">
        <pc:chgData name="Rachel Cook" userId="ec8d19ad-53cf-4ab4-994f-694c5053476a" providerId="ADAL" clId="{1C84DA26-28B3-4025-ACFF-85A48EF6B63B}" dt="2022-01-27T19:27:25.765" v="432" actId="47"/>
        <pc:sldMkLst>
          <pc:docMk/>
          <pc:sldMk cId="508511405" sldId="364"/>
        </pc:sldMkLst>
      </pc:sldChg>
      <pc:sldChg chg="add del">
        <pc:chgData name="Rachel Cook" userId="ec8d19ad-53cf-4ab4-994f-694c5053476a" providerId="ADAL" clId="{1C84DA26-28B3-4025-ACFF-85A48EF6B63B}" dt="2022-01-27T19:27:28.351" v="434" actId="47"/>
        <pc:sldMkLst>
          <pc:docMk/>
          <pc:sldMk cId="4045740815" sldId="365"/>
        </pc:sldMkLst>
      </pc:sldChg>
      <pc:sldChg chg="add del">
        <pc:chgData name="Rachel Cook" userId="ec8d19ad-53cf-4ab4-994f-694c5053476a" providerId="ADAL" clId="{1C84DA26-28B3-4025-ACFF-85A48EF6B63B}" dt="2022-01-27T19:27:29.612" v="436" actId="47"/>
        <pc:sldMkLst>
          <pc:docMk/>
          <pc:sldMk cId="2807450399" sldId="366"/>
        </pc:sldMkLst>
      </pc:sldChg>
      <pc:sldChg chg="add del">
        <pc:chgData name="Rachel Cook" userId="ec8d19ad-53cf-4ab4-994f-694c5053476a" providerId="ADAL" clId="{1C84DA26-28B3-4025-ACFF-85A48EF6B63B}" dt="2022-01-27T19:27:30.990" v="438" actId="47"/>
        <pc:sldMkLst>
          <pc:docMk/>
          <pc:sldMk cId="3434661283" sldId="367"/>
        </pc:sldMkLst>
      </pc:sldChg>
      <pc:sldChg chg="add del">
        <pc:chgData name="Rachel Cook" userId="ec8d19ad-53cf-4ab4-994f-694c5053476a" providerId="ADAL" clId="{1C84DA26-28B3-4025-ACFF-85A48EF6B63B}" dt="2022-01-27T19:27:32.108" v="439" actId="47"/>
        <pc:sldMkLst>
          <pc:docMk/>
          <pc:sldMk cId="335881952" sldId="368"/>
        </pc:sldMkLst>
      </pc:sldChg>
      <pc:sldChg chg="add del">
        <pc:chgData name="Rachel Cook" userId="ec8d19ad-53cf-4ab4-994f-694c5053476a" providerId="ADAL" clId="{1C84DA26-28B3-4025-ACFF-85A48EF6B63B}" dt="2022-01-27T19:27:33.213" v="440" actId="47"/>
        <pc:sldMkLst>
          <pc:docMk/>
          <pc:sldMk cId="415454917" sldId="369"/>
        </pc:sldMkLst>
      </pc:sldChg>
      <pc:sldChg chg="add del">
        <pc:chgData name="Rachel Cook" userId="ec8d19ad-53cf-4ab4-994f-694c5053476a" providerId="ADAL" clId="{1C84DA26-28B3-4025-ACFF-85A48EF6B63B}" dt="2022-01-27T19:27:33.954" v="442" actId="47"/>
        <pc:sldMkLst>
          <pc:docMk/>
          <pc:sldMk cId="3050028504" sldId="370"/>
        </pc:sldMkLst>
      </pc:sldChg>
      <pc:sldChg chg="add del">
        <pc:chgData name="Rachel Cook" userId="ec8d19ad-53cf-4ab4-994f-694c5053476a" providerId="ADAL" clId="{1C84DA26-28B3-4025-ACFF-85A48EF6B63B}" dt="2022-01-27T19:27:34.269" v="443" actId="47"/>
        <pc:sldMkLst>
          <pc:docMk/>
          <pc:sldMk cId="15929423" sldId="371"/>
        </pc:sldMkLst>
      </pc:sldChg>
      <pc:sldChg chg="add del">
        <pc:chgData name="Rachel Cook" userId="ec8d19ad-53cf-4ab4-994f-694c5053476a" providerId="ADAL" clId="{1C84DA26-28B3-4025-ACFF-85A48EF6B63B}" dt="2022-01-27T19:27:34.570" v="444" actId="47"/>
        <pc:sldMkLst>
          <pc:docMk/>
          <pc:sldMk cId="2374134007" sldId="372"/>
        </pc:sldMkLst>
      </pc:sldChg>
      <pc:sldChg chg="add del">
        <pc:chgData name="Rachel Cook" userId="ec8d19ad-53cf-4ab4-994f-694c5053476a" providerId="ADAL" clId="{1C84DA26-28B3-4025-ACFF-85A48EF6B63B}" dt="2022-01-27T19:27:35.536" v="445" actId="47"/>
        <pc:sldMkLst>
          <pc:docMk/>
          <pc:sldMk cId="4031053767" sldId="373"/>
        </pc:sldMkLst>
      </pc:sldChg>
      <pc:sldChg chg="add del">
        <pc:chgData name="Rachel Cook" userId="ec8d19ad-53cf-4ab4-994f-694c5053476a" providerId="ADAL" clId="{1C84DA26-28B3-4025-ACFF-85A48EF6B63B}" dt="2022-01-27T19:27:35.552" v="446" actId="47"/>
        <pc:sldMkLst>
          <pc:docMk/>
          <pc:sldMk cId="952044782" sldId="374"/>
        </pc:sldMkLst>
      </pc:sldChg>
      <pc:sldChg chg="add del">
        <pc:chgData name="Rachel Cook" userId="ec8d19ad-53cf-4ab4-994f-694c5053476a" providerId="ADAL" clId="{1C84DA26-28B3-4025-ACFF-85A48EF6B63B}" dt="2022-01-27T19:27:36.180" v="447" actId="47"/>
        <pc:sldMkLst>
          <pc:docMk/>
          <pc:sldMk cId="4209680952" sldId="375"/>
        </pc:sldMkLst>
      </pc:sldChg>
      <pc:sldChg chg="add del">
        <pc:chgData name="Rachel Cook" userId="ec8d19ad-53cf-4ab4-994f-694c5053476a" providerId="ADAL" clId="{1C84DA26-28B3-4025-ACFF-85A48EF6B63B}" dt="2022-01-27T19:27:40.210" v="452" actId="47"/>
        <pc:sldMkLst>
          <pc:docMk/>
          <pc:sldMk cId="2895342181" sldId="376"/>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8B51EC-3873-4E09-9396-458789964AC6}"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6D21A966-08DC-4C7C-B43E-A8226E5D5239}">
      <dgm:prSet custT="1"/>
      <dgm:spPr/>
      <dgm:t>
        <a:bodyPr/>
        <a:lstStyle/>
        <a:p>
          <a:r>
            <a:rPr lang="en-GB" sz="2400" dirty="0"/>
            <a:t>Perspectives on employment relations (ER) and HRM</a:t>
          </a:r>
          <a:endParaRPr lang="en-US" sz="2400" dirty="0"/>
        </a:p>
      </dgm:t>
    </dgm:pt>
    <dgm:pt modelId="{EDCC5483-E44E-4979-8215-8947FE4EA2B4}" type="parTrans" cxnId="{455D7E70-6964-44F7-849B-A7016AFC14F3}">
      <dgm:prSet/>
      <dgm:spPr/>
      <dgm:t>
        <a:bodyPr/>
        <a:lstStyle/>
        <a:p>
          <a:endParaRPr lang="en-US" sz="2000"/>
        </a:p>
      </dgm:t>
    </dgm:pt>
    <dgm:pt modelId="{248D56CA-65A3-4EC9-9A43-F9B7E3E1A79D}" type="sibTrans" cxnId="{455D7E70-6964-44F7-849B-A7016AFC14F3}">
      <dgm:prSet custT="1"/>
      <dgm:spPr/>
      <dgm:t>
        <a:bodyPr/>
        <a:lstStyle/>
        <a:p>
          <a:endParaRPr lang="en-US" sz="600"/>
        </a:p>
      </dgm:t>
    </dgm:pt>
    <dgm:pt modelId="{26CCA657-CA2F-4FD2-BEFA-A90B1A816C1F}">
      <dgm:prSet custT="1"/>
      <dgm:spPr/>
      <dgm:t>
        <a:bodyPr/>
        <a:lstStyle/>
        <a:p>
          <a:r>
            <a:rPr lang="en-GB" sz="2400"/>
            <a:t>Actors in the employment relationship</a:t>
          </a:r>
          <a:endParaRPr lang="en-US" sz="2400"/>
        </a:p>
      </dgm:t>
    </dgm:pt>
    <dgm:pt modelId="{EE00FE41-B5B5-4210-BABE-61F5BB2EE309}" type="parTrans" cxnId="{50B92121-F143-4897-83CF-92020DE428F4}">
      <dgm:prSet/>
      <dgm:spPr/>
      <dgm:t>
        <a:bodyPr/>
        <a:lstStyle/>
        <a:p>
          <a:endParaRPr lang="en-US" sz="2000"/>
        </a:p>
      </dgm:t>
    </dgm:pt>
    <dgm:pt modelId="{6615AF67-F87A-498E-BB9B-BCA63503A092}" type="sibTrans" cxnId="{50B92121-F143-4897-83CF-92020DE428F4}">
      <dgm:prSet custT="1"/>
      <dgm:spPr/>
      <dgm:t>
        <a:bodyPr/>
        <a:lstStyle/>
        <a:p>
          <a:endParaRPr lang="en-US" sz="600"/>
        </a:p>
      </dgm:t>
    </dgm:pt>
    <dgm:pt modelId="{3E356A94-E2EA-4999-9147-317D403B16C1}">
      <dgm:prSet custT="1"/>
      <dgm:spPr/>
      <dgm:t>
        <a:bodyPr/>
        <a:lstStyle/>
        <a:p>
          <a:r>
            <a:rPr lang="en-GB" sz="2400"/>
            <a:t>Historical insight into ER</a:t>
          </a:r>
          <a:endParaRPr lang="en-US" sz="2400"/>
        </a:p>
      </dgm:t>
    </dgm:pt>
    <dgm:pt modelId="{FAF6B1CF-79A9-4BEA-AD5B-73FF386E6FC0}" type="parTrans" cxnId="{9A1A6A66-48C0-4ADE-A1E1-B32EA9CCC052}">
      <dgm:prSet/>
      <dgm:spPr/>
      <dgm:t>
        <a:bodyPr/>
        <a:lstStyle/>
        <a:p>
          <a:endParaRPr lang="en-US" sz="2000"/>
        </a:p>
      </dgm:t>
    </dgm:pt>
    <dgm:pt modelId="{F4576825-BC97-45BE-BC99-FF1301D7E153}" type="sibTrans" cxnId="{9A1A6A66-48C0-4ADE-A1E1-B32EA9CCC052}">
      <dgm:prSet custT="1"/>
      <dgm:spPr/>
      <dgm:t>
        <a:bodyPr/>
        <a:lstStyle/>
        <a:p>
          <a:endParaRPr lang="en-US" sz="600"/>
        </a:p>
      </dgm:t>
    </dgm:pt>
    <dgm:pt modelId="{049BC0AB-3168-4C14-B1A0-37936665DDAC}">
      <dgm:prSet custT="1"/>
      <dgm:spPr/>
      <dgm:t>
        <a:bodyPr/>
        <a:lstStyle/>
        <a:p>
          <a:r>
            <a:rPr lang="en-GB" sz="2400"/>
            <a:t>Context and trends</a:t>
          </a:r>
          <a:endParaRPr lang="en-US" sz="2400"/>
        </a:p>
      </dgm:t>
    </dgm:pt>
    <dgm:pt modelId="{5C8A4531-0CC0-40FE-A158-755821497653}" type="parTrans" cxnId="{506C2F00-F83E-4654-A87D-0AFB2BA2898C}">
      <dgm:prSet/>
      <dgm:spPr/>
      <dgm:t>
        <a:bodyPr/>
        <a:lstStyle/>
        <a:p>
          <a:endParaRPr lang="en-US" sz="2000"/>
        </a:p>
      </dgm:t>
    </dgm:pt>
    <dgm:pt modelId="{6A884FC8-F76D-451E-B64B-8015AEDFB8C0}" type="sibTrans" cxnId="{506C2F00-F83E-4654-A87D-0AFB2BA2898C}">
      <dgm:prSet custT="1"/>
      <dgm:spPr/>
      <dgm:t>
        <a:bodyPr/>
        <a:lstStyle/>
        <a:p>
          <a:endParaRPr lang="en-US" sz="600"/>
        </a:p>
      </dgm:t>
    </dgm:pt>
    <dgm:pt modelId="{8C7BD0AE-A6F8-4739-966E-BD879EABD8C0}">
      <dgm:prSet custT="1"/>
      <dgm:spPr/>
      <dgm:t>
        <a:bodyPr/>
        <a:lstStyle/>
        <a:p>
          <a:r>
            <a:rPr lang="en-GB" sz="2400"/>
            <a:t>ER regulation</a:t>
          </a:r>
          <a:endParaRPr lang="en-US" sz="2400"/>
        </a:p>
      </dgm:t>
    </dgm:pt>
    <dgm:pt modelId="{1249FBCB-4668-4787-8225-5D82E6494FEE}" type="parTrans" cxnId="{22D68D04-4AFC-49DD-9ED4-EEEAADC13A8D}">
      <dgm:prSet/>
      <dgm:spPr/>
      <dgm:t>
        <a:bodyPr/>
        <a:lstStyle/>
        <a:p>
          <a:endParaRPr lang="en-US" sz="2000"/>
        </a:p>
      </dgm:t>
    </dgm:pt>
    <dgm:pt modelId="{7A3DFFAB-3AF8-4C9A-8C63-9E0C139C1A26}" type="sibTrans" cxnId="{22D68D04-4AFC-49DD-9ED4-EEEAADC13A8D}">
      <dgm:prSet custT="1"/>
      <dgm:spPr/>
      <dgm:t>
        <a:bodyPr/>
        <a:lstStyle/>
        <a:p>
          <a:endParaRPr lang="en-US" sz="600"/>
        </a:p>
      </dgm:t>
    </dgm:pt>
    <dgm:pt modelId="{86DD9726-9687-48B9-B7EF-859B48B744EF}">
      <dgm:prSet custT="1"/>
      <dgm:spPr/>
      <dgm:t>
        <a:bodyPr/>
        <a:lstStyle/>
        <a:p>
          <a:r>
            <a:rPr lang="en-GB" sz="2400"/>
            <a:t>Employee voice</a:t>
          </a:r>
          <a:endParaRPr lang="en-US" sz="2400"/>
        </a:p>
      </dgm:t>
    </dgm:pt>
    <dgm:pt modelId="{A27297B9-58CB-4645-AF84-2E5C2FD67BE2}" type="parTrans" cxnId="{0F9E482E-389D-4FBF-AA0A-178F76A7A187}">
      <dgm:prSet/>
      <dgm:spPr/>
      <dgm:t>
        <a:bodyPr/>
        <a:lstStyle/>
        <a:p>
          <a:endParaRPr lang="en-US" sz="2000"/>
        </a:p>
      </dgm:t>
    </dgm:pt>
    <dgm:pt modelId="{CBAC5AA7-3C69-4811-91A7-6C72420A33DC}" type="sibTrans" cxnId="{0F9E482E-389D-4FBF-AA0A-178F76A7A187}">
      <dgm:prSet/>
      <dgm:spPr/>
      <dgm:t>
        <a:bodyPr/>
        <a:lstStyle/>
        <a:p>
          <a:endParaRPr lang="en-US" sz="2000"/>
        </a:p>
      </dgm:t>
    </dgm:pt>
    <dgm:pt modelId="{30F0538E-7D08-4DB3-A122-94821AF9CC02}" type="pres">
      <dgm:prSet presAssocID="{D68B51EC-3873-4E09-9396-458789964AC6}" presName="Name0" presStyleCnt="0">
        <dgm:presLayoutVars>
          <dgm:dir/>
          <dgm:resizeHandles val="exact"/>
        </dgm:presLayoutVars>
      </dgm:prSet>
      <dgm:spPr/>
    </dgm:pt>
    <dgm:pt modelId="{FCC79DFA-ED94-4C93-9018-1B31264D3FEA}" type="pres">
      <dgm:prSet presAssocID="{6D21A966-08DC-4C7C-B43E-A8226E5D5239}" presName="node" presStyleLbl="node1" presStyleIdx="0" presStyleCnt="6">
        <dgm:presLayoutVars>
          <dgm:bulletEnabled val="1"/>
        </dgm:presLayoutVars>
      </dgm:prSet>
      <dgm:spPr/>
    </dgm:pt>
    <dgm:pt modelId="{20DCB734-2364-4727-B18D-1FCC5B407370}" type="pres">
      <dgm:prSet presAssocID="{248D56CA-65A3-4EC9-9A43-F9B7E3E1A79D}" presName="sibTrans" presStyleLbl="sibTrans1D1" presStyleIdx="0" presStyleCnt="5"/>
      <dgm:spPr/>
    </dgm:pt>
    <dgm:pt modelId="{0EF57F02-9AA0-4F4D-AC83-3AA9D1282909}" type="pres">
      <dgm:prSet presAssocID="{248D56CA-65A3-4EC9-9A43-F9B7E3E1A79D}" presName="connectorText" presStyleLbl="sibTrans1D1" presStyleIdx="0" presStyleCnt="5"/>
      <dgm:spPr/>
    </dgm:pt>
    <dgm:pt modelId="{38ADD75A-98F1-40F4-9B70-2B8D2D2188CF}" type="pres">
      <dgm:prSet presAssocID="{26CCA657-CA2F-4FD2-BEFA-A90B1A816C1F}" presName="node" presStyleLbl="node1" presStyleIdx="1" presStyleCnt="6">
        <dgm:presLayoutVars>
          <dgm:bulletEnabled val="1"/>
        </dgm:presLayoutVars>
      </dgm:prSet>
      <dgm:spPr/>
    </dgm:pt>
    <dgm:pt modelId="{804A1A1E-9C2B-4557-931B-47157CD876B4}" type="pres">
      <dgm:prSet presAssocID="{6615AF67-F87A-498E-BB9B-BCA63503A092}" presName="sibTrans" presStyleLbl="sibTrans1D1" presStyleIdx="1" presStyleCnt="5"/>
      <dgm:spPr/>
    </dgm:pt>
    <dgm:pt modelId="{E6A4304C-10EC-4AE6-9E95-0754553AE9A2}" type="pres">
      <dgm:prSet presAssocID="{6615AF67-F87A-498E-BB9B-BCA63503A092}" presName="connectorText" presStyleLbl="sibTrans1D1" presStyleIdx="1" presStyleCnt="5"/>
      <dgm:spPr/>
    </dgm:pt>
    <dgm:pt modelId="{DF13BAEE-19CF-41C9-B16B-3A5B19623001}" type="pres">
      <dgm:prSet presAssocID="{3E356A94-E2EA-4999-9147-317D403B16C1}" presName="node" presStyleLbl="node1" presStyleIdx="2" presStyleCnt="6">
        <dgm:presLayoutVars>
          <dgm:bulletEnabled val="1"/>
        </dgm:presLayoutVars>
      </dgm:prSet>
      <dgm:spPr/>
    </dgm:pt>
    <dgm:pt modelId="{688FF468-54E7-4394-AF53-8E1067521053}" type="pres">
      <dgm:prSet presAssocID="{F4576825-BC97-45BE-BC99-FF1301D7E153}" presName="sibTrans" presStyleLbl="sibTrans1D1" presStyleIdx="2" presStyleCnt="5"/>
      <dgm:spPr/>
    </dgm:pt>
    <dgm:pt modelId="{EA219C65-1BAC-416E-A151-1D3CC241201E}" type="pres">
      <dgm:prSet presAssocID="{F4576825-BC97-45BE-BC99-FF1301D7E153}" presName="connectorText" presStyleLbl="sibTrans1D1" presStyleIdx="2" presStyleCnt="5"/>
      <dgm:spPr/>
    </dgm:pt>
    <dgm:pt modelId="{EB59AD4F-C490-4AC0-BFB9-B952E136F342}" type="pres">
      <dgm:prSet presAssocID="{049BC0AB-3168-4C14-B1A0-37936665DDAC}" presName="node" presStyleLbl="node1" presStyleIdx="3" presStyleCnt="6">
        <dgm:presLayoutVars>
          <dgm:bulletEnabled val="1"/>
        </dgm:presLayoutVars>
      </dgm:prSet>
      <dgm:spPr/>
    </dgm:pt>
    <dgm:pt modelId="{DDC05228-FFCB-470B-8494-225FCC399008}" type="pres">
      <dgm:prSet presAssocID="{6A884FC8-F76D-451E-B64B-8015AEDFB8C0}" presName="sibTrans" presStyleLbl="sibTrans1D1" presStyleIdx="3" presStyleCnt="5"/>
      <dgm:spPr/>
    </dgm:pt>
    <dgm:pt modelId="{31F9CBC3-73FE-4246-81A8-871B29D72710}" type="pres">
      <dgm:prSet presAssocID="{6A884FC8-F76D-451E-B64B-8015AEDFB8C0}" presName="connectorText" presStyleLbl="sibTrans1D1" presStyleIdx="3" presStyleCnt="5"/>
      <dgm:spPr/>
    </dgm:pt>
    <dgm:pt modelId="{DB9E0EE9-3659-456C-9BDB-A35DFE9E46EE}" type="pres">
      <dgm:prSet presAssocID="{8C7BD0AE-A6F8-4739-966E-BD879EABD8C0}" presName="node" presStyleLbl="node1" presStyleIdx="4" presStyleCnt="6">
        <dgm:presLayoutVars>
          <dgm:bulletEnabled val="1"/>
        </dgm:presLayoutVars>
      </dgm:prSet>
      <dgm:spPr/>
    </dgm:pt>
    <dgm:pt modelId="{45677C5F-B2FE-478E-AAA2-4D0C44658276}" type="pres">
      <dgm:prSet presAssocID="{7A3DFFAB-3AF8-4C9A-8C63-9E0C139C1A26}" presName="sibTrans" presStyleLbl="sibTrans1D1" presStyleIdx="4" presStyleCnt="5"/>
      <dgm:spPr/>
    </dgm:pt>
    <dgm:pt modelId="{EC6AC35A-82DE-4BC9-B839-5CCD51417405}" type="pres">
      <dgm:prSet presAssocID="{7A3DFFAB-3AF8-4C9A-8C63-9E0C139C1A26}" presName="connectorText" presStyleLbl="sibTrans1D1" presStyleIdx="4" presStyleCnt="5"/>
      <dgm:spPr/>
    </dgm:pt>
    <dgm:pt modelId="{00680ACB-FE20-493E-96BF-E9FD585455B6}" type="pres">
      <dgm:prSet presAssocID="{86DD9726-9687-48B9-B7EF-859B48B744EF}" presName="node" presStyleLbl="node1" presStyleIdx="5" presStyleCnt="6">
        <dgm:presLayoutVars>
          <dgm:bulletEnabled val="1"/>
        </dgm:presLayoutVars>
      </dgm:prSet>
      <dgm:spPr/>
    </dgm:pt>
  </dgm:ptLst>
  <dgm:cxnLst>
    <dgm:cxn modelId="{506C2F00-F83E-4654-A87D-0AFB2BA2898C}" srcId="{D68B51EC-3873-4E09-9396-458789964AC6}" destId="{049BC0AB-3168-4C14-B1A0-37936665DDAC}" srcOrd="3" destOrd="0" parTransId="{5C8A4531-0CC0-40FE-A158-755821497653}" sibTransId="{6A884FC8-F76D-451E-B64B-8015AEDFB8C0}"/>
    <dgm:cxn modelId="{22D68D04-4AFC-49DD-9ED4-EEEAADC13A8D}" srcId="{D68B51EC-3873-4E09-9396-458789964AC6}" destId="{8C7BD0AE-A6F8-4739-966E-BD879EABD8C0}" srcOrd="4" destOrd="0" parTransId="{1249FBCB-4668-4787-8225-5D82E6494FEE}" sibTransId="{7A3DFFAB-3AF8-4C9A-8C63-9E0C139C1A26}"/>
    <dgm:cxn modelId="{50B92121-F143-4897-83CF-92020DE428F4}" srcId="{D68B51EC-3873-4E09-9396-458789964AC6}" destId="{26CCA657-CA2F-4FD2-BEFA-A90B1A816C1F}" srcOrd="1" destOrd="0" parTransId="{EE00FE41-B5B5-4210-BABE-61F5BB2EE309}" sibTransId="{6615AF67-F87A-498E-BB9B-BCA63503A092}"/>
    <dgm:cxn modelId="{2E7BE326-76A5-4879-9F3F-0AAAD03AFF70}" type="presOf" srcId="{86DD9726-9687-48B9-B7EF-859B48B744EF}" destId="{00680ACB-FE20-493E-96BF-E9FD585455B6}" srcOrd="0" destOrd="0" presId="urn:microsoft.com/office/officeart/2016/7/layout/RepeatingBendingProcessNew"/>
    <dgm:cxn modelId="{0F9E482E-389D-4FBF-AA0A-178F76A7A187}" srcId="{D68B51EC-3873-4E09-9396-458789964AC6}" destId="{86DD9726-9687-48B9-B7EF-859B48B744EF}" srcOrd="5" destOrd="0" parTransId="{A27297B9-58CB-4645-AF84-2E5C2FD67BE2}" sibTransId="{CBAC5AA7-3C69-4811-91A7-6C72420A33DC}"/>
    <dgm:cxn modelId="{12F23A30-A0E5-4658-918B-5E7FFC34D2E8}" type="presOf" srcId="{6615AF67-F87A-498E-BB9B-BCA63503A092}" destId="{E6A4304C-10EC-4AE6-9E95-0754553AE9A2}" srcOrd="1" destOrd="0" presId="urn:microsoft.com/office/officeart/2016/7/layout/RepeatingBendingProcessNew"/>
    <dgm:cxn modelId="{DC48D53C-92DD-4094-AC4E-423DEF436103}" type="presOf" srcId="{7A3DFFAB-3AF8-4C9A-8C63-9E0C139C1A26}" destId="{45677C5F-B2FE-478E-AAA2-4D0C44658276}" srcOrd="0" destOrd="0" presId="urn:microsoft.com/office/officeart/2016/7/layout/RepeatingBendingProcessNew"/>
    <dgm:cxn modelId="{D2A1F83F-F575-4AA5-A103-3CF3FBA26D1A}" type="presOf" srcId="{248D56CA-65A3-4EC9-9A43-F9B7E3E1A79D}" destId="{0EF57F02-9AA0-4F4D-AC83-3AA9D1282909}" srcOrd="1" destOrd="0" presId="urn:microsoft.com/office/officeart/2016/7/layout/RepeatingBendingProcessNew"/>
    <dgm:cxn modelId="{41C9B35D-B98F-4E71-A6E0-DA75E7D79777}" type="presOf" srcId="{8C7BD0AE-A6F8-4739-966E-BD879EABD8C0}" destId="{DB9E0EE9-3659-456C-9BDB-A35DFE9E46EE}" srcOrd="0" destOrd="0" presId="urn:microsoft.com/office/officeart/2016/7/layout/RepeatingBendingProcessNew"/>
    <dgm:cxn modelId="{0A4F3C42-CC32-49C5-8059-ED3D952E24F0}" type="presOf" srcId="{F4576825-BC97-45BE-BC99-FF1301D7E153}" destId="{EA219C65-1BAC-416E-A151-1D3CC241201E}" srcOrd="1" destOrd="0" presId="urn:microsoft.com/office/officeart/2016/7/layout/RepeatingBendingProcessNew"/>
    <dgm:cxn modelId="{9A1A6A66-48C0-4ADE-A1E1-B32EA9CCC052}" srcId="{D68B51EC-3873-4E09-9396-458789964AC6}" destId="{3E356A94-E2EA-4999-9147-317D403B16C1}" srcOrd="2" destOrd="0" parTransId="{FAF6B1CF-79A9-4BEA-AD5B-73FF386E6FC0}" sibTransId="{F4576825-BC97-45BE-BC99-FF1301D7E153}"/>
    <dgm:cxn modelId="{17C7FF6E-4A07-422C-B03A-2F7FD5654E62}" type="presOf" srcId="{6D21A966-08DC-4C7C-B43E-A8226E5D5239}" destId="{FCC79DFA-ED94-4C93-9018-1B31264D3FEA}" srcOrd="0" destOrd="0" presId="urn:microsoft.com/office/officeart/2016/7/layout/RepeatingBendingProcessNew"/>
    <dgm:cxn modelId="{455D7E70-6964-44F7-849B-A7016AFC14F3}" srcId="{D68B51EC-3873-4E09-9396-458789964AC6}" destId="{6D21A966-08DC-4C7C-B43E-A8226E5D5239}" srcOrd="0" destOrd="0" parTransId="{EDCC5483-E44E-4979-8215-8947FE4EA2B4}" sibTransId="{248D56CA-65A3-4EC9-9A43-F9B7E3E1A79D}"/>
    <dgm:cxn modelId="{AC312771-C9FB-4812-A3BB-7A45F4D0594A}" type="presOf" srcId="{3E356A94-E2EA-4999-9147-317D403B16C1}" destId="{DF13BAEE-19CF-41C9-B16B-3A5B19623001}" srcOrd="0" destOrd="0" presId="urn:microsoft.com/office/officeart/2016/7/layout/RepeatingBendingProcessNew"/>
    <dgm:cxn modelId="{5301A851-C3BA-4FCF-A6F6-F7B08A8B0441}" type="presOf" srcId="{049BC0AB-3168-4C14-B1A0-37936665DDAC}" destId="{EB59AD4F-C490-4AC0-BFB9-B952E136F342}" srcOrd="0" destOrd="0" presId="urn:microsoft.com/office/officeart/2016/7/layout/RepeatingBendingProcessNew"/>
    <dgm:cxn modelId="{D35A2D73-A68B-4174-BDCF-88DA331D61CF}" type="presOf" srcId="{7A3DFFAB-3AF8-4C9A-8C63-9E0C139C1A26}" destId="{EC6AC35A-82DE-4BC9-B839-5CCD51417405}" srcOrd="1" destOrd="0" presId="urn:microsoft.com/office/officeart/2016/7/layout/RepeatingBendingProcessNew"/>
    <dgm:cxn modelId="{D10FBF75-E200-42C1-89E7-DB7B76E112B3}" type="presOf" srcId="{6615AF67-F87A-498E-BB9B-BCA63503A092}" destId="{804A1A1E-9C2B-4557-931B-47157CD876B4}" srcOrd="0" destOrd="0" presId="urn:microsoft.com/office/officeart/2016/7/layout/RepeatingBendingProcessNew"/>
    <dgm:cxn modelId="{D7CC759D-A7C7-4F9D-B11C-A2D13FF440AD}" type="presOf" srcId="{248D56CA-65A3-4EC9-9A43-F9B7E3E1A79D}" destId="{20DCB734-2364-4727-B18D-1FCC5B407370}" srcOrd="0" destOrd="0" presId="urn:microsoft.com/office/officeart/2016/7/layout/RepeatingBendingProcessNew"/>
    <dgm:cxn modelId="{AD9629B7-D8B7-4C28-B403-2C339A3A6DC3}" type="presOf" srcId="{D68B51EC-3873-4E09-9396-458789964AC6}" destId="{30F0538E-7D08-4DB3-A122-94821AF9CC02}" srcOrd="0" destOrd="0" presId="urn:microsoft.com/office/officeart/2016/7/layout/RepeatingBendingProcessNew"/>
    <dgm:cxn modelId="{9CF2DEC4-F43D-4640-B255-E9BF2CF550D4}" type="presOf" srcId="{6A884FC8-F76D-451E-B64B-8015AEDFB8C0}" destId="{31F9CBC3-73FE-4246-81A8-871B29D72710}" srcOrd="1" destOrd="0" presId="urn:microsoft.com/office/officeart/2016/7/layout/RepeatingBendingProcessNew"/>
    <dgm:cxn modelId="{94846FDE-87FE-4BAE-98C5-3E9030C1752A}" type="presOf" srcId="{6A884FC8-F76D-451E-B64B-8015AEDFB8C0}" destId="{DDC05228-FFCB-470B-8494-225FCC399008}" srcOrd="0" destOrd="0" presId="urn:microsoft.com/office/officeart/2016/7/layout/RepeatingBendingProcessNew"/>
    <dgm:cxn modelId="{B1CBF4E1-8670-4A37-B801-7ACCB13EFB87}" type="presOf" srcId="{26CCA657-CA2F-4FD2-BEFA-A90B1A816C1F}" destId="{38ADD75A-98F1-40F4-9B70-2B8D2D2188CF}" srcOrd="0" destOrd="0" presId="urn:microsoft.com/office/officeart/2016/7/layout/RepeatingBendingProcessNew"/>
    <dgm:cxn modelId="{B1637BE4-8772-401F-85FF-8BE8972DA23A}" type="presOf" srcId="{F4576825-BC97-45BE-BC99-FF1301D7E153}" destId="{688FF468-54E7-4394-AF53-8E1067521053}" srcOrd="0" destOrd="0" presId="urn:microsoft.com/office/officeart/2016/7/layout/RepeatingBendingProcessNew"/>
    <dgm:cxn modelId="{5D00E341-4266-4E9D-BD7F-7BB8777AC5C6}" type="presParOf" srcId="{30F0538E-7D08-4DB3-A122-94821AF9CC02}" destId="{FCC79DFA-ED94-4C93-9018-1B31264D3FEA}" srcOrd="0" destOrd="0" presId="urn:microsoft.com/office/officeart/2016/7/layout/RepeatingBendingProcessNew"/>
    <dgm:cxn modelId="{478471CD-441F-400A-BB84-B6E0C2EC8A89}" type="presParOf" srcId="{30F0538E-7D08-4DB3-A122-94821AF9CC02}" destId="{20DCB734-2364-4727-B18D-1FCC5B407370}" srcOrd="1" destOrd="0" presId="urn:microsoft.com/office/officeart/2016/7/layout/RepeatingBendingProcessNew"/>
    <dgm:cxn modelId="{92215E3D-6286-4E1F-807F-B978D52D68A8}" type="presParOf" srcId="{20DCB734-2364-4727-B18D-1FCC5B407370}" destId="{0EF57F02-9AA0-4F4D-AC83-3AA9D1282909}" srcOrd="0" destOrd="0" presId="urn:microsoft.com/office/officeart/2016/7/layout/RepeatingBendingProcessNew"/>
    <dgm:cxn modelId="{B8DDE33B-66C3-4FED-8B62-0F10A0AE3932}" type="presParOf" srcId="{30F0538E-7D08-4DB3-A122-94821AF9CC02}" destId="{38ADD75A-98F1-40F4-9B70-2B8D2D2188CF}" srcOrd="2" destOrd="0" presId="urn:microsoft.com/office/officeart/2016/7/layout/RepeatingBendingProcessNew"/>
    <dgm:cxn modelId="{6714E045-E9F7-4CC4-A26F-E31FBBB918D5}" type="presParOf" srcId="{30F0538E-7D08-4DB3-A122-94821AF9CC02}" destId="{804A1A1E-9C2B-4557-931B-47157CD876B4}" srcOrd="3" destOrd="0" presId="urn:microsoft.com/office/officeart/2016/7/layout/RepeatingBendingProcessNew"/>
    <dgm:cxn modelId="{2256F1E2-163F-48DD-A0E8-27EE3D6B3496}" type="presParOf" srcId="{804A1A1E-9C2B-4557-931B-47157CD876B4}" destId="{E6A4304C-10EC-4AE6-9E95-0754553AE9A2}" srcOrd="0" destOrd="0" presId="urn:microsoft.com/office/officeart/2016/7/layout/RepeatingBendingProcessNew"/>
    <dgm:cxn modelId="{C7564896-944E-4D3E-B4F9-9ADD95A08DF7}" type="presParOf" srcId="{30F0538E-7D08-4DB3-A122-94821AF9CC02}" destId="{DF13BAEE-19CF-41C9-B16B-3A5B19623001}" srcOrd="4" destOrd="0" presId="urn:microsoft.com/office/officeart/2016/7/layout/RepeatingBendingProcessNew"/>
    <dgm:cxn modelId="{5A381550-F1A9-4CE7-8108-3C468D164E58}" type="presParOf" srcId="{30F0538E-7D08-4DB3-A122-94821AF9CC02}" destId="{688FF468-54E7-4394-AF53-8E1067521053}" srcOrd="5" destOrd="0" presId="urn:microsoft.com/office/officeart/2016/7/layout/RepeatingBendingProcessNew"/>
    <dgm:cxn modelId="{044C061E-6054-4887-8073-12A1DEB6822B}" type="presParOf" srcId="{688FF468-54E7-4394-AF53-8E1067521053}" destId="{EA219C65-1BAC-416E-A151-1D3CC241201E}" srcOrd="0" destOrd="0" presId="urn:microsoft.com/office/officeart/2016/7/layout/RepeatingBendingProcessNew"/>
    <dgm:cxn modelId="{128DF982-474D-4ED9-87BA-FC8E287A98C1}" type="presParOf" srcId="{30F0538E-7D08-4DB3-A122-94821AF9CC02}" destId="{EB59AD4F-C490-4AC0-BFB9-B952E136F342}" srcOrd="6" destOrd="0" presId="urn:microsoft.com/office/officeart/2016/7/layout/RepeatingBendingProcessNew"/>
    <dgm:cxn modelId="{DFE1C6FF-4807-440C-B870-05ABDAFD713D}" type="presParOf" srcId="{30F0538E-7D08-4DB3-A122-94821AF9CC02}" destId="{DDC05228-FFCB-470B-8494-225FCC399008}" srcOrd="7" destOrd="0" presId="urn:microsoft.com/office/officeart/2016/7/layout/RepeatingBendingProcessNew"/>
    <dgm:cxn modelId="{57DE93D7-7AF6-4875-B66E-40B534C3DB54}" type="presParOf" srcId="{DDC05228-FFCB-470B-8494-225FCC399008}" destId="{31F9CBC3-73FE-4246-81A8-871B29D72710}" srcOrd="0" destOrd="0" presId="urn:microsoft.com/office/officeart/2016/7/layout/RepeatingBendingProcessNew"/>
    <dgm:cxn modelId="{5708B26E-4C69-4F0A-97E2-BB583BE81FEF}" type="presParOf" srcId="{30F0538E-7D08-4DB3-A122-94821AF9CC02}" destId="{DB9E0EE9-3659-456C-9BDB-A35DFE9E46EE}" srcOrd="8" destOrd="0" presId="urn:microsoft.com/office/officeart/2016/7/layout/RepeatingBendingProcessNew"/>
    <dgm:cxn modelId="{75A322AC-1005-4454-9BA3-47AD0B53E9B1}" type="presParOf" srcId="{30F0538E-7D08-4DB3-A122-94821AF9CC02}" destId="{45677C5F-B2FE-478E-AAA2-4D0C44658276}" srcOrd="9" destOrd="0" presId="urn:microsoft.com/office/officeart/2016/7/layout/RepeatingBendingProcessNew"/>
    <dgm:cxn modelId="{7A93D6D2-ADD9-4427-82D0-E42E5997F020}" type="presParOf" srcId="{45677C5F-B2FE-478E-AAA2-4D0C44658276}" destId="{EC6AC35A-82DE-4BC9-B839-5CCD51417405}" srcOrd="0" destOrd="0" presId="urn:microsoft.com/office/officeart/2016/7/layout/RepeatingBendingProcessNew"/>
    <dgm:cxn modelId="{329AFB54-80A1-4D95-934B-F9021A3980A1}" type="presParOf" srcId="{30F0538E-7D08-4DB3-A122-94821AF9CC02}" destId="{00680ACB-FE20-493E-96BF-E9FD585455B6}"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ED0C545-6C37-4872-817C-A5EE1F0F090F}"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E5546013-3F25-4D32-BDA4-1AB5EC697B55}">
      <dgm:prSet/>
      <dgm:spPr/>
      <dgm:t>
        <a:bodyPr/>
        <a:lstStyle/>
        <a:p>
          <a:r>
            <a:rPr lang="en-GB"/>
            <a:t>Bargaining </a:t>
          </a:r>
          <a:endParaRPr lang="en-US"/>
        </a:p>
      </dgm:t>
    </dgm:pt>
    <dgm:pt modelId="{F422B237-45FD-4DDD-A300-FA7624152C5D}" type="parTrans" cxnId="{6B95D1D5-C664-474E-B650-CA526900FAF9}">
      <dgm:prSet/>
      <dgm:spPr/>
      <dgm:t>
        <a:bodyPr/>
        <a:lstStyle/>
        <a:p>
          <a:endParaRPr lang="en-US"/>
        </a:p>
      </dgm:t>
    </dgm:pt>
    <dgm:pt modelId="{4A3D2CE2-3F2E-4A4F-99C2-3B3800D2E428}" type="sibTrans" cxnId="{6B95D1D5-C664-474E-B650-CA526900FAF9}">
      <dgm:prSet/>
      <dgm:spPr/>
      <dgm:t>
        <a:bodyPr/>
        <a:lstStyle/>
        <a:p>
          <a:endParaRPr lang="en-US"/>
        </a:p>
      </dgm:t>
    </dgm:pt>
    <dgm:pt modelId="{D32CE2BC-CF93-49A5-8E02-7011E20E7AD3}">
      <dgm:prSet/>
      <dgm:spPr/>
      <dgm:t>
        <a:bodyPr/>
        <a:lstStyle/>
        <a:p>
          <a:r>
            <a:rPr lang="en-GB"/>
            <a:t>Managerial prerogative </a:t>
          </a:r>
          <a:endParaRPr lang="en-US"/>
        </a:p>
      </dgm:t>
    </dgm:pt>
    <dgm:pt modelId="{E264AF91-71E0-4085-A2F6-06AD50151EDE}" type="parTrans" cxnId="{6A4F40F5-A767-431C-9537-EBFB634319FD}">
      <dgm:prSet/>
      <dgm:spPr/>
      <dgm:t>
        <a:bodyPr/>
        <a:lstStyle/>
        <a:p>
          <a:endParaRPr lang="en-US"/>
        </a:p>
      </dgm:t>
    </dgm:pt>
    <dgm:pt modelId="{DF72F523-0C18-48D0-98E6-D5DED0105C0C}" type="sibTrans" cxnId="{6A4F40F5-A767-431C-9537-EBFB634319FD}">
      <dgm:prSet/>
      <dgm:spPr/>
      <dgm:t>
        <a:bodyPr/>
        <a:lstStyle/>
        <a:p>
          <a:endParaRPr lang="en-US"/>
        </a:p>
      </dgm:t>
    </dgm:pt>
    <dgm:pt modelId="{3C6274FD-DFEE-4D1B-A5B4-80329660394C}">
      <dgm:prSet/>
      <dgm:spPr/>
      <dgm:t>
        <a:bodyPr/>
        <a:lstStyle/>
        <a:p>
          <a:r>
            <a:rPr lang="en-GB"/>
            <a:t>Involvement and participation mechanisms</a:t>
          </a:r>
          <a:endParaRPr lang="en-US"/>
        </a:p>
      </dgm:t>
    </dgm:pt>
    <dgm:pt modelId="{0BD23A97-5BD9-4912-8CCD-513AB7D24D9B}" type="parTrans" cxnId="{3B61A3C9-A539-4E31-9963-C36600DD9A5A}">
      <dgm:prSet/>
      <dgm:spPr/>
      <dgm:t>
        <a:bodyPr/>
        <a:lstStyle/>
        <a:p>
          <a:endParaRPr lang="en-US"/>
        </a:p>
      </dgm:t>
    </dgm:pt>
    <dgm:pt modelId="{5832CC59-5703-40B5-B282-2A3CCD4B73E5}" type="sibTrans" cxnId="{3B61A3C9-A539-4E31-9963-C36600DD9A5A}">
      <dgm:prSet/>
      <dgm:spPr/>
      <dgm:t>
        <a:bodyPr/>
        <a:lstStyle/>
        <a:p>
          <a:endParaRPr lang="en-US"/>
        </a:p>
      </dgm:t>
    </dgm:pt>
    <dgm:pt modelId="{C85A43C5-10F6-4446-B23F-1958D0049602}">
      <dgm:prSet/>
      <dgm:spPr/>
      <dgm:t>
        <a:bodyPr/>
        <a:lstStyle/>
        <a:p>
          <a:r>
            <a:rPr lang="en-GB"/>
            <a:t>Employee engagement</a:t>
          </a:r>
          <a:endParaRPr lang="en-US"/>
        </a:p>
      </dgm:t>
    </dgm:pt>
    <dgm:pt modelId="{CFCBDB56-3D63-4D36-9F2E-C22E4FD85AF8}" type="parTrans" cxnId="{CFA72D47-4790-4A11-A1A7-F9F04FAAF036}">
      <dgm:prSet/>
      <dgm:spPr/>
      <dgm:t>
        <a:bodyPr/>
        <a:lstStyle/>
        <a:p>
          <a:endParaRPr lang="en-US"/>
        </a:p>
      </dgm:t>
    </dgm:pt>
    <dgm:pt modelId="{9E0873A6-07A4-4DFC-93CF-83F02EED3B0B}" type="sibTrans" cxnId="{CFA72D47-4790-4A11-A1A7-F9F04FAAF036}">
      <dgm:prSet/>
      <dgm:spPr/>
      <dgm:t>
        <a:bodyPr/>
        <a:lstStyle/>
        <a:p>
          <a:endParaRPr lang="en-US"/>
        </a:p>
      </dgm:t>
    </dgm:pt>
    <dgm:pt modelId="{10159738-8D57-44F1-82DB-7359FF89BB64}">
      <dgm:prSet/>
      <dgm:spPr/>
      <dgm:t>
        <a:bodyPr/>
        <a:lstStyle/>
        <a:p>
          <a:r>
            <a:rPr lang="en-GB"/>
            <a:t>Third-part intervention </a:t>
          </a:r>
          <a:endParaRPr lang="en-US"/>
        </a:p>
      </dgm:t>
    </dgm:pt>
    <dgm:pt modelId="{B627FBBE-391B-4C99-829F-4F81C51AE255}" type="parTrans" cxnId="{DC036F53-F479-46D9-83D3-AC9462191B6E}">
      <dgm:prSet/>
      <dgm:spPr/>
      <dgm:t>
        <a:bodyPr/>
        <a:lstStyle/>
        <a:p>
          <a:endParaRPr lang="en-US"/>
        </a:p>
      </dgm:t>
    </dgm:pt>
    <dgm:pt modelId="{0AB1409B-E2F2-444B-BEE9-EB9C4AEAA8EB}" type="sibTrans" cxnId="{DC036F53-F479-46D9-83D3-AC9462191B6E}">
      <dgm:prSet/>
      <dgm:spPr/>
      <dgm:t>
        <a:bodyPr/>
        <a:lstStyle/>
        <a:p>
          <a:endParaRPr lang="en-US"/>
        </a:p>
      </dgm:t>
    </dgm:pt>
    <dgm:pt modelId="{1B11F566-473A-421A-950D-B62D1E8324D3}">
      <dgm:prSet/>
      <dgm:spPr/>
      <dgm:t>
        <a:bodyPr/>
        <a:lstStyle/>
        <a:p>
          <a:r>
            <a:rPr lang="en-GB"/>
            <a:t>Industrial action</a:t>
          </a:r>
          <a:endParaRPr lang="en-US"/>
        </a:p>
      </dgm:t>
    </dgm:pt>
    <dgm:pt modelId="{E4C8989A-C0F3-4BA5-BB86-A83A116FBA1B}" type="parTrans" cxnId="{A6B60325-6D57-43DD-91AE-7B5CA8112540}">
      <dgm:prSet/>
      <dgm:spPr/>
      <dgm:t>
        <a:bodyPr/>
        <a:lstStyle/>
        <a:p>
          <a:endParaRPr lang="en-US"/>
        </a:p>
      </dgm:t>
    </dgm:pt>
    <dgm:pt modelId="{C99C018A-DF4C-481C-93EC-734B3DC21D8F}" type="sibTrans" cxnId="{A6B60325-6D57-43DD-91AE-7B5CA8112540}">
      <dgm:prSet/>
      <dgm:spPr/>
      <dgm:t>
        <a:bodyPr/>
        <a:lstStyle/>
        <a:p>
          <a:endParaRPr lang="en-US"/>
        </a:p>
      </dgm:t>
    </dgm:pt>
    <dgm:pt modelId="{2D0D273E-DCB0-4A7E-BA88-C86F55510427}">
      <dgm:prSet/>
      <dgm:spPr/>
      <dgm:t>
        <a:bodyPr/>
        <a:lstStyle/>
        <a:p>
          <a:r>
            <a:rPr lang="en-GB" dirty="0"/>
            <a:t>These processes are shaped by social, economic and political context</a:t>
          </a:r>
          <a:endParaRPr lang="en-US" dirty="0"/>
        </a:p>
      </dgm:t>
    </dgm:pt>
    <dgm:pt modelId="{9454382C-0C0F-43F9-A4E5-B094D13A85E2}" type="parTrans" cxnId="{F2E64F64-2C9E-4B54-8078-F3C8AF6A38DB}">
      <dgm:prSet/>
      <dgm:spPr/>
      <dgm:t>
        <a:bodyPr/>
        <a:lstStyle/>
        <a:p>
          <a:endParaRPr lang="en-US"/>
        </a:p>
      </dgm:t>
    </dgm:pt>
    <dgm:pt modelId="{DC73792A-2B0F-44CF-B2D0-134620C74AD8}" type="sibTrans" cxnId="{F2E64F64-2C9E-4B54-8078-F3C8AF6A38DB}">
      <dgm:prSet/>
      <dgm:spPr/>
      <dgm:t>
        <a:bodyPr/>
        <a:lstStyle/>
        <a:p>
          <a:endParaRPr lang="en-US"/>
        </a:p>
      </dgm:t>
    </dgm:pt>
    <dgm:pt modelId="{B613037E-55CA-4C81-9322-2287A86B6E73}" type="pres">
      <dgm:prSet presAssocID="{5ED0C545-6C37-4872-817C-A5EE1F0F090F}" presName="linear" presStyleCnt="0">
        <dgm:presLayoutVars>
          <dgm:dir/>
          <dgm:animLvl val="lvl"/>
          <dgm:resizeHandles val="exact"/>
        </dgm:presLayoutVars>
      </dgm:prSet>
      <dgm:spPr/>
    </dgm:pt>
    <dgm:pt modelId="{CE710B5D-C81F-4AA7-A250-A07FB19D1E46}" type="pres">
      <dgm:prSet presAssocID="{E5546013-3F25-4D32-BDA4-1AB5EC697B55}" presName="parentLin" presStyleCnt="0"/>
      <dgm:spPr/>
    </dgm:pt>
    <dgm:pt modelId="{81E47BD8-6B08-4F6E-ACD8-048DEAD34717}" type="pres">
      <dgm:prSet presAssocID="{E5546013-3F25-4D32-BDA4-1AB5EC697B55}" presName="parentLeftMargin" presStyleLbl="node1" presStyleIdx="0" presStyleCnt="6"/>
      <dgm:spPr/>
    </dgm:pt>
    <dgm:pt modelId="{A6A9F25A-B02A-4442-B4C9-B7508255251F}" type="pres">
      <dgm:prSet presAssocID="{E5546013-3F25-4D32-BDA4-1AB5EC697B55}" presName="parentText" presStyleLbl="node1" presStyleIdx="0" presStyleCnt="6">
        <dgm:presLayoutVars>
          <dgm:chMax val="0"/>
          <dgm:bulletEnabled val="1"/>
        </dgm:presLayoutVars>
      </dgm:prSet>
      <dgm:spPr/>
    </dgm:pt>
    <dgm:pt modelId="{D7580113-8A70-4847-8F70-5AA0E854EADB}" type="pres">
      <dgm:prSet presAssocID="{E5546013-3F25-4D32-BDA4-1AB5EC697B55}" presName="negativeSpace" presStyleCnt="0"/>
      <dgm:spPr/>
    </dgm:pt>
    <dgm:pt modelId="{30684CC3-87D9-42B8-B263-072D3BD033F7}" type="pres">
      <dgm:prSet presAssocID="{E5546013-3F25-4D32-BDA4-1AB5EC697B55}" presName="childText" presStyleLbl="conFgAcc1" presStyleIdx="0" presStyleCnt="6">
        <dgm:presLayoutVars>
          <dgm:bulletEnabled val="1"/>
        </dgm:presLayoutVars>
      </dgm:prSet>
      <dgm:spPr/>
    </dgm:pt>
    <dgm:pt modelId="{A4CC4299-A4EB-41AD-97BB-633F60988618}" type="pres">
      <dgm:prSet presAssocID="{4A3D2CE2-3F2E-4A4F-99C2-3B3800D2E428}" presName="spaceBetweenRectangles" presStyleCnt="0"/>
      <dgm:spPr/>
    </dgm:pt>
    <dgm:pt modelId="{D895D3FE-4617-4266-94CD-AD4D8177387B}" type="pres">
      <dgm:prSet presAssocID="{D32CE2BC-CF93-49A5-8E02-7011E20E7AD3}" presName="parentLin" presStyleCnt="0"/>
      <dgm:spPr/>
    </dgm:pt>
    <dgm:pt modelId="{08BCF5D7-90E6-43C1-9DA5-854D27B2033B}" type="pres">
      <dgm:prSet presAssocID="{D32CE2BC-CF93-49A5-8E02-7011E20E7AD3}" presName="parentLeftMargin" presStyleLbl="node1" presStyleIdx="0" presStyleCnt="6"/>
      <dgm:spPr/>
    </dgm:pt>
    <dgm:pt modelId="{86F3EEB1-1B19-4BF5-9C45-3EA0FDC82109}" type="pres">
      <dgm:prSet presAssocID="{D32CE2BC-CF93-49A5-8E02-7011E20E7AD3}" presName="parentText" presStyleLbl="node1" presStyleIdx="1" presStyleCnt="6">
        <dgm:presLayoutVars>
          <dgm:chMax val="0"/>
          <dgm:bulletEnabled val="1"/>
        </dgm:presLayoutVars>
      </dgm:prSet>
      <dgm:spPr/>
    </dgm:pt>
    <dgm:pt modelId="{0F023574-D043-4AEE-995D-90F4CAA58B86}" type="pres">
      <dgm:prSet presAssocID="{D32CE2BC-CF93-49A5-8E02-7011E20E7AD3}" presName="negativeSpace" presStyleCnt="0"/>
      <dgm:spPr/>
    </dgm:pt>
    <dgm:pt modelId="{7F65701E-B660-4A05-B32B-0C07B87A7C8F}" type="pres">
      <dgm:prSet presAssocID="{D32CE2BC-CF93-49A5-8E02-7011E20E7AD3}" presName="childText" presStyleLbl="conFgAcc1" presStyleIdx="1" presStyleCnt="6">
        <dgm:presLayoutVars>
          <dgm:bulletEnabled val="1"/>
        </dgm:presLayoutVars>
      </dgm:prSet>
      <dgm:spPr/>
    </dgm:pt>
    <dgm:pt modelId="{A2166AC7-B3E5-44F8-9B90-3B3F86368E4B}" type="pres">
      <dgm:prSet presAssocID="{DF72F523-0C18-48D0-98E6-D5DED0105C0C}" presName="spaceBetweenRectangles" presStyleCnt="0"/>
      <dgm:spPr/>
    </dgm:pt>
    <dgm:pt modelId="{04875696-845A-44FB-800F-9C59AF9A503C}" type="pres">
      <dgm:prSet presAssocID="{3C6274FD-DFEE-4D1B-A5B4-80329660394C}" presName="parentLin" presStyleCnt="0"/>
      <dgm:spPr/>
    </dgm:pt>
    <dgm:pt modelId="{57A73829-BC9A-4330-B68B-EE2A580663AD}" type="pres">
      <dgm:prSet presAssocID="{3C6274FD-DFEE-4D1B-A5B4-80329660394C}" presName="parentLeftMargin" presStyleLbl="node1" presStyleIdx="1" presStyleCnt="6"/>
      <dgm:spPr/>
    </dgm:pt>
    <dgm:pt modelId="{6CB3576E-5D7E-432E-A21E-9B5C21AD2B7F}" type="pres">
      <dgm:prSet presAssocID="{3C6274FD-DFEE-4D1B-A5B4-80329660394C}" presName="parentText" presStyleLbl="node1" presStyleIdx="2" presStyleCnt="6">
        <dgm:presLayoutVars>
          <dgm:chMax val="0"/>
          <dgm:bulletEnabled val="1"/>
        </dgm:presLayoutVars>
      </dgm:prSet>
      <dgm:spPr/>
    </dgm:pt>
    <dgm:pt modelId="{07F536ED-A76B-4869-925B-04267E5694FC}" type="pres">
      <dgm:prSet presAssocID="{3C6274FD-DFEE-4D1B-A5B4-80329660394C}" presName="negativeSpace" presStyleCnt="0"/>
      <dgm:spPr/>
    </dgm:pt>
    <dgm:pt modelId="{BC8CCD5D-E339-4172-927C-655984A86735}" type="pres">
      <dgm:prSet presAssocID="{3C6274FD-DFEE-4D1B-A5B4-80329660394C}" presName="childText" presStyleLbl="conFgAcc1" presStyleIdx="2" presStyleCnt="6">
        <dgm:presLayoutVars>
          <dgm:bulletEnabled val="1"/>
        </dgm:presLayoutVars>
      </dgm:prSet>
      <dgm:spPr/>
    </dgm:pt>
    <dgm:pt modelId="{A38D2CA1-B0C8-48C8-B18E-61C92F624F6D}" type="pres">
      <dgm:prSet presAssocID="{5832CC59-5703-40B5-B282-2A3CCD4B73E5}" presName="spaceBetweenRectangles" presStyleCnt="0"/>
      <dgm:spPr/>
    </dgm:pt>
    <dgm:pt modelId="{DB92C2F3-89D4-4788-9CFE-B05FA1DDA0D4}" type="pres">
      <dgm:prSet presAssocID="{C85A43C5-10F6-4446-B23F-1958D0049602}" presName="parentLin" presStyleCnt="0"/>
      <dgm:spPr/>
    </dgm:pt>
    <dgm:pt modelId="{3FB3602A-AC79-477E-BE0C-E1D4C2347987}" type="pres">
      <dgm:prSet presAssocID="{C85A43C5-10F6-4446-B23F-1958D0049602}" presName="parentLeftMargin" presStyleLbl="node1" presStyleIdx="2" presStyleCnt="6"/>
      <dgm:spPr/>
    </dgm:pt>
    <dgm:pt modelId="{536E7AD0-0C18-4FF1-B043-C3A5AAC3C784}" type="pres">
      <dgm:prSet presAssocID="{C85A43C5-10F6-4446-B23F-1958D0049602}" presName="parentText" presStyleLbl="node1" presStyleIdx="3" presStyleCnt="6">
        <dgm:presLayoutVars>
          <dgm:chMax val="0"/>
          <dgm:bulletEnabled val="1"/>
        </dgm:presLayoutVars>
      </dgm:prSet>
      <dgm:spPr/>
    </dgm:pt>
    <dgm:pt modelId="{3DB38994-1C71-4A77-A3DA-157E070F911B}" type="pres">
      <dgm:prSet presAssocID="{C85A43C5-10F6-4446-B23F-1958D0049602}" presName="negativeSpace" presStyleCnt="0"/>
      <dgm:spPr/>
    </dgm:pt>
    <dgm:pt modelId="{396E337D-BA1D-435B-99E5-7906EB2501E3}" type="pres">
      <dgm:prSet presAssocID="{C85A43C5-10F6-4446-B23F-1958D0049602}" presName="childText" presStyleLbl="conFgAcc1" presStyleIdx="3" presStyleCnt="6">
        <dgm:presLayoutVars>
          <dgm:bulletEnabled val="1"/>
        </dgm:presLayoutVars>
      </dgm:prSet>
      <dgm:spPr/>
    </dgm:pt>
    <dgm:pt modelId="{58731F0E-6FAD-4479-9248-8097C388A3FF}" type="pres">
      <dgm:prSet presAssocID="{9E0873A6-07A4-4DFC-93CF-83F02EED3B0B}" presName="spaceBetweenRectangles" presStyleCnt="0"/>
      <dgm:spPr/>
    </dgm:pt>
    <dgm:pt modelId="{DAB57F49-734B-4D06-9228-29ACB41E9BC3}" type="pres">
      <dgm:prSet presAssocID="{10159738-8D57-44F1-82DB-7359FF89BB64}" presName="parentLin" presStyleCnt="0"/>
      <dgm:spPr/>
    </dgm:pt>
    <dgm:pt modelId="{572D5F32-E550-4C24-B86E-A59573AE213A}" type="pres">
      <dgm:prSet presAssocID="{10159738-8D57-44F1-82DB-7359FF89BB64}" presName="parentLeftMargin" presStyleLbl="node1" presStyleIdx="3" presStyleCnt="6"/>
      <dgm:spPr/>
    </dgm:pt>
    <dgm:pt modelId="{249F2569-A9AF-4B9D-A7C0-C985DEEE6FED}" type="pres">
      <dgm:prSet presAssocID="{10159738-8D57-44F1-82DB-7359FF89BB64}" presName="parentText" presStyleLbl="node1" presStyleIdx="4" presStyleCnt="6">
        <dgm:presLayoutVars>
          <dgm:chMax val="0"/>
          <dgm:bulletEnabled val="1"/>
        </dgm:presLayoutVars>
      </dgm:prSet>
      <dgm:spPr/>
    </dgm:pt>
    <dgm:pt modelId="{D181B60B-8D6C-436D-A129-4D46551B9164}" type="pres">
      <dgm:prSet presAssocID="{10159738-8D57-44F1-82DB-7359FF89BB64}" presName="negativeSpace" presStyleCnt="0"/>
      <dgm:spPr/>
    </dgm:pt>
    <dgm:pt modelId="{01662ECA-3E24-45F1-90FC-6A820B862BC2}" type="pres">
      <dgm:prSet presAssocID="{10159738-8D57-44F1-82DB-7359FF89BB64}" presName="childText" presStyleLbl="conFgAcc1" presStyleIdx="4" presStyleCnt="6">
        <dgm:presLayoutVars>
          <dgm:bulletEnabled val="1"/>
        </dgm:presLayoutVars>
      </dgm:prSet>
      <dgm:spPr/>
    </dgm:pt>
    <dgm:pt modelId="{F8D24D06-51BD-403C-9100-DCE8412B081F}" type="pres">
      <dgm:prSet presAssocID="{0AB1409B-E2F2-444B-BEE9-EB9C4AEAA8EB}" presName="spaceBetweenRectangles" presStyleCnt="0"/>
      <dgm:spPr/>
    </dgm:pt>
    <dgm:pt modelId="{90132B45-17D3-4B80-9459-3F0BBC4CABC9}" type="pres">
      <dgm:prSet presAssocID="{1B11F566-473A-421A-950D-B62D1E8324D3}" presName="parentLin" presStyleCnt="0"/>
      <dgm:spPr/>
    </dgm:pt>
    <dgm:pt modelId="{8C72AB10-3916-4104-97C2-F24E2F960069}" type="pres">
      <dgm:prSet presAssocID="{1B11F566-473A-421A-950D-B62D1E8324D3}" presName="parentLeftMargin" presStyleLbl="node1" presStyleIdx="4" presStyleCnt="6"/>
      <dgm:spPr/>
    </dgm:pt>
    <dgm:pt modelId="{5A9E55F0-C970-41EB-9283-626FE395500E}" type="pres">
      <dgm:prSet presAssocID="{1B11F566-473A-421A-950D-B62D1E8324D3}" presName="parentText" presStyleLbl="node1" presStyleIdx="5" presStyleCnt="6">
        <dgm:presLayoutVars>
          <dgm:chMax val="0"/>
          <dgm:bulletEnabled val="1"/>
        </dgm:presLayoutVars>
      </dgm:prSet>
      <dgm:spPr/>
    </dgm:pt>
    <dgm:pt modelId="{68DF0521-0D27-442F-8399-A902B8B90741}" type="pres">
      <dgm:prSet presAssocID="{1B11F566-473A-421A-950D-B62D1E8324D3}" presName="negativeSpace" presStyleCnt="0"/>
      <dgm:spPr/>
    </dgm:pt>
    <dgm:pt modelId="{40C44DF6-B55D-4ADD-86DF-466B5BE8903A}" type="pres">
      <dgm:prSet presAssocID="{1B11F566-473A-421A-950D-B62D1E8324D3}" presName="childText" presStyleLbl="conFgAcc1" presStyleIdx="5" presStyleCnt="6">
        <dgm:presLayoutVars>
          <dgm:bulletEnabled val="1"/>
        </dgm:presLayoutVars>
      </dgm:prSet>
      <dgm:spPr/>
    </dgm:pt>
  </dgm:ptLst>
  <dgm:cxnLst>
    <dgm:cxn modelId="{3F79F914-2FB0-401D-9A1B-14CA2C71816D}" type="presOf" srcId="{E5546013-3F25-4D32-BDA4-1AB5EC697B55}" destId="{A6A9F25A-B02A-4442-B4C9-B7508255251F}" srcOrd="1" destOrd="0" presId="urn:microsoft.com/office/officeart/2005/8/layout/list1"/>
    <dgm:cxn modelId="{A6B60325-6D57-43DD-91AE-7B5CA8112540}" srcId="{5ED0C545-6C37-4872-817C-A5EE1F0F090F}" destId="{1B11F566-473A-421A-950D-B62D1E8324D3}" srcOrd="5" destOrd="0" parTransId="{E4C8989A-C0F3-4BA5-BB86-A83A116FBA1B}" sibTransId="{C99C018A-DF4C-481C-93EC-734B3DC21D8F}"/>
    <dgm:cxn modelId="{DC9C1329-F1DC-47EA-B9A9-3C3E4F2BFDEC}" type="presOf" srcId="{2D0D273E-DCB0-4A7E-BA88-C86F55510427}" destId="{40C44DF6-B55D-4ADD-86DF-466B5BE8903A}" srcOrd="0" destOrd="0" presId="urn:microsoft.com/office/officeart/2005/8/layout/list1"/>
    <dgm:cxn modelId="{F2E64F64-2C9E-4B54-8078-F3C8AF6A38DB}" srcId="{1B11F566-473A-421A-950D-B62D1E8324D3}" destId="{2D0D273E-DCB0-4A7E-BA88-C86F55510427}" srcOrd="0" destOrd="0" parTransId="{9454382C-0C0F-43F9-A4E5-B094D13A85E2}" sibTransId="{DC73792A-2B0F-44CF-B2D0-134620C74AD8}"/>
    <dgm:cxn modelId="{CFA72D47-4790-4A11-A1A7-F9F04FAAF036}" srcId="{5ED0C545-6C37-4872-817C-A5EE1F0F090F}" destId="{C85A43C5-10F6-4446-B23F-1958D0049602}" srcOrd="3" destOrd="0" parTransId="{CFCBDB56-3D63-4D36-9F2E-C22E4FD85AF8}" sibTransId="{9E0873A6-07A4-4DFC-93CF-83F02EED3B0B}"/>
    <dgm:cxn modelId="{319D5668-D4F8-4CCA-A322-636355BAF0B2}" type="presOf" srcId="{D32CE2BC-CF93-49A5-8E02-7011E20E7AD3}" destId="{86F3EEB1-1B19-4BF5-9C45-3EA0FDC82109}" srcOrd="1" destOrd="0" presId="urn:microsoft.com/office/officeart/2005/8/layout/list1"/>
    <dgm:cxn modelId="{5C94A36E-6A71-4168-A2F3-F013FE9D11CF}" type="presOf" srcId="{10159738-8D57-44F1-82DB-7359FF89BB64}" destId="{572D5F32-E550-4C24-B86E-A59573AE213A}" srcOrd="0" destOrd="0" presId="urn:microsoft.com/office/officeart/2005/8/layout/list1"/>
    <dgm:cxn modelId="{DC036F53-F479-46D9-83D3-AC9462191B6E}" srcId="{5ED0C545-6C37-4872-817C-A5EE1F0F090F}" destId="{10159738-8D57-44F1-82DB-7359FF89BB64}" srcOrd="4" destOrd="0" parTransId="{B627FBBE-391B-4C99-829F-4F81C51AE255}" sibTransId="{0AB1409B-E2F2-444B-BEE9-EB9C4AEAA8EB}"/>
    <dgm:cxn modelId="{20B72355-6346-403C-BA42-B74B281550C1}" type="presOf" srcId="{1B11F566-473A-421A-950D-B62D1E8324D3}" destId="{8C72AB10-3916-4104-97C2-F24E2F960069}" srcOrd="0" destOrd="0" presId="urn:microsoft.com/office/officeart/2005/8/layout/list1"/>
    <dgm:cxn modelId="{7A793B79-BD3A-4E9B-8BAD-E7861404ABDB}" type="presOf" srcId="{C85A43C5-10F6-4446-B23F-1958D0049602}" destId="{3FB3602A-AC79-477E-BE0C-E1D4C2347987}" srcOrd="0" destOrd="0" presId="urn:microsoft.com/office/officeart/2005/8/layout/list1"/>
    <dgm:cxn modelId="{05716BA9-6EB3-42A1-BFAC-6651E499DBD7}" type="presOf" srcId="{3C6274FD-DFEE-4D1B-A5B4-80329660394C}" destId="{6CB3576E-5D7E-432E-A21E-9B5C21AD2B7F}" srcOrd="1" destOrd="0" presId="urn:microsoft.com/office/officeart/2005/8/layout/list1"/>
    <dgm:cxn modelId="{7CE568BC-0AD3-402D-8410-F0DE41D74CE7}" type="presOf" srcId="{10159738-8D57-44F1-82DB-7359FF89BB64}" destId="{249F2569-A9AF-4B9D-A7C0-C985DEEE6FED}" srcOrd="1" destOrd="0" presId="urn:microsoft.com/office/officeart/2005/8/layout/list1"/>
    <dgm:cxn modelId="{3B61A3C9-A539-4E31-9963-C36600DD9A5A}" srcId="{5ED0C545-6C37-4872-817C-A5EE1F0F090F}" destId="{3C6274FD-DFEE-4D1B-A5B4-80329660394C}" srcOrd="2" destOrd="0" parTransId="{0BD23A97-5BD9-4912-8CCD-513AB7D24D9B}" sibTransId="{5832CC59-5703-40B5-B282-2A3CCD4B73E5}"/>
    <dgm:cxn modelId="{1283A4CB-38A6-473A-B93E-2F4C9EA9FC7B}" type="presOf" srcId="{1B11F566-473A-421A-950D-B62D1E8324D3}" destId="{5A9E55F0-C970-41EB-9283-626FE395500E}" srcOrd="1" destOrd="0" presId="urn:microsoft.com/office/officeart/2005/8/layout/list1"/>
    <dgm:cxn modelId="{165E4CD2-09EA-4847-B7E4-0DD59656C41D}" type="presOf" srcId="{D32CE2BC-CF93-49A5-8E02-7011E20E7AD3}" destId="{08BCF5D7-90E6-43C1-9DA5-854D27B2033B}" srcOrd="0" destOrd="0" presId="urn:microsoft.com/office/officeart/2005/8/layout/list1"/>
    <dgm:cxn modelId="{6B95D1D5-C664-474E-B650-CA526900FAF9}" srcId="{5ED0C545-6C37-4872-817C-A5EE1F0F090F}" destId="{E5546013-3F25-4D32-BDA4-1AB5EC697B55}" srcOrd="0" destOrd="0" parTransId="{F422B237-45FD-4DDD-A300-FA7624152C5D}" sibTransId="{4A3D2CE2-3F2E-4A4F-99C2-3B3800D2E428}"/>
    <dgm:cxn modelId="{BFBCCCD8-BC71-4137-BD87-2ACA3CC4AEDA}" type="presOf" srcId="{C85A43C5-10F6-4446-B23F-1958D0049602}" destId="{536E7AD0-0C18-4FF1-B043-C3A5AAC3C784}" srcOrd="1" destOrd="0" presId="urn:microsoft.com/office/officeart/2005/8/layout/list1"/>
    <dgm:cxn modelId="{F53E8EEC-5C50-4B41-B3FD-98F27CFC03FA}" type="presOf" srcId="{5ED0C545-6C37-4872-817C-A5EE1F0F090F}" destId="{B613037E-55CA-4C81-9322-2287A86B6E73}" srcOrd="0" destOrd="0" presId="urn:microsoft.com/office/officeart/2005/8/layout/list1"/>
    <dgm:cxn modelId="{A1B688EF-3FC6-42E8-B388-ED074FC6BE8C}" type="presOf" srcId="{3C6274FD-DFEE-4D1B-A5B4-80329660394C}" destId="{57A73829-BC9A-4330-B68B-EE2A580663AD}" srcOrd="0" destOrd="0" presId="urn:microsoft.com/office/officeart/2005/8/layout/list1"/>
    <dgm:cxn modelId="{6A4F40F5-A767-431C-9537-EBFB634319FD}" srcId="{5ED0C545-6C37-4872-817C-A5EE1F0F090F}" destId="{D32CE2BC-CF93-49A5-8E02-7011E20E7AD3}" srcOrd="1" destOrd="0" parTransId="{E264AF91-71E0-4085-A2F6-06AD50151EDE}" sibTransId="{DF72F523-0C18-48D0-98E6-D5DED0105C0C}"/>
    <dgm:cxn modelId="{0F4977FF-EC00-42AC-9F91-7C6B778E09FE}" type="presOf" srcId="{E5546013-3F25-4D32-BDA4-1AB5EC697B55}" destId="{81E47BD8-6B08-4F6E-ACD8-048DEAD34717}" srcOrd="0" destOrd="0" presId="urn:microsoft.com/office/officeart/2005/8/layout/list1"/>
    <dgm:cxn modelId="{49DC5891-92FE-465B-977A-EDD9AA2CE23F}" type="presParOf" srcId="{B613037E-55CA-4C81-9322-2287A86B6E73}" destId="{CE710B5D-C81F-4AA7-A250-A07FB19D1E46}" srcOrd="0" destOrd="0" presId="urn:microsoft.com/office/officeart/2005/8/layout/list1"/>
    <dgm:cxn modelId="{1CDCE089-F5C6-4613-8730-345A16E4280A}" type="presParOf" srcId="{CE710B5D-C81F-4AA7-A250-A07FB19D1E46}" destId="{81E47BD8-6B08-4F6E-ACD8-048DEAD34717}" srcOrd="0" destOrd="0" presId="urn:microsoft.com/office/officeart/2005/8/layout/list1"/>
    <dgm:cxn modelId="{6C2716D3-7FD7-42B0-A31B-D0F9A9DA48D5}" type="presParOf" srcId="{CE710B5D-C81F-4AA7-A250-A07FB19D1E46}" destId="{A6A9F25A-B02A-4442-B4C9-B7508255251F}" srcOrd="1" destOrd="0" presId="urn:microsoft.com/office/officeart/2005/8/layout/list1"/>
    <dgm:cxn modelId="{782B0295-6DA4-4E94-80F8-FDE7F1AE3290}" type="presParOf" srcId="{B613037E-55CA-4C81-9322-2287A86B6E73}" destId="{D7580113-8A70-4847-8F70-5AA0E854EADB}" srcOrd="1" destOrd="0" presId="urn:microsoft.com/office/officeart/2005/8/layout/list1"/>
    <dgm:cxn modelId="{8651A0B3-4284-447C-95C0-05258758D462}" type="presParOf" srcId="{B613037E-55CA-4C81-9322-2287A86B6E73}" destId="{30684CC3-87D9-42B8-B263-072D3BD033F7}" srcOrd="2" destOrd="0" presId="urn:microsoft.com/office/officeart/2005/8/layout/list1"/>
    <dgm:cxn modelId="{307363FD-BE69-455A-9221-199CC2B975E3}" type="presParOf" srcId="{B613037E-55CA-4C81-9322-2287A86B6E73}" destId="{A4CC4299-A4EB-41AD-97BB-633F60988618}" srcOrd="3" destOrd="0" presId="urn:microsoft.com/office/officeart/2005/8/layout/list1"/>
    <dgm:cxn modelId="{34C5834E-4B08-431F-B822-E648514213F2}" type="presParOf" srcId="{B613037E-55CA-4C81-9322-2287A86B6E73}" destId="{D895D3FE-4617-4266-94CD-AD4D8177387B}" srcOrd="4" destOrd="0" presId="urn:microsoft.com/office/officeart/2005/8/layout/list1"/>
    <dgm:cxn modelId="{D1167AE8-7531-4477-9802-693E16101735}" type="presParOf" srcId="{D895D3FE-4617-4266-94CD-AD4D8177387B}" destId="{08BCF5D7-90E6-43C1-9DA5-854D27B2033B}" srcOrd="0" destOrd="0" presId="urn:microsoft.com/office/officeart/2005/8/layout/list1"/>
    <dgm:cxn modelId="{D3F6E3BC-11A8-452E-AEAE-106084203000}" type="presParOf" srcId="{D895D3FE-4617-4266-94CD-AD4D8177387B}" destId="{86F3EEB1-1B19-4BF5-9C45-3EA0FDC82109}" srcOrd="1" destOrd="0" presId="urn:microsoft.com/office/officeart/2005/8/layout/list1"/>
    <dgm:cxn modelId="{FBCA8F1F-A121-49EA-B9A4-7CF32359DAD4}" type="presParOf" srcId="{B613037E-55CA-4C81-9322-2287A86B6E73}" destId="{0F023574-D043-4AEE-995D-90F4CAA58B86}" srcOrd="5" destOrd="0" presId="urn:microsoft.com/office/officeart/2005/8/layout/list1"/>
    <dgm:cxn modelId="{0C7EF066-CCFD-4F1B-A789-B93BA6E65455}" type="presParOf" srcId="{B613037E-55CA-4C81-9322-2287A86B6E73}" destId="{7F65701E-B660-4A05-B32B-0C07B87A7C8F}" srcOrd="6" destOrd="0" presId="urn:microsoft.com/office/officeart/2005/8/layout/list1"/>
    <dgm:cxn modelId="{88EF8C26-3E57-4D66-BDCD-B6DB7A76DCA1}" type="presParOf" srcId="{B613037E-55CA-4C81-9322-2287A86B6E73}" destId="{A2166AC7-B3E5-44F8-9B90-3B3F86368E4B}" srcOrd="7" destOrd="0" presId="urn:microsoft.com/office/officeart/2005/8/layout/list1"/>
    <dgm:cxn modelId="{9ED0E18F-37F0-4F58-8627-79776615E17A}" type="presParOf" srcId="{B613037E-55CA-4C81-9322-2287A86B6E73}" destId="{04875696-845A-44FB-800F-9C59AF9A503C}" srcOrd="8" destOrd="0" presId="urn:microsoft.com/office/officeart/2005/8/layout/list1"/>
    <dgm:cxn modelId="{73D6A29E-F133-469F-BDE3-3B1B932E1F1A}" type="presParOf" srcId="{04875696-845A-44FB-800F-9C59AF9A503C}" destId="{57A73829-BC9A-4330-B68B-EE2A580663AD}" srcOrd="0" destOrd="0" presId="urn:microsoft.com/office/officeart/2005/8/layout/list1"/>
    <dgm:cxn modelId="{93309B17-8CC0-441B-B71A-3F0E77DBBC77}" type="presParOf" srcId="{04875696-845A-44FB-800F-9C59AF9A503C}" destId="{6CB3576E-5D7E-432E-A21E-9B5C21AD2B7F}" srcOrd="1" destOrd="0" presId="urn:microsoft.com/office/officeart/2005/8/layout/list1"/>
    <dgm:cxn modelId="{CAF592B7-4D5D-404E-9DA3-5D7971183455}" type="presParOf" srcId="{B613037E-55CA-4C81-9322-2287A86B6E73}" destId="{07F536ED-A76B-4869-925B-04267E5694FC}" srcOrd="9" destOrd="0" presId="urn:microsoft.com/office/officeart/2005/8/layout/list1"/>
    <dgm:cxn modelId="{F7AE3338-293D-405C-977C-0F41A5A19EB7}" type="presParOf" srcId="{B613037E-55CA-4C81-9322-2287A86B6E73}" destId="{BC8CCD5D-E339-4172-927C-655984A86735}" srcOrd="10" destOrd="0" presId="urn:microsoft.com/office/officeart/2005/8/layout/list1"/>
    <dgm:cxn modelId="{A0581220-1844-45FA-AC89-A56FD2697AFB}" type="presParOf" srcId="{B613037E-55CA-4C81-9322-2287A86B6E73}" destId="{A38D2CA1-B0C8-48C8-B18E-61C92F624F6D}" srcOrd="11" destOrd="0" presId="urn:microsoft.com/office/officeart/2005/8/layout/list1"/>
    <dgm:cxn modelId="{CDFA7F45-1623-449C-B1FD-FE2CC601D0D0}" type="presParOf" srcId="{B613037E-55CA-4C81-9322-2287A86B6E73}" destId="{DB92C2F3-89D4-4788-9CFE-B05FA1DDA0D4}" srcOrd="12" destOrd="0" presId="urn:microsoft.com/office/officeart/2005/8/layout/list1"/>
    <dgm:cxn modelId="{755816A9-8814-46B4-99DC-94DA020BD681}" type="presParOf" srcId="{DB92C2F3-89D4-4788-9CFE-B05FA1DDA0D4}" destId="{3FB3602A-AC79-477E-BE0C-E1D4C2347987}" srcOrd="0" destOrd="0" presId="urn:microsoft.com/office/officeart/2005/8/layout/list1"/>
    <dgm:cxn modelId="{A5D9A24F-C03D-4DBB-91D4-D33BF432D6C0}" type="presParOf" srcId="{DB92C2F3-89D4-4788-9CFE-B05FA1DDA0D4}" destId="{536E7AD0-0C18-4FF1-B043-C3A5AAC3C784}" srcOrd="1" destOrd="0" presId="urn:microsoft.com/office/officeart/2005/8/layout/list1"/>
    <dgm:cxn modelId="{E75A0241-207D-45BD-90FE-840A1D9A56D6}" type="presParOf" srcId="{B613037E-55CA-4C81-9322-2287A86B6E73}" destId="{3DB38994-1C71-4A77-A3DA-157E070F911B}" srcOrd="13" destOrd="0" presId="urn:microsoft.com/office/officeart/2005/8/layout/list1"/>
    <dgm:cxn modelId="{70DE0419-3B57-4143-955E-A30BE20456F9}" type="presParOf" srcId="{B613037E-55CA-4C81-9322-2287A86B6E73}" destId="{396E337D-BA1D-435B-99E5-7906EB2501E3}" srcOrd="14" destOrd="0" presId="urn:microsoft.com/office/officeart/2005/8/layout/list1"/>
    <dgm:cxn modelId="{D97B3269-BD47-4BB9-BEF7-90351C7E11A9}" type="presParOf" srcId="{B613037E-55CA-4C81-9322-2287A86B6E73}" destId="{58731F0E-6FAD-4479-9248-8097C388A3FF}" srcOrd="15" destOrd="0" presId="urn:microsoft.com/office/officeart/2005/8/layout/list1"/>
    <dgm:cxn modelId="{3F904FE4-C53C-4D6A-9D7A-B84E3C5278A5}" type="presParOf" srcId="{B613037E-55CA-4C81-9322-2287A86B6E73}" destId="{DAB57F49-734B-4D06-9228-29ACB41E9BC3}" srcOrd="16" destOrd="0" presId="urn:microsoft.com/office/officeart/2005/8/layout/list1"/>
    <dgm:cxn modelId="{916610A6-B22C-48D0-AE51-240D5BB87AB4}" type="presParOf" srcId="{DAB57F49-734B-4D06-9228-29ACB41E9BC3}" destId="{572D5F32-E550-4C24-B86E-A59573AE213A}" srcOrd="0" destOrd="0" presId="urn:microsoft.com/office/officeart/2005/8/layout/list1"/>
    <dgm:cxn modelId="{57851464-61B1-4A3F-980D-80230D96C099}" type="presParOf" srcId="{DAB57F49-734B-4D06-9228-29ACB41E9BC3}" destId="{249F2569-A9AF-4B9D-A7C0-C985DEEE6FED}" srcOrd="1" destOrd="0" presId="urn:microsoft.com/office/officeart/2005/8/layout/list1"/>
    <dgm:cxn modelId="{54D25DBB-F874-43A0-A632-EB07B187DD1F}" type="presParOf" srcId="{B613037E-55CA-4C81-9322-2287A86B6E73}" destId="{D181B60B-8D6C-436D-A129-4D46551B9164}" srcOrd="17" destOrd="0" presId="urn:microsoft.com/office/officeart/2005/8/layout/list1"/>
    <dgm:cxn modelId="{577C5A2C-98C0-4E08-9CD5-21FCC5226F32}" type="presParOf" srcId="{B613037E-55CA-4C81-9322-2287A86B6E73}" destId="{01662ECA-3E24-45F1-90FC-6A820B862BC2}" srcOrd="18" destOrd="0" presId="urn:microsoft.com/office/officeart/2005/8/layout/list1"/>
    <dgm:cxn modelId="{F05A2704-50D7-4337-871A-53133FCEE4DB}" type="presParOf" srcId="{B613037E-55CA-4C81-9322-2287A86B6E73}" destId="{F8D24D06-51BD-403C-9100-DCE8412B081F}" srcOrd="19" destOrd="0" presId="urn:microsoft.com/office/officeart/2005/8/layout/list1"/>
    <dgm:cxn modelId="{07C4F890-18EF-40F8-8D26-C75907E316C0}" type="presParOf" srcId="{B613037E-55CA-4C81-9322-2287A86B6E73}" destId="{90132B45-17D3-4B80-9459-3F0BBC4CABC9}" srcOrd="20" destOrd="0" presId="urn:microsoft.com/office/officeart/2005/8/layout/list1"/>
    <dgm:cxn modelId="{19D69C68-7D66-47DA-8359-7660F4F538C3}" type="presParOf" srcId="{90132B45-17D3-4B80-9459-3F0BBC4CABC9}" destId="{8C72AB10-3916-4104-97C2-F24E2F960069}" srcOrd="0" destOrd="0" presId="urn:microsoft.com/office/officeart/2005/8/layout/list1"/>
    <dgm:cxn modelId="{AECA88D8-DD29-432F-9E22-8698A31CA816}" type="presParOf" srcId="{90132B45-17D3-4B80-9459-3F0BBC4CABC9}" destId="{5A9E55F0-C970-41EB-9283-626FE395500E}" srcOrd="1" destOrd="0" presId="urn:microsoft.com/office/officeart/2005/8/layout/list1"/>
    <dgm:cxn modelId="{F66CE942-48A9-4324-A24D-A8DA573895A1}" type="presParOf" srcId="{B613037E-55CA-4C81-9322-2287A86B6E73}" destId="{68DF0521-0D27-442F-8399-A902B8B90741}" srcOrd="21" destOrd="0" presId="urn:microsoft.com/office/officeart/2005/8/layout/list1"/>
    <dgm:cxn modelId="{1D02269F-F7C9-45D6-9FD5-12BDEAF7C643}" type="presParOf" srcId="{B613037E-55CA-4C81-9322-2287A86B6E73}" destId="{40C44DF6-B55D-4ADD-86DF-466B5BE8903A}"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8821C16-2BB9-4414-906E-B972FF842C45}"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1C689C76-FF70-48E4-990F-692727AD84A5}">
      <dgm:prSet/>
      <dgm:spPr/>
      <dgm:t>
        <a:bodyPr/>
        <a:lstStyle/>
        <a:p>
          <a:r>
            <a:rPr lang="en-GB"/>
            <a:t>Through a trade union</a:t>
          </a:r>
          <a:endParaRPr lang="en-US"/>
        </a:p>
      </dgm:t>
    </dgm:pt>
    <dgm:pt modelId="{42562A63-2D1B-49F6-83EF-5BD44AD69992}" type="parTrans" cxnId="{C13BF5D3-5F09-4143-AD1F-450CE24466A9}">
      <dgm:prSet/>
      <dgm:spPr/>
      <dgm:t>
        <a:bodyPr/>
        <a:lstStyle/>
        <a:p>
          <a:endParaRPr lang="en-US"/>
        </a:p>
      </dgm:t>
    </dgm:pt>
    <dgm:pt modelId="{569EE2A5-9296-4777-8AD8-295B68EA8311}" type="sibTrans" cxnId="{C13BF5D3-5F09-4143-AD1F-450CE24466A9}">
      <dgm:prSet/>
      <dgm:spPr/>
      <dgm:t>
        <a:bodyPr/>
        <a:lstStyle/>
        <a:p>
          <a:endParaRPr lang="en-US"/>
        </a:p>
      </dgm:t>
    </dgm:pt>
    <dgm:pt modelId="{B1A8160D-F36A-404A-91A1-330BFD1983EB}">
      <dgm:prSet/>
      <dgm:spPr/>
      <dgm:t>
        <a:bodyPr/>
        <a:lstStyle/>
        <a:p>
          <a:r>
            <a:rPr lang="en-GB"/>
            <a:t>Or by means of statutory constituted bodies e.g. Works Councils, which give employees rights to information, consultation &amp; participation in decision-making.</a:t>
          </a:r>
          <a:endParaRPr lang="en-US"/>
        </a:p>
      </dgm:t>
    </dgm:pt>
    <dgm:pt modelId="{690C02D8-C577-49D6-86AD-5891528AEDBF}" type="parTrans" cxnId="{77843EE4-3B55-44DD-8833-FAEA30F99DDD}">
      <dgm:prSet/>
      <dgm:spPr/>
      <dgm:t>
        <a:bodyPr/>
        <a:lstStyle/>
        <a:p>
          <a:endParaRPr lang="en-US"/>
        </a:p>
      </dgm:t>
    </dgm:pt>
    <dgm:pt modelId="{FAA61998-9997-423E-BFBF-C63ED1D85235}" type="sibTrans" cxnId="{77843EE4-3B55-44DD-8833-FAEA30F99DDD}">
      <dgm:prSet/>
      <dgm:spPr/>
      <dgm:t>
        <a:bodyPr/>
        <a:lstStyle/>
        <a:p>
          <a:endParaRPr lang="en-US"/>
        </a:p>
      </dgm:t>
    </dgm:pt>
    <dgm:pt modelId="{3FE6B1EA-50B1-4A56-A62B-83D517C4C0AE}" type="pres">
      <dgm:prSet presAssocID="{08821C16-2BB9-4414-906E-B972FF842C45}" presName="linear" presStyleCnt="0">
        <dgm:presLayoutVars>
          <dgm:animLvl val="lvl"/>
          <dgm:resizeHandles val="exact"/>
        </dgm:presLayoutVars>
      </dgm:prSet>
      <dgm:spPr/>
    </dgm:pt>
    <dgm:pt modelId="{FEC2212A-D7BE-4CE6-90A7-9BD16F5645DC}" type="pres">
      <dgm:prSet presAssocID="{1C689C76-FF70-48E4-990F-692727AD84A5}" presName="parentText" presStyleLbl="node1" presStyleIdx="0" presStyleCnt="2">
        <dgm:presLayoutVars>
          <dgm:chMax val="0"/>
          <dgm:bulletEnabled val="1"/>
        </dgm:presLayoutVars>
      </dgm:prSet>
      <dgm:spPr/>
    </dgm:pt>
    <dgm:pt modelId="{82EF1B44-E961-41FF-8CEB-F4B93290B708}" type="pres">
      <dgm:prSet presAssocID="{569EE2A5-9296-4777-8AD8-295B68EA8311}" presName="spacer" presStyleCnt="0"/>
      <dgm:spPr/>
    </dgm:pt>
    <dgm:pt modelId="{7DDEF024-DD9D-44F4-A1C8-56D65CD4C16C}" type="pres">
      <dgm:prSet presAssocID="{B1A8160D-F36A-404A-91A1-330BFD1983EB}" presName="parentText" presStyleLbl="node1" presStyleIdx="1" presStyleCnt="2">
        <dgm:presLayoutVars>
          <dgm:chMax val="0"/>
          <dgm:bulletEnabled val="1"/>
        </dgm:presLayoutVars>
      </dgm:prSet>
      <dgm:spPr/>
    </dgm:pt>
  </dgm:ptLst>
  <dgm:cxnLst>
    <dgm:cxn modelId="{F800E946-A8A3-427B-AB8C-7D9E2F479645}" type="presOf" srcId="{1C689C76-FF70-48E4-990F-692727AD84A5}" destId="{FEC2212A-D7BE-4CE6-90A7-9BD16F5645DC}" srcOrd="0" destOrd="0" presId="urn:microsoft.com/office/officeart/2005/8/layout/vList2"/>
    <dgm:cxn modelId="{8CD30253-3748-4BDE-BC4F-BC2006317365}" type="presOf" srcId="{B1A8160D-F36A-404A-91A1-330BFD1983EB}" destId="{7DDEF024-DD9D-44F4-A1C8-56D65CD4C16C}" srcOrd="0" destOrd="0" presId="urn:microsoft.com/office/officeart/2005/8/layout/vList2"/>
    <dgm:cxn modelId="{C13BF5D3-5F09-4143-AD1F-450CE24466A9}" srcId="{08821C16-2BB9-4414-906E-B972FF842C45}" destId="{1C689C76-FF70-48E4-990F-692727AD84A5}" srcOrd="0" destOrd="0" parTransId="{42562A63-2D1B-49F6-83EF-5BD44AD69992}" sibTransId="{569EE2A5-9296-4777-8AD8-295B68EA8311}"/>
    <dgm:cxn modelId="{77843EE4-3B55-44DD-8833-FAEA30F99DDD}" srcId="{08821C16-2BB9-4414-906E-B972FF842C45}" destId="{B1A8160D-F36A-404A-91A1-330BFD1983EB}" srcOrd="1" destOrd="0" parTransId="{690C02D8-C577-49D6-86AD-5891528AEDBF}" sibTransId="{FAA61998-9997-423E-BFBF-C63ED1D85235}"/>
    <dgm:cxn modelId="{41CDD1FE-8538-4B24-B442-F90E83885470}" type="presOf" srcId="{08821C16-2BB9-4414-906E-B972FF842C45}" destId="{3FE6B1EA-50B1-4A56-A62B-83D517C4C0AE}" srcOrd="0" destOrd="0" presId="urn:microsoft.com/office/officeart/2005/8/layout/vList2"/>
    <dgm:cxn modelId="{86656EE3-E130-44AD-954D-1754AB2B3847}" type="presParOf" srcId="{3FE6B1EA-50B1-4A56-A62B-83D517C4C0AE}" destId="{FEC2212A-D7BE-4CE6-90A7-9BD16F5645DC}" srcOrd="0" destOrd="0" presId="urn:microsoft.com/office/officeart/2005/8/layout/vList2"/>
    <dgm:cxn modelId="{4868FDA7-3263-473C-9F3C-F53217A686F3}" type="presParOf" srcId="{3FE6B1EA-50B1-4A56-A62B-83D517C4C0AE}" destId="{82EF1B44-E961-41FF-8CEB-F4B93290B708}" srcOrd="1" destOrd="0" presId="urn:microsoft.com/office/officeart/2005/8/layout/vList2"/>
    <dgm:cxn modelId="{EEE30EE6-F315-46F3-8F78-A88D0C88880C}" type="presParOf" srcId="{3FE6B1EA-50B1-4A56-A62B-83D517C4C0AE}" destId="{7DDEF024-DD9D-44F4-A1C8-56D65CD4C16C}"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68B51EC-3873-4E09-9396-458789964AC6}"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6D21A966-08DC-4C7C-B43E-A8226E5D5239}">
      <dgm:prSet custT="1"/>
      <dgm:spPr/>
      <dgm:t>
        <a:bodyPr/>
        <a:lstStyle/>
        <a:p>
          <a:r>
            <a:rPr lang="en-GB" sz="2400" dirty="0"/>
            <a:t>Perspectives on employment relations (ER) and HRM</a:t>
          </a:r>
          <a:endParaRPr lang="en-US" sz="2400" dirty="0"/>
        </a:p>
      </dgm:t>
    </dgm:pt>
    <dgm:pt modelId="{EDCC5483-E44E-4979-8215-8947FE4EA2B4}" type="parTrans" cxnId="{455D7E70-6964-44F7-849B-A7016AFC14F3}">
      <dgm:prSet/>
      <dgm:spPr/>
      <dgm:t>
        <a:bodyPr/>
        <a:lstStyle/>
        <a:p>
          <a:endParaRPr lang="en-US" sz="2000"/>
        </a:p>
      </dgm:t>
    </dgm:pt>
    <dgm:pt modelId="{248D56CA-65A3-4EC9-9A43-F9B7E3E1A79D}" type="sibTrans" cxnId="{455D7E70-6964-44F7-849B-A7016AFC14F3}">
      <dgm:prSet custT="1"/>
      <dgm:spPr/>
      <dgm:t>
        <a:bodyPr/>
        <a:lstStyle/>
        <a:p>
          <a:endParaRPr lang="en-US" sz="600"/>
        </a:p>
      </dgm:t>
    </dgm:pt>
    <dgm:pt modelId="{26CCA657-CA2F-4FD2-BEFA-A90B1A816C1F}">
      <dgm:prSet custT="1"/>
      <dgm:spPr/>
      <dgm:t>
        <a:bodyPr/>
        <a:lstStyle/>
        <a:p>
          <a:r>
            <a:rPr lang="en-GB" sz="2400"/>
            <a:t>Actors in the employment relationship</a:t>
          </a:r>
          <a:endParaRPr lang="en-US" sz="2400"/>
        </a:p>
      </dgm:t>
    </dgm:pt>
    <dgm:pt modelId="{EE00FE41-B5B5-4210-BABE-61F5BB2EE309}" type="parTrans" cxnId="{50B92121-F143-4897-83CF-92020DE428F4}">
      <dgm:prSet/>
      <dgm:spPr/>
      <dgm:t>
        <a:bodyPr/>
        <a:lstStyle/>
        <a:p>
          <a:endParaRPr lang="en-US" sz="2000"/>
        </a:p>
      </dgm:t>
    </dgm:pt>
    <dgm:pt modelId="{6615AF67-F87A-498E-BB9B-BCA63503A092}" type="sibTrans" cxnId="{50B92121-F143-4897-83CF-92020DE428F4}">
      <dgm:prSet custT="1"/>
      <dgm:spPr/>
      <dgm:t>
        <a:bodyPr/>
        <a:lstStyle/>
        <a:p>
          <a:endParaRPr lang="en-US" sz="600"/>
        </a:p>
      </dgm:t>
    </dgm:pt>
    <dgm:pt modelId="{3E356A94-E2EA-4999-9147-317D403B16C1}">
      <dgm:prSet custT="1"/>
      <dgm:spPr/>
      <dgm:t>
        <a:bodyPr/>
        <a:lstStyle/>
        <a:p>
          <a:r>
            <a:rPr lang="en-GB" sz="2400"/>
            <a:t>Historical insight into ER</a:t>
          </a:r>
          <a:endParaRPr lang="en-US" sz="2400"/>
        </a:p>
      </dgm:t>
    </dgm:pt>
    <dgm:pt modelId="{FAF6B1CF-79A9-4BEA-AD5B-73FF386E6FC0}" type="parTrans" cxnId="{9A1A6A66-48C0-4ADE-A1E1-B32EA9CCC052}">
      <dgm:prSet/>
      <dgm:spPr/>
      <dgm:t>
        <a:bodyPr/>
        <a:lstStyle/>
        <a:p>
          <a:endParaRPr lang="en-US" sz="2000"/>
        </a:p>
      </dgm:t>
    </dgm:pt>
    <dgm:pt modelId="{F4576825-BC97-45BE-BC99-FF1301D7E153}" type="sibTrans" cxnId="{9A1A6A66-48C0-4ADE-A1E1-B32EA9CCC052}">
      <dgm:prSet custT="1"/>
      <dgm:spPr/>
      <dgm:t>
        <a:bodyPr/>
        <a:lstStyle/>
        <a:p>
          <a:endParaRPr lang="en-US" sz="600"/>
        </a:p>
      </dgm:t>
    </dgm:pt>
    <dgm:pt modelId="{049BC0AB-3168-4C14-B1A0-37936665DDAC}">
      <dgm:prSet custT="1"/>
      <dgm:spPr/>
      <dgm:t>
        <a:bodyPr/>
        <a:lstStyle/>
        <a:p>
          <a:r>
            <a:rPr lang="en-GB" sz="2400"/>
            <a:t>Context and trends</a:t>
          </a:r>
          <a:endParaRPr lang="en-US" sz="2400"/>
        </a:p>
      </dgm:t>
    </dgm:pt>
    <dgm:pt modelId="{5C8A4531-0CC0-40FE-A158-755821497653}" type="parTrans" cxnId="{506C2F00-F83E-4654-A87D-0AFB2BA2898C}">
      <dgm:prSet/>
      <dgm:spPr/>
      <dgm:t>
        <a:bodyPr/>
        <a:lstStyle/>
        <a:p>
          <a:endParaRPr lang="en-US" sz="2000"/>
        </a:p>
      </dgm:t>
    </dgm:pt>
    <dgm:pt modelId="{6A884FC8-F76D-451E-B64B-8015AEDFB8C0}" type="sibTrans" cxnId="{506C2F00-F83E-4654-A87D-0AFB2BA2898C}">
      <dgm:prSet custT="1"/>
      <dgm:spPr/>
      <dgm:t>
        <a:bodyPr/>
        <a:lstStyle/>
        <a:p>
          <a:endParaRPr lang="en-US" sz="600"/>
        </a:p>
      </dgm:t>
    </dgm:pt>
    <dgm:pt modelId="{8C7BD0AE-A6F8-4739-966E-BD879EABD8C0}">
      <dgm:prSet custT="1"/>
      <dgm:spPr/>
      <dgm:t>
        <a:bodyPr/>
        <a:lstStyle/>
        <a:p>
          <a:r>
            <a:rPr lang="en-GB" sz="2400"/>
            <a:t>ER regulation</a:t>
          </a:r>
          <a:endParaRPr lang="en-US" sz="2400"/>
        </a:p>
      </dgm:t>
    </dgm:pt>
    <dgm:pt modelId="{1249FBCB-4668-4787-8225-5D82E6494FEE}" type="parTrans" cxnId="{22D68D04-4AFC-49DD-9ED4-EEEAADC13A8D}">
      <dgm:prSet/>
      <dgm:spPr/>
      <dgm:t>
        <a:bodyPr/>
        <a:lstStyle/>
        <a:p>
          <a:endParaRPr lang="en-US" sz="2000"/>
        </a:p>
      </dgm:t>
    </dgm:pt>
    <dgm:pt modelId="{7A3DFFAB-3AF8-4C9A-8C63-9E0C139C1A26}" type="sibTrans" cxnId="{22D68D04-4AFC-49DD-9ED4-EEEAADC13A8D}">
      <dgm:prSet custT="1"/>
      <dgm:spPr/>
      <dgm:t>
        <a:bodyPr/>
        <a:lstStyle/>
        <a:p>
          <a:endParaRPr lang="en-US" sz="600"/>
        </a:p>
      </dgm:t>
    </dgm:pt>
    <dgm:pt modelId="{86DD9726-9687-48B9-B7EF-859B48B744EF}">
      <dgm:prSet custT="1"/>
      <dgm:spPr/>
      <dgm:t>
        <a:bodyPr/>
        <a:lstStyle/>
        <a:p>
          <a:r>
            <a:rPr lang="en-GB" sz="2400"/>
            <a:t>Employee voice</a:t>
          </a:r>
          <a:endParaRPr lang="en-US" sz="2400"/>
        </a:p>
      </dgm:t>
    </dgm:pt>
    <dgm:pt modelId="{A27297B9-58CB-4645-AF84-2E5C2FD67BE2}" type="parTrans" cxnId="{0F9E482E-389D-4FBF-AA0A-178F76A7A187}">
      <dgm:prSet/>
      <dgm:spPr/>
      <dgm:t>
        <a:bodyPr/>
        <a:lstStyle/>
        <a:p>
          <a:endParaRPr lang="en-US" sz="2000"/>
        </a:p>
      </dgm:t>
    </dgm:pt>
    <dgm:pt modelId="{CBAC5AA7-3C69-4811-91A7-6C72420A33DC}" type="sibTrans" cxnId="{0F9E482E-389D-4FBF-AA0A-178F76A7A187}">
      <dgm:prSet/>
      <dgm:spPr/>
      <dgm:t>
        <a:bodyPr/>
        <a:lstStyle/>
        <a:p>
          <a:endParaRPr lang="en-US" sz="2000"/>
        </a:p>
      </dgm:t>
    </dgm:pt>
    <dgm:pt modelId="{30F0538E-7D08-4DB3-A122-94821AF9CC02}" type="pres">
      <dgm:prSet presAssocID="{D68B51EC-3873-4E09-9396-458789964AC6}" presName="Name0" presStyleCnt="0">
        <dgm:presLayoutVars>
          <dgm:dir/>
          <dgm:resizeHandles val="exact"/>
        </dgm:presLayoutVars>
      </dgm:prSet>
      <dgm:spPr/>
    </dgm:pt>
    <dgm:pt modelId="{FCC79DFA-ED94-4C93-9018-1B31264D3FEA}" type="pres">
      <dgm:prSet presAssocID="{6D21A966-08DC-4C7C-B43E-A8226E5D5239}" presName="node" presStyleLbl="node1" presStyleIdx="0" presStyleCnt="6">
        <dgm:presLayoutVars>
          <dgm:bulletEnabled val="1"/>
        </dgm:presLayoutVars>
      </dgm:prSet>
      <dgm:spPr/>
    </dgm:pt>
    <dgm:pt modelId="{20DCB734-2364-4727-B18D-1FCC5B407370}" type="pres">
      <dgm:prSet presAssocID="{248D56CA-65A3-4EC9-9A43-F9B7E3E1A79D}" presName="sibTrans" presStyleLbl="sibTrans1D1" presStyleIdx="0" presStyleCnt="5"/>
      <dgm:spPr/>
    </dgm:pt>
    <dgm:pt modelId="{0EF57F02-9AA0-4F4D-AC83-3AA9D1282909}" type="pres">
      <dgm:prSet presAssocID="{248D56CA-65A3-4EC9-9A43-F9B7E3E1A79D}" presName="connectorText" presStyleLbl="sibTrans1D1" presStyleIdx="0" presStyleCnt="5"/>
      <dgm:spPr/>
    </dgm:pt>
    <dgm:pt modelId="{38ADD75A-98F1-40F4-9B70-2B8D2D2188CF}" type="pres">
      <dgm:prSet presAssocID="{26CCA657-CA2F-4FD2-BEFA-A90B1A816C1F}" presName="node" presStyleLbl="node1" presStyleIdx="1" presStyleCnt="6">
        <dgm:presLayoutVars>
          <dgm:bulletEnabled val="1"/>
        </dgm:presLayoutVars>
      </dgm:prSet>
      <dgm:spPr/>
    </dgm:pt>
    <dgm:pt modelId="{804A1A1E-9C2B-4557-931B-47157CD876B4}" type="pres">
      <dgm:prSet presAssocID="{6615AF67-F87A-498E-BB9B-BCA63503A092}" presName="sibTrans" presStyleLbl="sibTrans1D1" presStyleIdx="1" presStyleCnt="5"/>
      <dgm:spPr/>
    </dgm:pt>
    <dgm:pt modelId="{E6A4304C-10EC-4AE6-9E95-0754553AE9A2}" type="pres">
      <dgm:prSet presAssocID="{6615AF67-F87A-498E-BB9B-BCA63503A092}" presName="connectorText" presStyleLbl="sibTrans1D1" presStyleIdx="1" presStyleCnt="5"/>
      <dgm:spPr/>
    </dgm:pt>
    <dgm:pt modelId="{DF13BAEE-19CF-41C9-B16B-3A5B19623001}" type="pres">
      <dgm:prSet presAssocID="{3E356A94-E2EA-4999-9147-317D403B16C1}" presName="node" presStyleLbl="node1" presStyleIdx="2" presStyleCnt="6">
        <dgm:presLayoutVars>
          <dgm:bulletEnabled val="1"/>
        </dgm:presLayoutVars>
      </dgm:prSet>
      <dgm:spPr/>
    </dgm:pt>
    <dgm:pt modelId="{688FF468-54E7-4394-AF53-8E1067521053}" type="pres">
      <dgm:prSet presAssocID="{F4576825-BC97-45BE-BC99-FF1301D7E153}" presName="sibTrans" presStyleLbl="sibTrans1D1" presStyleIdx="2" presStyleCnt="5"/>
      <dgm:spPr/>
    </dgm:pt>
    <dgm:pt modelId="{EA219C65-1BAC-416E-A151-1D3CC241201E}" type="pres">
      <dgm:prSet presAssocID="{F4576825-BC97-45BE-BC99-FF1301D7E153}" presName="connectorText" presStyleLbl="sibTrans1D1" presStyleIdx="2" presStyleCnt="5"/>
      <dgm:spPr/>
    </dgm:pt>
    <dgm:pt modelId="{EB59AD4F-C490-4AC0-BFB9-B952E136F342}" type="pres">
      <dgm:prSet presAssocID="{049BC0AB-3168-4C14-B1A0-37936665DDAC}" presName="node" presStyleLbl="node1" presStyleIdx="3" presStyleCnt="6">
        <dgm:presLayoutVars>
          <dgm:bulletEnabled val="1"/>
        </dgm:presLayoutVars>
      </dgm:prSet>
      <dgm:spPr/>
    </dgm:pt>
    <dgm:pt modelId="{DDC05228-FFCB-470B-8494-225FCC399008}" type="pres">
      <dgm:prSet presAssocID="{6A884FC8-F76D-451E-B64B-8015AEDFB8C0}" presName="sibTrans" presStyleLbl="sibTrans1D1" presStyleIdx="3" presStyleCnt="5"/>
      <dgm:spPr/>
    </dgm:pt>
    <dgm:pt modelId="{31F9CBC3-73FE-4246-81A8-871B29D72710}" type="pres">
      <dgm:prSet presAssocID="{6A884FC8-F76D-451E-B64B-8015AEDFB8C0}" presName="connectorText" presStyleLbl="sibTrans1D1" presStyleIdx="3" presStyleCnt="5"/>
      <dgm:spPr/>
    </dgm:pt>
    <dgm:pt modelId="{DB9E0EE9-3659-456C-9BDB-A35DFE9E46EE}" type="pres">
      <dgm:prSet presAssocID="{8C7BD0AE-A6F8-4739-966E-BD879EABD8C0}" presName="node" presStyleLbl="node1" presStyleIdx="4" presStyleCnt="6">
        <dgm:presLayoutVars>
          <dgm:bulletEnabled val="1"/>
        </dgm:presLayoutVars>
      </dgm:prSet>
      <dgm:spPr/>
    </dgm:pt>
    <dgm:pt modelId="{45677C5F-B2FE-478E-AAA2-4D0C44658276}" type="pres">
      <dgm:prSet presAssocID="{7A3DFFAB-3AF8-4C9A-8C63-9E0C139C1A26}" presName="sibTrans" presStyleLbl="sibTrans1D1" presStyleIdx="4" presStyleCnt="5"/>
      <dgm:spPr/>
    </dgm:pt>
    <dgm:pt modelId="{EC6AC35A-82DE-4BC9-B839-5CCD51417405}" type="pres">
      <dgm:prSet presAssocID="{7A3DFFAB-3AF8-4C9A-8C63-9E0C139C1A26}" presName="connectorText" presStyleLbl="sibTrans1D1" presStyleIdx="4" presStyleCnt="5"/>
      <dgm:spPr/>
    </dgm:pt>
    <dgm:pt modelId="{00680ACB-FE20-493E-96BF-E9FD585455B6}" type="pres">
      <dgm:prSet presAssocID="{86DD9726-9687-48B9-B7EF-859B48B744EF}" presName="node" presStyleLbl="node1" presStyleIdx="5" presStyleCnt="6">
        <dgm:presLayoutVars>
          <dgm:bulletEnabled val="1"/>
        </dgm:presLayoutVars>
      </dgm:prSet>
      <dgm:spPr/>
    </dgm:pt>
  </dgm:ptLst>
  <dgm:cxnLst>
    <dgm:cxn modelId="{506C2F00-F83E-4654-A87D-0AFB2BA2898C}" srcId="{D68B51EC-3873-4E09-9396-458789964AC6}" destId="{049BC0AB-3168-4C14-B1A0-37936665DDAC}" srcOrd="3" destOrd="0" parTransId="{5C8A4531-0CC0-40FE-A158-755821497653}" sibTransId="{6A884FC8-F76D-451E-B64B-8015AEDFB8C0}"/>
    <dgm:cxn modelId="{22D68D04-4AFC-49DD-9ED4-EEEAADC13A8D}" srcId="{D68B51EC-3873-4E09-9396-458789964AC6}" destId="{8C7BD0AE-A6F8-4739-966E-BD879EABD8C0}" srcOrd="4" destOrd="0" parTransId="{1249FBCB-4668-4787-8225-5D82E6494FEE}" sibTransId="{7A3DFFAB-3AF8-4C9A-8C63-9E0C139C1A26}"/>
    <dgm:cxn modelId="{50B92121-F143-4897-83CF-92020DE428F4}" srcId="{D68B51EC-3873-4E09-9396-458789964AC6}" destId="{26CCA657-CA2F-4FD2-BEFA-A90B1A816C1F}" srcOrd="1" destOrd="0" parTransId="{EE00FE41-B5B5-4210-BABE-61F5BB2EE309}" sibTransId="{6615AF67-F87A-498E-BB9B-BCA63503A092}"/>
    <dgm:cxn modelId="{2E7BE326-76A5-4879-9F3F-0AAAD03AFF70}" type="presOf" srcId="{86DD9726-9687-48B9-B7EF-859B48B744EF}" destId="{00680ACB-FE20-493E-96BF-E9FD585455B6}" srcOrd="0" destOrd="0" presId="urn:microsoft.com/office/officeart/2016/7/layout/RepeatingBendingProcessNew"/>
    <dgm:cxn modelId="{0F9E482E-389D-4FBF-AA0A-178F76A7A187}" srcId="{D68B51EC-3873-4E09-9396-458789964AC6}" destId="{86DD9726-9687-48B9-B7EF-859B48B744EF}" srcOrd="5" destOrd="0" parTransId="{A27297B9-58CB-4645-AF84-2E5C2FD67BE2}" sibTransId="{CBAC5AA7-3C69-4811-91A7-6C72420A33DC}"/>
    <dgm:cxn modelId="{12F23A30-A0E5-4658-918B-5E7FFC34D2E8}" type="presOf" srcId="{6615AF67-F87A-498E-BB9B-BCA63503A092}" destId="{E6A4304C-10EC-4AE6-9E95-0754553AE9A2}" srcOrd="1" destOrd="0" presId="urn:microsoft.com/office/officeart/2016/7/layout/RepeatingBendingProcessNew"/>
    <dgm:cxn modelId="{DC48D53C-92DD-4094-AC4E-423DEF436103}" type="presOf" srcId="{7A3DFFAB-3AF8-4C9A-8C63-9E0C139C1A26}" destId="{45677C5F-B2FE-478E-AAA2-4D0C44658276}" srcOrd="0" destOrd="0" presId="urn:microsoft.com/office/officeart/2016/7/layout/RepeatingBendingProcessNew"/>
    <dgm:cxn modelId="{D2A1F83F-F575-4AA5-A103-3CF3FBA26D1A}" type="presOf" srcId="{248D56CA-65A3-4EC9-9A43-F9B7E3E1A79D}" destId="{0EF57F02-9AA0-4F4D-AC83-3AA9D1282909}" srcOrd="1" destOrd="0" presId="urn:microsoft.com/office/officeart/2016/7/layout/RepeatingBendingProcessNew"/>
    <dgm:cxn modelId="{41C9B35D-B98F-4E71-A6E0-DA75E7D79777}" type="presOf" srcId="{8C7BD0AE-A6F8-4739-966E-BD879EABD8C0}" destId="{DB9E0EE9-3659-456C-9BDB-A35DFE9E46EE}" srcOrd="0" destOrd="0" presId="urn:microsoft.com/office/officeart/2016/7/layout/RepeatingBendingProcessNew"/>
    <dgm:cxn modelId="{0A4F3C42-CC32-49C5-8059-ED3D952E24F0}" type="presOf" srcId="{F4576825-BC97-45BE-BC99-FF1301D7E153}" destId="{EA219C65-1BAC-416E-A151-1D3CC241201E}" srcOrd="1" destOrd="0" presId="urn:microsoft.com/office/officeart/2016/7/layout/RepeatingBendingProcessNew"/>
    <dgm:cxn modelId="{9A1A6A66-48C0-4ADE-A1E1-B32EA9CCC052}" srcId="{D68B51EC-3873-4E09-9396-458789964AC6}" destId="{3E356A94-E2EA-4999-9147-317D403B16C1}" srcOrd="2" destOrd="0" parTransId="{FAF6B1CF-79A9-4BEA-AD5B-73FF386E6FC0}" sibTransId="{F4576825-BC97-45BE-BC99-FF1301D7E153}"/>
    <dgm:cxn modelId="{17C7FF6E-4A07-422C-B03A-2F7FD5654E62}" type="presOf" srcId="{6D21A966-08DC-4C7C-B43E-A8226E5D5239}" destId="{FCC79DFA-ED94-4C93-9018-1B31264D3FEA}" srcOrd="0" destOrd="0" presId="urn:microsoft.com/office/officeart/2016/7/layout/RepeatingBendingProcessNew"/>
    <dgm:cxn modelId="{455D7E70-6964-44F7-849B-A7016AFC14F3}" srcId="{D68B51EC-3873-4E09-9396-458789964AC6}" destId="{6D21A966-08DC-4C7C-B43E-A8226E5D5239}" srcOrd="0" destOrd="0" parTransId="{EDCC5483-E44E-4979-8215-8947FE4EA2B4}" sibTransId="{248D56CA-65A3-4EC9-9A43-F9B7E3E1A79D}"/>
    <dgm:cxn modelId="{AC312771-C9FB-4812-A3BB-7A45F4D0594A}" type="presOf" srcId="{3E356A94-E2EA-4999-9147-317D403B16C1}" destId="{DF13BAEE-19CF-41C9-B16B-3A5B19623001}" srcOrd="0" destOrd="0" presId="urn:microsoft.com/office/officeart/2016/7/layout/RepeatingBendingProcessNew"/>
    <dgm:cxn modelId="{5301A851-C3BA-4FCF-A6F6-F7B08A8B0441}" type="presOf" srcId="{049BC0AB-3168-4C14-B1A0-37936665DDAC}" destId="{EB59AD4F-C490-4AC0-BFB9-B952E136F342}" srcOrd="0" destOrd="0" presId="urn:microsoft.com/office/officeart/2016/7/layout/RepeatingBendingProcessNew"/>
    <dgm:cxn modelId="{D35A2D73-A68B-4174-BDCF-88DA331D61CF}" type="presOf" srcId="{7A3DFFAB-3AF8-4C9A-8C63-9E0C139C1A26}" destId="{EC6AC35A-82DE-4BC9-B839-5CCD51417405}" srcOrd="1" destOrd="0" presId="urn:microsoft.com/office/officeart/2016/7/layout/RepeatingBendingProcessNew"/>
    <dgm:cxn modelId="{D10FBF75-E200-42C1-89E7-DB7B76E112B3}" type="presOf" srcId="{6615AF67-F87A-498E-BB9B-BCA63503A092}" destId="{804A1A1E-9C2B-4557-931B-47157CD876B4}" srcOrd="0" destOrd="0" presId="urn:microsoft.com/office/officeart/2016/7/layout/RepeatingBendingProcessNew"/>
    <dgm:cxn modelId="{D7CC759D-A7C7-4F9D-B11C-A2D13FF440AD}" type="presOf" srcId="{248D56CA-65A3-4EC9-9A43-F9B7E3E1A79D}" destId="{20DCB734-2364-4727-B18D-1FCC5B407370}" srcOrd="0" destOrd="0" presId="urn:microsoft.com/office/officeart/2016/7/layout/RepeatingBendingProcessNew"/>
    <dgm:cxn modelId="{AD9629B7-D8B7-4C28-B403-2C339A3A6DC3}" type="presOf" srcId="{D68B51EC-3873-4E09-9396-458789964AC6}" destId="{30F0538E-7D08-4DB3-A122-94821AF9CC02}" srcOrd="0" destOrd="0" presId="urn:microsoft.com/office/officeart/2016/7/layout/RepeatingBendingProcessNew"/>
    <dgm:cxn modelId="{9CF2DEC4-F43D-4640-B255-E9BF2CF550D4}" type="presOf" srcId="{6A884FC8-F76D-451E-B64B-8015AEDFB8C0}" destId="{31F9CBC3-73FE-4246-81A8-871B29D72710}" srcOrd="1" destOrd="0" presId="urn:microsoft.com/office/officeart/2016/7/layout/RepeatingBendingProcessNew"/>
    <dgm:cxn modelId="{94846FDE-87FE-4BAE-98C5-3E9030C1752A}" type="presOf" srcId="{6A884FC8-F76D-451E-B64B-8015AEDFB8C0}" destId="{DDC05228-FFCB-470B-8494-225FCC399008}" srcOrd="0" destOrd="0" presId="urn:microsoft.com/office/officeart/2016/7/layout/RepeatingBendingProcessNew"/>
    <dgm:cxn modelId="{B1CBF4E1-8670-4A37-B801-7ACCB13EFB87}" type="presOf" srcId="{26CCA657-CA2F-4FD2-BEFA-A90B1A816C1F}" destId="{38ADD75A-98F1-40F4-9B70-2B8D2D2188CF}" srcOrd="0" destOrd="0" presId="urn:microsoft.com/office/officeart/2016/7/layout/RepeatingBendingProcessNew"/>
    <dgm:cxn modelId="{B1637BE4-8772-401F-85FF-8BE8972DA23A}" type="presOf" srcId="{F4576825-BC97-45BE-BC99-FF1301D7E153}" destId="{688FF468-54E7-4394-AF53-8E1067521053}" srcOrd="0" destOrd="0" presId="urn:microsoft.com/office/officeart/2016/7/layout/RepeatingBendingProcessNew"/>
    <dgm:cxn modelId="{5D00E341-4266-4E9D-BD7F-7BB8777AC5C6}" type="presParOf" srcId="{30F0538E-7D08-4DB3-A122-94821AF9CC02}" destId="{FCC79DFA-ED94-4C93-9018-1B31264D3FEA}" srcOrd="0" destOrd="0" presId="urn:microsoft.com/office/officeart/2016/7/layout/RepeatingBendingProcessNew"/>
    <dgm:cxn modelId="{478471CD-441F-400A-BB84-B6E0C2EC8A89}" type="presParOf" srcId="{30F0538E-7D08-4DB3-A122-94821AF9CC02}" destId="{20DCB734-2364-4727-B18D-1FCC5B407370}" srcOrd="1" destOrd="0" presId="urn:microsoft.com/office/officeart/2016/7/layout/RepeatingBendingProcessNew"/>
    <dgm:cxn modelId="{92215E3D-6286-4E1F-807F-B978D52D68A8}" type="presParOf" srcId="{20DCB734-2364-4727-B18D-1FCC5B407370}" destId="{0EF57F02-9AA0-4F4D-AC83-3AA9D1282909}" srcOrd="0" destOrd="0" presId="urn:microsoft.com/office/officeart/2016/7/layout/RepeatingBendingProcessNew"/>
    <dgm:cxn modelId="{B8DDE33B-66C3-4FED-8B62-0F10A0AE3932}" type="presParOf" srcId="{30F0538E-7D08-4DB3-A122-94821AF9CC02}" destId="{38ADD75A-98F1-40F4-9B70-2B8D2D2188CF}" srcOrd="2" destOrd="0" presId="urn:microsoft.com/office/officeart/2016/7/layout/RepeatingBendingProcessNew"/>
    <dgm:cxn modelId="{6714E045-E9F7-4CC4-A26F-E31FBBB918D5}" type="presParOf" srcId="{30F0538E-7D08-4DB3-A122-94821AF9CC02}" destId="{804A1A1E-9C2B-4557-931B-47157CD876B4}" srcOrd="3" destOrd="0" presId="urn:microsoft.com/office/officeart/2016/7/layout/RepeatingBendingProcessNew"/>
    <dgm:cxn modelId="{2256F1E2-163F-48DD-A0E8-27EE3D6B3496}" type="presParOf" srcId="{804A1A1E-9C2B-4557-931B-47157CD876B4}" destId="{E6A4304C-10EC-4AE6-9E95-0754553AE9A2}" srcOrd="0" destOrd="0" presId="urn:microsoft.com/office/officeart/2016/7/layout/RepeatingBendingProcessNew"/>
    <dgm:cxn modelId="{C7564896-944E-4D3E-B4F9-9ADD95A08DF7}" type="presParOf" srcId="{30F0538E-7D08-4DB3-A122-94821AF9CC02}" destId="{DF13BAEE-19CF-41C9-B16B-3A5B19623001}" srcOrd="4" destOrd="0" presId="urn:microsoft.com/office/officeart/2016/7/layout/RepeatingBendingProcessNew"/>
    <dgm:cxn modelId="{5A381550-F1A9-4CE7-8108-3C468D164E58}" type="presParOf" srcId="{30F0538E-7D08-4DB3-A122-94821AF9CC02}" destId="{688FF468-54E7-4394-AF53-8E1067521053}" srcOrd="5" destOrd="0" presId="urn:microsoft.com/office/officeart/2016/7/layout/RepeatingBendingProcessNew"/>
    <dgm:cxn modelId="{044C061E-6054-4887-8073-12A1DEB6822B}" type="presParOf" srcId="{688FF468-54E7-4394-AF53-8E1067521053}" destId="{EA219C65-1BAC-416E-A151-1D3CC241201E}" srcOrd="0" destOrd="0" presId="urn:microsoft.com/office/officeart/2016/7/layout/RepeatingBendingProcessNew"/>
    <dgm:cxn modelId="{128DF982-474D-4ED9-87BA-FC8E287A98C1}" type="presParOf" srcId="{30F0538E-7D08-4DB3-A122-94821AF9CC02}" destId="{EB59AD4F-C490-4AC0-BFB9-B952E136F342}" srcOrd="6" destOrd="0" presId="urn:microsoft.com/office/officeart/2016/7/layout/RepeatingBendingProcessNew"/>
    <dgm:cxn modelId="{DFE1C6FF-4807-440C-B870-05ABDAFD713D}" type="presParOf" srcId="{30F0538E-7D08-4DB3-A122-94821AF9CC02}" destId="{DDC05228-FFCB-470B-8494-225FCC399008}" srcOrd="7" destOrd="0" presId="urn:microsoft.com/office/officeart/2016/7/layout/RepeatingBendingProcessNew"/>
    <dgm:cxn modelId="{57DE93D7-7AF6-4875-B66E-40B534C3DB54}" type="presParOf" srcId="{DDC05228-FFCB-470B-8494-225FCC399008}" destId="{31F9CBC3-73FE-4246-81A8-871B29D72710}" srcOrd="0" destOrd="0" presId="urn:microsoft.com/office/officeart/2016/7/layout/RepeatingBendingProcessNew"/>
    <dgm:cxn modelId="{5708B26E-4C69-4F0A-97E2-BB583BE81FEF}" type="presParOf" srcId="{30F0538E-7D08-4DB3-A122-94821AF9CC02}" destId="{DB9E0EE9-3659-456C-9BDB-A35DFE9E46EE}" srcOrd="8" destOrd="0" presId="urn:microsoft.com/office/officeart/2016/7/layout/RepeatingBendingProcessNew"/>
    <dgm:cxn modelId="{75A322AC-1005-4454-9BA3-47AD0B53E9B1}" type="presParOf" srcId="{30F0538E-7D08-4DB3-A122-94821AF9CC02}" destId="{45677C5F-B2FE-478E-AAA2-4D0C44658276}" srcOrd="9" destOrd="0" presId="urn:microsoft.com/office/officeart/2016/7/layout/RepeatingBendingProcessNew"/>
    <dgm:cxn modelId="{7A93D6D2-ADD9-4427-82D0-E42E5997F020}" type="presParOf" srcId="{45677C5F-B2FE-478E-AAA2-4D0C44658276}" destId="{EC6AC35A-82DE-4BC9-B839-5CCD51417405}" srcOrd="0" destOrd="0" presId="urn:microsoft.com/office/officeart/2016/7/layout/RepeatingBendingProcessNew"/>
    <dgm:cxn modelId="{329AFB54-80A1-4D95-934B-F9021A3980A1}" type="presParOf" srcId="{30F0538E-7D08-4DB3-A122-94821AF9CC02}" destId="{00680ACB-FE20-493E-96BF-E9FD585455B6}"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DCB734-2364-4727-B18D-1FCC5B407370}">
      <dsp:nvSpPr>
        <dsp:cNvPr id="0" name=""/>
        <dsp:cNvSpPr/>
      </dsp:nvSpPr>
      <dsp:spPr>
        <a:xfrm>
          <a:off x="2615263" y="711165"/>
          <a:ext cx="546401" cy="91440"/>
        </a:xfrm>
        <a:custGeom>
          <a:avLst/>
          <a:gdLst/>
          <a:ahLst/>
          <a:cxnLst/>
          <a:rect l="0" t="0" r="0" b="0"/>
          <a:pathLst>
            <a:path>
              <a:moveTo>
                <a:pt x="0" y="45720"/>
              </a:moveTo>
              <a:lnTo>
                <a:pt x="54640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874038" y="753997"/>
        <a:ext cx="28850" cy="5775"/>
      </dsp:txXfrm>
    </dsp:sp>
    <dsp:sp modelId="{FCC79DFA-ED94-4C93-9018-1B31264D3FEA}">
      <dsp:nvSpPr>
        <dsp:cNvPr id="0" name=""/>
        <dsp:cNvSpPr/>
      </dsp:nvSpPr>
      <dsp:spPr>
        <a:xfrm>
          <a:off x="108358" y="4273"/>
          <a:ext cx="2508704" cy="150522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dirty="0"/>
            <a:t>Perspectives on employment relations (ER) and HRM</a:t>
          </a:r>
          <a:endParaRPr lang="en-US" sz="2400" kern="1200" dirty="0"/>
        </a:p>
      </dsp:txBody>
      <dsp:txXfrm>
        <a:off x="108358" y="4273"/>
        <a:ext cx="2508704" cy="1505222"/>
      </dsp:txXfrm>
    </dsp:sp>
    <dsp:sp modelId="{804A1A1E-9C2B-4557-931B-47157CD876B4}">
      <dsp:nvSpPr>
        <dsp:cNvPr id="0" name=""/>
        <dsp:cNvSpPr/>
      </dsp:nvSpPr>
      <dsp:spPr>
        <a:xfrm>
          <a:off x="1362710" y="1507696"/>
          <a:ext cx="3085706" cy="546401"/>
        </a:xfrm>
        <a:custGeom>
          <a:avLst/>
          <a:gdLst/>
          <a:ahLst/>
          <a:cxnLst/>
          <a:rect l="0" t="0" r="0" b="0"/>
          <a:pathLst>
            <a:path>
              <a:moveTo>
                <a:pt x="3085706" y="0"/>
              </a:moveTo>
              <a:lnTo>
                <a:pt x="3085706" y="290300"/>
              </a:lnTo>
              <a:lnTo>
                <a:pt x="0" y="290300"/>
              </a:lnTo>
              <a:lnTo>
                <a:pt x="0" y="546401"/>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827084" y="1778009"/>
        <a:ext cx="156959" cy="5775"/>
      </dsp:txXfrm>
    </dsp:sp>
    <dsp:sp modelId="{38ADD75A-98F1-40F4-9B70-2B8D2D2188CF}">
      <dsp:nvSpPr>
        <dsp:cNvPr id="0" name=""/>
        <dsp:cNvSpPr/>
      </dsp:nvSpPr>
      <dsp:spPr>
        <a:xfrm>
          <a:off x="3194064" y="4273"/>
          <a:ext cx="2508704" cy="150522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a:t>Actors in the employment relationship</a:t>
          </a:r>
          <a:endParaRPr lang="en-US" sz="2400" kern="1200"/>
        </a:p>
      </dsp:txBody>
      <dsp:txXfrm>
        <a:off x="3194064" y="4273"/>
        <a:ext cx="2508704" cy="1505222"/>
      </dsp:txXfrm>
    </dsp:sp>
    <dsp:sp modelId="{688FF468-54E7-4394-AF53-8E1067521053}">
      <dsp:nvSpPr>
        <dsp:cNvPr id="0" name=""/>
        <dsp:cNvSpPr/>
      </dsp:nvSpPr>
      <dsp:spPr>
        <a:xfrm>
          <a:off x="2615263" y="2793389"/>
          <a:ext cx="546401" cy="91440"/>
        </a:xfrm>
        <a:custGeom>
          <a:avLst/>
          <a:gdLst/>
          <a:ahLst/>
          <a:cxnLst/>
          <a:rect l="0" t="0" r="0" b="0"/>
          <a:pathLst>
            <a:path>
              <a:moveTo>
                <a:pt x="0" y="45720"/>
              </a:moveTo>
              <a:lnTo>
                <a:pt x="546401"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874038" y="2836221"/>
        <a:ext cx="28850" cy="5775"/>
      </dsp:txXfrm>
    </dsp:sp>
    <dsp:sp modelId="{DF13BAEE-19CF-41C9-B16B-3A5B19623001}">
      <dsp:nvSpPr>
        <dsp:cNvPr id="0" name=""/>
        <dsp:cNvSpPr/>
      </dsp:nvSpPr>
      <dsp:spPr>
        <a:xfrm>
          <a:off x="108358" y="2086498"/>
          <a:ext cx="2508704" cy="150522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a:t>Historical insight into ER</a:t>
          </a:r>
          <a:endParaRPr lang="en-US" sz="2400" kern="1200"/>
        </a:p>
      </dsp:txBody>
      <dsp:txXfrm>
        <a:off x="108358" y="2086498"/>
        <a:ext cx="2508704" cy="1505222"/>
      </dsp:txXfrm>
    </dsp:sp>
    <dsp:sp modelId="{DDC05228-FFCB-470B-8494-225FCC399008}">
      <dsp:nvSpPr>
        <dsp:cNvPr id="0" name=""/>
        <dsp:cNvSpPr/>
      </dsp:nvSpPr>
      <dsp:spPr>
        <a:xfrm>
          <a:off x="1362710" y="3589920"/>
          <a:ext cx="3085706" cy="546401"/>
        </a:xfrm>
        <a:custGeom>
          <a:avLst/>
          <a:gdLst/>
          <a:ahLst/>
          <a:cxnLst/>
          <a:rect l="0" t="0" r="0" b="0"/>
          <a:pathLst>
            <a:path>
              <a:moveTo>
                <a:pt x="3085706" y="0"/>
              </a:moveTo>
              <a:lnTo>
                <a:pt x="3085706" y="290300"/>
              </a:lnTo>
              <a:lnTo>
                <a:pt x="0" y="290300"/>
              </a:lnTo>
              <a:lnTo>
                <a:pt x="0" y="546401"/>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827084" y="3860233"/>
        <a:ext cx="156959" cy="5775"/>
      </dsp:txXfrm>
    </dsp:sp>
    <dsp:sp modelId="{EB59AD4F-C490-4AC0-BFB9-B952E136F342}">
      <dsp:nvSpPr>
        <dsp:cNvPr id="0" name=""/>
        <dsp:cNvSpPr/>
      </dsp:nvSpPr>
      <dsp:spPr>
        <a:xfrm>
          <a:off x="3194064" y="2086498"/>
          <a:ext cx="2508704" cy="150522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a:t>Context and trends</a:t>
          </a:r>
          <a:endParaRPr lang="en-US" sz="2400" kern="1200"/>
        </a:p>
      </dsp:txBody>
      <dsp:txXfrm>
        <a:off x="3194064" y="2086498"/>
        <a:ext cx="2508704" cy="1505222"/>
      </dsp:txXfrm>
    </dsp:sp>
    <dsp:sp modelId="{45677C5F-B2FE-478E-AAA2-4D0C44658276}">
      <dsp:nvSpPr>
        <dsp:cNvPr id="0" name=""/>
        <dsp:cNvSpPr/>
      </dsp:nvSpPr>
      <dsp:spPr>
        <a:xfrm>
          <a:off x="2615263" y="4875613"/>
          <a:ext cx="546401" cy="91440"/>
        </a:xfrm>
        <a:custGeom>
          <a:avLst/>
          <a:gdLst/>
          <a:ahLst/>
          <a:cxnLst/>
          <a:rect l="0" t="0" r="0" b="0"/>
          <a:pathLst>
            <a:path>
              <a:moveTo>
                <a:pt x="0" y="45720"/>
              </a:moveTo>
              <a:lnTo>
                <a:pt x="546401"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874038" y="4918446"/>
        <a:ext cx="28850" cy="5775"/>
      </dsp:txXfrm>
    </dsp:sp>
    <dsp:sp modelId="{DB9E0EE9-3659-456C-9BDB-A35DFE9E46EE}">
      <dsp:nvSpPr>
        <dsp:cNvPr id="0" name=""/>
        <dsp:cNvSpPr/>
      </dsp:nvSpPr>
      <dsp:spPr>
        <a:xfrm>
          <a:off x="108358" y="4168722"/>
          <a:ext cx="2508704" cy="150522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a:t>ER regulation</a:t>
          </a:r>
          <a:endParaRPr lang="en-US" sz="2400" kern="1200"/>
        </a:p>
      </dsp:txBody>
      <dsp:txXfrm>
        <a:off x="108358" y="4168722"/>
        <a:ext cx="2508704" cy="1505222"/>
      </dsp:txXfrm>
    </dsp:sp>
    <dsp:sp modelId="{00680ACB-FE20-493E-96BF-E9FD585455B6}">
      <dsp:nvSpPr>
        <dsp:cNvPr id="0" name=""/>
        <dsp:cNvSpPr/>
      </dsp:nvSpPr>
      <dsp:spPr>
        <a:xfrm>
          <a:off x="3194064" y="4168722"/>
          <a:ext cx="2508704" cy="150522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a:t>Employee voice</a:t>
          </a:r>
          <a:endParaRPr lang="en-US" sz="2400" kern="1200"/>
        </a:p>
      </dsp:txBody>
      <dsp:txXfrm>
        <a:off x="3194064" y="4168722"/>
        <a:ext cx="2508704" cy="15052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684CC3-87D9-42B8-B263-072D3BD033F7}">
      <dsp:nvSpPr>
        <dsp:cNvPr id="0" name=""/>
        <dsp:cNvSpPr/>
      </dsp:nvSpPr>
      <dsp:spPr>
        <a:xfrm>
          <a:off x="0" y="333683"/>
          <a:ext cx="6263640" cy="4536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6A9F25A-B02A-4442-B4C9-B7508255251F}">
      <dsp:nvSpPr>
        <dsp:cNvPr id="0" name=""/>
        <dsp:cNvSpPr/>
      </dsp:nvSpPr>
      <dsp:spPr>
        <a:xfrm>
          <a:off x="313182" y="68003"/>
          <a:ext cx="4384548" cy="5313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800100">
            <a:lnSpc>
              <a:spcPct val="90000"/>
            </a:lnSpc>
            <a:spcBef>
              <a:spcPct val="0"/>
            </a:spcBef>
            <a:spcAft>
              <a:spcPct val="35000"/>
            </a:spcAft>
            <a:buNone/>
          </a:pPr>
          <a:r>
            <a:rPr lang="en-GB" sz="1800" kern="1200"/>
            <a:t>Bargaining </a:t>
          </a:r>
          <a:endParaRPr lang="en-US" sz="1800" kern="1200"/>
        </a:p>
      </dsp:txBody>
      <dsp:txXfrm>
        <a:off x="339121" y="93942"/>
        <a:ext cx="4332670" cy="479482"/>
      </dsp:txXfrm>
    </dsp:sp>
    <dsp:sp modelId="{7F65701E-B660-4A05-B32B-0C07B87A7C8F}">
      <dsp:nvSpPr>
        <dsp:cNvPr id="0" name=""/>
        <dsp:cNvSpPr/>
      </dsp:nvSpPr>
      <dsp:spPr>
        <a:xfrm>
          <a:off x="0" y="1150163"/>
          <a:ext cx="6263640" cy="4536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6F3EEB1-1B19-4BF5-9C45-3EA0FDC82109}">
      <dsp:nvSpPr>
        <dsp:cNvPr id="0" name=""/>
        <dsp:cNvSpPr/>
      </dsp:nvSpPr>
      <dsp:spPr>
        <a:xfrm>
          <a:off x="313182" y="884483"/>
          <a:ext cx="4384548" cy="53136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800100">
            <a:lnSpc>
              <a:spcPct val="90000"/>
            </a:lnSpc>
            <a:spcBef>
              <a:spcPct val="0"/>
            </a:spcBef>
            <a:spcAft>
              <a:spcPct val="35000"/>
            </a:spcAft>
            <a:buNone/>
          </a:pPr>
          <a:r>
            <a:rPr lang="en-GB" sz="1800" kern="1200"/>
            <a:t>Managerial prerogative </a:t>
          </a:r>
          <a:endParaRPr lang="en-US" sz="1800" kern="1200"/>
        </a:p>
      </dsp:txBody>
      <dsp:txXfrm>
        <a:off x="339121" y="910422"/>
        <a:ext cx="4332670" cy="479482"/>
      </dsp:txXfrm>
    </dsp:sp>
    <dsp:sp modelId="{BC8CCD5D-E339-4172-927C-655984A86735}">
      <dsp:nvSpPr>
        <dsp:cNvPr id="0" name=""/>
        <dsp:cNvSpPr/>
      </dsp:nvSpPr>
      <dsp:spPr>
        <a:xfrm>
          <a:off x="0" y="1966643"/>
          <a:ext cx="6263640" cy="4536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CB3576E-5D7E-432E-A21E-9B5C21AD2B7F}">
      <dsp:nvSpPr>
        <dsp:cNvPr id="0" name=""/>
        <dsp:cNvSpPr/>
      </dsp:nvSpPr>
      <dsp:spPr>
        <a:xfrm>
          <a:off x="313182" y="1700963"/>
          <a:ext cx="4384548" cy="53136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800100">
            <a:lnSpc>
              <a:spcPct val="90000"/>
            </a:lnSpc>
            <a:spcBef>
              <a:spcPct val="0"/>
            </a:spcBef>
            <a:spcAft>
              <a:spcPct val="35000"/>
            </a:spcAft>
            <a:buNone/>
          </a:pPr>
          <a:r>
            <a:rPr lang="en-GB" sz="1800" kern="1200"/>
            <a:t>Involvement and participation mechanisms</a:t>
          </a:r>
          <a:endParaRPr lang="en-US" sz="1800" kern="1200"/>
        </a:p>
      </dsp:txBody>
      <dsp:txXfrm>
        <a:off x="339121" y="1726902"/>
        <a:ext cx="4332670" cy="479482"/>
      </dsp:txXfrm>
    </dsp:sp>
    <dsp:sp modelId="{396E337D-BA1D-435B-99E5-7906EB2501E3}">
      <dsp:nvSpPr>
        <dsp:cNvPr id="0" name=""/>
        <dsp:cNvSpPr/>
      </dsp:nvSpPr>
      <dsp:spPr>
        <a:xfrm>
          <a:off x="0" y="2783124"/>
          <a:ext cx="6263640" cy="453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36E7AD0-0C18-4FF1-B043-C3A5AAC3C784}">
      <dsp:nvSpPr>
        <dsp:cNvPr id="0" name=""/>
        <dsp:cNvSpPr/>
      </dsp:nvSpPr>
      <dsp:spPr>
        <a:xfrm>
          <a:off x="313182" y="2517443"/>
          <a:ext cx="4384548" cy="5313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800100">
            <a:lnSpc>
              <a:spcPct val="90000"/>
            </a:lnSpc>
            <a:spcBef>
              <a:spcPct val="0"/>
            </a:spcBef>
            <a:spcAft>
              <a:spcPct val="35000"/>
            </a:spcAft>
            <a:buNone/>
          </a:pPr>
          <a:r>
            <a:rPr lang="en-GB" sz="1800" kern="1200"/>
            <a:t>Employee engagement</a:t>
          </a:r>
          <a:endParaRPr lang="en-US" sz="1800" kern="1200"/>
        </a:p>
      </dsp:txBody>
      <dsp:txXfrm>
        <a:off x="339121" y="2543382"/>
        <a:ext cx="4332670" cy="479482"/>
      </dsp:txXfrm>
    </dsp:sp>
    <dsp:sp modelId="{01662ECA-3E24-45F1-90FC-6A820B862BC2}">
      <dsp:nvSpPr>
        <dsp:cNvPr id="0" name=""/>
        <dsp:cNvSpPr/>
      </dsp:nvSpPr>
      <dsp:spPr>
        <a:xfrm>
          <a:off x="0" y="3599604"/>
          <a:ext cx="6263640" cy="4536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49F2569-A9AF-4B9D-A7C0-C985DEEE6FED}">
      <dsp:nvSpPr>
        <dsp:cNvPr id="0" name=""/>
        <dsp:cNvSpPr/>
      </dsp:nvSpPr>
      <dsp:spPr>
        <a:xfrm>
          <a:off x="313182" y="3333923"/>
          <a:ext cx="4384548" cy="53136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800100">
            <a:lnSpc>
              <a:spcPct val="90000"/>
            </a:lnSpc>
            <a:spcBef>
              <a:spcPct val="0"/>
            </a:spcBef>
            <a:spcAft>
              <a:spcPct val="35000"/>
            </a:spcAft>
            <a:buNone/>
          </a:pPr>
          <a:r>
            <a:rPr lang="en-GB" sz="1800" kern="1200"/>
            <a:t>Third-part intervention </a:t>
          </a:r>
          <a:endParaRPr lang="en-US" sz="1800" kern="1200"/>
        </a:p>
      </dsp:txBody>
      <dsp:txXfrm>
        <a:off x="339121" y="3359862"/>
        <a:ext cx="4332670" cy="479482"/>
      </dsp:txXfrm>
    </dsp:sp>
    <dsp:sp modelId="{40C44DF6-B55D-4ADD-86DF-466B5BE8903A}">
      <dsp:nvSpPr>
        <dsp:cNvPr id="0" name=""/>
        <dsp:cNvSpPr/>
      </dsp:nvSpPr>
      <dsp:spPr>
        <a:xfrm>
          <a:off x="0" y="4416084"/>
          <a:ext cx="6263640" cy="10206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6128" tIns="374904" rIns="486128" bIns="128016" numCol="1" spcCol="1270" anchor="t" anchorCtr="0">
          <a:noAutofit/>
        </a:bodyPr>
        <a:lstStyle/>
        <a:p>
          <a:pPr marL="171450" lvl="1" indent="-171450" algn="l" defTabSz="800100">
            <a:lnSpc>
              <a:spcPct val="90000"/>
            </a:lnSpc>
            <a:spcBef>
              <a:spcPct val="0"/>
            </a:spcBef>
            <a:spcAft>
              <a:spcPct val="15000"/>
            </a:spcAft>
            <a:buChar char="•"/>
          </a:pPr>
          <a:r>
            <a:rPr lang="en-GB" sz="1800" kern="1200" dirty="0"/>
            <a:t>These processes are shaped by social, economic and political context</a:t>
          </a:r>
          <a:endParaRPr lang="en-US" sz="1800" kern="1200" dirty="0"/>
        </a:p>
      </dsp:txBody>
      <dsp:txXfrm>
        <a:off x="0" y="4416084"/>
        <a:ext cx="6263640" cy="1020600"/>
      </dsp:txXfrm>
    </dsp:sp>
    <dsp:sp modelId="{5A9E55F0-C970-41EB-9283-626FE395500E}">
      <dsp:nvSpPr>
        <dsp:cNvPr id="0" name=""/>
        <dsp:cNvSpPr/>
      </dsp:nvSpPr>
      <dsp:spPr>
        <a:xfrm>
          <a:off x="313182" y="4150404"/>
          <a:ext cx="4384548" cy="5313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800100">
            <a:lnSpc>
              <a:spcPct val="90000"/>
            </a:lnSpc>
            <a:spcBef>
              <a:spcPct val="0"/>
            </a:spcBef>
            <a:spcAft>
              <a:spcPct val="35000"/>
            </a:spcAft>
            <a:buNone/>
          </a:pPr>
          <a:r>
            <a:rPr lang="en-GB" sz="1800" kern="1200"/>
            <a:t>Industrial action</a:t>
          </a:r>
          <a:endParaRPr lang="en-US" sz="1800" kern="1200"/>
        </a:p>
      </dsp:txBody>
      <dsp:txXfrm>
        <a:off x="339121" y="4176343"/>
        <a:ext cx="4332670" cy="4794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C2212A-D7BE-4CE6-90A7-9BD16F5645DC}">
      <dsp:nvSpPr>
        <dsp:cNvPr id="0" name=""/>
        <dsp:cNvSpPr/>
      </dsp:nvSpPr>
      <dsp:spPr>
        <a:xfrm>
          <a:off x="0" y="75391"/>
          <a:ext cx="6666833" cy="260836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Through a trade union</a:t>
          </a:r>
          <a:endParaRPr lang="en-US" sz="3000" kern="1200"/>
        </a:p>
      </dsp:txBody>
      <dsp:txXfrm>
        <a:off x="127330" y="202721"/>
        <a:ext cx="6412173" cy="2353708"/>
      </dsp:txXfrm>
    </dsp:sp>
    <dsp:sp modelId="{7DDEF024-DD9D-44F4-A1C8-56D65CD4C16C}">
      <dsp:nvSpPr>
        <dsp:cNvPr id="0" name=""/>
        <dsp:cNvSpPr/>
      </dsp:nvSpPr>
      <dsp:spPr>
        <a:xfrm>
          <a:off x="0" y="2770160"/>
          <a:ext cx="6666833" cy="2608368"/>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Or by means of statutory constituted bodies e.g. Works Councils, which give employees rights to information, consultation &amp; participation in decision-making.</a:t>
          </a:r>
          <a:endParaRPr lang="en-US" sz="3000" kern="1200"/>
        </a:p>
      </dsp:txBody>
      <dsp:txXfrm>
        <a:off x="127330" y="2897490"/>
        <a:ext cx="6412173" cy="235370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DCB734-2364-4727-B18D-1FCC5B407370}">
      <dsp:nvSpPr>
        <dsp:cNvPr id="0" name=""/>
        <dsp:cNvSpPr/>
      </dsp:nvSpPr>
      <dsp:spPr>
        <a:xfrm>
          <a:off x="2615263" y="711165"/>
          <a:ext cx="546401" cy="91440"/>
        </a:xfrm>
        <a:custGeom>
          <a:avLst/>
          <a:gdLst/>
          <a:ahLst/>
          <a:cxnLst/>
          <a:rect l="0" t="0" r="0" b="0"/>
          <a:pathLst>
            <a:path>
              <a:moveTo>
                <a:pt x="0" y="45720"/>
              </a:moveTo>
              <a:lnTo>
                <a:pt x="54640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874038" y="753997"/>
        <a:ext cx="28850" cy="5775"/>
      </dsp:txXfrm>
    </dsp:sp>
    <dsp:sp modelId="{FCC79DFA-ED94-4C93-9018-1B31264D3FEA}">
      <dsp:nvSpPr>
        <dsp:cNvPr id="0" name=""/>
        <dsp:cNvSpPr/>
      </dsp:nvSpPr>
      <dsp:spPr>
        <a:xfrm>
          <a:off x="108358" y="4273"/>
          <a:ext cx="2508704" cy="150522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dirty="0"/>
            <a:t>Perspectives on employment relations (ER) and HRM</a:t>
          </a:r>
          <a:endParaRPr lang="en-US" sz="2400" kern="1200" dirty="0"/>
        </a:p>
      </dsp:txBody>
      <dsp:txXfrm>
        <a:off x="108358" y="4273"/>
        <a:ext cx="2508704" cy="1505222"/>
      </dsp:txXfrm>
    </dsp:sp>
    <dsp:sp modelId="{804A1A1E-9C2B-4557-931B-47157CD876B4}">
      <dsp:nvSpPr>
        <dsp:cNvPr id="0" name=""/>
        <dsp:cNvSpPr/>
      </dsp:nvSpPr>
      <dsp:spPr>
        <a:xfrm>
          <a:off x="1362710" y="1507696"/>
          <a:ext cx="3085706" cy="546401"/>
        </a:xfrm>
        <a:custGeom>
          <a:avLst/>
          <a:gdLst/>
          <a:ahLst/>
          <a:cxnLst/>
          <a:rect l="0" t="0" r="0" b="0"/>
          <a:pathLst>
            <a:path>
              <a:moveTo>
                <a:pt x="3085706" y="0"/>
              </a:moveTo>
              <a:lnTo>
                <a:pt x="3085706" y="290300"/>
              </a:lnTo>
              <a:lnTo>
                <a:pt x="0" y="290300"/>
              </a:lnTo>
              <a:lnTo>
                <a:pt x="0" y="546401"/>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827084" y="1778009"/>
        <a:ext cx="156959" cy="5775"/>
      </dsp:txXfrm>
    </dsp:sp>
    <dsp:sp modelId="{38ADD75A-98F1-40F4-9B70-2B8D2D2188CF}">
      <dsp:nvSpPr>
        <dsp:cNvPr id="0" name=""/>
        <dsp:cNvSpPr/>
      </dsp:nvSpPr>
      <dsp:spPr>
        <a:xfrm>
          <a:off x="3194064" y="4273"/>
          <a:ext cx="2508704" cy="150522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a:t>Actors in the employment relationship</a:t>
          </a:r>
          <a:endParaRPr lang="en-US" sz="2400" kern="1200"/>
        </a:p>
      </dsp:txBody>
      <dsp:txXfrm>
        <a:off x="3194064" y="4273"/>
        <a:ext cx="2508704" cy="1505222"/>
      </dsp:txXfrm>
    </dsp:sp>
    <dsp:sp modelId="{688FF468-54E7-4394-AF53-8E1067521053}">
      <dsp:nvSpPr>
        <dsp:cNvPr id="0" name=""/>
        <dsp:cNvSpPr/>
      </dsp:nvSpPr>
      <dsp:spPr>
        <a:xfrm>
          <a:off x="2615263" y="2793389"/>
          <a:ext cx="546401" cy="91440"/>
        </a:xfrm>
        <a:custGeom>
          <a:avLst/>
          <a:gdLst/>
          <a:ahLst/>
          <a:cxnLst/>
          <a:rect l="0" t="0" r="0" b="0"/>
          <a:pathLst>
            <a:path>
              <a:moveTo>
                <a:pt x="0" y="45720"/>
              </a:moveTo>
              <a:lnTo>
                <a:pt x="546401"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874038" y="2836221"/>
        <a:ext cx="28850" cy="5775"/>
      </dsp:txXfrm>
    </dsp:sp>
    <dsp:sp modelId="{DF13BAEE-19CF-41C9-B16B-3A5B19623001}">
      <dsp:nvSpPr>
        <dsp:cNvPr id="0" name=""/>
        <dsp:cNvSpPr/>
      </dsp:nvSpPr>
      <dsp:spPr>
        <a:xfrm>
          <a:off x="108358" y="2086498"/>
          <a:ext cx="2508704" cy="150522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a:t>Historical insight into ER</a:t>
          </a:r>
          <a:endParaRPr lang="en-US" sz="2400" kern="1200"/>
        </a:p>
      </dsp:txBody>
      <dsp:txXfrm>
        <a:off x="108358" y="2086498"/>
        <a:ext cx="2508704" cy="1505222"/>
      </dsp:txXfrm>
    </dsp:sp>
    <dsp:sp modelId="{DDC05228-FFCB-470B-8494-225FCC399008}">
      <dsp:nvSpPr>
        <dsp:cNvPr id="0" name=""/>
        <dsp:cNvSpPr/>
      </dsp:nvSpPr>
      <dsp:spPr>
        <a:xfrm>
          <a:off x="1362710" y="3589920"/>
          <a:ext cx="3085706" cy="546401"/>
        </a:xfrm>
        <a:custGeom>
          <a:avLst/>
          <a:gdLst/>
          <a:ahLst/>
          <a:cxnLst/>
          <a:rect l="0" t="0" r="0" b="0"/>
          <a:pathLst>
            <a:path>
              <a:moveTo>
                <a:pt x="3085706" y="0"/>
              </a:moveTo>
              <a:lnTo>
                <a:pt x="3085706" y="290300"/>
              </a:lnTo>
              <a:lnTo>
                <a:pt x="0" y="290300"/>
              </a:lnTo>
              <a:lnTo>
                <a:pt x="0" y="546401"/>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827084" y="3860233"/>
        <a:ext cx="156959" cy="5775"/>
      </dsp:txXfrm>
    </dsp:sp>
    <dsp:sp modelId="{EB59AD4F-C490-4AC0-BFB9-B952E136F342}">
      <dsp:nvSpPr>
        <dsp:cNvPr id="0" name=""/>
        <dsp:cNvSpPr/>
      </dsp:nvSpPr>
      <dsp:spPr>
        <a:xfrm>
          <a:off x="3194064" y="2086498"/>
          <a:ext cx="2508704" cy="150522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a:t>Context and trends</a:t>
          </a:r>
          <a:endParaRPr lang="en-US" sz="2400" kern="1200"/>
        </a:p>
      </dsp:txBody>
      <dsp:txXfrm>
        <a:off x="3194064" y="2086498"/>
        <a:ext cx="2508704" cy="1505222"/>
      </dsp:txXfrm>
    </dsp:sp>
    <dsp:sp modelId="{45677C5F-B2FE-478E-AAA2-4D0C44658276}">
      <dsp:nvSpPr>
        <dsp:cNvPr id="0" name=""/>
        <dsp:cNvSpPr/>
      </dsp:nvSpPr>
      <dsp:spPr>
        <a:xfrm>
          <a:off x="2615263" y="4875613"/>
          <a:ext cx="546401" cy="91440"/>
        </a:xfrm>
        <a:custGeom>
          <a:avLst/>
          <a:gdLst/>
          <a:ahLst/>
          <a:cxnLst/>
          <a:rect l="0" t="0" r="0" b="0"/>
          <a:pathLst>
            <a:path>
              <a:moveTo>
                <a:pt x="0" y="45720"/>
              </a:moveTo>
              <a:lnTo>
                <a:pt x="546401"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874038" y="4918446"/>
        <a:ext cx="28850" cy="5775"/>
      </dsp:txXfrm>
    </dsp:sp>
    <dsp:sp modelId="{DB9E0EE9-3659-456C-9BDB-A35DFE9E46EE}">
      <dsp:nvSpPr>
        <dsp:cNvPr id="0" name=""/>
        <dsp:cNvSpPr/>
      </dsp:nvSpPr>
      <dsp:spPr>
        <a:xfrm>
          <a:off x="108358" y="4168722"/>
          <a:ext cx="2508704" cy="150522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a:t>ER regulation</a:t>
          </a:r>
          <a:endParaRPr lang="en-US" sz="2400" kern="1200"/>
        </a:p>
      </dsp:txBody>
      <dsp:txXfrm>
        <a:off x="108358" y="4168722"/>
        <a:ext cx="2508704" cy="1505222"/>
      </dsp:txXfrm>
    </dsp:sp>
    <dsp:sp modelId="{00680ACB-FE20-493E-96BF-E9FD585455B6}">
      <dsp:nvSpPr>
        <dsp:cNvPr id="0" name=""/>
        <dsp:cNvSpPr/>
      </dsp:nvSpPr>
      <dsp:spPr>
        <a:xfrm>
          <a:off x="3194064" y="4168722"/>
          <a:ext cx="2508704" cy="150522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a:t>Employee voice</a:t>
          </a:r>
          <a:endParaRPr lang="en-US" sz="2400" kern="1200"/>
        </a:p>
      </dsp:txBody>
      <dsp:txXfrm>
        <a:off x="3194064" y="4168722"/>
        <a:ext cx="2508704" cy="1505222"/>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D80B21-AD0A-4DC7-A086-255D156C3D0D}" type="datetimeFigureOut">
              <a:rPr lang="en-GB" smtClean="0"/>
              <a:t>01/02/2022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64C6D1-6C9B-443F-A4F4-539F2960CE9A}" type="slidenum">
              <a:rPr lang="en-GB" smtClean="0"/>
              <a:t>‹#›</a:t>
            </a:fld>
            <a:endParaRPr lang="en-GB"/>
          </a:p>
        </p:txBody>
      </p:sp>
    </p:spTree>
    <p:extLst>
      <p:ext uri="{BB962C8B-B14F-4D97-AF65-F5344CB8AC3E}">
        <p14:creationId xmlns:p14="http://schemas.microsoft.com/office/powerpoint/2010/main" val="23007843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managementstudyhq.com/conflict-management.html" TargetMode="External"/><Relationship Id="rId2" Type="http://schemas.openxmlformats.org/officeDocument/2006/relationships/slide" Target="../slides/slide5.xml"/><Relationship Id="rId1" Type="http://schemas.openxmlformats.org/officeDocument/2006/relationships/notesMaster" Target="../notesMasters/notesMaster1.xml"/><Relationship Id="rId5" Type="http://schemas.openxmlformats.org/officeDocument/2006/relationships/hyperlink" Target="https://www.managementstudyhq.com/factors-affecting-decision-making.html" TargetMode="External"/><Relationship Id="rId4" Type="http://schemas.openxmlformats.org/officeDocument/2006/relationships/hyperlink" Target="https://www.managementstudyhq.com/characteristics-and-steps-of-negotiation-process.html" TargetMode="External"/></Relationships>
</file>

<file path=ppt/notesSlides/_rels/notesSlide4.xml.rels><?xml version="1.0" encoding="UTF-8" standalone="yes"?>
<Relationships xmlns="http://schemas.openxmlformats.org/package/2006/relationships"><Relationship Id="rId8" Type="http://schemas.openxmlformats.org/officeDocument/2006/relationships/hyperlink" Target="https://www.gov.uk/government/publications/good-work-the-taylor-review-of-modern-working-practices" TargetMode="External"/><Relationship Id="rId3" Type="http://schemas.openxmlformats.org/officeDocument/2006/relationships/hyperlink" Target="https://www.cipd.co.uk/knowledge/fundamentals/emp-law/terms-conditions/contracts-factsheet/" TargetMode="External"/><Relationship Id="rId7" Type="http://schemas.openxmlformats.org/officeDocument/2006/relationships/hyperlink" Target="https://www.cipd.co.uk/knowledge/strategy/analytics/workforce-reporting-factsheet/" TargetMode="External"/><Relationship Id="rId2" Type="http://schemas.openxmlformats.org/officeDocument/2006/relationships/slide" Target="../slides/slide6.xml"/><Relationship Id="rId1" Type="http://schemas.openxmlformats.org/officeDocument/2006/relationships/notesMaster" Target="../notesMasters/notesMaster1.xml"/><Relationship Id="rId6" Type="http://schemas.openxmlformats.org/officeDocument/2006/relationships/hyperlink" Target="https://www.cipd.co.uk/knowledge/fundamentals/relations/flexible-working/factsheet/" TargetMode="External"/><Relationship Id="rId5" Type="http://schemas.openxmlformats.org/officeDocument/2006/relationships/hyperlink" Target="https://www.cipd.co.uk/knowledge/work/trends/gig-economy-hub/" TargetMode="External"/><Relationship Id="rId4" Type="http://schemas.openxmlformats.org/officeDocument/2006/relationships/hyperlink" Target="https://www.cipd.co.uk/news-views/brexit-hub/"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onlinelibrary.wiley.com/doi/full/10.1111/ijmr.12077" TargetMode="External"/><Relationship Id="rId2" Type="http://schemas.openxmlformats.org/officeDocument/2006/relationships/slide" Target="../slides/slide21.xml"/><Relationship Id="rId1" Type="http://schemas.openxmlformats.org/officeDocument/2006/relationships/notesMaster" Target="../notesMasters/notesMaster1.xml"/><Relationship Id="rId4" Type="http://schemas.openxmlformats.org/officeDocument/2006/relationships/hyperlink" Target="http://engageforsuccess.org/nailing-the-evidence" TargetMode="Externa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acas.org.uk/early-conciliation"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www.acas.org.uk/index.aspx?articleid=2174"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cipd.co.uk/knowledge/fundamentals/relations/communication/factsheet/" TargetMode="External"/><Relationship Id="rId2" Type="http://schemas.openxmlformats.org/officeDocument/2006/relationships/slide" Target="../slides/slide30.xml"/><Relationship Id="rId1" Type="http://schemas.openxmlformats.org/officeDocument/2006/relationships/notesMaster" Target="../notesMasters/notesMaster1.xml"/><Relationship Id="rId5" Type="http://schemas.openxmlformats.org/officeDocument/2006/relationships/hyperlink" Target="http://articles.baltimoresun.com/1993-09-05/business/1993248189_1_nummi-assembly-plant-fremont-plant" TargetMode="External"/><Relationship Id="rId4" Type="http://schemas.openxmlformats.org/officeDocument/2006/relationships/hyperlink" Target="https://www.cipd.co.uk/knowledge/work/technology/employee-voice-report/" TargetMode="Externa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www.cipd.co.uk/knowledge/culture/well-being/" TargetMode="External"/><Relationship Id="rId2" Type="http://schemas.openxmlformats.org/officeDocument/2006/relationships/slide" Target="../slides/slide33.xml"/><Relationship Id="rId1" Type="http://schemas.openxmlformats.org/officeDocument/2006/relationships/notesMaster" Target="../notesMasters/notesMaster1.xml"/><Relationship Id="rId4" Type="http://schemas.openxmlformats.org/officeDocument/2006/relationships/hyperlink" Target="https://www.cipd.co.uk/knowledge/fundamentals/relations/engagement/factsheet/"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838200" lvl="1" indent="-381000">
              <a:buFont typeface="Arial" charset="0"/>
              <a:buAutoNum type="arabicPeriod"/>
            </a:pPr>
            <a:r>
              <a:rPr lang="en-GB" dirty="0">
                <a:cs typeface="Arial" charset="0"/>
              </a:rPr>
              <a:t>Regulatory focused e.g. Gennard and Judge (2010: 225): ‘The purpose of employment relations is to establish rules, regulations and agreements to regulate the employment relationship’</a:t>
            </a:r>
          </a:p>
          <a:p>
            <a:pPr marL="838200" lvl="1" indent="-381000">
              <a:buFont typeface="Arial" charset="0"/>
              <a:buAutoNum type="arabicPeriod"/>
            </a:pPr>
            <a:r>
              <a:rPr lang="en-GB" dirty="0">
                <a:cs typeface="Arial" charset="0"/>
              </a:rPr>
              <a:t>Relationship-based e.g. CIPD Factsheet (2018): ‘</a:t>
            </a:r>
            <a:r>
              <a:rPr lang="en-GB" dirty="0"/>
              <a:t>Today, employee relations is seen as focusing on both individual and collective relationships in the workplace, with an increasing emphasis on helping line managers establish trust-based relationships with employees. A positive climate of employee relations - with high levels of employee involvement, commitment and engagement - can improve business outcomes as well as contribute to employees' well-being.’</a:t>
            </a:r>
          </a:p>
          <a:p>
            <a:pPr marL="0" marR="0" lvl="0" indent="0" algn="l" defTabSz="914400" rtl="0" eaLnBrk="1" fontAlgn="auto" latinLnBrk="0" hangingPunct="1">
              <a:lnSpc>
                <a:spcPct val="100000"/>
              </a:lnSpc>
              <a:spcBef>
                <a:spcPts val="0"/>
              </a:spcBef>
              <a:spcAft>
                <a:spcPts val="0"/>
              </a:spcAft>
              <a:buClrTx/>
              <a:buSzTx/>
              <a:buFont typeface="Arial" charset="0"/>
              <a:buNone/>
              <a:tabLst/>
              <a:defRPr/>
            </a:pPr>
            <a:endParaRPr lang="en-GB" dirty="0"/>
          </a:p>
          <a:p>
            <a:pPr marL="0" marR="0" lvl="0" indent="0" algn="just" defTabSz="914400" rtl="0" eaLnBrk="1" fontAlgn="auto" latinLnBrk="0" hangingPunct="1">
              <a:lnSpc>
                <a:spcPct val="100000"/>
              </a:lnSpc>
              <a:spcBef>
                <a:spcPts val="0"/>
              </a:spcBef>
              <a:spcAft>
                <a:spcPts val="0"/>
              </a:spcAft>
              <a:buClrTx/>
              <a:buSzTx/>
              <a:buFont typeface="Arial" charset="0"/>
              <a:buNone/>
              <a:tabLst/>
              <a:defRPr/>
            </a:pPr>
            <a:r>
              <a:rPr lang="en-GB" b="0" dirty="0"/>
              <a:t>Current climate:</a:t>
            </a:r>
          </a:p>
          <a:p>
            <a:pPr algn="just"/>
            <a:r>
              <a:rPr lang="en-GB" sz="1200" b="0" i="0" kern="1200" dirty="0">
                <a:solidFill>
                  <a:schemeClr val="tx1"/>
                </a:solidFill>
                <a:effectLst/>
                <a:latin typeface="+mn-lt"/>
                <a:ea typeface="+mn-ea"/>
                <a:cs typeface="+mn-cs"/>
              </a:rPr>
              <a:t>The COVID-19 pandemic has increased the potential for conflict in organisations considerably and presents a significant employee relations challenge. Many organisations are likely to be under extreme pressure given the stringent new health and safety requirements and many will also be facing additional operational demands. The virus itself is having an unequal impact on different employee groups and individuals, for example, according to age, gender, ethnicity and levels of health. Some employees will have caring responsibilities; some will have been on furlough, while others may have had increased work demands. Facilitating a return to a safe physical workplace will also bring considerable pressure to bear on managers and employees. Some organisations will need to reorganise and even make redundancies.</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All these factors mean that employers need to consult and communicate with the workforce regularly and take people’s views on board, including working with recognised trade unions and employee representatives. Employers need to recognise the increased potential for conflict among employees in the current climate and ensure managers are equipped to have sensitive and supportive conversations with people. They should promote fairness and consistency, whilst also being flexible in the support they provide to meet people’s individual circumstances.</a:t>
            </a:r>
          </a:p>
          <a:p>
            <a:pPr marL="0" marR="0" lvl="0" indent="0" algn="l" defTabSz="914400" rtl="0" eaLnBrk="1" fontAlgn="auto" latinLnBrk="0" hangingPunct="1">
              <a:lnSpc>
                <a:spcPct val="100000"/>
              </a:lnSpc>
              <a:spcBef>
                <a:spcPts val="0"/>
              </a:spcBef>
              <a:spcAft>
                <a:spcPts val="0"/>
              </a:spcAft>
              <a:buClrTx/>
              <a:buSzTx/>
              <a:buFont typeface="Arial" charset="0"/>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 typeface="Arial" charset="0"/>
              <a:buNone/>
              <a:tabLst/>
              <a:defRPr/>
            </a:pPr>
            <a:endParaRPr lang="en-GB" dirty="0"/>
          </a:p>
          <a:p>
            <a:pPr marL="838200" lvl="1" indent="-381000">
              <a:buFont typeface="Arial" charset="0"/>
              <a:buAutoNum type="arabicPeriod"/>
            </a:pPr>
            <a:endParaRPr lang="en-GB" dirty="0">
              <a:cs typeface="Arial" charset="0"/>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3</a:t>
            </a:fld>
            <a:endParaRPr lang="en-GB"/>
          </a:p>
        </p:txBody>
      </p:sp>
    </p:spTree>
    <p:extLst>
      <p:ext uri="{BB962C8B-B14F-4D97-AF65-F5344CB8AC3E}">
        <p14:creationId xmlns:p14="http://schemas.microsoft.com/office/powerpoint/2010/main" val="15631196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C64C6D1-6C9B-443F-A4F4-539F2960CE9A}" type="slidenum">
              <a:rPr lang="en-GB" smtClean="0"/>
              <a:t>4</a:t>
            </a:fld>
            <a:endParaRPr lang="en-GB"/>
          </a:p>
        </p:txBody>
      </p:sp>
    </p:spTree>
    <p:extLst>
      <p:ext uri="{BB962C8B-B14F-4D97-AF65-F5344CB8AC3E}">
        <p14:creationId xmlns:p14="http://schemas.microsoft.com/office/powerpoint/2010/main" val="14587761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pPr>
            <a:r>
              <a:rPr lang="en-GB" sz="2400" b="1" u="sng" dirty="0"/>
              <a:t>Unitarist perspective</a:t>
            </a:r>
          </a:p>
          <a:p>
            <a:pPr>
              <a:spcBef>
                <a:spcPts val="0"/>
              </a:spcBef>
            </a:pPr>
            <a:endParaRPr lang="en-GB" sz="2400" b="1" u="sng" dirty="0"/>
          </a:p>
          <a:p>
            <a:pPr marL="800100" lvl="1" indent="-342900">
              <a:spcBef>
                <a:spcPts val="0"/>
              </a:spcBef>
              <a:buFont typeface="Arial" panose="020B0604020202020204" pitchFamily="34" charset="0"/>
              <a:buChar char="•"/>
            </a:pPr>
            <a:r>
              <a:rPr lang="en-GB" sz="2000" i="1" dirty="0"/>
              <a:t>Implies shared values and objectives</a:t>
            </a:r>
          </a:p>
          <a:p>
            <a:pPr marL="800100" lvl="1" indent="-342900">
              <a:spcBef>
                <a:spcPts val="0"/>
              </a:spcBef>
              <a:buFont typeface="Arial" panose="020B0604020202020204" pitchFamily="34" charset="0"/>
              <a:buChar char="•"/>
            </a:pPr>
            <a:r>
              <a:rPr lang="en-GB" sz="2000" i="1" dirty="0"/>
              <a:t>Conflict due to misunderstanding or agitation</a:t>
            </a:r>
          </a:p>
          <a:p>
            <a:pPr marL="800100" lvl="1" indent="-342900">
              <a:spcBef>
                <a:spcPts val="0"/>
              </a:spcBef>
              <a:buFont typeface="Arial" panose="020B0604020202020204" pitchFamily="34" charset="0"/>
              <a:buChar char="•"/>
            </a:pPr>
            <a:r>
              <a:rPr lang="en-GB" sz="2000" i="1" dirty="0"/>
              <a:t>Legitimises managerial prerogative and authority - </a:t>
            </a:r>
            <a:r>
              <a:rPr lang="en-GB" sz="2000" i="1" dirty="0">
                <a:cs typeface="Arial" charset="0"/>
              </a:rPr>
              <a:t>A united team who pull together behind the authority of the manager in order to pursue the organisation’s goals </a:t>
            </a:r>
          </a:p>
          <a:p>
            <a:pPr lvl="0">
              <a:spcBef>
                <a:spcPts val="0"/>
              </a:spcBef>
            </a:pPr>
            <a:endParaRPr lang="en-GB" sz="2000" i="0" dirty="0"/>
          </a:p>
          <a:p>
            <a:pPr fontAlgn="base"/>
            <a:r>
              <a:rPr lang="en-GB" sz="1200" b="0" i="0" kern="1200" dirty="0">
                <a:solidFill>
                  <a:schemeClr val="tx1"/>
                </a:solidFill>
                <a:effectLst/>
                <a:latin typeface="+mn-lt"/>
                <a:ea typeface="+mn-ea"/>
                <a:cs typeface="+mn-cs"/>
              </a:rPr>
              <a:t>Under a unitarist approach, ER is grounded in mutual co-operation, individual treatment, team-work and shared goals. Work place </a:t>
            </a:r>
            <a:r>
              <a:rPr lang="en-GB" sz="1200" b="0" i="0" u="none" strike="noStrike" kern="1200" dirty="0">
                <a:solidFill>
                  <a:schemeClr val="tx1"/>
                </a:solidFill>
                <a:effectLst/>
                <a:latin typeface="+mn-lt"/>
                <a:ea typeface="+mn-ea"/>
                <a:cs typeface="+mn-cs"/>
                <a:hlinkClick r:id="rId3"/>
              </a:rPr>
              <a:t>conflict</a:t>
            </a:r>
            <a:r>
              <a:rPr lang="en-GB" sz="1200" b="0" i="0" kern="1200" dirty="0">
                <a:solidFill>
                  <a:schemeClr val="tx1"/>
                </a:solidFill>
                <a:effectLst/>
                <a:latin typeface="+mn-lt"/>
                <a:ea typeface="+mn-ea"/>
                <a:cs typeface="+mn-cs"/>
              </a:rPr>
              <a:t> is seen as a temporary aberration, resulting from poor management or from employees who do not mix well with the organization’s culture.</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Unions co-operate with the management and the management’s right to manage is accepted because there is no ‘we-they’ feeling. The underlying assumption is that everyone benefits when the focus is on common interest and promotion of harmony.</a:t>
            </a:r>
          </a:p>
          <a:p>
            <a:pPr fontAlgn="base"/>
            <a:endParaRPr lang="en-GB" sz="1200" b="0" i="0" u="none" strike="noStrike" kern="1200" dirty="0">
              <a:solidFill>
                <a:schemeClr val="tx1"/>
              </a:solidFill>
              <a:effectLst/>
              <a:latin typeface="+mn-lt"/>
              <a:ea typeface="+mn-ea"/>
              <a:cs typeface="+mn-cs"/>
              <a:hlinkClick r:id="" action="ppaction://noaction"/>
            </a:endParaRPr>
          </a:p>
          <a:p>
            <a:pPr fontAlgn="base"/>
            <a:r>
              <a:rPr lang="en-GB" sz="1200" b="0" i="0" u="none" strike="noStrike" kern="1200" dirty="0">
                <a:solidFill>
                  <a:schemeClr val="tx1"/>
                </a:solidFill>
                <a:effectLst/>
                <a:latin typeface="+mn-lt"/>
                <a:ea typeface="+mn-ea"/>
                <a:cs typeface="+mn-cs"/>
                <a:hlinkClick r:id="" action="ppaction://noaction"/>
              </a:rPr>
              <a:t>Conflict</a:t>
            </a:r>
            <a:r>
              <a:rPr lang="en-GB" sz="1200" b="0" i="0" kern="1200" dirty="0">
                <a:solidFill>
                  <a:schemeClr val="tx1"/>
                </a:solidFill>
                <a:effectLst/>
                <a:latin typeface="+mn-lt"/>
                <a:ea typeface="+mn-ea"/>
                <a:cs typeface="+mn-cs"/>
              </a:rPr>
              <a:t> in the form of strikes is not only regarded as unnecessary, but destructive.</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Advocates of the unitary approach emphasise a reactive ER strategy. They seek direct </a:t>
            </a:r>
            <a:r>
              <a:rPr lang="en-GB" sz="1200" b="0" i="0" u="none" strike="noStrike" kern="1200" dirty="0">
                <a:solidFill>
                  <a:schemeClr val="tx1"/>
                </a:solidFill>
                <a:effectLst/>
                <a:latin typeface="+mn-lt"/>
                <a:ea typeface="+mn-ea"/>
                <a:cs typeface="+mn-cs"/>
                <a:hlinkClick r:id="rId4"/>
              </a:rPr>
              <a:t>negotiations</a:t>
            </a:r>
            <a:r>
              <a:rPr lang="en-GB" sz="1200" b="0" i="0" kern="1200" dirty="0">
                <a:solidFill>
                  <a:schemeClr val="tx1"/>
                </a:solidFill>
                <a:effectLst/>
                <a:latin typeface="+mn-lt"/>
                <a:ea typeface="+mn-ea"/>
                <a:cs typeface="+mn-cs"/>
              </a:rPr>
              <a:t> with employees; participation of government, tribunals and unions are not sought or are seen as being necessary for achieving harmonious employee relations.</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The unitarist approach is criticised as being a tool for seducing employees away from unionism, and for being manipulative and exploitative.</a:t>
            </a:r>
          </a:p>
          <a:p>
            <a:pPr lvl="0">
              <a:spcBef>
                <a:spcPts val="0"/>
              </a:spcBef>
            </a:pPr>
            <a:endParaRPr lang="en-GB" sz="2000" i="0" dirty="0"/>
          </a:p>
          <a:p>
            <a:pPr>
              <a:spcBef>
                <a:spcPts val="0"/>
              </a:spcBef>
            </a:pPr>
            <a:r>
              <a:rPr lang="pt-BR" sz="2400" b="1" u="sng" dirty="0"/>
              <a:t>Pluralist perspective</a:t>
            </a:r>
          </a:p>
          <a:p>
            <a:pPr>
              <a:spcBef>
                <a:spcPts val="0"/>
              </a:spcBef>
            </a:pPr>
            <a:endParaRPr lang="en-GB" sz="2400" b="1" dirty="0"/>
          </a:p>
          <a:p>
            <a:pPr marL="800100" lvl="1" indent="-342900">
              <a:spcBef>
                <a:spcPts val="0"/>
              </a:spcBef>
              <a:buFont typeface="Arial" panose="020B0604020202020204" pitchFamily="34" charset="0"/>
              <a:buChar char="•"/>
            </a:pPr>
            <a:r>
              <a:rPr lang="en-GB" sz="2000" i="1" dirty="0"/>
              <a:t>Conflict is inevitable - employers and employees have different interests</a:t>
            </a:r>
          </a:p>
          <a:p>
            <a:pPr marL="800100" lvl="1" indent="-342900">
              <a:spcBef>
                <a:spcPts val="0"/>
              </a:spcBef>
              <a:buFont typeface="Arial" panose="020B0604020202020204" pitchFamily="34" charset="0"/>
              <a:buChar char="•"/>
            </a:pPr>
            <a:r>
              <a:rPr lang="en-GB" sz="2000" i="1" dirty="0"/>
              <a:t>ER is about minimising and resolving conflict</a:t>
            </a:r>
          </a:p>
          <a:p>
            <a:pPr marL="800100" lvl="1" indent="-342900">
              <a:spcBef>
                <a:spcPts val="0"/>
              </a:spcBef>
              <a:buFont typeface="Arial" panose="020B0604020202020204" pitchFamily="34" charset="0"/>
              <a:buChar char="•"/>
            </a:pPr>
            <a:r>
              <a:rPr lang="en-GB" sz="2000" i="1" dirty="0"/>
              <a:t>Government and state plays a neutral role</a:t>
            </a:r>
          </a:p>
          <a:p>
            <a:pPr lvl="0">
              <a:spcBef>
                <a:spcPts val="0"/>
              </a:spcBef>
            </a:pPr>
            <a:endParaRPr lang="en-GB" sz="2000" i="1" dirty="0"/>
          </a:p>
          <a:p>
            <a:pPr fontAlgn="base"/>
            <a:r>
              <a:rPr lang="en-GB" sz="1200" b="0" i="0" kern="1200" dirty="0">
                <a:solidFill>
                  <a:schemeClr val="tx1"/>
                </a:solidFill>
                <a:effectLst/>
                <a:latin typeface="+mn-lt"/>
                <a:ea typeface="+mn-ea"/>
                <a:cs typeface="+mn-cs"/>
              </a:rPr>
              <a:t>The pluralist approach departs from the unitarist approach. The pluralistic approach believes:</a:t>
            </a:r>
          </a:p>
          <a:p>
            <a:pPr lvl="1" fontAlgn="base"/>
            <a:r>
              <a:rPr lang="en-GB" sz="1200" b="0" i="0" kern="1200" dirty="0">
                <a:solidFill>
                  <a:schemeClr val="tx1"/>
                </a:solidFill>
                <a:effectLst/>
                <a:latin typeface="+mn-lt"/>
                <a:ea typeface="+mn-ea"/>
                <a:cs typeface="+mn-cs"/>
              </a:rPr>
              <a:t>1. Organisations are coalitions of competing interests: employer vs. employee</a:t>
            </a:r>
          </a:p>
          <a:p>
            <a:pPr lvl="1" fontAlgn="base"/>
            <a:r>
              <a:rPr lang="en-GB" sz="1200" b="0" i="0" kern="1200" dirty="0">
                <a:solidFill>
                  <a:schemeClr val="tx1"/>
                </a:solidFill>
                <a:effectLst/>
                <a:latin typeface="+mn-lt"/>
                <a:ea typeface="+mn-ea"/>
                <a:cs typeface="+mn-cs"/>
              </a:rPr>
              <a:t>2. Trade unions are legitimate representatives of employee interests</a:t>
            </a:r>
          </a:p>
          <a:p>
            <a:pPr lvl="1" fontAlgn="base"/>
            <a:r>
              <a:rPr lang="en-GB" sz="1200" b="0" i="0" kern="1200" dirty="0">
                <a:solidFill>
                  <a:schemeClr val="tx1"/>
                </a:solidFill>
                <a:effectLst/>
                <a:latin typeface="+mn-lt"/>
                <a:ea typeface="+mn-ea"/>
                <a:cs typeface="+mn-cs"/>
              </a:rPr>
              <a:t>3. Stability in ER is the product of concessions and compromises between management and unions/employees</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Legitimacy of the management’s authority is not automatically accepted. Conflict between the management and workers is understood as inevitable and, in fact, is viewed as conducive for innovation and growth. Employees join unions to protect their interests and influence </a:t>
            </a:r>
            <a:r>
              <a:rPr lang="en-GB" sz="1200" b="0" i="0" u="none" strike="noStrike" kern="1200" dirty="0">
                <a:solidFill>
                  <a:schemeClr val="tx1"/>
                </a:solidFill>
                <a:effectLst/>
                <a:latin typeface="+mn-lt"/>
                <a:ea typeface="+mn-ea"/>
                <a:cs typeface="+mn-cs"/>
                <a:hlinkClick r:id="rId5"/>
              </a:rPr>
              <a:t>decision-making</a:t>
            </a:r>
            <a:r>
              <a:rPr lang="en-GB" sz="1200" b="0" i="0" kern="1200" dirty="0">
                <a:solidFill>
                  <a:schemeClr val="tx1"/>
                </a:solidFill>
                <a:effectLst/>
                <a:latin typeface="+mn-lt"/>
                <a:ea typeface="+mn-ea"/>
                <a:cs typeface="+mn-cs"/>
              </a:rPr>
              <a:t> by the management. Unions balance the power between the management and employees. In the pluralistic approach, therefore, a strong union is not only desirable, but necessary. </a:t>
            </a:r>
          </a:p>
          <a:p>
            <a:pPr fontAlgn="base"/>
            <a:endParaRPr lang="en-GB" sz="1200" b="0" i="0" kern="1200" dirty="0">
              <a:solidFill>
                <a:schemeClr val="tx1"/>
              </a:solidFill>
              <a:effectLst/>
              <a:latin typeface="+mn-lt"/>
              <a:ea typeface="+mn-ea"/>
              <a:cs typeface="+mn-cs"/>
            </a:endParaRPr>
          </a:p>
          <a:p>
            <a:pPr lvl="0">
              <a:spcBef>
                <a:spcPts val="0"/>
              </a:spcBef>
            </a:pPr>
            <a:endParaRPr lang="en-GB" sz="2000" i="1" dirty="0"/>
          </a:p>
          <a:p>
            <a:pPr>
              <a:spcBef>
                <a:spcPts val="0"/>
              </a:spcBef>
            </a:pPr>
            <a:r>
              <a:rPr lang="en-GB" sz="2400" b="1" u="sng" dirty="0"/>
              <a:t>Radical perspective or Marxist approach (least common)</a:t>
            </a:r>
          </a:p>
          <a:p>
            <a:pPr lvl="1">
              <a:spcBef>
                <a:spcPts val="0"/>
              </a:spcBef>
            </a:pPr>
            <a:endParaRPr lang="en-GB" sz="2000" i="1" dirty="0"/>
          </a:p>
          <a:p>
            <a:pPr marL="800100" lvl="1" indent="-342900">
              <a:spcBef>
                <a:spcPts val="0"/>
              </a:spcBef>
              <a:buFont typeface="Arial" panose="020B0604020202020204" pitchFamily="34" charset="0"/>
              <a:buChar char="•"/>
            </a:pPr>
            <a:r>
              <a:rPr lang="en-GB" sz="2000" i="1" dirty="0"/>
              <a:t>Conflict is inherent in capitalist system</a:t>
            </a:r>
          </a:p>
          <a:p>
            <a:pPr marL="800100" lvl="1" indent="-342900">
              <a:spcBef>
                <a:spcPts val="0"/>
              </a:spcBef>
              <a:buFont typeface="Arial" panose="020B0604020202020204" pitchFamily="34" charset="0"/>
              <a:buChar char="•"/>
            </a:pPr>
            <a:r>
              <a:rPr lang="en-GB" sz="2000" i="1" dirty="0"/>
              <a:t>State represents the interests of capital</a:t>
            </a:r>
          </a:p>
          <a:p>
            <a:pPr marL="800100" lvl="1" indent="-342900">
              <a:spcBef>
                <a:spcPts val="0"/>
              </a:spcBef>
              <a:buFont typeface="Arial" panose="020B0604020202020204" pitchFamily="34" charset="0"/>
              <a:buChar char="•"/>
            </a:pPr>
            <a:r>
              <a:rPr lang="en-GB" sz="2000" i="1" dirty="0"/>
              <a:t>Conflict can only be resolved by removal of capitalism itself</a:t>
            </a:r>
          </a:p>
          <a:p>
            <a:pPr lvl="1">
              <a:spcBef>
                <a:spcPts val="0"/>
              </a:spcBef>
            </a:pPr>
            <a:endParaRPr lang="en-GB" sz="2000" i="1" dirty="0"/>
          </a:p>
          <a:p>
            <a:pPr fontAlgn="base"/>
            <a:r>
              <a:rPr lang="en-GB" sz="1200" b="0" i="0" kern="1200" dirty="0">
                <a:solidFill>
                  <a:schemeClr val="tx1"/>
                </a:solidFill>
                <a:effectLst/>
                <a:latin typeface="+mn-lt"/>
                <a:ea typeface="+mn-ea"/>
                <a:cs typeface="+mn-cs"/>
              </a:rPr>
              <a:t>Marxists, like pluralists, regard conflict between employers and employees as inevitable. However, whilst pluralists believe that conflict is inevitable in organisations, as a result of competing interest groups, Marxists see conflict as a product of the capitalist society.</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Trade unions are seen as labours reaction to exploitation by capital, as well as a weapon to bring about a revolutionary social change. Concerns with wage-related disputes are secondary. Trade unions focus on improving the position of workers within the capitalist system.</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Marxists regard state intervention via legislation and the creation of industrial tribunals as supporting management’s interest rather than ensuring a balance between the competing groups. This view is in contrast to the belief of the pluralists who argue that state intervention is necessary to protect the overall interest of society.</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To Marxists, the pluralist approach is supportive of capitalism, the unitary approach is anathema*. Consequently, enterprise bargaining, employee participation, co-operative work culture, and that which helps usher in cordial ER are not acceptable to Marxists. Such initiatives are regarded as nothing more than sophisticated management techniques designed to reinforce management control and the continuation of the capitalist system.</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*ana-the-ma: something or someone that one vehemently dislikes.</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5</a:t>
            </a:fld>
            <a:endParaRPr lang="en-GB"/>
          </a:p>
        </p:txBody>
      </p:sp>
    </p:spTree>
    <p:extLst>
      <p:ext uri="{BB962C8B-B14F-4D97-AF65-F5344CB8AC3E}">
        <p14:creationId xmlns:p14="http://schemas.microsoft.com/office/powerpoint/2010/main" val="14884716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Economic</a:t>
            </a:r>
          </a:p>
          <a:p>
            <a:endParaRPr lang="en-GB" dirty="0"/>
          </a:p>
          <a:p>
            <a:r>
              <a:rPr lang="en-GB" dirty="0"/>
              <a:t>At its most basic level, the employment relationship is a matter of economics = Individuals offer their skills and abilities to an employer for a price</a:t>
            </a:r>
          </a:p>
          <a:p>
            <a:endParaRPr lang="en-GB" dirty="0"/>
          </a:p>
          <a:p>
            <a:r>
              <a:rPr lang="en-GB" dirty="0"/>
              <a:t>Economic considerations, such as wages, salaries, and levels of benefits, are major factors in individual and firm decisions to establish the employment relationship.</a:t>
            </a:r>
          </a:p>
          <a:p>
            <a:endParaRPr lang="en-GB" dirty="0"/>
          </a:p>
          <a:p>
            <a:r>
              <a:rPr lang="en-GB" dirty="0"/>
              <a:t>Economic forces and markets also exert a strong influence on the employment relationship. The vast majority of private employers operate in market environments and many are subject to competition that is global in scale. Even public employers are indirectly subject to market forces to the extent that these determine levels of government funding.</a:t>
            </a:r>
          </a:p>
          <a:p>
            <a:endParaRPr lang="en-GB" dirty="0"/>
          </a:p>
          <a:p>
            <a:r>
              <a:rPr lang="en-GB" dirty="0"/>
              <a:t>Neoclassical economics provides the dominant theoretical approach to understanding the employment relationship as an economic transaction. This theory stresses that individuals make utility-maximizing (satisfaction) choices and firms make profit-maximizing choices, based on market-determined prices they cannot influence. In a perfectly competitive environment, the choices they make lead to optimal outcomes for individuals, firms, and society as a whole.</a:t>
            </a:r>
          </a:p>
          <a:p>
            <a:endParaRPr lang="en-GB" dirty="0"/>
          </a:p>
          <a:p>
            <a:r>
              <a:rPr lang="en-GB" dirty="0"/>
              <a:t>Neoclassical economics: </a:t>
            </a:r>
            <a:r>
              <a:rPr lang="en-GB" sz="1200" b="0" i="0" kern="1200" dirty="0">
                <a:solidFill>
                  <a:schemeClr val="tx1"/>
                </a:solidFill>
                <a:effectLst/>
                <a:latin typeface="+mn-lt"/>
                <a:ea typeface="+mn-ea"/>
                <a:cs typeface="+mn-cs"/>
              </a:rPr>
              <a:t>Neoclassical economics is a broad theory that focuses on supply and demand as the driving forces behind the production, pricing, and consumption of goods and services. It emerged in around 1900 to compete with the earlier theories of classical economics.</a:t>
            </a:r>
          </a:p>
          <a:p>
            <a:endParaRPr lang="en-GB" sz="1200" b="0" i="0" kern="1200" dirty="0">
              <a:solidFill>
                <a:schemeClr val="tx1"/>
              </a:solidFill>
              <a:effectLst/>
              <a:latin typeface="+mn-lt"/>
              <a:ea typeface="+mn-ea"/>
              <a:cs typeface="+mn-cs"/>
            </a:endParaRP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Classical economists assume that the most important factor in a product's price is its cost of production.</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Neoclassical economists argue that the consumer's perception of a product's value is the driving factor in its price.</a:t>
            </a:r>
          </a:p>
          <a:p>
            <a:endParaRPr lang="en-GB" dirty="0"/>
          </a:p>
          <a:p>
            <a:endParaRPr lang="en-GB" dirty="0"/>
          </a:p>
          <a:p>
            <a:r>
              <a:rPr lang="en-GB" b="1" dirty="0"/>
              <a:t>Psychological contract</a:t>
            </a:r>
          </a:p>
          <a:p>
            <a:r>
              <a:rPr lang="en-GB" sz="1200" b="0" i="0" kern="1200" dirty="0">
                <a:solidFill>
                  <a:schemeClr val="tx1"/>
                </a:solidFill>
                <a:effectLst/>
                <a:latin typeface="+mn-lt"/>
                <a:ea typeface="+mn-ea"/>
                <a:cs typeface="+mn-cs"/>
              </a:rPr>
              <a:t>The term 'psychological contract' refers to individuals’ expectations, beliefs, ambitions and obligations, as perceived by the employer and the employee. The concept emerged in the early 1960s and is core to understanding the employment relationship.</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Drawing on insights from </a:t>
            </a:r>
            <a:r>
              <a:rPr lang="en-GB" sz="1200" b="1" i="0" kern="1200" dirty="0">
                <a:solidFill>
                  <a:schemeClr val="tx1"/>
                </a:solidFill>
                <a:effectLst/>
                <a:latin typeface="+mn-lt"/>
                <a:ea typeface="+mn-ea"/>
                <a:cs typeface="+mn-cs"/>
              </a:rPr>
              <a:t>psychology </a:t>
            </a:r>
            <a:r>
              <a:rPr lang="en-GB" sz="1200" b="0" i="0" kern="1200" dirty="0">
                <a:solidFill>
                  <a:schemeClr val="tx1"/>
                </a:solidFill>
                <a:effectLst/>
                <a:latin typeface="+mn-lt"/>
                <a:ea typeface="+mn-ea"/>
                <a:cs typeface="+mn-cs"/>
              </a:rPr>
              <a:t>and </a:t>
            </a:r>
            <a:r>
              <a:rPr lang="en-GB" sz="1200" b="1" i="0" kern="1200" dirty="0">
                <a:solidFill>
                  <a:schemeClr val="tx1"/>
                </a:solidFill>
                <a:effectLst/>
                <a:latin typeface="+mn-lt"/>
                <a:ea typeface="+mn-ea"/>
                <a:cs typeface="+mn-cs"/>
              </a:rPr>
              <a:t>organisational behaviour</a:t>
            </a:r>
            <a:r>
              <a:rPr lang="en-GB" sz="1200" b="0" i="0" kern="1200" dirty="0">
                <a:solidFill>
                  <a:schemeClr val="tx1"/>
                </a:solidFill>
                <a:effectLst/>
                <a:latin typeface="+mn-lt"/>
                <a:ea typeface="+mn-ea"/>
                <a:cs typeface="+mn-cs"/>
              </a:rPr>
              <a:t>, it provides a powerful rationale for employers to pay attention to the ’human’ side of the employment relationship. Although the notion of psychological contract describes the expectations of both employers and workers, the concept has been mainly studied from the perspective of the employee.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psychological contract differs from a legal </a:t>
            </a:r>
            <a:r>
              <a:rPr lang="en-GB" sz="1200" b="0" i="0" u="sng" kern="1200" dirty="0">
                <a:solidFill>
                  <a:schemeClr val="tx1"/>
                </a:solidFill>
                <a:effectLst/>
                <a:latin typeface="+mn-lt"/>
                <a:ea typeface="+mn-ea"/>
                <a:cs typeface="+mn-cs"/>
                <a:hlinkClick r:id="rId3" tooltip="Contracts of employment factsheet"/>
              </a:rPr>
              <a:t>contract of employment</a:t>
            </a:r>
            <a:r>
              <a:rPr lang="en-GB" sz="1200" b="0" i="0" kern="1200" dirty="0">
                <a:solidFill>
                  <a:schemeClr val="tx1"/>
                </a:solidFill>
                <a:effectLst/>
                <a:latin typeface="+mn-lt"/>
                <a:ea typeface="+mn-ea"/>
                <a:cs typeface="+mn-cs"/>
              </a:rPr>
              <a:t> which offers a limited reality of the employment relationship. The legal contract refers to an agreement, usually written and singed, about the mutual obligations of the employer and the worker. The psychological contract, on the other hand, describes how the parties themselves understand their relationship, their own views of commitment and what they can expect to receive in return. The psychological contract isn’t generally enforceable. However, courts may be influenced by a view of the underlying relationship between employer and employee, for example in interpreting the common-law duty to show mutual trust and confidence.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People’s perceptions of employers’ obligations are often informal and imprecise. They may be inferred from actions (even towards other employees) or from what has happened in the past. For example, an employee who observes a manager granting a flexible working request may expect similar treatment from their own manager.</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Another source of expectation is statements made by the employer to the individual. Examples of this might be seen in the recruitment process, in performance reviews, or publicly (such as in the statement of organisation’s values).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There isn’t a definitive list of expectations and obligations describing the content of the psychological contract. Broadly, the psychological contract may cover the following aspects of the employment relationship:</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Job security</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Career prospects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Training and development</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Perceived fairness of pay and benefits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Managerial support</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Employer’s reputation and impact on the society</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quality of the psychological contract heavily influences how employees behave from day to day and is based on employees’ sense of fairness and trust, and their belief that the employer is honouring the 'deal' between them.</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When workers perceive that the contributions they make to the organisation and what they receive back from the employer are balanced, there can be positive outcomes for the organisation. For example, workers who perform better, demonstrate more ‘extra-role behaviours’, and indicate a higher level of commitment to the organisation. A violation (or breach) of the psychological contract by the employer can have sudden and powerful consequences for people and organisations. It can lead to negatively affecting job satisfaction, commitment, performance, and increase turnover.</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Breaches of the psychological contract by an employer are not always avoidable. External factors like negative economic outlook can impact the ’deal’ between the business and its people. However, organisations can avoid many negative outcomes if they demonstrate fairness in how they deal with the situation, even if they can’t promise positive outcomes for all. Employee consultation is an important part of this.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psychological contract is a dynamic concept that can be applied to understand varying employer-worker relationships. Yet, patterns and trends can be observed over time. For many years the traditional psychological contract focused on the promise of job security, whereas now it focuses much more on learning and development, to ensure individuals remain employable over the course of their careers. Employers should not underestimate the impact of individual differences; some people may not be interested in the concept of a job for life (and may actively want to move between jobs and change careers), whilst others still value job security.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Changes affecting the expectations of workers include:</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Uncertain economic conditions (for example, the impact of </a:t>
            </a:r>
            <a:r>
              <a:rPr lang="en-GB" sz="1200" b="0" i="0" u="sng" kern="1200" dirty="0">
                <a:solidFill>
                  <a:schemeClr val="tx1"/>
                </a:solidFill>
                <a:effectLst/>
                <a:latin typeface="+mn-lt"/>
                <a:ea typeface="+mn-ea"/>
                <a:cs typeface="+mn-cs"/>
                <a:hlinkClick r:id="rId4" tooltip="Brexit hub"/>
              </a:rPr>
              <a:t>Brexit</a:t>
            </a:r>
            <a:r>
              <a:rPr lang="en-GB" sz="1200" b="0" i="0" kern="1200" dirty="0">
                <a:solidFill>
                  <a:schemeClr val="tx1"/>
                </a:solidFill>
                <a:effectLst/>
                <a:latin typeface="+mn-lt"/>
                <a:ea typeface="+mn-ea"/>
                <a:cs typeface="+mn-cs"/>
              </a:rPr>
              <a:t>)</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Technological changes automating production processes and shaping skill demands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rise in atypical contracts and the '</a:t>
            </a:r>
            <a:r>
              <a:rPr lang="en-GB" sz="1200" b="0" i="0" u="sng" kern="1200" dirty="0">
                <a:solidFill>
                  <a:schemeClr val="tx1"/>
                </a:solidFill>
                <a:effectLst/>
                <a:latin typeface="+mn-lt"/>
                <a:ea typeface="+mn-ea"/>
                <a:cs typeface="+mn-cs"/>
                <a:hlinkClick r:id="rId5" tooltip="The gig economy hub"/>
              </a:rPr>
              <a:t>gig economy</a:t>
            </a:r>
            <a:r>
              <a:rPr lang="en-GB" sz="1200" b="0" i="0" kern="1200" dirty="0">
                <a:solidFill>
                  <a:schemeClr val="tx1"/>
                </a:solidFill>
                <a:effectLst/>
                <a:latin typeface="+mn-lt"/>
                <a:ea typeface="+mn-ea"/>
                <a:cs typeface="+mn-cs"/>
              </a:rPr>
              <a:t>', creating a highly competitive global marketplace for some and offering extended career opportunities to others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More employees expecting to </a:t>
            </a:r>
            <a:r>
              <a:rPr lang="en-GB" sz="1200" b="0" i="0" u="sng" kern="1200" dirty="0">
                <a:solidFill>
                  <a:schemeClr val="tx1"/>
                </a:solidFill>
                <a:effectLst/>
                <a:latin typeface="+mn-lt"/>
                <a:ea typeface="+mn-ea"/>
                <a:cs typeface="+mn-cs"/>
                <a:hlinkClick r:id="rId6" tooltip="Flexible working practices factsheet"/>
              </a:rPr>
              <a:t>work flexibly</a:t>
            </a:r>
            <a:endParaRPr lang="en-GB" sz="1200" b="0" i="0" kern="1200" dirty="0">
              <a:solidFill>
                <a:schemeClr val="tx1"/>
              </a:solidFill>
              <a:effectLst/>
              <a:latin typeface="+mn-lt"/>
              <a:ea typeface="+mn-ea"/>
              <a:cs typeface="+mn-cs"/>
            </a:endParaRP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Organisations downsizing and delayering, putting more pressure on remaining employees.</a:t>
            </a:r>
          </a:p>
          <a:p>
            <a:pPr marL="628650" lvl="1" indent="-171450">
              <a:buFont typeface="Arial" panose="020B0604020202020204" pitchFamily="34" charset="0"/>
              <a:buChar char="•"/>
            </a:pPr>
            <a:r>
              <a:rPr lang="en-GB" sz="1200" b="0" i="0" u="sng" kern="1200" dirty="0">
                <a:solidFill>
                  <a:schemeClr val="tx1"/>
                </a:solidFill>
                <a:effectLst/>
                <a:latin typeface="+mn-lt"/>
                <a:ea typeface="+mn-ea"/>
                <a:cs typeface="+mn-cs"/>
                <a:hlinkClick r:id="rId7" tooltip="Human capital measurement and reporting factsheet"/>
              </a:rPr>
              <a:t>Human capital</a:t>
            </a:r>
            <a:r>
              <a:rPr lang="en-GB" sz="1200" b="0" i="0" kern="1200" dirty="0">
                <a:solidFill>
                  <a:schemeClr val="tx1"/>
                </a:solidFill>
                <a:effectLst/>
                <a:latin typeface="+mn-lt"/>
                <a:ea typeface="+mn-ea"/>
                <a:cs typeface="+mn-cs"/>
              </a:rPr>
              <a:t> being increasingly recognised as a source of competitive advantage</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public nature of corporate scandals, enabled by the media, that can undermine employees’ trust in their employer</a:t>
            </a:r>
          </a:p>
          <a:p>
            <a:pPr marL="0" indent="0">
              <a:buFont typeface="Arial" panose="020B0604020202020204" pitchFamily="34" charset="0"/>
              <a:buNone/>
            </a:pP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this changing context, employers should pay attention to the key drivers of the psychological contract and employment relationship to be able to attract and retain key talent.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response to change and uncertainty in today’s work environment, the UK government has committed to creating ‘Good Work’ and job quality, as highlighted in the 2017 </a:t>
            </a:r>
            <a:r>
              <a:rPr lang="en-GB" sz="1200" b="0" i="0" u="sng" kern="1200" dirty="0">
                <a:solidFill>
                  <a:schemeClr val="tx1"/>
                </a:solidFill>
                <a:effectLst/>
                <a:latin typeface="+mn-lt"/>
                <a:ea typeface="+mn-ea"/>
                <a:cs typeface="+mn-cs"/>
                <a:hlinkClick r:id="rId8" tooltip="Taylor Review of Modern Working Practices"/>
              </a:rPr>
              <a:t>Taylor Review of modern working practices</a:t>
            </a:r>
            <a:r>
              <a:rPr lang="en-GB" sz="1200" b="0" i="0" kern="1200" dirty="0">
                <a:solidFill>
                  <a:schemeClr val="tx1"/>
                </a:solidFill>
                <a:effectLst/>
                <a:latin typeface="+mn-lt"/>
                <a:ea typeface="+mn-ea"/>
                <a:cs typeface="+mn-cs"/>
              </a:rPr>
              <a:t>. More about this is available on Moodle and in your self-directed activities (see Scheme of Work).</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6</a:t>
            </a:fld>
            <a:endParaRPr lang="en-GB"/>
          </a:p>
        </p:txBody>
      </p:sp>
    </p:spTree>
    <p:extLst>
      <p:ext uri="{BB962C8B-B14F-4D97-AF65-F5344CB8AC3E}">
        <p14:creationId xmlns:p14="http://schemas.microsoft.com/office/powerpoint/2010/main" val="9988181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A74F7143-3262-4712-BBAC-9EEC69AABB0A}" type="slidenum">
              <a:rPr lang="en-GB" smtClean="0"/>
              <a:t>7</a:t>
            </a:fld>
            <a:endParaRPr lang="en-GB"/>
          </a:p>
        </p:txBody>
      </p:sp>
    </p:spTree>
    <p:extLst>
      <p:ext uri="{BB962C8B-B14F-4D97-AF65-F5344CB8AC3E}">
        <p14:creationId xmlns:p14="http://schemas.microsoft.com/office/powerpoint/2010/main" val="579588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Who are employers?</a:t>
            </a:r>
          </a:p>
          <a:p>
            <a:r>
              <a:rPr lang="en-GB" dirty="0"/>
              <a:t>An employer is a purchaser of labour. At its core, an employer is comprised of the owners of a private, for-profit organization, or those who control a not-for-profit/public sector organisation:</a:t>
            </a:r>
          </a:p>
          <a:p>
            <a:pPr marL="628650" lvl="1" indent="-171450">
              <a:buFont typeface="Arial" panose="020B0604020202020204" pitchFamily="34" charset="0"/>
              <a:buChar char="•"/>
            </a:pPr>
            <a:r>
              <a:rPr lang="en-GB" dirty="0"/>
              <a:t>Executive, managerial and supervisory employees are often considered part of the ‘employer’, as they frequently act as an agent of their employer in managing other employees. Employers are typically modelled at maximising profits, in a private organisation, or optimising an objective function, in not-for-profit/government organisations (Manning, 2003; Wachter, 2004)</a:t>
            </a:r>
          </a:p>
          <a:p>
            <a:endParaRPr lang="en-GB" dirty="0"/>
          </a:p>
          <a:p>
            <a:endParaRPr lang="en-GB" dirty="0"/>
          </a:p>
          <a:p>
            <a:r>
              <a:rPr lang="en-GB" sz="1200" b="1" i="0" kern="1200" dirty="0">
                <a:solidFill>
                  <a:schemeClr val="tx1"/>
                </a:solidFill>
                <a:effectLst/>
                <a:latin typeface="+mn-lt"/>
                <a:ea typeface="+mn-ea"/>
                <a:cs typeface="+mn-cs"/>
              </a:rPr>
              <a:t>Change in Employers’ and Management Strategies and their outcomes</a:t>
            </a:r>
          </a:p>
          <a:p>
            <a:r>
              <a:rPr lang="en-GB" sz="1200" b="0" i="0" kern="1200" dirty="0">
                <a:solidFill>
                  <a:schemeClr val="tx1"/>
                </a:solidFill>
                <a:effectLst/>
                <a:latin typeface="+mn-lt"/>
                <a:ea typeface="+mn-ea"/>
                <a:cs typeface="+mn-cs"/>
              </a:rPr>
              <a:t>The role of management in ER has changed as a result of an increased focus on direct negotiations with employees, as union representation has simultaneously declined. As such, the role of managers has increased as they become involved with these direct negotiations, on behalf of the employer; further pushing the issue of some employees being considered part of the employer. </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8</a:t>
            </a:fld>
            <a:endParaRPr lang="en-GB"/>
          </a:p>
        </p:txBody>
      </p:sp>
    </p:spTree>
    <p:extLst>
      <p:ext uri="{BB962C8B-B14F-4D97-AF65-F5344CB8AC3E}">
        <p14:creationId xmlns:p14="http://schemas.microsoft.com/office/powerpoint/2010/main" val="12155121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lgn="just">
              <a:buFont typeface="Arial" panose="020B0604020202020204" pitchFamily="34" charset="0"/>
              <a:buChar char="•"/>
            </a:pPr>
            <a:r>
              <a:rPr lang="en-GB" dirty="0"/>
              <a:t>Organisational leader: Perceived as good leader based on interaction with team. Acts in a way that is best for the overall group relationship. Goes above and beyond duty. Relies on their employee relationships to manage to utlises the HR policies to support this. If HR policy contradicts their position, they position responsibility with the organisation. Seen as ‘part of the team’.</a:t>
            </a:r>
          </a:p>
          <a:p>
            <a:pPr marL="171450" lvl="0" indent="-171450" algn="just">
              <a:buFont typeface="Arial" panose="020B0604020202020204" pitchFamily="34" charset="0"/>
              <a:buChar char="•"/>
            </a:pPr>
            <a:endParaRPr lang="en-GB" dirty="0"/>
          </a:p>
          <a:p>
            <a:pPr marL="171450" lvl="0" indent="-171450" algn="just">
              <a:buFont typeface="Arial" panose="020B0604020202020204" pitchFamily="34" charset="0"/>
              <a:buChar char="•"/>
            </a:pPr>
            <a:r>
              <a:rPr lang="en-GB" dirty="0"/>
              <a:t>Policy enactor: Relies on hierarchy and HR policies to manage. Uses formal mechanisms provided by the HR system and limits one-to-one support of subordinates. Acts as an agent of the employer. Seen more in an us vs them mentality. </a:t>
            </a:r>
          </a:p>
          <a:p>
            <a:pPr marL="171450" lvl="0" indent="-171450" algn="just">
              <a:buFont typeface="Arial" panose="020B0604020202020204" pitchFamily="34" charset="0"/>
              <a:buChar char="•"/>
            </a:pPr>
            <a:endParaRPr lang="en-GB" dirty="0"/>
          </a:p>
          <a:p>
            <a:pPr marL="171450" lvl="0" indent="-171450" algn="just">
              <a:buFont typeface="Arial" panose="020B0604020202020204" pitchFamily="34" charset="0"/>
              <a:buChar char="•"/>
            </a:pPr>
            <a:r>
              <a:rPr lang="en-GB" dirty="0"/>
              <a:t>Employee coach: O</a:t>
            </a:r>
            <a:r>
              <a:rPr lang="en-GB" sz="1200" b="0" i="0" kern="1200" dirty="0">
                <a:solidFill>
                  <a:schemeClr val="tx1"/>
                </a:solidFill>
                <a:effectLst/>
                <a:latin typeface="+mn-lt"/>
                <a:ea typeface="+mn-ea"/>
                <a:cs typeface="+mn-cs"/>
              </a:rPr>
              <a:t>perates in a way that is tailored to the needs of each employee. Uses HR policy to advance the development of employee competence. Rely on coaching skills to manage. Uses HR policy informally, seeing this as a coaching opportunity, rather than formal policy intervention. </a:t>
            </a:r>
          </a:p>
          <a:p>
            <a:pPr marL="171450" lvl="0" indent="-171450" algn="just">
              <a:buFont typeface="Arial" panose="020B0604020202020204" pitchFamily="34" charset="0"/>
              <a:buChar char="•"/>
            </a:pPr>
            <a:endParaRPr lang="en-GB" sz="1200" b="0" i="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b="1" i="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Abstract - </a:t>
            </a:r>
            <a:r>
              <a:rPr lang="en-GB" dirty="0"/>
              <a:t>‘The multiple faces of front line managers’. </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Purpose - The purpose of this paper is to present exploratory research on the potential variation of front line manager (FLM) types and attendant causal links between FLM style and employee outcomes. It challenges the value of a homogenous FLM construct and tests for variation in FLM styles which may affect behaviours and employee outcomes.</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Design/methodology/approach – A set of discreet FLM types is defined from extant theory and literature (named here as Policy Enactor; Organizational Leader; and Employee Coach). Each type and its relationship to employee outcomes is explored empirically using survey data and qualitative interviews with a small sample of employees (n=46 employees across eight FLM groups) within a multi-national manufacturing plant.</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Findings – The findings provide preliminary support for an FLM “type” construct. Employees reported a significant dominance of the “Organizational Leader” type for one FLM, while across a broader set of FLM’s the proportions showed measurable variation. The qualitative data provides context examples that help explain FLM typologies and link to employee outcomes.</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Originality/value – Much of current literature explores the FLM construct as a singular construct, relying on its contextual relevance for definition within a certain discipline. This paper focuses on combining these contextual experiences to present a multi-faceted construct for the role of FLMs within the employment relations literatures. By moving from the implicit to the explicit, the paper offers a conceptual lens for quantitative and qualitative exploration of the role of FLM types. As a result, attendant and subsequent FLM and employee behaviours may be better examined and possibly better specified. To add value to this contribution longitudinal and more extensive data sets could be examined and tested in the future.</a:t>
            </a:r>
            <a:endParaRPr lang="en-GB" dirty="0"/>
          </a:p>
          <a:p>
            <a:pPr algn="just"/>
            <a:endParaRPr lang="en-GB" dirty="0"/>
          </a:p>
          <a:p>
            <a:pPr algn="just"/>
            <a:endParaRPr lang="en-GB" dirty="0"/>
          </a:p>
          <a:p>
            <a:pPr algn="just"/>
            <a:r>
              <a:rPr lang="en-GB" dirty="0"/>
              <a:t>More information available here: </a:t>
            </a:r>
          </a:p>
          <a:p>
            <a:pPr algn="just"/>
            <a:r>
              <a:rPr lang="en-GB" dirty="0"/>
              <a:t>https://www.researchgate.net/publication/277923417_The_multiple_faces_of_front_line_managers_A_preliminary_examination_of_FLM_styles_and_reciprocated_employee_outcomes </a:t>
            </a:r>
          </a:p>
          <a:p>
            <a:pPr algn="just"/>
            <a:endParaRPr lang="en-GB" dirty="0"/>
          </a:p>
          <a:p>
            <a:pPr marL="0" indent="0">
              <a:buFont typeface="Arial" panose="020B0604020202020204" pitchFamily="34" charset="0"/>
              <a:buNone/>
            </a:pPr>
            <a:endParaRPr lang="en-GB" dirty="0"/>
          </a:p>
          <a:p>
            <a:pPr marL="0" indent="0">
              <a:buFont typeface="Arial" panose="020B0604020202020204" pitchFamily="34" charset="0"/>
              <a:buNone/>
            </a:pPr>
            <a:r>
              <a:rPr lang="en-GB" dirty="0"/>
              <a:t>Also see Gennard and Judge (2016), Managing Employee Relations - Paternalistic, Consultative, Traditionalist, Opportunistic. </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9</a:t>
            </a:fld>
            <a:endParaRPr lang="en-GB"/>
          </a:p>
        </p:txBody>
      </p:sp>
    </p:spTree>
    <p:extLst>
      <p:ext uri="{BB962C8B-B14F-4D97-AF65-F5344CB8AC3E}">
        <p14:creationId xmlns:p14="http://schemas.microsoft.com/office/powerpoint/2010/main" val="7032359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legal landscape is littered with cases that seek to define who exactly is an ‘employee’, as employment relationships change and as the definition of employee can vary from law to law. An ongoing controversy, for example, is whether temporary employees are legally considered employees in terms of the rights afforded to them. </a:t>
            </a:r>
          </a:p>
          <a:p>
            <a:endParaRPr lang="en-GB" dirty="0"/>
          </a:p>
          <a:p>
            <a:r>
              <a:rPr lang="en-GB" dirty="0"/>
              <a:t>Executive, managerial, and supervisory employees might also have roles as agents of their employers, but when they sell their labour, conceptually they are employees.</a:t>
            </a:r>
          </a:p>
          <a:p>
            <a:endParaRPr lang="en-GB" dirty="0"/>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10</a:t>
            </a:fld>
            <a:endParaRPr lang="en-GB"/>
          </a:p>
        </p:txBody>
      </p:sp>
    </p:spTree>
    <p:extLst>
      <p:ext uri="{BB962C8B-B14F-4D97-AF65-F5344CB8AC3E}">
        <p14:creationId xmlns:p14="http://schemas.microsoft.com/office/powerpoint/2010/main" val="31936719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Unitarist – See strikes and unions and unnecessary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Pluralist – Strong unions needed for growth and balance of power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Radical – Unions are labour’s reaction to being exploited. Dislike need for union but not unions themselves. See unions focus on pay and conditions as secondary to their role in driving revolutionary social change.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Headline Statistics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Member rose by 91,000 from 2018 figures to total 6.44 million in 2019. Trade union membership levels among employees have now risen for three consecutive years following the fall to a low of 6.23 million in 2016</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proportion of UK employees who were trade union members also rose slightly to 23.5% in 2019 up from 23.4% a year earlier, and from the low of 23.3% in 2017</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rise in trade union numbers among employees was driven by the increase in female members, up 170,000 from 2018 to 3.69 million in 2019. This was the highest number of female employees who were trade union members since the series began in 1995. Links to increase of females in workforce.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Public and Private Sectors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Trade union membership levels rose by 74,000 from 2018 among public sector employees to 3.77 million in 2019, accounting for around four-fifths of the overall increase in membership levels. There was also a small rise in trade union membership numbers among private sector employees of 17,000 to 2.67 million in 2019.</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Nations and regions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England (up 81,000)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Scotland (up 15,000)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Wales (up 1,000)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all saw the number of employees who were trade union members increase on the year to 2019.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Northern Ireland, the number of employees who were trade union members fell marginally by 6,000.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In 1979, membership was approx. 13.5 million, so significantly less numbers today than then, despite increases.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Driving decline? </a:t>
            </a:r>
            <a:r>
              <a:rPr lang="en-GB" sz="1200" b="0" i="0" kern="1200" dirty="0">
                <a:solidFill>
                  <a:schemeClr val="tx1"/>
                </a:solidFill>
                <a:effectLst/>
                <a:latin typeface="+mn-lt"/>
                <a:ea typeface="+mn-ea"/>
                <a:cs typeface="+mn-cs"/>
              </a:rPr>
              <a:t>In the UK, Government for one. Margaret Thatcher’s Conservative Government of the 1980’s, and Heath’s 1970-74 Government before that, there was an out and out battle between government and Unions. Inflation in the 70s led to a cap on public sector pay, there were miners’ unions who said that pay then wasn’t keeping up with cost of living – something we still see today. That’s why we have minimum wage and then the living wage – so there was encouragement of work to rule initially. This led to fuel supply lessening in the UK, so the Govt responded with a 3-day week for commercial electricity users. Heath then </a:t>
            </a:r>
            <a:r>
              <a:rPr lang="en-GB" sz="1200" b="0" i="0" kern="1200" dirty="0" err="1">
                <a:solidFill>
                  <a:schemeClr val="tx1"/>
                </a:solidFill>
                <a:effectLst/>
                <a:latin typeface="+mn-lt"/>
                <a:ea typeface="+mn-ea"/>
                <a:cs typeface="+mn-cs"/>
              </a:rPr>
              <a:t>recampagined</a:t>
            </a:r>
            <a:r>
              <a:rPr lang="en-GB" sz="1200" b="0" i="0" kern="1200" dirty="0">
                <a:solidFill>
                  <a:schemeClr val="tx1"/>
                </a:solidFill>
                <a:effectLst/>
                <a:latin typeface="+mn-lt"/>
                <a:ea typeface="+mn-ea"/>
                <a:cs typeface="+mn-cs"/>
              </a:rPr>
              <a:t> and lost to the Labour </a:t>
            </a:r>
            <a:r>
              <a:rPr lang="en-GB" sz="1200" b="0" i="0" kern="1200" dirty="0" err="1">
                <a:solidFill>
                  <a:schemeClr val="tx1"/>
                </a:solidFill>
                <a:effectLst/>
                <a:latin typeface="+mn-lt"/>
                <a:ea typeface="+mn-ea"/>
                <a:cs typeface="+mn-cs"/>
              </a:rPr>
              <a:t>gvt</a:t>
            </a:r>
            <a:r>
              <a:rPr lang="en-GB" sz="1200" b="0" i="0" kern="1200" dirty="0">
                <a:solidFill>
                  <a:schemeClr val="tx1"/>
                </a:solidFill>
                <a:effectLst/>
                <a:latin typeface="+mn-lt"/>
                <a:ea typeface="+mn-ea"/>
                <a:cs typeface="+mn-cs"/>
              </a:rPr>
              <a:t> in 1974-79. Harold Wilson.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However, by the time the next general election rolled around in 1979, the Labour government had faced its own backlash from the unions. The winter of 1978-1979 became known as the "Winter of Discontent," with many of the country's unions striking over plans to limit pay rises due to inflation. The strikes had a dramatic effect in the U.K., with trash piling on street corners during one of the coldest winters in years. Things turned macabre in Liverpool, where even grave-diggers went on strike.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Labour's own difficulty with UK unions led to an opportunity for the Conservative government and their new, anti-union leader: Margaret Thatcher. They led a campaign called ‘Labour isn’t working’, then ‘Labour still isn’t working’, after the elections were delayed, meaning Labour couldn’t get the workers to work, because they allowed unions too much power, so the country suffered. British unions lost a huge amount of power during Thatcher's time in office. By beating the miners' strike in 1985, her government further demoralized millions of union members.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Most recently, the Trade Union Act of 2016 has impacted unions.  It includes serious and unnecessary restrictions on unions and their members, including:</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Arbitrary thresholds in industrial action ballots. 50% turnout and 40% support. </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Complicated new balloting and notice rules designed to make industrial action more difficult for unions to organise.</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New restrictions on pickets.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New restrictions on union campaigning, with extra duties to report on campaigns and wider causes supported from unions’ political funds.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Wide-ranging powers for the Certification Officer, who regulates unions.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An expensive levy paid by unions for the costs of being regulated.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Voluntary and statutory recognition</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11</a:t>
            </a:fld>
            <a:endParaRPr lang="en-GB"/>
          </a:p>
        </p:txBody>
      </p:sp>
    </p:spTree>
    <p:extLst>
      <p:ext uri="{BB962C8B-B14F-4D97-AF65-F5344CB8AC3E}">
        <p14:creationId xmlns:p14="http://schemas.microsoft.com/office/powerpoint/2010/main" val="8053346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dirty="0"/>
              <a:t>Currently, Conservatives: Right wing. </a:t>
            </a:r>
            <a:r>
              <a:rPr lang="en-GB" b="0" dirty="0"/>
              <a:t>What does this mean? We see discussion of Conservatives being ‘for the rich’, that they are against a welfare state and take hard lines against immigration and criminals. </a:t>
            </a:r>
            <a:r>
              <a:rPr lang="en-GB" b="0" i="1" dirty="0"/>
              <a:t>This is a good read: https://yougov.co.uk/topics/politics/articles-reports/2019/08/14/left-wing-vs-right-wing-its-complicated</a:t>
            </a:r>
            <a:r>
              <a:rPr lang="en-GB" b="0" dirty="0"/>
              <a:t>. Whilst you don’t need to understand the ins and out of politics here, it’s important to understand that whether we have a right wing or left wing government will impact employee relations and the influence of trade unions.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b="0"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a:p>
          <a:p>
            <a:pPr marL="0" lvl="0" indent="0">
              <a:buFont typeface="Arial" panose="020B0604020202020204" pitchFamily="34" charset="0"/>
              <a:buNone/>
            </a:pPr>
            <a:r>
              <a:rPr lang="en-GB" sz="1200" b="1" i="0" kern="1200" dirty="0">
                <a:solidFill>
                  <a:schemeClr val="tx1"/>
                </a:solidFill>
                <a:effectLst/>
                <a:latin typeface="+mn-lt"/>
                <a:ea typeface="+mn-ea"/>
                <a:cs typeface="+mn-cs"/>
              </a:rPr>
              <a:t>Role of </a:t>
            </a:r>
            <a:r>
              <a:rPr lang="en-GB" sz="1200" b="1" i="0" kern="1200" dirty="0" err="1">
                <a:solidFill>
                  <a:schemeClr val="tx1"/>
                </a:solidFill>
                <a:effectLst/>
                <a:latin typeface="+mn-lt"/>
                <a:ea typeface="+mn-ea"/>
                <a:cs typeface="+mn-cs"/>
              </a:rPr>
              <a:t>Gvt</a:t>
            </a:r>
            <a:r>
              <a:rPr lang="en-GB" sz="1200" b="1" i="0" kern="1200" dirty="0">
                <a:solidFill>
                  <a:schemeClr val="tx1"/>
                </a:solidFill>
                <a:effectLst/>
                <a:latin typeface="+mn-lt"/>
                <a:ea typeface="+mn-ea"/>
                <a:cs typeface="+mn-cs"/>
              </a:rPr>
              <a:t> in ER:</a:t>
            </a:r>
          </a:p>
          <a:p>
            <a:pPr marL="0" lvl="0" indent="0">
              <a:buFont typeface="Arial" panose="020B0604020202020204" pitchFamily="34" charset="0"/>
              <a:buNone/>
            </a:pPr>
            <a:endParaRPr lang="en-GB" sz="1200" b="0" i="0" kern="1200" dirty="0">
              <a:solidFill>
                <a:schemeClr val="tx1"/>
              </a:solidFill>
              <a:effectLst/>
              <a:latin typeface="+mn-lt"/>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dirty="0">
                <a:cs typeface="Arial" charset="0"/>
              </a:rPr>
              <a:t>Legislator/regulator: Sets employment law, determines legal boundaries of employee rights within organisations nationally, as well as level of influence of trade unions</a:t>
            </a:r>
          </a:p>
          <a:p>
            <a:pPr marL="285750" lvl="0" indent="-285750">
              <a:buFont typeface="Arial" panose="020B0604020202020204" pitchFamily="34" charset="0"/>
              <a:buChar char="•"/>
            </a:pPr>
            <a:r>
              <a:rPr lang="en-GB" sz="1200" b="0" dirty="0">
                <a:cs typeface="Arial" charset="0"/>
              </a:rPr>
              <a:t>Employer in the public sector: Dual role as employer in public sector – NHS, Education, etc.</a:t>
            </a:r>
          </a:p>
          <a:p>
            <a:pPr marL="285750" lvl="0" indent="-285750">
              <a:buFont typeface="Arial" panose="020B0604020202020204" pitchFamily="34" charset="0"/>
              <a:buChar char="•"/>
            </a:pPr>
            <a:r>
              <a:rPr lang="en-GB" sz="1200" b="0" dirty="0">
                <a:cs typeface="Arial" charset="0"/>
              </a:rPr>
              <a:t>Agencies:</a:t>
            </a:r>
            <a:endParaRPr lang="en-GB" b="0" dirty="0"/>
          </a:p>
          <a:p>
            <a:endParaRPr lang="en-GB" dirty="0"/>
          </a:p>
          <a:p>
            <a:endParaRPr lang="en-GB" dirty="0"/>
          </a:p>
          <a:p>
            <a:pPr lvl="1"/>
            <a:r>
              <a:rPr lang="en-GB" b="1" dirty="0"/>
              <a:t>ACAS (https://www.acas.org.uk/)</a:t>
            </a:r>
            <a:r>
              <a:rPr lang="en-GB" dirty="0"/>
              <a:t> = </a:t>
            </a:r>
            <a:r>
              <a:rPr lang="en-GB" sz="1200" b="0" i="0" kern="1200" dirty="0">
                <a:solidFill>
                  <a:schemeClr val="tx1"/>
                </a:solidFill>
                <a:effectLst/>
                <a:latin typeface="+mn-lt"/>
                <a:ea typeface="+mn-ea"/>
                <a:cs typeface="+mn-cs"/>
              </a:rPr>
              <a:t>The Advisory, Conciliation and Arbitration Service is a Crown non-departmental public body of the Government of the United Kingdom. Its purpose is to improve organisations and working life through the promotion and facilitation of strong industrial relations practice.</a:t>
            </a:r>
          </a:p>
          <a:p>
            <a:pPr marL="1085850" lvl="2" indent="-171450">
              <a:buFont typeface="Arial" panose="020B0604020202020204" pitchFamily="34" charset="0"/>
              <a:buChar char="•"/>
            </a:pPr>
            <a:r>
              <a:rPr lang="en-GB" sz="1200" b="0" i="0" kern="1200" dirty="0">
                <a:solidFill>
                  <a:schemeClr val="tx1"/>
                </a:solidFill>
                <a:effectLst/>
                <a:latin typeface="+mn-lt"/>
                <a:ea typeface="+mn-ea"/>
                <a:cs typeface="+mn-cs"/>
              </a:rPr>
              <a:t>Advisory – having or consisting in the power to make recommendations but not to take action enforcing them</a:t>
            </a:r>
          </a:p>
          <a:p>
            <a:pPr marL="1085850" lvl="2" indent="-171450">
              <a:buFont typeface="Arial" panose="020B0604020202020204" pitchFamily="34" charset="0"/>
              <a:buChar char="•"/>
            </a:pPr>
            <a:r>
              <a:rPr lang="en-GB" sz="1200" b="0" i="0" kern="1200" dirty="0">
                <a:solidFill>
                  <a:schemeClr val="tx1"/>
                </a:solidFill>
                <a:effectLst/>
                <a:latin typeface="+mn-lt"/>
                <a:ea typeface="+mn-ea"/>
                <a:cs typeface="+mn-cs"/>
              </a:rPr>
              <a:t>Conciliation – the action of mediating between two disputing people or groups</a:t>
            </a:r>
          </a:p>
          <a:p>
            <a:pPr marL="1085850" lvl="2" indent="-171450">
              <a:buFont typeface="Arial" panose="020B0604020202020204" pitchFamily="34" charset="0"/>
              <a:buChar char="•"/>
            </a:pPr>
            <a:r>
              <a:rPr lang="en-GB" sz="1200" b="0" i="0" kern="1200" dirty="0">
                <a:solidFill>
                  <a:schemeClr val="tx1"/>
                </a:solidFill>
                <a:effectLst/>
                <a:latin typeface="+mn-lt"/>
                <a:ea typeface="+mn-ea"/>
                <a:cs typeface="+mn-cs"/>
              </a:rPr>
              <a:t>Arbitration -  a procedure in which a dispute is submitted, by agreement of the parties, to one or more arbitrators who make a binding decision on the dispute. In choosing arbitration, the parties opt for a private dispute resolution procedure instead of going to court</a:t>
            </a:r>
          </a:p>
          <a:p>
            <a:pPr lvl="1"/>
            <a:endParaRPr lang="en-GB" dirty="0"/>
          </a:p>
          <a:p>
            <a:pPr marL="457200" marR="0" lvl="1" indent="0" algn="l" defTabSz="914400" rtl="0" eaLnBrk="1" fontAlgn="auto" latinLnBrk="0" hangingPunct="1">
              <a:lnSpc>
                <a:spcPct val="100000"/>
              </a:lnSpc>
              <a:spcBef>
                <a:spcPts val="0"/>
              </a:spcBef>
              <a:spcAft>
                <a:spcPts val="0"/>
              </a:spcAft>
              <a:buClrTx/>
              <a:buSzTx/>
              <a:buFontTx/>
              <a:buNone/>
              <a:tabLst/>
              <a:defRPr/>
            </a:pPr>
            <a:r>
              <a:rPr lang="en-GB" b="1" i="0" kern="1200" dirty="0">
                <a:solidFill>
                  <a:schemeClr val="tx1"/>
                </a:solidFill>
                <a:effectLst/>
                <a:latin typeface="+mn-lt"/>
                <a:ea typeface="+mn-ea"/>
                <a:cs typeface="+mn-cs"/>
              </a:rPr>
              <a:t>EHRC (https://equalityhumanrights.com/en/about-us/who-we-are) </a:t>
            </a:r>
            <a:r>
              <a:rPr lang="en-GB" b="0" i="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The Equality and Human Rights Commission is a non-departmental public body, established by the Equality Act 2006 with effect from 1 October 2007. The Commission has responsibility for the promotion and enforcement of equality and non-discrimination laws in England, Scotland and Wales. </a:t>
            </a:r>
          </a:p>
          <a:p>
            <a:pPr marL="457200" marR="0" lvl="1"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Model Employer: </a:t>
            </a:r>
            <a:r>
              <a:rPr lang="en-GB" sz="1200" b="0" i="0" kern="1200" dirty="0">
                <a:solidFill>
                  <a:schemeClr val="tx1"/>
                </a:solidFill>
                <a:effectLst/>
                <a:latin typeface="+mn-lt"/>
                <a:ea typeface="+mn-ea"/>
                <a:cs typeface="+mn-cs"/>
              </a:rPr>
              <a:t>Public sector has legacy as ‘model employer’, going back to 70’s, before Heath’s government issues and unrest with unions. Today, this may be more rhetoric than reality as job security lessens, wages can’t match the private sector, flexible working once offered to public sector is increasingly seen across sectors, and union representation and influence has noticeably declined. </a:t>
            </a:r>
            <a:endParaRPr lang="en-GB" sz="1200" b="1" i="0" kern="1200" dirty="0">
              <a:solidFill>
                <a:schemeClr val="tx1"/>
              </a:solidFill>
              <a:effectLst/>
              <a:latin typeface="+mn-lt"/>
              <a:ea typeface="+mn-ea"/>
              <a:cs typeface="+mn-cs"/>
            </a:endParaRPr>
          </a:p>
          <a:p>
            <a:endParaRPr lang="en-GB" dirty="0"/>
          </a:p>
          <a:p>
            <a:endParaRPr lang="en-GB" dirty="0"/>
          </a:p>
          <a:p>
            <a:r>
              <a:rPr lang="en-GB" sz="1200" b="1" i="0" kern="1200" dirty="0">
                <a:solidFill>
                  <a:schemeClr val="tx1"/>
                </a:solidFill>
                <a:effectLst/>
                <a:latin typeface="+mn-lt"/>
                <a:ea typeface="+mn-ea"/>
                <a:cs typeface="+mn-cs"/>
              </a:rPr>
              <a:t>Change in the Role of State and Law and its influence (Taken from: http://www.econ.cam.ac.uk/research-files/repec/cam/pdf/cwpe1121.pdf)</a:t>
            </a:r>
          </a:p>
          <a:p>
            <a:r>
              <a:rPr lang="en-GB" sz="1200" b="0" i="0" kern="1200" dirty="0">
                <a:solidFill>
                  <a:schemeClr val="tx1"/>
                </a:solidFill>
                <a:effectLst/>
                <a:latin typeface="+mn-lt"/>
                <a:ea typeface="+mn-ea"/>
                <a:cs typeface="+mn-cs"/>
              </a:rPr>
              <a:t>During the last three decades, there has been a drastic change in the legislative frameworks with the coming up of Conservative Governments during 1980s and 1990s and the Labour Party beyond 1997 contributing to the development of participation by the law in industrial relations moving beyond the traditional voluntary approach among organisations. The criticism by pluralists that state couldn’t play any role in industrial relations was not justified during the Conservative Government Period of 1979-1997. During this period, the government curbed the presence of the trade unions and eradicated the collective bargaining phenomenon with an aim to restricting individual employment rights, giving more freedom to the employers. However, owing to the EUs directive influence on the domestic UK Law, there were a number of issue mismatches between the UK policies and the EU employment policy. As a result of which, UK opted out of the EU Community. Nevertheless, the influence of the EU is still seen there. These de-regulatory measures did not contribute much towards </a:t>
            </a:r>
            <a:r>
              <a:rPr lang="en-GB" sz="1200" b="0" i="0" kern="1200" dirty="0" err="1">
                <a:solidFill>
                  <a:schemeClr val="tx1"/>
                </a:solidFill>
                <a:effectLst/>
                <a:latin typeface="+mn-lt"/>
                <a:ea typeface="+mn-ea"/>
                <a:cs typeface="+mn-cs"/>
              </a:rPr>
              <a:t>juridification</a:t>
            </a:r>
            <a:r>
              <a:rPr lang="en-GB" sz="1200" b="0" i="0" kern="1200" dirty="0">
                <a:solidFill>
                  <a:schemeClr val="tx1"/>
                </a:solidFill>
                <a:effectLst/>
                <a:latin typeface="+mn-lt"/>
                <a:ea typeface="+mn-ea"/>
                <a:cs typeface="+mn-cs"/>
              </a:rPr>
              <a:t> of the industrial relations and the employment relationship was still determined voluntarily. Also, due to the changing law, it was seen that in the period after 1980s and 1990s, the number of days which had been lost in dealing with strikes suffered a decrease indicating that the strike pattern in UK observed a diminishing trend.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influences of these successive Conservative Governments show that the role of the state has had only a negative impact on industrial relations. Though, a number of acts and commissions were developed in order to combat certain issues, but the outcome was very different. In regard to the trade unions, The Employment Act in 1982 made sure that they suffered penalties for all their wrong doings as a result of which the statutory immunities enjoyed by them were gradually reduced. This showed the restoration of the private law. Also the restrictive re-regulation of collective action made changes in the unfair dismissal law to protect the rights of strikers. Both these regulatory techniques made sure that a fully functional labour market was restored unlike before. However, it is noted that though the legislative change provided unions with some national leadership like controlling of strike ballots, it has also led to the deterioration of the financial expenses of the unions.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Similarly, the rising influence of the European Community Law saw policies like equality in pay for equality in work between men and women and employment protection taking place in Britain. In spite of restoration of the Equal Pay for Equal Work in 1983, the negative economic outcomes of legislative action relation to pay and productivity have been there. The removal of wage councils has led to pay differences in low-wage sectors and hence widened the pay inequalities in UK. As for the contribution of legislation in improving economic performance, it has only been seen in areas where unionism and closed-shops have eradicated.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Moreover, it was Conservatives who were keen on the idea “…of de-regulating labour markets and removing ‘obstacles’ to the free operation of market forces (Blyton and Turnbull, 1998)” for which they wanted to remove trade unions. However, adopting a strategy based on cost-reduction (i.e., the least labour costs) in times of high levels of unemployment, bad economic activity state, deficits in payments etc., only led to the uprising of an economy having low skill, productivity and wage along with being technologically backwards.</a:t>
            </a:r>
          </a:p>
          <a:p>
            <a:r>
              <a:rPr lang="en-GB" sz="1200" b="0" i="0" kern="1200" dirty="0">
                <a:solidFill>
                  <a:schemeClr val="tx1"/>
                </a:solidFill>
                <a:effectLst/>
                <a:latin typeface="+mn-lt"/>
                <a:ea typeface="+mn-ea"/>
                <a:cs typeface="+mn-cs"/>
              </a:rPr>
              <a:t>Therefore, it is seen that although the successive Conservative laws has reformed the old traditions of UK industrial relations relying on centralised bargaining systems and absence of statutory rights but it hasn’t managed to solve many of the problems like that of still continuing unemployment and no legal protection right with employees (be it collective or individualistic).</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But, post 1997, Labour Party came into force and has been there since then been, maintaining a balance between using legal regulation where required like in new concepts of national minimum wage, individual employee rights and supporting collective bargaining and employee representations along with retaining some earlier Conservatives’ approaches like restrictions on strikes and internal trade union procedures. But still some restrictions on industrial relations from previous times like the ballots are still there. Moreover, in this period UK signed up with the EU Social Charter which resulted in current legal framework developments like working time regulation and improved rights for non-standard workers among others.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new legislation has also affected the British industrial relations in a different number of ways with having positive along with negative implications. The current Labour Law sees that a legal intervention is a source of employment rights in Britain and the Labour Party seems to maintain labour flexibility with fair universal minimum standards unlike the previous governments. The most important piece of legislation introduced by the Labour Party was the introduction of National Minimum Wage and its influence is seen in the sense that it prevented employers from cutting pay and hence did not affect employment and inflation adversely. Also, in order to support collective bargaining, there was a statutory procedure to gain trade unions recognition under the Employment Relations Act 1999.</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Though, the current legal framework in UK shows there has not been an aim to remove old philosophies and accept new changes but the aim is to maintain continuity. Nevertheless, it is still evident that there have been tensions and contradictions due to the present Labour Government balancing between pressures from the domestic law as well as maintaining the standards of the EU employment law. This has led to compromises between many aspects like those between managerial freedom and workers relationship and not all EU developments being welcomed in spite of the no longer opposition to becoming a part of it. Furthermore, though the Labour Government has advocated social partnership and fairness, but it is unclear as to how it will achieve these by retaining the old Conservative Law practices of restriction on trade union governance and strikes along with ensuring flexibility in labour market. Also, in UK the employees still have no rights to bargain which is considered important by the all the other European states as necessary and legitimate elements for the industrial relations to work effectively. It is also questionable that how will productivity and flexibility increase in an environment of removed individualistic legal rights and counteracting collective representation.</a:t>
            </a:r>
          </a:p>
          <a:p>
            <a:r>
              <a:rPr lang="en-GB" dirty="0"/>
              <a:t>. </a:t>
            </a:r>
            <a:endParaRPr lang="en-GB" b="1" dirty="0"/>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12</a:t>
            </a:fld>
            <a:endParaRPr lang="en-GB"/>
          </a:p>
        </p:txBody>
      </p:sp>
    </p:spTree>
    <p:extLst>
      <p:ext uri="{BB962C8B-B14F-4D97-AF65-F5344CB8AC3E}">
        <p14:creationId xmlns:p14="http://schemas.microsoft.com/office/powerpoint/2010/main" val="4706832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13</a:t>
            </a:fld>
            <a:endParaRPr lang="en-GB"/>
          </a:p>
        </p:txBody>
      </p:sp>
    </p:spTree>
    <p:extLst>
      <p:ext uri="{BB962C8B-B14F-4D97-AF65-F5344CB8AC3E}">
        <p14:creationId xmlns:p14="http://schemas.microsoft.com/office/powerpoint/2010/main" val="26057379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C64C6D1-6C9B-443F-A4F4-539F2960CE9A}" type="slidenum">
              <a:rPr lang="en-GB" smtClean="0"/>
              <a:t>14</a:t>
            </a:fld>
            <a:endParaRPr lang="en-GB"/>
          </a:p>
        </p:txBody>
      </p:sp>
    </p:spTree>
    <p:extLst>
      <p:ext uri="{BB962C8B-B14F-4D97-AF65-F5344CB8AC3E}">
        <p14:creationId xmlns:p14="http://schemas.microsoft.com/office/powerpoint/2010/main" val="2027657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PESTLE – Clear what this is? If not, see here: https://www.cipd.co.uk/knowledge/strategy/organisational-development/pestle-analysis-factsheet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Legal: Employment law / employee rights / consultations, etc.</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Strategic HRM:</a:t>
            </a:r>
            <a:r>
              <a:rPr lang="en-GB" sz="1200" b="1" i="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Centralising the HR function, as it has taken on a more ‘strategic’ focus over the past two decades, means there’s a risk of managers being isolated as they assume more day-to-day responsibility for managing employee relations. Questions around line manager-preparedness for this, as opposed to HR professionals, in terms of skills, ability and willingness. </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latin typeface="Arial" charset="0"/>
                <a:cs typeface="Arial" charset="0"/>
              </a:rPr>
              <a:t>Shifting trends in labour markets: next slide</a:t>
            </a:r>
            <a:endParaRPr lang="en-GB" sz="1200" b="0" i="0" kern="1200" dirty="0">
              <a:solidFill>
                <a:schemeClr val="tx1"/>
              </a:solidFill>
              <a:effectLst/>
              <a:latin typeface="+mn-lt"/>
              <a:ea typeface="+mn-ea"/>
              <a:cs typeface="+mn-cs"/>
            </a:endParaRPr>
          </a:p>
          <a:p>
            <a:pPr lvl="0" algn="just"/>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15</a:t>
            </a:fld>
            <a:endParaRPr lang="en-GB"/>
          </a:p>
        </p:txBody>
      </p:sp>
    </p:spTree>
    <p:extLst>
      <p:ext uri="{BB962C8B-B14F-4D97-AF65-F5344CB8AC3E}">
        <p14:creationId xmlns:p14="http://schemas.microsoft.com/office/powerpoint/2010/main" val="32016557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0" i="0" dirty="0">
                <a:latin typeface="Arial" charset="0"/>
                <a:cs typeface="Arial" charset="0"/>
              </a:rPr>
              <a:t>Megatrends = Flexible working/Older workforce/WFH/job security</a:t>
            </a:r>
          </a:p>
          <a:p>
            <a:pPr marL="514350" indent="-514350" algn="just" eaLnBrk="1" hangingPunct="1">
              <a:buAutoNum type="arabicPeriod"/>
            </a:pPr>
            <a:endParaRPr lang="en-US" altLang="en-US" sz="1200" dirty="0"/>
          </a:p>
          <a:p>
            <a:pPr marL="514350" indent="-514350" algn="just" eaLnBrk="1" hangingPunct="1">
              <a:buAutoNum type="arabicPeriod"/>
            </a:pPr>
            <a:r>
              <a:rPr lang="en-US" altLang="en-US" sz="1200" dirty="0"/>
              <a:t>Technological change and globalisation – increased size and scope of </a:t>
            </a:r>
            <a:r>
              <a:rPr lang="en-US" altLang="en-US" sz="1200" dirty="0" err="1"/>
              <a:t>labour</a:t>
            </a:r>
            <a:r>
              <a:rPr lang="en-US" altLang="en-US" sz="1200" dirty="0"/>
              <a:t> markets – global context, effect of technology.</a:t>
            </a:r>
          </a:p>
          <a:p>
            <a:pPr marL="514350" indent="-514350" algn="just" eaLnBrk="1" hangingPunct="1">
              <a:buAutoNum type="arabicPeriod"/>
            </a:pPr>
            <a:r>
              <a:rPr lang="en-US" altLang="en-US" sz="1200" dirty="0"/>
              <a:t>Demographic change – people working longer.</a:t>
            </a:r>
          </a:p>
          <a:p>
            <a:pPr marL="514350" indent="-514350" algn="just" eaLnBrk="1" hangingPunct="1">
              <a:buAutoNum type="arabicPeriod"/>
            </a:pPr>
            <a:r>
              <a:rPr lang="en-US" altLang="en-US" sz="1200" dirty="0"/>
              <a:t>Increased female participation – increased supply, demand for flexibility.</a:t>
            </a:r>
          </a:p>
          <a:p>
            <a:pPr marL="514350" indent="-514350" algn="just" eaLnBrk="1" hangingPunct="1">
              <a:buAutoNum type="arabicPeriod"/>
            </a:pPr>
            <a:r>
              <a:rPr lang="en-US" altLang="en-US" sz="1200" dirty="0"/>
              <a:t>Increased educational participation – increased supply but need to ensure graduates have skills employers want and there is sufficient demand. </a:t>
            </a:r>
          </a:p>
          <a:p>
            <a:pPr marL="514350" indent="-514350" algn="just" eaLnBrk="1" hangingPunct="1">
              <a:buAutoNum type="arabicPeriod"/>
            </a:pPr>
            <a:r>
              <a:rPr lang="en-US" altLang="en-US" sz="1200" dirty="0"/>
              <a:t>Decline of collective workplace institutions – shift from collective to individual employment relationship</a:t>
            </a:r>
          </a:p>
          <a:p>
            <a:pPr marL="514350" indent="-514350" algn="just" eaLnBrk="1" hangingPunct="1">
              <a:buAutoNum type="arabicPeriod"/>
            </a:pPr>
            <a:r>
              <a:rPr lang="en-US" altLang="en-US" sz="1200" dirty="0"/>
              <a:t>Greater diversity in employment relationships and how we work – atypical employment relationships (home-working, flexible working)</a:t>
            </a:r>
            <a:endParaRPr lang="en-US" altLang="en-US" sz="1100" dirty="0"/>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16</a:t>
            </a:fld>
            <a:endParaRPr lang="en-GB"/>
          </a:p>
        </p:txBody>
      </p:sp>
    </p:spTree>
    <p:extLst>
      <p:ext uri="{BB962C8B-B14F-4D97-AF65-F5344CB8AC3E}">
        <p14:creationId xmlns:p14="http://schemas.microsoft.com/office/powerpoint/2010/main" val="32632012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Employee relations is essentially about regulating the employment relationship</a:t>
            </a:r>
          </a:p>
          <a:p>
            <a:endParaRPr lang="en-GB" dirty="0"/>
          </a:p>
          <a:p>
            <a:r>
              <a:rPr lang="en-GB" dirty="0"/>
              <a:t>Regulated through key employment relations processes:</a:t>
            </a:r>
          </a:p>
          <a:p>
            <a:pPr lvl="1"/>
            <a:r>
              <a:rPr lang="en-GB" i="1" dirty="0"/>
              <a:t>Bargaining – with individuals and also collectively through trade unions. </a:t>
            </a:r>
          </a:p>
          <a:p>
            <a:pPr lvl="1"/>
            <a:r>
              <a:rPr lang="en-GB" i="1" dirty="0"/>
              <a:t>Managerial prerogative </a:t>
            </a:r>
          </a:p>
          <a:p>
            <a:pPr lvl="1"/>
            <a:r>
              <a:rPr lang="en-GB" i="1" dirty="0"/>
              <a:t>Involvement and participation mechanisms -  more in week 4</a:t>
            </a:r>
          </a:p>
          <a:p>
            <a:pPr lvl="1"/>
            <a:r>
              <a:rPr lang="en-GB" i="1" dirty="0"/>
              <a:t>Employee engagement</a:t>
            </a:r>
          </a:p>
          <a:p>
            <a:pPr lvl="1"/>
            <a:r>
              <a:rPr lang="en-GB" i="1" dirty="0"/>
              <a:t>Third-part intervention i.e. Acas</a:t>
            </a:r>
          </a:p>
          <a:p>
            <a:pPr lvl="1"/>
            <a:r>
              <a:rPr lang="en-GB" i="1" dirty="0"/>
              <a:t>Industrial sanctions</a:t>
            </a:r>
          </a:p>
          <a:p>
            <a:pPr lvl="1"/>
            <a:endParaRPr lang="en-GB" i="1" dirty="0"/>
          </a:p>
          <a:p>
            <a:r>
              <a:rPr lang="en-GB" dirty="0"/>
              <a:t>These processes are shaped by social, economic and political context</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17</a:t>
            </a:fld>
            <a:endParaRPr lang="en-GB"/>
          </a:p>
        </p:txBody>
      </p:sp>
    </p:spTree>
    <p:extLst>
      <p:ext uri="{BB962C8B-B14F-4D97-AF65-F5344CB8AC3E}">
        <p14:creationId xmlns:p14="http://schemas.microsoft.com/office/powerpoint/2010/main" val="31550842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What is individual Bargaining? </a:t>
            </a:r>
            <a:r>
              <a:rPr lang="en-GB" sz="1200" b="0" i="0" kern="1200" dirty="0">
                <a:solidFill>
                  <a:schemeClr val="tx1"/>
                </a:solidFill>
                <a:effectLst/>
                <a:latin typeface="+mn-lt"/>
                <a:ea typeface="+mn-ea"/>
                <a:cs typeface="+mn-cs"/>
              </a:rPr>
              <a:t>Individual bargaining is the process by which an employer and an employee negotiate an individual contract of employment, regulating the terms and conditions of employment. </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Advantages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The main advantage of individual bargaining is it is a single voice and thus there is no conflict in matters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Another advantage of individual bargaining is that it expresses the views and opinions of one person and thus there is no compromising</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Disadvantages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The main disadvantage of individual bargaining is that the employer may not take a lot of notice of just one person’s views or opinions and therefore nothing will change/happen</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There is not a lot of chance that individual bargaining will have an influence on company decisions and policies.</a:t>
            </a:r>
          </a:p>
          <a:p>
            <a:r>
              <a:rPr lang="en-GB" sz="1200" b="0" i="0" kern="1200" dirty="0">
                <a:solidFill>
                  <a:schemeClr val="tx1"/>
                </a:solidFill>
                <a:effectLst/>
                <a:latin typeface="+mn-lt"/>
                <a:ea typeface="+mn-ea"/>
                <a:cs typeface="+mn-cs"/>
              </a:rPr>
              <a:t> </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Collective bargaining </a:t>
            </a:r>
            <a:r>
              <a:rPr lang="en-GB" sz="1200" b="0" i="0" kern="1200" dirty="0">
                <a:solidFill>
                  <a:schemeClr val="tx1"/>
                </a:solidFill>
                <a:effectLst/>
                <a:latin typeface="+mn-lt"/>
                <a:ea typeface="+mn-ea"/>
                <a:cs typeface="+mn-cs"/>
              </a:rPr>
              <a:t>is the official process by which trade unions negotiate with employers, on behalf of their members.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Collective bargaining is only possible where an employer recognises a trade union and between them they decide on the scope of negotiations.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Most collective bargaining arrangements in the UK are voluntary. Good employers recognise the benefits that come from voluntary union recognition, such as being able to negotiate wages and other terms and conditions collectively for large groups of workers at the same time. Having said that, the law also allows unions to make even hostile employers recognise them, if enough workers become union members and support union recognition. This is known as ‘statutory recognition’.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If your employer recognises a union for collective bargaining and you’re a member, improvements to your contract terms such as pay rises, negotiated by the union, should be automatically incorporated into your employment contract.</a:t>
            </a:r>
          </a:p>
          <a:p>
            <a:endParaRPr lang="en-GB" dirty="0"/>
          </a:p>
          <a:p>
            <a:r>
              <a:rPr lang="en-GB" sz="1200" b="0" i="0" kern="1200" dirty="0">
                <a:solidFill>
                  <a:schemeClr val="tx1"/>
                </a:solidFill>
                <a:effectLst/>
                <a:latin typeface="+mn-lt"/>
                <a:ea typeface="+mn-ea"/>
                <a:cs typeface="+mn-cs"/>
              </a:rPr>
              <a:t>Trade unions and employers will agree on how the process will operate, for example:</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who will represent the workers in negotiations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which workers are included in the bargaining unit (i.e. who any changes will impact, who is being bargained about)</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how often meetings will take place</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which issues, including which terms and conditions, will be discussed</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how failures to agree will be resolved</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how discussions will work if more than one trade union is recognised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Where collective bargaining has led to an agreement, for example pay increase, these agreements are called collective agreements. Collective agreements within the workplace can cover both union and non-union staff, as trade unions often negotiates on behalf of the staff employed in a specific group regardless of membership (i.e. the bargaining unit). </a:t>
            </a:r>
            <a:endParaRPr lang="en-GB" dirty="0"/>
          </a:p>
          <a:p>
            <a:endParaRPr lang="en-GB" dirty="0"/>
          </a:p>
          <a:p>
            <a:r>
              <a:rPr lang="en-GB" sz="1200" b="0" i="0" kern="1200" dirty="0">
                <a:solidFill>
                  <a:schemeClr val="tx1"/>
                </a:solidFill>
                <a:effectLst/>
                <a:latin typeface="+mn-lt"/>
                <a:ea typeface="+mn-ea"/>
                <a:cs typeface="+mn-cs"/>
              </a:rPr>
              <a:t>Advantages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The employer will not be able to take a great deal of time in deciding what action to take, as may be the case on an individual level, so agreements are reached more quickly</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The unions have greater influence on the final decision the employer takes, as they represent the interests of a greater number of people, so there is also a chance of the employees getting what they want</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Disadvantages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 The main disadvantage of collective bargaining is that it can seen as depriving the individual worker of their individual liberty and voice. However, for most, this is a fair trade off against collective bargaining likely being more successful than individual bargaining. </a:t>
            </a:r>
          </a:p>
          <a:p>
            <a:r>
              <a:rPr lang="en-GB" sz="1200" b="0" i="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18</a:t>
            </a:fld>
            <a:endParaRPr lang="en-GB"/>
          </a:p>
        </p:txBody>
      </p:sp>
    </p:spTree>
    <p:extLst>
      <p:ext uri="{BB962C8B-B14F-4D97-AF65-F5344CB8AC3E}">
        <p14:creationId xmlns:p14="http://schemas.microsoft.com/office/powerpoint/2010/main" val="25842223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Also called management rights, they are not subject to negotiations and may be expressly stated as such in a collective bargaining agreement.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They include the rights to:</a:t>
            </a:r>
          </a:p>
          <a:p>
            <a:pPr marL="685800" lvl="1" indent="-228600">
              <a:buFont typeface="+mj-lt"/>
              <a:buAutoNum type="arabicPeriod"/>
            </a:pPr>
            <a:r>
              <a:rPr lang="en-GB" sz="1200" b="0" i="0" kern="1200" dirty="0">
                <a:solidFill>
                  <a:schemeClr val="tx1"/>
                </a:solidFill>
                <a:effectLst/>
                <a:latin typeface="+mn-lt"/>
                <a:ea typeface="+mn-ea"/>
                <a:cs typeface="+mn-cs"/>
              </a:rPr>
              <a:t>Assign and direct workforce;</a:t>
            </a:r>
          </a:p>
          <a:p>
            <a:pPr marL="685800" lvl="1" indent="-228600">
              <a:buFont typeface="+mj-lt"/>
              <a:buAutoNum type="arabicPeriod"/>
            </a:pPr>
            <a:r>
              <a:rPr lang="en-GB" sz="1200" b="0" i="0" kern="1200" dirty="0">
                <a:solidFill>
                  <a:schemeClr val="tx1"/>
                </a:solidFill>
                <a:effectLst/>
                <a:latin typeface="+mn-lt"/>
                <a:ea typeface="+mn-ea"/>
                <a:cs typeface="+mn-cs"/>
              </a:rPr>
              <a:t>Determine the method to discipline employees for just cause;</a:t>
            </a:r>
          </a:p>
          <a:p>
            <a:pPr marL="685800" lvl="1" indent="-228600">
              <a:buFont typeface="+mj-lt"/>
              <a:buAutoNum type="arabicPeriod"/>
            </a:pPr>
            <a:r>
              <a:rPr lang="en-GB" sz="1200" b="0" i="0" kern="1200" dirty="0">
                <a:solidFill>
                  <a:schemeClr val="tx1"/>
                </a:solidFill>
                <a:effectLst/>
                <a:latin typeface="+mn-lt"/>
                <a:ea typeface="+mn-ea"/>
                <a:cs typeface="+mn-cs"/>
              </a:rPr>
              <a:t>Increase and reduce the workforce according, to meet the company’s demand for outputs or availability of money (redundancy – relevant to your A2 here);</a:t>
            </a:r>
          </a:p>
          <a:p>
            <a:pPr marL="685800" lvl="1" indent="-228600">
              <a:buFont typeface="+mj-lt"/>
              <a:buAutoNum type="arabicPeriod"/>
            </a:pPr>
            <a:r>
              <a:rPr lang="en-GB" sz="1200" b="0" i="0" kern="1200" dirty="0">
                <a:solidFill>
                  <a:schemeClr val="tx1"/>
                </a:solidFill>
                <a:effectLst/>
                <a:latin typeface="+mn-lt"/>
                <a:ea typeface="+mn-ea"/>
                <a:cs typeface="+mn-cs"/>
              </a:rPr>
              <a:t>Decide what products are offered for sale, at what price, and by which method</a:t>
            </a:r>
            <a:br>
              <a:rPr lang="en-GB" dirty="0"/>
            </a:br>
            <a:endParaRPr lang="en-GB" dirty="0"/>
          </a:p>
          <a:p>
            <a:r>
              <a:rPr lang="en-GB" sz="1200" b="0" i="0" kern="1200" dirty="0">
                <a:solidFill>
                  <a:schemeClr val="tx1"/>
                </a:solidFill>
                <a:effectLst/>
                <a:latin typeface="+mn-lt"/>
                <a:ea typeface="+mn-ea"/>
                <a:cs typeface="+mn-cs"/>
              </a:rPr>
              <a:t>In reality, there are always constraints on manager. These include:</a:t>
            </a:r>
          </a:p>
          <a:p>
            <a:pPr marL="685800" lvl="1" indent="-228600">
              <a:buFont typeface="+mj-lt"/>
              <a:buAutoNum type="alphaLcParenR"/>
            </a:pPr>
            <a:r>
              <a:rPr lang="en-GB" sz="1200" b="0" i="0" kern="1200" dirty="0">
                <a:solidFill>
                  <a:schemeClr val="tx1"/>
                </a:solidFill>
                <a:effectLst/>
                <a:latin typeface="+mn-lt"/>
                <a:ea typeface="+mn-ea"/>
                <a:cs typeface="+mn-cs"/>
              </a:rPr>
              <a:t>Externally imposed legal requirements such as health and safety or equal opportunities;</a:t>
            </a:r>
          </a:p>
          <a:p>
            <a:pPr marL="685800" lvl="1" indent="-228600">
              <a:buFont typeface="+mj-lt"/>
              <a:buAutoNum type="alphaLcParenR"/>
            </a:pPr>
            <a:r>
              <a:rPr lang="en-GB" sz="1200" b="0" i="0" kern="1200" dirty="0">
                <a:solidFill>
                  <a:schemeClr val="tx1"/>
                </a:solidFill>
                <a:effectLst/>
                <a:latin typeface="+mn-lt"/>
                <a:ea typeface="+mn-ea"/>
                <a:cs typeface="+mn-cs"/>
              </a:rPr>
              <a:t>Organisationally agreed arrangements, such as union recognition or employee consultation;</a:t>
            </a:r>
          </a:p>
          <a:p>
            <a:pPr marL="685800" lvl="1" indent="-228600">
              <a:buFont typeface="+mj-lt"/>
              <a:buAutoNum type="alphaLcParenR"/>
            </a:pPr>
            <a:r>
              <a:rPr lang="en-GB" sz="1200" b="0" i="0" kern="1200" dirty="0">
                <a:solidFill>
                  <a:schemeClr val="tx1"/>
                </a:solidFill>
                <a:effectLst/>
                <a:latin typeface="+mn-lt"/>
                <a:ea typeface="+mn-ea"/>
                <a:cs typeface="+mn-cs"/>
              </a:rPr>
              <a:t>Individually determined moral and social obligations to employees, such as treating people with respect or giving praise.</a:t>
            </a:r>
          </a:p>
          <a:p>
            <a:pPr marL="0" lvl="0" indent="0">
              <a:buFont typeface="+mj-lt"/>
              <a:buNone/>
            </a:pPr>
            <a:endParaRPr lang="en-GB" sz="1200" b="0" i="0" kern="1200" dirty="0">
              <a:solidFill>
                <a:schemeClr val="tx1"/>
              </a:solidFill>
              <a:effectLst/>
              <a:latin typeface="+mn-lt"/>
              <a:ea typeface="+mn-ea"/>
              <a:cs typeface="+mn-cs"/>
            </a:endParaRPr>
          </a:p>
          <a:p>
            <a:pPr marL="0" lvl="0" indent="0">
              <a:buFont typeface="+mj-lt"/>
              <a:buNone/>
            </a:pPr>
            <a:r>
              <a:rPr lang="en-GB" sz="1200" b="0" i="0" kern="1200" dirty="0">
                <a:solidFill>
                  <a:schemeClr val="tx1"/>
                </a:solidFill>
                <a:effectLst/>
                <a:latin typeface="+mn-lt"/>
                <a:ea typeface="+mn-ea"/>
                <a:cs typeface="+mn-cs"/>
              </a:rPr>
              <a:t>Whilst few people would argue that managers should have no constraints on their action whatsoever, there is considerable disagreement as to where the limits of the management prerogative should be drawn and the extent to which the state should have a role in regulating the employment relationship.</a:t>
            </a:r>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19</a:t>
            </a:fld>
            <a:endParaRPr lang="en-GB"/>
          </a:p>
        </p:txBody>
      </p:sp>
    </p:spTree>
    <p:extLst>
      <p:ext uri="{BB962C8B-B14F-4D97-AF65-F5344CB8AC3E}">
        <p14:creationId xmlns:p14="http://schemas.microsoft.com/office/powerpoint/2010/main" val="34982607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20</a:t>
            </a:fld>
            <a:endParaRPr lang="en-GB"/>
          </a:p>
        </p:txBody>
      </p:sp>
    </p:spTree>
    <p:extLst>
      <p:ext uri="{BB962C8B-B14F-4D97-AF65-F5344CB8AC3E}">
        <p14:creationId xmlns:p14="http://schemas.microsoft.com/office/powerpoint/2010/main" val="9512551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Kahn: This describes an internal state of being but one which relates closely to behaviour, such as discretionary effort or ‘going the extra mile’.</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Other definitions are closer to job satisfaction., relating to a number of aspects of organisational life and are typically used by consultancies. Gallup is a global analytics an advice firm. See more here</a:t>
            </a:r>
            <a:r>
              <a:rPr lang="en-GB" sz="1200" b="0" i="0" kern="1200" dirty="0">
                <a:solidFill>
                  <a:schemeClr val="tx2">
                    <a:lumMod val="75000"/>
                  </a:schemeClr>
                </a:solidFill>
                <a:effectLst/>
                <a:latin typeface="+mn-lt"/>
                <a:ea typeface="+mn-ea"/>
                <a:cs typeface="+mn-cs"/>
              </a:rPr>
              <a:t>: </a:t>
            </a:r>
            <a:r>
              <a:rPr lang="en-GB" sz="1200" b="0" i="1" kern="1200" dirty="0">
                <a:solidFill>
                  <a:schemeClr val="tx2">
                    <a:lumMod val="75000"/>
                  </a:schemeClr>
                </a:solidFill>
                <a:effectLst/>
                <a:latin typeface="+mn-lt"/>
                <a:ea typeface="+mn-ea"/>
                <a:cs typeface="+mn-cs"/>
              </a:rPr>
              <a:t>https://www.shrm.org/hr-today/news/hr-magazine/pages/0510fox3.aspx</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The idea of employee engagement focuses on mutual gains in employment relationships, seeking the good of employees (wellbeing, job satisfaction…) and the good of the organisation they work for (performance, commitment…).</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The idea of employee engagement brings together and repackages older and more established concepts, in particular work motivation and organisational commitment. Other relevant concepts include job satisfaction, passion and enthusiasm, identifying with one’s work, playing to one’s strengths, absorption and energy in doing work, citizenship behaviour, and shared purpose or alignment to strategy.</a:t>
            </a:r>
            <a:endParaRPr lang="en-GB" sz="1200" b="1" i="0" kern="1200" dirty="0">
              <a:solidFill>
                <a:schemeClr val="tx1"/>
              </a:solidFill>
              <a:effectLst/>
              <a:latin typeface="+mn-lt"/>
              <a:ea typeface="+mn-ea"/>
              <a:cs typeface="+mn-cs"/>
            </a:endParaRP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Feeling engaged appears good for workers. Most definitions of engagement describe employees who are healthier, happier, more fulfilled or more motivated. For organisations, </a:t>
            </a:r>
            <a:r>
              <a:rPr lang="en-GB" sz="1200" b="0" i="0" u="sng" kern="1200" dirty="0">
                <a:solidFill>
                  <a:schemeClr val="tx1"/>
                </a:solidFill>
                <a:effectLst/>
                <a:latin typeface="+mn-lt"/>
                <a:ea typeface="+mn-ea"/>
                <a:cs typeface="+mn-cs"/>
                <a:hlinkClick r:id="rId3" tooltip="Journal article - The meaning, antecedents and outcomes of employee engagement"/>
              </a:rPr>
              <a:t>research</a:t>
            </a:r>
            <a:r>
              <a:rPr lang="en-GB" sz="1200" b="0" i="0" kern="1200" dirty="0">
                <a:solidFill>
                  <a:schemeClr val="tx1"/>
                </a:solidFill>
                <a:effectLst/>
                <a:latin typeface="+mn-lt"/>
                <a:ea typeface="+mn-ea"/>
                <a:cs typeface="+mn-cs"/>
              </a:rPr>
              <a:t> has repeatedly shown that measures of engagement go hand in hand with higher performance.</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More broadly, </a:t>
            </a:r>
            <a:r>
              <a:rPr lang="en-GB" sz="1200" b="0" i="0" u="sng" kern="1200" dirty="0">
                <a:solidFill>
                  <a:schemeClr val="tx1"/>
                </a:solidFill>
                <a:effectLst/>
                <a:latin typeface="+mn-lt"/>
                <a:ea typeface="+mn-ea"/>
                <a:cs typeface="+mn-cs"/>
                <a:hlinkClick r:id="rId4" tooltip="Engage for success - the evidence"/>
              </a:rPr>
              <a:t>other research</a:t>
            </a:r>
            <a:r>
              <a:rPr lang="en-GB" sz="1200" b="0" i="0" kern="1200" dirty="0">
                <a:solidFill>
                  <a:schemeClr val="tx1"/>
                </a:solidFill>
                <a:effectLst/>
                <a:latin typeface="+mn-lt"/>
                <a:ea typeface="+mn-ea"/>
                <a:cs typeface="+mn-cs"/>
              </a:rPr>
              <a:t> shows that positive relationships between aspects of employee engagement and various other business metrics, including customer satisfaction, productivity, innovation, staff retention, efficiency and health and safety performance.</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This research has its problems though. The great majority of studies show correlation but not causation. That is to say, they may reflect that employee engagement contributes to performance, but it could equally be the other way round – people feel more engaged if they work in successful teams or organisations. </a:t>
            </a:r>
          </a:p>
          <a:p>
            <a:pPr algn="just"/>
            <a:endParaRPr lang="en-GB" sz="1200" b="1" i="0" kern="1200" dirty="0">
              <a:solidFill>
                <a:schemeClr val="tx1"/>
              </a:solidFill>
              <a:effectLst/>
              <a:latin typeface="+mn-lt"/>
              <a:ea typeface="+mn-ea"/>
              <a:cs typeface="+mn-cs"/>
            </a:endParaRPr>
          </a:p>
          <a:p>
            <a:pPr algn="just"/>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21</a:t>
            </a:fld>
            <a:endParaRPr lang="en-GB"/>
          </a:p>
        </p:txBody>
      </p:sp>
    </p:spTree>
    <p:extLst>
      <p:ext uri="{BB962C8B-B14F-4D97-AF65-F5344CB8AC3E}">
        <p14:creationId xmlns:p14="http://schemas.microsoft.com/office/powerpoint/2010/main" val="10282321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kern="1200" dirty="0">
                <a:solidFill>
                  <a:schemeClr val="tx1"/>
                </a:solidFill>
                <a:effectLst/>
                <a:latin typeface="+mn-lt"/>
                <a:ea typeface="+mn-ea"/>
                <a:cs typeface="+mn-cs"/>
              </a:rPr>
              <a:t>Mediation</a:t>
            </a:r>
          </a:p>
          <a:p>
            <a:pPr fontAlgn="base"/>
            <a:r>
              <a:rPr lang="en-GB" sz="1200" b="0" i="0" kern="1200" dirty="0">
                <a:solidFill>
                  <a:schemeClr val="tx1"/>
                </a:solidFill>
                <a:effectLst/>
                <a:latin typeface="+mn-lt"/>
                <a:ea typeface="+mn-ea"/>
                <a:cs typeface="+mn-cs"/>
              </a:rPr>
              <a:t>When there's a disagreement ('dispute') between 2 or more people or groups, mediation can try to help both sides come to an agreement. This is called 'mediation’.</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Mediation cannot be used if a claim has been made, or could be made, to an employment tribunal about a dispute.</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Mediation is held by a neutral person (a 'mediator'). The mediator is impartial. This means they do not take sides. They’re there to help both parties find a solution that all the parties agree to.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It’s normally used to settle disputes about working relationships. Mediation is not judging who was right or wrong in the past, but looks at how to agree on working together in the future.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Mediation is a quick way to resolve a dispute and is: </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Less formal </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Flexible </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Voluntary </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Confidential </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Usually not legally binding </a:t>
            </a:r>
          </a:p>
          <a:p>
            <a:endParaRPr lang="en-GB" dirty="0"/>
          </a:p>
          <a:p>
            <a:endParaRPr lang="en-GB" dirty="0"/>
          </a:p>
          <a:p>
            <a:pPr fontAlgn="base"/>
            <a:r>
              <a:rPr lang="en-GB" sz="1200" b="1" i="0" kern="1200" dirty="0">
                <a:solidFill>
                  <a:schemeClr val="tx1"/>
                </a:solidFill>
                <a:effectLst/>
                <a:latin typeface="+mn-lt"/>
                <a:ea typeface="+mn-ea"/>
                <a:cs typeface="+mn-cs"/>
              </a:rPr>
              <a:t>Arbitration</a:t>
            </a:r>
          </a:p>
          <a:p>
            <a:pPr fontAlgn="base"/>
            <a:r>
              <a:rPr lang="en-GB" sz="1200" b="0" i="0" kern="1200" dirty="0">
                <a:solidFill>
                  <a:schemeClr val="tx1"/>
                </a:solidFill>
                <a:effectLst/>
                <a:latin typeface="+mn-lt"/>
                <a:ea typeface="+mn-ea"/>
                <a:cs typeface="+mn-cs"/>
              </a:rPr>
              <a:t>When there's a disagreement ('dispute') between an employer and an employee or a group of employees, a third party can make a decision on the dispute to settle it. This is called 'arbitration’. It's better if both sides of the dispute, or their representatives, can resolve the dispute between themselves first. Both sides should try and work something out together or get help from </a:t>
            </a:r>
            <a:r>
              <a:rPr lang="en-GB" sz="1200" b="0" i="0" u="none" kern="1200" dirty="0">
                <a:solidFill>
                  <a:schemeClr val="tx2">
                    <a:lumMod val="75000"/>
                  </a:schemeClr>
                </a:solidFill>
                <a:effectLst/>
                <a:latin typeface="+mn-lt"/>
                <a:ea typeface="+mn-ea"/>
                <a:cs typeface="+mn-cs"/>
              </a:rPr>
              <a:t>an </a:t>
            </a:r>
            <a:r>
              <a:rPr lang="en-GB" sz="1200" b="0" i="0" u="none" kern="1200" dirty="0">
                <a:solidFill>
                  <a:schemeClr val="tx2">
                    <a:lumMod val="75000"/>
                  </a:schemeClr>
                </a:solidFill>
                <a:effectLst/>
                <a:latin typeface="+mn-lt"/>
                <a:ea typeface="+mn-ea"/>
                <a:cs typeface="+mn-cs"/>
                <a:hlinkClick r:id="rId3" tooltip="Early conciliation">
                  <a:extLst>
                    <a:ext uri="{A12FA001-AC4F-418D-AE19-62706E023703}">
                      <ahyp:hlinkClr xmlns:ahyp="http://schemas.microsoft.com/office/drawing/2018/hyperlinkcolor" val="tx"/>
                    </a:ext>
                  </a:extLst>
                </a:hlinkClick>
              </a:rPr>
              <a:t>Acas conciliator</a:t>
            </a:r>
            <a:r>
              <a:rPr lang="en-GB" sz="1200" b="0" i="0" u="none" kern="1200" dirty="0">
                <a:solidFill>
                  <a:schemeClr val="tx2">
                    <a:lumMod val="75000"/>
                  </a:schemeClr>
                </a:solidFill>
                <a:effectLst/>
                <a:latin typeface="+mn-lt"/>
                <a:ea typeface="+mn-ea"/>
                <a:cs typeface="+mn-cs"/>
              </a:rPr>
              <a:t>. </a:t>
            </a:r>
            <a:r>
              <a:rPr lang="en-GB" sz="1200" b="0" i="0" kern="1200" dirty="0">
                <a:solidFill>
                  <a:schemeClr val="tx1"/>
                </a:solidFill>
                <a:effectLst/>
                <a:latin typeface="+mn-lt"/>
                <a:ea typeface="+mn-ea"/>
                <a:cs typeface="+mn-cs"/>
              </a:rPr>
              <a:t>If this does not work, arbitration can help resolve the dispute.</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Arbitration is delivered by a neutral person (an 'arbitrator'). The arbitrator is impartial. This means they do not take sides. The arbitrator considers the arguments from both sides of the dispute and makes a decision based on the evidence presented.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Before arbitration starts, both sides must agree to accept the arbitrator’s decision. They do this by setting out the issues in the dispute, called 'terms of reference', which both sides agree to and sign on an Acas form.</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Benefits of using collective arbitration include:</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it's free</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it's voluntary</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it's confidential</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it's binding – both sides must accept the arbitrator's decision</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it brings the dispute to an end                              </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Tribunal (https://www.gov.uk/courts-tribunals/employment-tribunal)</a:t>
            </a:r>
          </a:p>
          <a:p>
            <a:r>
              <a:rPr lang="en-GB" sz="1200" b="0" i="0" kern="1200" dirty="0">
                <a:solidFill>
                  <a:schemeClr val="tx1"/>
                </a:solidFill>
                <a:effectLst/>
                <a:latin typeface="+mn-lt"/>
                <a:ea typeface="+mn-ea"/>
                <a:cs typeface="+mn-cs"/>
              </a:rPr>
              <a:t>People who think someone, such as an employer or potential employer, has treated them unlawfully will seek an employment tribunal.</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Examples of unlawful treatment claims: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unfair dismissal</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discrimination</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unfair deductions from pay</a:t>
            </a:r>
          </a:p>
          <a:p>
            <a:pPr fontAlgn="base"/>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22</a:t>
            </a:fld>
            <a:endParaRPr lang="en-GB"/>
          </a:p>
        </p:txBody>
      </p:sp>
    </p:spTree>
    <p:extLst>
      <p:ext uri="{BB962C8B-B14F-4D97-AF65-F5344CB8AC3E}">
        <p14:creationId xmlns:p14="http://schemas.microsoft.com/office/powerpoint/2010/main" val="114470950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24</a:t>
            </a:fld>
            <a:endParaRPr lang="en-GB"/>
          </a:p>
        </p:txBody>
      </p:sp>
    </p:spTree>
    <p:extLst>
      <p:ext uri="{BB962C8B-B14F-4D97-AF65-F5344CB8AC3E}">
        <p14:creationId xmlns:p14="http://schemas.microsoft.com/office/powerpoint/2010/main" val="172478955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Trade unions always try to resolve disputes through negotiation. But when that doesn’t work, industrial action may be needed as a last resort.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industrial action you probably hear most about is going on strike. But there are other actions workers can take, such as picketing (increase support), go-slows (reduce productivity or efficiency), overtime bans  (no overtime) and work to rule (exactly contract). Lockouts by employers also count as industrial action.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Britain, the right to strike is governed by complex and restrictive industrial action laws. In summary, to count as ‘protected industrial action’, a strike must:</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relate to a work dispute with your own employer</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be supported by a valid secret postal ballot with independent scrutiny, in which at least of half the balloted workers have voted (in other words, “not voting” counts as a vote against the strike)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be carried out with notice</a:t>
            </a:r>
          </a:p>
          <a:p>
            <a:pPr marL="171450" indent="-171450">
              <a:buFont typeface="Arial" panose="020B0604020202020204" pitchFamily="34" charset="0"/>
              <a:buChar char="•"/>
            </a:pPr>
            <a:endParaRPr lang="en-GB" sz="1200" b="0" i="0" kern="1200" dirty="0">
              <a:solidFill>
                <a:schemeClr val="tx1"/>
              </a:solidFill>
              <a:effectLst/>
              <a:latin typeface="+mn-lt"/>
              <a:ea typeface="+mn-ea"/>
              <a:cs typeface="+mn-cs"/>
            </a:endParaRPr>
          </a:p>
          <a:p>
            <a:pPr marL="0" indent="0">
              <a:buFont typeface="Arial" panose="020B0604020202020204" pitchFamily="34" charset="0"/>
              <a:buNone/>
            </a:pPr>
            <a:r>
              <a:rPr lang="en-GB" sz="1200" b="0" i="0" kern="1200" dirty="0">
                <a:solidFill>
                  <a:schemeClr val="tx1"/>
                </a:solidFill>
                <a:effectLst/>
                <a:latin typeface="+mn-lt"/>
                <a:ea typeface="+mn-ea"/>
                <a:cs typeface="+mn-cs"/>
              </a:rPr>
              <a:t>In addition, strikes involving workers who provide what the government calls an “important public service” can only be lawful if at least 40% of the workers balloted over the action vote in favour of it.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As long as industrial action meets the strict requirements set by the law, the union and its officials are protected from most forms of legal action, and employees have some protection against dismissal. But your employer is entitled to refuse pay for the duration of your strike action, even if it’s lawful.</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Workers who take part in unofficial industrial action or ‘wildcat strikes’ are not protected from dismissal.</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law around industrial action is extremely complex, so you should not start any industrial action without taking legal advice. In addition, unions have their own rules about when and how to call industrial action that must always be followed.</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25</a:t>
            </a:fld>
            <a:endParaRPr lang="en-GB"/>
          </a:p>
        </p:txBody>
      </p:sp>
    </p:spTree>
    <p:extLst>
      <p:ext uri="{BB962C8B-B14F-4D97-AF65-F5344CB8AC3E}">
        <p14:creationId xmlns:p14="http://schemas.microsoft.com/office/powerpoint/2010/main" val="223629101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0" i="0" kern="1200" dirty="0">
                <a:solidFill>
                  <a:schemeClr val="tx1"/>
                </a:solidFill>
                <a:effectLst/>
                <a:latin typeface="+mn-lt"/>
                <a:ea typeface="+mn-ea"/>
                <a:cs typeface="+mn-cs"/>
              </a:rPr>
              <a:t>There’s a wide range of legal provisions in the UK which apply in managing employee relations and dealing with problems which may arise. These can broadly be subdivided into those concerning the relationship between employers and individual employees, and those which concern collective relationships.</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Individuals</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Contract law and the terms of the contract of employment are at the heart of individual employee relations. In addition, employers’ handbooks or staff manuals, which as a minimum comply with the </a:t>
            </a:r>
            <a:r>
              <a:rPr lang="en-GB" sz="1200" b="0" i="0" u="sng" kern="1200" dirty="0">
                <a:solidFill>
                  <a:schemeClr val="tx1"/>
                </a:solidFill>
                <a:effectLst/>
                <a:latin typeface="+mn-lt"/>
                <a:ea typeface="+mn-ea"/>
                <a:cs typeface="+mn-cs"/>
                <a:hlinkClick r:id="rId3" tooltip="Acas Code of Practice on grievance and disciplinary procedures,"/>
              </a:rPr>
              <a:t>Acas Code of Practice on grievance and disciplinary procedures</a:t>
            </a:r>
            <a:r>
              <a:rPr lang="en-GB" sz="1200" b="0" i="0" kern="1200" dirty="0">
                <a:solidFill>
                  <a:schemeClr val="tx1"/>
                </a:solidFill>
                <a:effectLst/>
                <a:latin typeface="+mn-lt"/>
                <a:ea typeface="+mn-ea"/>
                <a:cs typeface="+mn-cs"/>
              </a:rPr>
              <a:t>, are important, often including codes of practice. Handbooks vary but will govern many aspects of employment rights including for example holiday, sickness, parental and other forms of leave, whistleblowing, communications and equal opportunities.</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In addition, certain mandatory statutory employment rights apply to supplement the law of contract. These rights affect matters such as dismissal, conciliation, mediation, and other forms of dispute and discipline handling. Key examples of employment legislation affecting employee relations are the Employment Rights Act 1996 (dealing with the circumstances in which employees can be fairly dismissed) and the Equality Act 2010 (dealing with discrimination and equal pay). In addition, the law of tort governs matters such as an employer’s liability for the acts of its employees and some liability for accidents.</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Collective relationships</a:t>
            </a:r>
          </a:p>
          <a:p>
            <a:pPr marL="0" indent="0">
              <a:buFont typeface="Arial" panose="020B0604020202020204" pitchFamily="34" charset="0"/>
              <a:buNone/>
            </a:pPr>
            <a:r>
              <a:rPr lang="en-GB" sz="1200" b="0" i="0" kern="1200" dirty="0">
                <a:solidFill>
                  <a:schemeClr val="tx1"/>
                </a:solidFill>
                <a:effectLst/>
                <a:latin typeface="+mn-lt"/>
                <a:ea typeface="+mn-ea"/>
                <a:cs typeface="+mn-cs"/>
              </a:rPr>
              <a:t>The collective dimension includes collective bargaining, information and consultation, arbitration and industrial action. Employers may work with recognised unions to negotiate pay and conditions, or to inform and consult over changes such as redundancies or health and safety. Examples are:</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Trade Union and Labour Relations (Consolidation) Act 1992 concerning collective bargaining and redundancy consultation</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Trade Union Act 2016 which contains provisions about ballots, industrial action, and the functions of the Certification Officer responsible for statutory matters relating to trade unions and employers’ associations such as registration and recognition.</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Employment law -  https://www.cipd.co.uk/knowledge/fundamentals/emp-law/about/legislation-updates</a:t>
            </a:r>
          </a:p>
          <a:p>
            <a:r>
              <a:rPr lang="en-GB" sz="1200" b="0" i="0" kern="1200" dirty="0">
                <a:solidFill>
                  <a:schemeClr val="tx1"/>
                </a:solidFill>
                <a:effectLst/>
                <a:latin typeface="+mn-lt"/>
                <a:ea typeface="+mn-ea"/>
                <a:cs typeface="+mn-cs"/>
              </a:rPr>
              <a:t>Employment law is part of civil, rather than criminal, law. Criminal law covers issues between the state and a wrong doer whereas civil law deals with issues between two parties and in this case it is between the employer and the employee. Employment law gets updated every year from minor to major changes. </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Information and consultation of employees  (https://archive.acas.org.uk/index.aspx?articleid=1598)</a:t>
            </a:r>
          </a:p>
          <a:p>
            <a:r>
              <a:rPr lang="en-GB" sz="1200" b="0" i="0" kern="1200" dirty="0">
                <a:solidFill>
                  <a:schemeClr val="tx1"/>
                </a:solidFill>
                <a:effectLst/>
                <a:latin typeface="+mn-lt"/>
                <a:ea typeface="+mn-ea"/>
                <a:cs typeface="+mn-cs"/>
              </a:rPr>
              <a:t>The Information and Consultation of Employees Regulations (often abbreviated to the ICE Regs) were introduced on 6 April 2005 and apply to businesses with 50 or more employees. The regulations give employees the right, subject to certain conditions, to request that their employer sets up or changes arrangements to inform and consult them about issues in the organisation.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requirement to inform and consult employees does not operate automatically. It can occur either by a formal request from employees for an agreement, or by employers choosing to start the process. If a company already has a pre-existing agreement in place to inform and consult it may not be necessary to make any changes. To be valid the pre-existing agreement must:</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be in writing</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cover all the employees in the undertaking</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set out how the employer will inform &amp; consult employees or representatives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be approved by employees.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Information and consultation are the basic building blocks of every effective organisation. These concepts are as crucial to the relationship between the individual workers and their line manager as they are to the parties on an employee council. Whatever the size or type of your organisation people need to talk to each other. They need to:</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exchange views and ideas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issue and receive instructions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discuss problems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consider developments.</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Statutory Trade Union Recognition</a:t>
            </a:r>
          </a:p>
          <a:p>
            <a:r>
              <a:rPr lang="en-GB" dirty="0"/>
              <a:t>The right to statutory trade union recognition has been in effect since 6 June 2000. The law, established by the Employment Relations Act 1999, gives unions the right to be recognised for collective bargaining where there is majority support for recognition. </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TU ACT – Already discussed </a:t>
            </a:r>
          </a:p>
          <a:p>
            <a:r>
              <a:rPr lang="en-GB" sz="1200" b="0" i="0" kern="1200" dirty="0">
                <a:solidFill>
                  <a:schemeClr val="tx1"/>
                </a:solidFill>
                <a:effectLst/>
                <a:latin typeface="+mn-lt"/>
                <a:ea typeface="+mn-ea"/>
                <a:cs typeface="+mn-cs"/>
              </a:rPr>
              <a:t>The Trade Union Act became law on 4 May 2016 and many – but not all - the new rules are now in force. The Act represents the most serious attack on the rights of trade unions and their members in a generation.</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As soon as the Bill was introduced, unions joined together to campaign to defeat the proposals and where this was not possible, to damage, dilute and delay them.</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response to union campaigning nationwide, the government made several concessions, including:</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An independent review on e-voting in industrial action ballots.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Removing ancillary workers from the 40 per cent threshold.</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Limiting new political fund ‘opt-in’ rules to new members.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Delaying any cap on facilities for union reps for at least three years.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Scrapping the public sector ‘check-off’ ban, where unions cover the costs.</a:t>
            </a:r>
          </a:p>
          <a:p>
            <a:pPr marL="628650" lvl="1" indent="-171450">
              <a:buFont typeface="Arial" panose="020B0604020202020204" pitchFamily="34" charset="0"/>
              <a:buChar char="•"/>
            </a:pP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Whilst the union movement made significant progress in many areas, the TU Act is still damaging and divisive. It includes serious and unnecessary restrictions on unions and their members, including:</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Arbitrary thresholds in industrial action ballots.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Complicated new balloting and notice rules designed to make industrial action more difficult for unions to organise.</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New restrictions on pickets.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New restrictions on union campaigning, with extra duties to report on campaigns and wider causes supported from unions’ political funds.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Wide-ranging powers for the Certification Officer, who regulates unions.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An expensive levy paid by unions for the costs of being regulated.</a:t>
            </a:r>
          </a:p>
          <a:p>
            <a:pPr marL="628650" lvl="1" indent="-171450">
              <a:buFont typeface="Arial" panose="020B0604020202020204" pitchFamily="34" charset="0"/>
              <a:buChar char="•"/>
            </a:pP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government is also still considering ending the ban on agency workers replacing strikers.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From the start, the government’s aim was to further restrict the ability of union members to organise collectively in defence of their jobs and livelihoods. But unions will work together to make sure our movement gets stronger, continuing to represent people at work, tackling inequality and campaigning and negotiating for decent pay, safe workplaces and good employment conditions.</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26</a:t>
            </a:fld>
            <a:endParaRPr lang="en-GB"/>
          </a:p>
        </p:txBody>
      </p:sp>
    </p:spTree>
    <p:extLst>
      <p:ext uri="{BB962C8B-B14F-4D97-AF65-F5344CB8AC3E}">
        <p14:creationId xmlns:p14="http://schemas.microsoft.com/office/powerpoint/2010/main" val="2638561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Crucial to employee participation, employee voice. </a:t>
            </a:r>
          </a:p>
          <a:p>
            <a:endParaRPr lang="en-GB" b="1" dirty="0"/>
          </a:p>
          <a:p>
            <a:r>
              <a:rPr lang="en-GB" sz="1200" b="0" i="0" kern="1200" dirty="0">
                <a:solidFill>
                  <a:schemeClr val="tx1"/>
                </a:solidFill>
                <a:effectLst/>
                <a:latin typeface="+mn-lt"/>
                <a:ea typeface="+mn-ea"/>
                <a:cs typeface="+mn-cs"/>
              </a:rPr>
              <a:t>According to management literature, there are two main purposes of voice: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Organisational voice refers to the positive benefits that voice can bring to an organisation, for example, higher innovation. Some voice mechanisms, such as suggestion schemes, allow the organisation to benefit from employees’ ideas.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Individual voice argues that voice is a fundamental right. It allows employees to be involved in decision-making and to express their concerns.</a:t>
            </a:r>
          </a:p>
          <a:p>
            <a:endParaRPr lang="en-GB" dirty="0"/>
          </a:p>
          <a:p>
            <a:endParaRPr lang="en-GB" dirty="0"/>
          </a:p>
          <a:p>
            <a:r>
              <a:rPr lang="en-GB" i="1" dirty="0"/>
              <a:t>Useful read: https://www.cipd.co.uk/knowledge/fundamentals/relations/communication/voice-factsheet#:~:text=Employee%20voice%20is%20the%20means,can%20contribute%20to%20organisational%20success.</a:t>
            </a:r>
          </a:p>
        </p:txBody>
      </p:sp>
      <p:sp>
        <p:nvSpPr>
          <p:cNvPr id="4" name="Slide Number Placeholder 3"/>
          <p:cNvSpPr>
            <a:spLocks noGrp="1"/>
          </p:cNvSpPr>
          <p:nvPr>
            <p:ph type="sldNum" sz="quarter" idx="5"/>
          </p:nvPr>
        </p:nvSpPr>
        <p:spPr/>
        <p:txBody>
          <a:bodyPr/>
          <a:lstStyle/>
          <a:p>
            <a:fld id="{A74F7143-3262-4712-BBAC-9EEC69AABB0A}" type="slidenum">
              <a:rPr lang="en-GB" smtClean="0"/>
              <a:t>27</a:t>
            </a:fld>
            <a:endParaRPr lang="en-GB"/>
          </a:p>
        </p:txBody>
      </p:sp>
    </p:spTree>
    <p:extLst>
      <p:ext uri="{BB962C8B-B14F-4D97-AF65-F5344CB8AC3E}">
        <p14:creationId xmlns:p14="http://schemas.microsoft.com/office/powerpoint/2010/main" val="213384782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28</a:t>
            </a:fld>
            <a:endParaRPr lang="en-GB"/>
          </a:p>
        </p:txBody>
      </p:sp>
    </p:spTree>
    <p:extLst>
      <p:ext uri="{BB962C8B-B14F-4D97-AF65-F5344CB8AC3E}">
        <p14:creationId xmlns:p14="http://schemas.microsoft.com/office/powerpoint/2010/main" val="95125514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29</a:t>
            </a:fld>
            <a:endParaRPr lang="en-GB"/>
          </a:p>
        </p:txBody>
      </p:sp>
    </p:spTree>
    <p:extLst>
      <p:ext uri="{BB962C8B-B14F-4D97-AF65-F5344CB8AC3E}">
        <p14:creationId xmlns:p14="http://schemas.microsoft.com/office/powerpoint/2010/main" val="204787942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Legitimacy of voice</a:t>
            </a:r>
          </a:p>
          <a:p>
            <a:endParaRPr lang="en-GB" dirty="0"/>
          </a:p>
          <a:p>
            <a:r>
              <a:rPr lang="en-GB" sz="1200" b="1" dirty="0"/>
              <a:t>What is employee voice?</a:t>
            </a:r>
          </a:p>
          <a:p>
            <a:endParaRPr lang="en-GB" sz="1200" dirty="0"/>
          </a:p>
          <a:p>
            <a:r>
              <a:rPr lang="en-GB" sz="1200" b="0" i="0" kern="1200" dirty="0">
                <a:solidFill>
                  <a:schemeClr val="tx1"/>
                </a:solidFill>
                <a:effectLst/>
                <a:latin typeface="+mn-lt"/>
                <a:ea typeface="+mn-ea"/>
                <a:cs typeface="+mn-cs"/>
              </a:rPr>
              <a:t>Employee voice is the means by which people communicate their views to their employer and influence matters that affect them at work. It helps to build open and trusting relationships between employers and their people which can contribute to organisational success. For employers, effective voice contributes to innovation, productivity and organisational improvement. For employees, it often results in increased job satisfaction, greater influence and better opportunities for development.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To enable a genuine </a:t>
            </a:r>
            <a:r>
              <a:rPr lang="en-GB" sz="1200" b="0" i="0" u="sng" kern="1200" dirty="0">
                <a:solidFill>
                  <a:schemeClr val="tx1"/>
                </a:solidFill>
                <a:effectLst/>
                <a:latin typeface="+mn-lt"/>
                <a:ea typeface="+mn-ea"/>
                <a:cs typeface="+mn-cs"/>
                <a:hlinkClick r:id="rId3" tooltip="Employee communication factsheet"/>
              </a:rPr>
              <a:t>two-way communication</a:t>
            </a:r>
            <a:r>
              <a:rPr lang="en-GB" sz="1200" b="0" i="0" kern="1200" dirty="0">
                <a:solidFill>
                  <a:schemeClr val="tx1"/>
                </a:solidFill>
                <a:effectLst/>
                <a:latin typeface="+mn-lt"/>
                <a:ea typeface="+mn-ea"/>
                <a:cs typeface="+mn-cs"/>
              </a:rPr>
              <a:t> between employers and their people, it’s important that managers listen to and act on employee voice. With calls for greater transparency in organisations following numerous public scandals, voice is crucial in keeping organisations honest. It’s also fundamental to ensuring job quality in the context of changing working practices. </a:t>
            </a:r>
            <a:endParaRPr lang="en-GB" sz="1200" b="0" dirty="0"/>
          </a:p>
          <a:p>
            <a:endParaRPr lang="en-GB" sz="1200" b="0" dirty="0"/>
          </a:p>
          <a:p>
            <a:r>
              <a:rPr lang="en-GB" sz="1200" b="0" i="0" kern="1200" dirty="0">
                <a:solidFill>
                  <a:schemeClr val="tx1"/>
                </a:solidFill>
                <a:effectLst/>
                <a:latin typeface="+mn-lt"/>
                <a:ea typeface="+mn-ea"/>
                <a:cs typeface="+mn-cs"/>
              </a:rPr>
              <a:t>Employees can have their say through individual and collective channels, by speaking directly to management or indirectly through representatives. Voice can be formally expressed, for example through suggestion schemes and attitude surveys, as well as informally such as in team meetings and </a:t>
            </a:r>
            <a:r>
              <a:rPr lang="en-GB" sz="1200" b="0" i="0" u="sng" kern="1200" dirty="0">
                <a:solidFill>
                  <a:schemeClr val="tx1"/>
                </a:solidFill>
                <a:effectLst/>
                <a:latin typeface="+mn-lt"/>
                <a:ea typeface="+mn-ea"/>
                <a:cs typeface="+mn-cs"/>
                <a:hlinkClick r:id="rId4" tooltip="Social media and employee voice report"/>
              </a:rPr>
              <a:t>workplace social media</a:t>
            </a:r>
            <a:r>
              <a:rPr lang="en-GB" sz="1200" b="0" i="0" kern="1200" dirty="0">
                <a:solidFill>
                  <a:schemeClr val="tx1"/>
                </a:solidFill>
                <a:effectLst/>
                <a:latin typeface="+mn-lt"/>
                <a:ea typeface="+mn-ea"/>
                <a:cs typeface="+mn-cs"/>
              </a:rPr>
              <a:t>. Effective voice is unlikely to result from any one single initiative and should involve complementary channels and be supported by leaders.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Why is it important?</a:t>
            </a:r>
          </a:p>
          <a:p>
            <a:r>
              <a:rPr lang="en-GB" sz="1200" b="0" i="0" kern="1200" dirty="0">
                <a:solidFill>
                  <a:schemeClr val="tx1"/>
                </a:solidFill>
                <a:effectLst/>
                <a:latin typeface="+mn-lt"/>
                <a:ea typeface="+mn-ea"/>
                <a:cs typeface="+mn-cs"/>
              </a:rPr>
              <a:t>If employees are consistently </a:t>
            </a:r>
            <a:r>
              <a:rPr lang="en-GB" sz="1200" b="0" i="1" kern="1200" dirty="0">
                <a:solidFill>
                  <a:schemeClr val="tx1"/>
                </a:solidFill>
                <a:effectLst/>
                <a:latin typeface="+mn-lt"/>
                <a:ea typeface="+mn-ea"/>
                <a:cs typeface="+mn-cs"/>
              </a:rPr>
              <a:t>not </a:t>
            </a:r>
            <a:r>
              <a:rPr lang="en-GB" sz="1200" b="0" i="0" kern="1200" dirty="0">
                <a:solidFill>
                  <a:schemeClr val="tx1"/>
                </a:solidFill>
                <a:effectLst/>
                <a:latin typeface="+mn-lt"/>
                <a:ea typeface="+mn-ea"/>
                <a:cs typeface="+mn-cs"/>
              </a:rPr>
              <a:t>heard, they remain silent. This can become a big problem because we often need our employees to raise the white flag and tune us into issues that may otherwise be overlooked.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For a real-life example of this theory in action, consider what happened at the </a:t>
            </a:r>
            <a:r>
              <a:rPr lang="en-GB" sz="1200" b="0" i="0" u="none" strike="noStrike" kern="1200" dirty="0">
                <a:solidFill>
                  <a:schemeClr val="tx1"/>
                </a:solidFill>
                <a:effectLst/>
                <a:latin typeface="+mn-lt"/>
                <a:ea typeface="+mn-ea"/>
                <a:cs typeface="+mn-cs"/>
                <a:hlinkClick r:id="rId5"/>
              </a:rPr>
              <a:t>General Motors assembly plant</a:t>
            </a:r>
            <a:r>
              <a:rPr lang="en-GB" sz="1200" b="0" i="0" kern="1200" dirty="0">
                <a:solidFill>
                  <a:schemeClr val="tx1"/>
                </a:solidFill>
                <a:effectLst/>
                <a:latin typeface="+mn-lt"/>
                <a:ea typeface="+mn-ea"/>
                <a:cs typeface="+mn-cs"/>
              </a:rPr>
              <a:t> in Fremont, California. When Toyota first took over the GM facility, it was highly unproductive. But instead of rehiring and replacing staff, Toyota’s first move was to </a:t>
            </a:r>
            <a:r>
              <a:rPr lang="en-GB" sz="1200" b="0" i="0" kern="1200" dirty="0" err="1">
                <a:solidFill>
                  <a:schemeClr val="tx1"/>
                </a:solidFill>
                <a:effectLst/>
                <a:latin typeface="+mn-lt"/>
                <a:ea typeface="+mn-ea"/>
                <a:cs typeface="+mn-cs"/>
              </a:rPr>
              <a:t>instill</a:t>
            </a:r>
            <a:r>
              <a:rPr lang="en-GB" sz="1200" b="0" i="0" kern="1200" dirty="0">
                <a:solidFill>
                  <a:schemeClr val="tx1"/>
                </a:solidFill>
                <a:effectLst/>
                <a:latin typeface="+mn-lt"/>
                <a:ea typeface="+mn-ea"/>
                <a:cs typeface="+mn-cs"/>
              </a:rPr>
              <a:t> a new set of values with existing employees. That meant offering greater autonomy and share of voice, which ultimately led to managers implementing 80% of the suggestions made by employees every year. As a result, the plant went from the industry’s worst to its shining star example.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When you’re not heard, you just do what you’re told without questioning or bothering to change things because you don’t think anything will result from speaking up.</a:t>
            </a:r>
          </a:p>
          <a:p>
            <a:endParaRPr lang="en-GB" sz="1200" b="1" i="0" kern="1200" dirty="0">
              <a:solidFill>
                <a:schemeClr val="tx1"/>
              </a:solidFill>
              <a:effectLst/>
              <a:latin typeface="+mn-lt"/>
              <a:ea typeface="+mn-ea"/>
              <a:cs typeface="+mn-cs"/>
            </a:endParaRPr>
          </a:p>
          <a:p>
            <a:r>
              <a:rPr lang="en-GB" sz="1200" b="1" i="0" u="sng" kern="1200" dirty="0">
                <a:solidFill>
                  <a:schemeClr val="tx1"/>
                </a:solidFill>
                <a:effectLst/>
                <a:latin typeface="+mn-lt"/>
                <a:ea typeface="+mn-ea"/>
                <a:cs typeface="+mn-cs"/>
              </a:rPr>
              <a:t>Trade Unions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latin typeface="Tw Cen MT" charset="0"/>
              </a:rPr>
              <a:t>Trade unions are </a:t>
            </a:r>
            <a:r>
              <a:rPr lang="en-US" b="0" dirty="0" err="1">
                <a:latin typeface="Tw Cen MT" charset="0"/>
              </a:rPr>
              <a:t>organisations</a:t>
            </a:r>
            <a:r>
              <a:rPr lang="en-US" b="0" dirty="0">
                <a:latin typeface="Tw Cen MT" charset="0"/>
              </a:rPr>
              <a:t> that represent people at work. Their purpose is to protect and improve people's pay and conditions of employment. They also campaign for laws and policies which will benefit working people.</a:t>
            </a:r>
          </a:p>
          <a:p>
            <a:endParaRPr lang="en-GB" b="0" dirty="0"/>
          </a:p>
          <a:p>
            <a:pPr marL="0" indent="0">
              <a:buNone/>
              <a:defRPr/>
            </a:pPr>
            <a:r>
              <a:rPr lang="en-US" b="0" dirty="0">
                <a:ea typeface="+mn-ea"/>
              </a:rPr>
              <a:t>The main service a union provides for its members is negotiation and representation. There are other benefits people get from being members of trade unions.</a:t>
            </a:r>
          </a:p>
          <a:p>
            <a:pPr marL="320040" indent="-320040">
              <a:buFont typeface="Wingdings"/>
              <a:buChar char=""/>
              <a:defRPr/>
            </a:pPr>
            <a:r>
              <a:rPr lang="en-US" b="0" dirty="0">
                <a:ea typeface="+mn-ea"/>
              </a:rPr>
              <a:t>Negotiation</a:t>
            </a:r>
          </a:p>
          <a:p>
            <a:pPr marL="320040" indent="-320040">
              <a:buFont typeface="Wingdings"/>
              <a:buChar char=""/>
              <a:defRPr/>
            </a:pPr>
            <a:r>
              <a:rPr lang="en-US" b="0" dirty="0">
                <a:ea typeface="+mn-ea"/>
              </a:rPr>
              <a:t>Representation</a:t>
            </a:r>
          </a:p>
          <a:p>
            <a:pPr marL="320040" indent="-320040">
              <a:buFont typeface="Wingdings"/>
              <a:buChar char=""/>
              <a:defRPr/>
            </a:pPr>
            <a:r>
              <a:rPr lang="en-US" b="0" dirty="0">
                <a:ea typeface="+mn-ea"/>
              </a:rPr>
              <a:t>Information and advice</a:t>
            </a:r>
          </a:p>
          <a:p>
            <a:pPr marL="320040" indent="-320040">
              <a:buFont typeface="Wingdings"/>
              <a:buChar char=""/>
              <a:defRPr/>
            </a:pPr>
            <a:r>
              <a:rPr lang="en-US" b="0" dirty="0">
                <a:ea typeface="+mn-ea"/>
              </a:rPr>
              <a:t>Member services</a:t>
            </a:r>
          </a:p>
          <a:p>
            <a:endParaRPr lang="en-GB" b="0" dirty="0"/>
          </a:p>
          <a:p>
            <a:pPr marL="0" indent="0">
              <a:buNone/>
            </a:pPr>
            <a:r>
              <a:rPr lang="en-US" b="0" dirty="0"/>
              <a:t>What is trade union recognition? A trade union is “</a:t>
            </a:r>
            <a:r>
              <a:rPr lang="en-US" b="0" dirty="0" err="1"/>
              <a:t>recognised</a:t>
            </a:r>
            <a:r>
              <a:rPr lang="en-US" b="0" dirty="0"/>
              <a:t>” by an employer when it negotiates agreements. Can be voluntary or statutory, Under Employment Act 1999</a:t>
            </a:r>
          </a:p>
          <a:p>
            <a:pPr marL="0" indent="0">
              <a:buNone/>
            </a:pPr>
            <a:endParaRPr lang="en-US" b="0" dirty="0"/>
          </a:p>
          <a:p>
            <a:r>
              <a:rPr lang="en-GB" sz="1200" b="0" i="0" kern="1200" dirty="0">
                <a:solidFill>
                  <a:schemeClr val="tx1"/>
                </a:solidFill>
                <a:effectLst/>
                <a:latin typeface="+mn-lt"/>
                <a:ea typeface="+mn-ea"/>
                <a:cs typeface="+mn-cs"/>
              </a:rPr>
              <a:t>Since the early 1980s, there’s been a decline in trade union representation across various European countries, including the UK. While a significant minority of the workforce still have their terms and conditions determined by collective bargaining, overall there’s less reliance on collective agreements as a means of influencing the employment relationship. </a:t>
            </a:r>
          </a:p>
          <a:p>
            <a:endParaRPr lang="en-GB" sz="1200" b="0" i="0" kern="1200" dirty="0">
              <a:solidFill>
                <a:schemeClr val="tx1"/>
              </a:solidFill>
              <a:effectLst/>
              <a:latin typeface="+mn-lt"/>
              <a:ea typeface="+mn-ea"/>
              <a:cs typeface="+mn-cs"/>
            </a:endParaRPr>
          </a:p>
          <a:p>
            <a:r>
              <a:rPr lang="en-GB" sz="1200" b="1" i="0" u="sng" kern="1200" dirty="0">
                <a:solidFill>
                  <a:schemeClr val="tx1"/>
                </a:solidFill>
                <a:effectLst/>
                <a:latin typeface="+mn-lt"/>
                <a:ea typeface="+mn-ea"/>
                <a:cs typeface="+mn-cs"/>
              </a:rPr>
              <a:t>Representative Participation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Representative participation refers to schemes in which employee representatives meet managers on a regular basis, whether in scheduled committees, or through more ad hoc arrangements. The essential feature is that participation is not directly between individual employees and their managers but is mediated through representatives. Approaches include:</a:t>
            </a:r>
          </a:p>
          <a:p>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Collective representation – negotiations between senior managers and employee representatives (usually but not exclusively union representatives) leading to joint regulation of pay and other conditions of employment. These can be periodic in the case of pay, but continuous or ad hoc in the case of other matters, such as grievances.</a:t>
            </a:r>
          </a:p>
          <a:p>
            <a:pPr marL="0" indent="0">
              <a:buFont typeface="Arial" panose="020B0604020202020204" pitchFamily="34" charset="0"/>
              <a:buNone/>
            </a:pP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Partnership schemes – employee representatives and managers emphasise </a:t>
            </a:r>
            <a:r>
              <a:rPr lang="en-GB" sz="1200" b="1" i="0" kern="1200" dirty="0">
                <a:solidFill>
                  <a:schemeClr val="tx1"/>
                </a:solidFill>
                <a:effectLst/>
                <a:latin typeface="+mn-lt"/>
                <a:ea typeface="+mn-ea"/>
                <a:cs typeface="+mn-cs"/>
              </a:rPr>
              <a:t>mutual gains </a:t>
            </a:r>
            <a:r>
              <a:rPr lang="en-GB" sz="1200" b="0" i="0" kern="1200" dirty="0">
                <a:solidFill>
                  <a:schemeClr val="tx1"/>
                </a:solidFill>
                <a:effectLst/>
                <a:latin typeface="+mn-lt"/>
                <a:ea typeface="+mn-ea"/>
                <a:cs typeface="+mn-cs"/>
              </a:rPr>
              <a:t>and tackling issues in a spirit of co-operation, rather than through adversarial relationships. This includes a high commitment to information sharing.</a:t>
            </a:r>
          </a:p>
          <a:p>
            <a:pPr marL="0" indent="0">
              <a:buFont typeface="Arial" panose="020B0604020202020204" pitchFamily="34" charset="0"/>
              <a:buNone/>
            </a:pP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Joint consultation – for discussing issues that are deemed to be of common interest or of key importance at non-union as well as unionised workplaces. Joint Consultation Committees (JCCs) may exist in organisations to address issues that are not covered by collective bargaining. JCCs consist of management and non-management representatives. In unionised organisations, the trade unions typically provide the employee representatives, but JCCs also run with non-union employee representatives</a:t>
            </a:r>
          </a:p>
          <a:p>
            <a:pPr marL="0" indent="0">
              <a:buFont typeface="Arial" panose="020B0604020202020204" pitchFamily="34" charset="0"/>
              <a:buNone/>
            </a:pP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Employee forums – groups of non-union or mixed groups of union/non-union employees meeting with management for consultation and information sharing</a:t>
            </a:r>
          </a:p>
          <a:p>
            <a:pPr marL="0" indent="0">
              <a:buFont typeface="Arial" panose="020B0604020202020204" pitchFamily="34" charset="0"/>
              <a:buNone/>
            </a:pP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European Works Councils (EWCs) – employees of large multinational companies operating across Europe have a right to ask for a EWC to be set up. It’s a body that brings together senior managers and employee representatives to discuss transnational issues.</a:t>
            </a:r>
          </a:p>
          <a:p>
            <a:endParaRPr lang="en-GB" b="0" dirty="0"/>
          </a:p>
          <a:p>
            <a:endParaRPr lang="en-GB" b="0" dirty="0"/>
          </a:p>
          <a:p>
            <a:r>
              <a:rPr lang="en-GB" b="1" dirty="0"/>
              <a:t>Other mechanisms</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Online employee engagement surveys, which asks employees what they think about the organisation and aspects of working life, often with an option for giving free text comments.</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Regular face-to-face meetings, where senior leaders tell groups of staff about changes and developments in the organisation, and invite them to ask questions, express concerns, share their ideas, ask for volunteers to be involved in further thinking and discussions</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“Ideas Street” – a more modern version of the suggestions box, where instead of ideas supposedly being looked at by a ‘committee’ but actually disappearing into the ether, ideas are posted online so all colleagues can see and vote on them, and which progress to further consideration if they attract enough support.</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“Graffiti walls” – official ones, opened for a period, again inviting views and comments on a particular theme, where staff can write what they think and colleagues can see what they have written and add their comments.</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 “Frontline forum”, where a senior leader gathers together a representative group of frontline staff to listen to issues that concern them, and discuss and work through possible solutions.</a:t>
            </a:r>
          </a:p>
          <a:p>
            <a:pPr marL="171450" indent="-171450" fontAlgn="base">
              <a:buFont typeface="Arial" panose="020B0604020202020204" pitchFamily="34" charset="0"/>
              <a:buChar char="•"/>
            </a:pPr>
            <a:endParaRPr lang="en-GB" sz="1200" b="1" i="0" kern="1200" dirty="0">
              <a:solidFill>
                <a:schemeClr val="tx1"/>
              </a:solidFill>
              <a:effectLst/>
              <a:latin typeface="+mn-lt"/>
              <a:ea typeface="+mn-ea"/>
              <a:cs typeface="+mn-cs"/>
            </a:endParaRPr>
          </a:p>
          <a:p>
            <a:pPr marL="0" indent="0" fontAlgn="base">
              <a:buFont typeface="Arial" panose="020B0604020202020204" pitchFamily="34" charset="0"/>
              <a:buNone/>
            </a:pPr>
            <a:r>
              <a:rPr lang="en-GB" sz="1200" b="1" i="0" kern="1200" dirty="0">
                <a:solidFill>
                  <a:schemeClr val="tx1"/>
                </a:solidFill>
                <a:effectLst/>
                <a:latin typeface="+mn-lt"/>
                <a:ea typeface="+mn-ea"/>
                <a:cs typeface="+mn-cs"/>
              </a:rPr>
              <a:t>Considerations</a:t>
            </a:r>
          </a:p>
          <a:p>
            <a:r>
              <a:rPr lang="en-GB" sz="1200" b="0" i="0" kern="1200" dirty="0">
                <a:solidFill>
                  <a:schemeClr val="tx1"/>
                </a:solidFill>
                <a:effectLst/>
                <a:latin typeface="+mn-lt"/>
                <a:ea typeface="+mn-ea"/>
                <a:cs typeface="+mn-cs"/>
              </a:rPr>
              <a:t>Psychological safety, or individuals’ feelings about taking risks and sharing thoughts with others in the workplace, provides a bedrock for voice.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Employees are unlikely to speak up if they believe the costs of doing so outweigh the benefits – for example, if they feel that their position in the organisation would be threatened. Power dynamics influence people’s willingness to speak up, particularly on information which challenges the status quo or could be judged negatively by a more senior colleague.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Quality of leadership is particularly important for individual voice, which is less likely to be effective when leadership is seen as weak. It’s therefore important that all people managers in the organisation understand the value of employee voice and are trained to facilitate open conversations and demonstrate empathetic listening.</a:t>
            </a:r>
          </a:p>
          <a:p>
            <a:endParaRPr lang="en-GB" sz="1200" b="0" i="0" kern="1200" dirty="0">
              <a:solidFill>
                <a:schemeClr val="tx1"/>
              </a:solidFill>
              <a:effectLst/>
              <a:latin typeface="+mn-lt"/>
              <a:ea typeface="+mn-ea"/>
              <a:cs typeface="+mn-cs"/>
            </a:endParaRPr>
          </a:p>
          <a:p>
            <a:pPr marL="0" indent="0" fontAlgn="base">
              <a:buFont typeface="Arial" panose="020B0604020202020204" pitchFamily="34" charset="0"/>
              <a:buNone/>
            </a:pPr>
            <a:endParaRPr lang="en-GB" sz="1200" b="1"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30</a:t>
            </a:fld>
            <a:endParaRPr lang="en-GB"/>
          </a:p>
        </p:txBody>
      </p:sp>
    </p:spTree>
    <p:extLst>
      <p:ext uri="{BB962C8B-B14F-4D97-AF65-F5344CB8AC3E}">
        <p14:creationId xmlns:p14="http://schemas.microsoft.com/office/powerpoint/2010/main" val="166694932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Research shows that effective worker voice can lead to positive outcomes for both individuals and organisations.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Participating in decisions is important for individual </a:t>
            </a:r>
            <a:r>
              <a:rPr lang="en-GB" sz="1200" b="0" i="0" u="sng" kern="1200" dirty="0">
                <a:solidFill>
                  <a:schemeClr val="tx1"/>
                </a:solidFill>
                <a:effectLst/>
                <a:latin typeface="+mn-lt"/>
                <a:ea typeface="+mn-ea"/>
                <a:cs typeface="+mn-cs"/>
                <a:hlinkClick r:id="rId3" tooltip="Well-being at work factsheet"/>
              </a:rPr>
              <a:t>wellbeing</a:t>
            </a:r>
            <a:r>
              <a:rPr lang="en-GB" sz="1200" b="0" i="0" kern="1200" dirty="0">
                <a:solidFill>
                  <a:schemeClr val="tx1"/>
                </a:solidFill>
                <a:effectLst/>
                <a:latin typeface="+mn-lt"/>
                <a:ea typeface="+mn-ea"/>
                <a:cs typeface="+mn-cs"/>
              </a:rPr>
              <a:t> and </a:t>
            </a:r>
            <a:r>
              <a:rPr lang="en-GB" sz="1200" b="0" i="0" u="sng" kern="1200" dirty="0">
                <a:solidFill>
                  <a:schemeClr val="tx1"/>
                </a:solidFill>
                <a:effectLst/>
                <a:latin typeface="+mn-lt"/>
                <a:ea typeface="+mn-ea"/>
                <a:cs typeface="+mn-cs"/>
                <a:hlinkClick r:id="rId4" tooltip="Employee engagement and motivation factsheet"/>
              </a:rPr>
              <a:t>motivation</a:t>
            </a:r>
            <a:r>
              <a:rPr lang="en-GB" sz="1200" b="0" i="0" kern="1200" dirty="0">
                <a:solidFill>
                  <a:schemeClr val="tx1"/>
                </a:solidFill>
                <a:effectLst/>
                <a:latin typeface="+mn-lt"/>
                <a:ea typeface="+mn-ea"/>
                <a:cs typeface="+mn-cs"/>
              </a:rPr>
              <a:t>, since it provides a means for improving the experience of work and overall job quality. It also gives employees a sense of ownership over their working conditions.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turn, increased ownership over working conditions, and job design and demands (where appropriate), will lead to more engaged employees.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Employers can benefit from higher productivity and innovation, and reduced workplace conflict and absenteeism.</a:t>
            </a:r>
          </a:p>
          <a:p>
            <a:endParaRPr lang="en-GB" sz="1200" b="1"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Happy and engaged employees are less likely to leave the organisation, meaning the company gets a greater ROI on the resources invested in an employee. This is as early on as starting the recruitment process. Particularly if you have an effective R&amp;S system – link to Webinar 2 – in place, which gets the ‘right people’ in in the first place. This also sees greater returns on investment in T&amp;D and the money – salary, benefits, pension, etc. </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Any others?</a:t>
            </a:r>
          </a:p>
          <a:p>
            <a:r>
              <a:rPr lang="en-GB" sz="1200" b="0" i="0" kern="1200" dirty="0">
                <a:solidFill>
                  <a:schemeClr val="tx1"/>
                </a:solidFill>
                <a:effectLst/>
                <a:latin typeface="+mn-lt"/>
                <a:ea typeface="+mn-ea"/>
                <a:cs typeface="+mn-cs"/>
              </a:rPr>
              <a:t>So, employee voice in an enabler of a great many other things in the organisation</a:t>
            </a:r>
          </a:p>
        </p:txBody>
      </p:sp>
      <p:sp>
        <p:nvSpPr>
          <p:cNvPr id="4" name="Slide Number Placeholder 3"/>
          <p:cNvSpPr>
            <a:spLocks noGrp="1"/>
          </p:cNvSpPr>
          <p:nvPr>
            <p:ph type="sldNum" sz="quarter" idx="5"/>
          </p:nvPr>
        </p:nvSpPr>
        <p:spPr/>
        <p:txBody>
          <a:bodyPr/>
          <a:lstStyle/>
          <a:p>
            <a:fld id="{66D29648-A2F4-46D5-9F39-7BC40FB1BBCF}" type="slidenum">
              <a:rPr lang="en-GB" smtClean="0"/>
              <a:t>33</a:t>
            </a:fld>
            <a:endParaRPr lang="en-GB"/>
          </a:p>
        </p:txBody>
      </p:sp>
    </p:spTree>
    <p:extLst>
      <p:ext uri="{BB962C8B-B14F-4D97-AF65-F5344CB8AC3E}">
        <p14:creationId xmlns:p14="http://schemas.microsoft.com/office/powerpoint/2010/main" val="21435577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EC0D9-672E-4552-B1A1-5C4C3C220D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BB4B78C-0F19-4501-A68F-C05D70760CD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5E47573-C60D-47A3-A7A5-3DD61E17C8E0}"/>
              </a:ext>
            </a:extLst>
          </p:cNvPr>
          <p:cNvSpPr>
            <a:spLocks noGrp="1"/>
          </p:cNvSpPr>
          <p:nvPr>
            <p:ph type="dt" sz="half" idx="10"/>
          </p:nvPr>
        </p:nvSpPr>
        <p:spPr/>
        <p:txBody>
          <a:bodyPr/>
          <a:lstStyle/>
          <a:p>
            <a:fld id="{AB29BE28-3CF5-4BC4-87B7-0C97601ABA56}" type="datetimeFigureOut">
              <a:rPr lang="en-GB" smtClean="0"/>
              <a:t>01/02/2022</a:t>
            </a:fld>
            <a:endParaRPr lang="en-GB"/>
          </a:p>
        </p:txBody>
      </p:sp>
      <p:sp>
        <p:nvSpPr>
          <p:cNvPr id="5" name="Footer Placeholder 4">
            <a:extLst>
              <a:ext uri="{FF2B5EF4-FFF2-40B4-BE49-F238E27FC236}">
                <a16:creationId xmlns:a16="http://schemas.microsoft.com/office/drawing/2014/main" id="{A8726643-D5E7-449C-830C-0FCDA78C2E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DDFB78-5CC3-4B64-B6B6-A9F7240E5F5C}"/>
              </a:ext>
            </a:extLst>
          </p:cNvPr>
          <p:cNvSpPr>
            <a:spLocks noGrp="1"/>
          </p:cNvSpPr>
          <p:nvPr>
            <p:ph type="sldNum" sz="quarter" idx="12"/>
          </p:nvPr>
        </p:nvSpPr>
        <p:spPr/>
        <p:txBody>
          <a:bodyPr/>
          <a:lstStyle/>
          <a:p>
            <a:fld id="{33B59FC7-D5AA-47DB-B4C3-8E3C0BAAAE73}" type="slidenum">
              <a:rPr lang="en-GB" smtClean="0"/>
              <a:t>‹#›</a:t>
            </a:fld>
            <a:endParaRPr lang="en-GB"/>
          </a:p>
        </p:txBody>
      </p:sp>
    </p:spTree>
    <p:extLst>
      <p:ext uri="{BB962C8B-B14F-4D97-AF65-F5344CB8AC3E}">
        <p14:creationId xmlns:p14="http://schemas.microsoft.com/office/powerpoint/2010/main" val="2138497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F8D41-090C-4B45-8414-75515DAC94B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49B5F6-9483-4A9B-AC44-94DD381CE29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219B3F-919A-43E0-BB39-6A0C36F41DF2}"/>
              </a:ext>
            </a:extLst>
          </p:cNvPr>
          <p:cNvSpPr>
            <a:spLocks noGrp="1"/>
          </p:cNvSpPr>
          <p:nvPr>
            <p:ph type="dt" sz="half" idx="10"/>
          </p:nvPr>
        </p:nvSpPr>
        <p:spPr/>
        <p:txBody>
          <a:bodyPr/>
          <a:lstStyle/>
          <a:p>
            <a:fld id="{AB29BE28-3CF5-4BC4-87B7-0C97601ABA56}" type="datetimeFigureOut">
              <a:rPr lang="en-GB" smtClean="0"/>
              <a:t>01/02/2022</a:t>
            </a:fld>
            <a:endParaRPr lang="en-GB"/>
          </a:p>
        </p:txBody>
      </p:sp>
      <p:sp>
        <p:nvSpPr>
          <p:cNvPr id="5" name="Footer Placeholder 4">
            <a:extLst>
              <a:ext uri="{FF2B5EF4-FFF2-40B4-BE49-F238E27FC236}">
                <a16:creationId xmlns:a16="http://schemas.microsoft.com/office/drawing/2014/main" id="{784A7B9E-E3F8-4982-9592-4E1E93E5C9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5E6116-02AF-4040-92C2-F27A009A41CC}"/>
              </a:ext>
            </a:extLst>
          </p:cNvPr>
          <p:cNvSpPr>
            <a:spLocks noGrp="1"/>
          </p:cNvSpPr>
          <p:nvPr>
            <p:ph type="sldNum" sz="quarter" idx="12"/>
          </p:nvPr>
        </p:nvSpPr>
        <p:spPr/>
        <p:txBody>
          <a:bodyPr/>
          <a:lstStyle/>
          <a:p>
            <a:fld id="{33B59FC7-D5AA-47DB-B4C3-8E3C0BAAAE73}" type="slidenum">
              <a:rPr lang="en-GB" smtClean="0"/>
              <a:t>‹#›</a:t>
            </a:fld>
            <a:endParaRPr lang="en-GB"/>
          </a:p>
        </p:txBody>
      </p:sp>
    </p:spTree>
    <p:extLst>
      <p:ext uri="{BB962C8B-B14F-4D97-AF65-F5344CB8AC3E}">
        <p14:creationId xmlns:p14="http://schemas.microsoft.com/office/powerpoint/2010/main" val="38545934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DA405-345E-4663-8BDA-1478E7A5F5E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7CCB1C8-36A0-4C37-8460-8A462B00407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BBA0C96-72F2-4BFA-95A3-1CFD03F6267E}"/>
              </a:ext>
            </a:extLst>
          </p:cNvPr>
          <p:cNvSpPr>
            <a:spLocks noGrp="1"/>
          </p:cNvSpPr>
          <p:nvPr>
            <p:ph type="dt" sz="half" idx="10"/>
          </p:nvPr>
        </p:nvSpPr>
        <p:spPr/>
        <p:txBody>
          <a:bodyPr/>
          <a:lstStyle/>
          <a:p>
            <a:fld id="{AB29BE28-3CF5-4BC4-87B7-0C97601ABA56}" type="datetimeFigureOut">
              <a:rPr lang="en-GB" smtClean="0"/>
              <a:t>01/02/2022</a:t>
            </a:fld>
            <a:endParaRPr lang="en-GB"/>
          </a:p>
        </p:txBody>
      </p:sp>
      <p:sp>
        <p:nvSpPr>
          <p:cNvPr id="5" name="Footer Placeholder 4">
            <a:extLst>
              <a:ext uri="{FF2B5EF4-FFF2-40B4-BE49-F238E27FC236}">
                <a16:creationId xmlns:a16="http://schemas.microsoft.com/office/drawing/2014/main" id="{B3FBDE6B-D114-47CE-9467-0C650A797F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42D846-161F-46B7-9A6E-C0A79AE182F3}"/>
              </a:ext>
            </a:extLst>
          </p:cNvPr>
          <p:cNvSpPr>
            <a:spLocks noGrp="1"/>
          </p:cNvSpPr>
          <p:nvPr>
            <p:ph type="sldNum" sz="quarter" idx="12"/>
          </p:nvPr>
        </p:nvSpPr>
        <p:spPr/>
        <p:txBody>
          <a:bodyPr/>
          <a:lstStyle/>
          <a:p>
            <a:fld id="{33B59FC7-D5AA-47DB-B4C3-8E3C0BAAAE73}" type="slidenum">
              <a:rPr lang="en-GB" smtClean="0"/>
              <a:t>‹#›</a:t>
            </a:fld>
            <a:endParaRPr lang="en-GB"/>
          </a:p>
        </p:txBody>
      </p:sp>
    </p:spTree>
    <p:extLst>
      <p:ext uri="{BB962C8B-B14F-4D97-AF65-F5344CB8AC3E}">
        <p14:creationId xmlns:p14="http://schemas.microsoft.com/office/powerpoint/2010/main" val="20052799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06EB5-87F3-492F-846E-1284029A076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C009B1A-B818-40C3-8DE6-F457874D916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3BAE089-2CCE-4179-8DCE-EC8B7A15695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D954713-2362-455A-8368-C0FB7BAA09FE}"/>
              </a:ext>
            </a:extLst>
          </p:cNvPr>
          <p:cNvSpPr>
            <a:spLocks noGrp="1"/>
          </p:cNvSpPr>
          <p:nvPr>
            <p:ph type="dt" sz="half" idx="10"/>
          </p:nvPr>
        </p:nvSpPr>
        <p:spPr/>
        <p:txBody>
          <a:bodyPr/>
          <a:lstStyle/>
          <a:p>
            <a:fld id="{AB29BE28-3CF5-4BC4-87B7-0C97601ABA56}" type="datetimeFigureOut">
              <a:rPr lang="en-GB" smtClean="0"/>
              <a:t>01/02/2022</a:t>
            </a:fld>
            <a:endParaRPr lang="en-GB"/>
          </a:p>
        </p:txBody>
      </p:sp>
      <p:sp>
        <p:nvSpPr>
          <p:cNvPr id="6" name="Footer Placeholder 5">
            <a:extLst>
              <a:ext uri="{FF2B5EF4-FFF2-40B4-BE49-F238E27FC236}">
                <a16:creationId xmlns:a16="http://schemas.microsoft.com/office/drawing/2014/main" id="{7EDE9BB3-262B-4ADA-9B32-5174CBB417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4EC0D9-DF2F-4A6C-9F2D-465F05ACBDB5}"/>
              </a:ext>
            </a:extLst>
          </p:cNvPr>
          <p:cNvSpPr>
            <a:spLocks noGrp="1"/>
          </p:cNvSpPr>
          <p:nvPr>
            <p:ph type="sldNum" sz="quarter" idx="12"/>
          </p:nvPr>
        </p:nvSpPr>
        <p:spPr/>
        <p:txBody>
          <a:bodyPr/>
          <a:lstStyle/>
          <a:p>
            <a:fld id="{33B59FC7-D5AA-47DB-B4C3-8E3C0BAAAE73}" type="slidenum">
              <a:rPr lang="en-GB" smtClean="0"/>
              <a:t>‹#›</a:t>
            </a:fld>
            <a:endParaRPr lang="en-GB"/>
          </a:p>
        </p:txBody>
      </p:sp>
    </p:spTree>
    <p:extLst>
      <p:ext uri="{BB962C8B-B14F-4D97-AF65-F5344CB8AC3E}">
        <p14:creationId xmlns:p14="http://schemas.microsoft.com/office/powerpoint/2010/main" val="24854029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4AC0C-9BA5-44F2-9693-281AB5F989E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CCC473E-4D14-438E-8E0D-965B7EE8859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89EB6D9-A8BD-4F5A-AA61-5240CA1DF9C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6CB1FF5-C215-4832-892C-59B69D78D5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4783F75-AAEA-44CF-B051-82A0FF15BE3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F566223-D69E-4A9A-8D81-ACAE52392A67}"/>
              </a:ext>
            </a:extLst>
          </p:cNvPr>
          <p:cNvSpPr>
            <a:spLocks noGrp="1"/>
          </p:cNvSpPr>
          <p:nvPr>
            <p:ph type="dt" sz="half" idx="10"/>
          </p:nvPr>
        </p:nvSpPr>
        <p:spPr/>
        <p:txBody>
          <a:bodyPr/>
          <a:lstStyle/>
          <a:p>
            <a:fld id="{AB29BE28-3CF5-4BC4-87B7-0C97601ABA56}" type="datetimeFigureOut">
              <a:rPr lang="en-GB" smtClean="0"/>
              <a:t>01/02/2022</a:t>
            </a:fld>
            <a:endParaRPr lang="en-GB"/>
          </a:p>
        </p:txBody>
      </p:sp>
      <p:sp>
        <p:nvSpPr>
          <p:cNvPr id="8" name="Footer Placeholder 7">
            <a:extLst>
              <a:ext uri="{FF2B5EF4-FFF2-40B4-BE49-F238E27FC236}">
                <a16:creationId xmlns:a16="http://schemas.microsoft.com/office/drawing/2014/main" id="{E32BD522-5843-4278-9956-C051E3094F2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3EBA4EE-A35A-4746-BF18-22EBC4EF5DE3}"/>
              </a:ext>
            </a:extLst>
          </p:cNvPr>
          <p:cNvSpPr>
            <a:spLocks noGrp="1"/>
          </p:cNvSpPr>
          <p:nvPr>
            <p:ph type="sldNum" sz="quarter" idx="12"/>
          </p:nvPr>
        </p:nvSpPr>
        <p:spPr/>
        <p:txBody>
          <a:bodyPr/>
          <a:lstStyle/>
          <a:p>
            <a:fld id="{33B59FC7-D5AA-47DB-B4C3-8E3C0BAAAE73}" type="slidenum">
              <a:rPr lang="en-GB" smtClean="0"/>
              <a:t>‹#›</a:t>
            </a:fld>
            <a:endParaRPr lang="en-GB"/>
          </a:p>
        </p:txBody>
      </p:sp>
    </p:spTree>
    <p:extLst>
      <p:ext uri="{BB962C8B-B14F-4D97-AF65-F5344CB8AC3E}">
        <p14:creationId xmlns:p14="http://schemas.microsoft.com/office/powerpoint/2010/main" val="20783284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C28C9-61C6-4C32-A3CD-0E0F2F12721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E520782-1D66-4DE6-BCFD-4F77870AFF8E}"/>
              </a:ext>
            </a:extLst>
          </p:cNvPr>
          <p:cNvSpPr>
            <a:spLocks noGrp="1"/>
          </p:cNvSpPr>
          <p:nvPr>
            <p:ph type="dt" sz="half" idx="10"/>
          </p:nvPr>
        </p:nvSpPr>
        <p:spPr/>
        <p:txBody>
          <a:bodyPr/>
          <a:lstStyle/>
          <a:p>
            <a:fld id="{AB29BE28-3CF5-4BC4-87B7-0C97601ABA56}" type="datetimeFigureOut">
              <a:rPr lang="en-GB" smtClean="0"/>
              <a:t>01/02/2022</a:t>
            </a:fld>
            <a:endParaRPr lang="en-GB"/>
          </a:p>
        </p:txBody>
      </p:sp>
      <p:sp>
        <p:nvSpPr>
          <p:cNvPr id="4" name="Footer Placeholder 3">
            <a:extLst>
              <a:ext uri="{FF2B5EF4-FFF2-40B4-BE49-F238E27FC236}">
                <a16:creationId xmlns:a16="http://schemas.microsoft.com/office/drawing/2014/main" id="{86458C47-8A58-49DC-9637-5BCE3EBC52F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4B29779-0B59-48A1-9FDC-0552B15CE052}"/>
              </a:ext>
            </a:extLst>
          </p:cNvPr>
          <p:cNvSpPr>
            <a:spLocks noGrp="1"/>
          </p:cNvSpPr>
          <p:nvPr>
            <p:ph type="sldNum" sz="quarter" idx="12"/>
          </p:nvPr>
        </p:nvSpPr>
        <p:spPr/>
        <p:txBody>
          <a:bodyPr/>
          <a:lstStyle/>
          <a:p>
            <a:fld id="{33B59FC7-D5AA-47DB-B4C3-8E3C0BAAAE73}" type="slidenum">
              <a:rPr lang="en-GB" smtClean="0"/>
              <a:t>‹#›</a:t>
            </a:fld>
            <a:endParaRPr lang="en-GB"/>
          </a:p>
        </p:txBody>
      </p:sp>
    </p:spTree>
    <p:extLst>
      <p:ext uri="{BB962C8B-B14F-4D97-AF65-F5344CB8AC3E}">
        <p14:creationId xmlns:p14="http://schemas.microsoft.com/office/powerpoint/2010/main" val="32407895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733390-C177-4637-9312-7D513596FAA6}"/>
              </a:ext>
            </a:extLst>
          </p:cNvPr>
          <p:cNvSpPr>
            <a:spLocks noGrp="1"/>
          </p:cNvSpPr>
          <p:nvPr>
            <p:ph type="dt" sz="half" idx="10"/>
          </p:nvPr>
        </p:nvSpPr>
        <p:spPr/>
        <p:txBody>
          <a:bodyPr/>
          <a:lstStyle/>
          <a:p>
            <a:fld id="{AB29BE28-3CF5-4BC4-87B7-0C97601ABA56}" type="datetimeFigureOut">
              <a:rPr lang="en-GB" smtClean="0"/>
              <a:t>01/02/2022</a:t>
            </a:fld>
            <a:endParaRPr lang="en-GB"/>
          </a:p>
        </p:txBody>
      </p:sp>
      <p:sp>
        <p:nvSpPr>
          <p:cNvPr id="3" name="Footer Placeholder 2">
            <a:extLst>
              <a:ext uri="{FF2B5EF4-FFF2-40B4-BE49-F238E27FC236}">
                <a16:creationId xmlns:a16="http://schemas.microsoft.com/office/drawing/2014/main" id="{3A93031A-9C92-47E5-BCBB-CA4512B1F98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C782354-8198-4360-81E5-2127AD2F4662}"/>
              </a:ext>
            </a:extLst>
          </p:cNvPr>
          <p:cNvSpPr>
            <a:spLocks noGrp="1"/>
          </p:cNvSpPr>
          <p:nvPr>
            <p:ph type="sldNum" sz="quarter" idx="12"/>
          </p:nvPr>
        </p:nvSpPr>
        <p:spPr/>
        <p:txBody>
          <a:bodyPr/>
          <a:lstStyle/>
          <a:p>
            <a:fld id="{33B59FC7-D5AA-47DB-B4C3-8E3C0BAAAE73}" type="slidenum">
              <a:rPr lang="en-GB" smtClean="0"/>
              <a:t>‹#›</a:t>
            </a:fld>
            <a:endParaRPr lang="en-GB"/>
          </a:p>
        </p:txBody>
      </p:sp>
    </p:spTree>
    <p:extLst>
      <p:ext uri="{BB962C8B-B14F-4D97-AF65-F5344CB8AC3E}">
        <p14:creationId xmlns:p14="http://schemas.microsoft.com/office/powerpoint/2010/main" val="37654725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28748-9AE4-48A6-A7ED-21627F280B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D31D654-D8C8-412E-849E-B7EA8AB6143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B3B3253-9F01-4B7D-9272-836A521517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9C8928A-9E52-4DC9-B6B0-1F21FCF859B2}"/>
              </a:ext>
            </a:extLst>
          </p:cNvPr>
          <p:cNvSpPr>
            <a:spLocks noGrp="1"/>
          </p:cNvSpPr>
          <p:nvPr>
            <p:ph type="dt" sz="half" idx="10"/>
          </p:nvPr>
        </p:nvSpPr>
        <p:spPr/>
        <p:txBody>
          <a:bodyPr/>
          <a:lstStyle/>
          <a:p>
            <a:fld id="{AB29BE28-3CF5-4BC4-87B7-0C97601ABA56}" type="datetimeFigureOut">
              <a:rPr lang="en-GB" smtClean="0"/>
              <a:t>01/02/2022</a:t>
            </a:fld>
            <a:endParaRPr lang="en-GB"/>
          </a:p>
        </p:txBody>
      </p:sp>
      <p:sp>
        <p:nvSpPr>
          <p:cNvPr id="6" name="Footer Placeholder 5">
            <a:extLst>
              <a:ext uri="{FF2B5EF4-FFF2-40B4-BE49-F238E27FC236}">
                <a16:creationId xmlns:a16="http://schemas.microsoft.com/office/drawing/2014/main" id="{D40B95FC-09EE-4B85-97FB-3DAE8CD74F5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1E6CF2-13EC-4D55-8527-ED23217C5F5C}"/>
              </a:ext>
            </a:extLst>
          </p:cNvPr>
          <p:cNvSpPr>
            <a:spLocks noGrp="1"/>
          </p:cNvSpPr>
          <p:nvPr>
            <p:ph type="sldNum" sz="quarter" idx="12"/>
          </p:nvPr>
        </p:nvSpPr>
        <p:spPr/>
        <p:txBody>
          <a:bodyPr/>
          <a:lstStyle/>
          <a:p>
            <a:fld id="{33B59FC7-D5AA-47DB-B4C3-8E3C0BAAAE73}" type="slidenum">
              <a:rPr lang="en-GB" smtClean="0"/>
              <a:t>‹#›</a:t>
            </a:fld>
            <a:endParaRPr lang="en-GB"/>
          </a:p>
        </p:txBody>
      </p:sp>
    </p:spTree>
    <p:extLst>
      <p:ext uri="{BB962C8B-B14F-4D97-AF65-F5344CB8AC3E}">
        <p14:creationId xmlns:p14="http://schemas.microsoft.com/office/powerpoint/2010/main" val="25040432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BC4C8-1728-47E9-9B5F-AA5BD02184B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60DAB4A-45E1-4394-92C4-6D5A33CD770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34481CE-E8D9-4175-A3EF-018DB9A472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4C95D12-471B-4B1C-A4CA-A5EA48A9C67D}"/>
              </a:ext>
            </a:extLst>
          </p:cNvPr>
          <p:cNvSpPr>
            <a:spLocks noGrp="1"/>
          </p:cNvSpPr>
          <p:nvPr>
            <p:ph type="dt" sz="half" idx="10"/>
          </p:nvPr>
        </p:nvSpPr>
        <p:spPr/>
        <p:txBody>
          <a:bodyPr/>
          <a:lstStyle/>
          <a:p>
            <a:fld id="{AB29BE28-3CF5-4BC4-87B7-0C97601ABA56}" type="datetimeFigureOut">
              <a:rPr lang="en-GB" smtClean="0"/>
              <a:t>01/02/2022</a:t>
            </a:fld>
            <a:endParaRPr lang="en-GB"/>
          </a:p>
        </p:txBody>
      </p:sp>
      <p:sp>
        <p:nvSpPr>
          <p:cNvPr id="6" name="Footer Placeholder 5">
            <a:extLst>
              <a:ext uri="{FF2B5EF4-FFF2-40B4-BE49-F238E27FC236}">
                <a16:creationId xmlns:a16="http://schemas.microsoft.com/office/drawing/2014/main" id="{15CE943B-40F2-4E8E-BADE-D5DD64F2FF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6A63A3-B5A5-4EB7-A785-817BF03A5BBB}"/>
              </a:ext>
            </a:extLst>
          </p:cNvPr>
          <p:cNvSpPr>
            <a:spLocks noGrp="1"/>
          </p:cNvSpPr>
          <p:nvPr>
            <p:ph type="sldNum" sz="quarter" idx="12"/>
          </p:nvPr>
        </p:nvSpPr>
        <p:spPr/>
        <p:txBody>
          <a:bodyPr/>
          <a:lstStyle/>
          <a:p>
            <a:fld id="{33B59FC7-D5AA-47DB-B4C3-8E3C0BAAAE73}" type="slidenum">
              <a:rPr lang="en-GB" smtClean="0"/>
              <a:t>‹#›</a:t>
            </a:fld>
            <a:endParaRPr lang="en-GB"/>
          </a:p>
        </p:txBody>
      </p:sp>
    </p:spTree>
    <p:extLst>
      <p:ext uri="{BB962C8B-B14F-4D97-AF65-F5344CB8AC3E}">
        <p14:creationId xmlns:p14="http://schemas.microsoft.com/office/powerpoint/2010/main" val="23557713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FECBB-8892-46FE-8EFE-2481C94943F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ABF9C3F-DFEA-470D-819A-97B9D28BD04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1FF0FE-24DE-4FC5-B89C-8FDB00A56345}"/>
              </a:ext>
            </a:extLst>
          </p:cNvPr>
          <p:cNvSpPr>
            <a:spLocks noGrp="1"/>
          </p:cNvSpPr>
          <p:nvPr>
            <p:ph type="dt" sz="half" idx="10"/>
          </p:nvPr>
        </p:nvSpPr>
        <p:spPr/>
        <p:txBody>
          <a:bodyPr/>
          <a:lstStyle/>
          <a:p>
            <a:fld id="{AB29BE28-3CF5-4BC4-87B7-0C97601ABA56}" type="datetimeFigureOut">
              <a:rPr lang="en-GB" smtClean="0"/>
              <a:t>01/02/2022</a:t>
            </a:fld>
            <a:endParaRPr lang="en-GB"/>
          </a:p>
        </p:txBody>
      </p:sp>
      <p:sp>
        <p:nvSpPr>
          <p:cNvPr id="5" name="Footer Placeholder 4">
            <a:extLst>
              <a:ext uri="{FF2B5EF4-FFF2-40B4-BE49-F238E27FC236}">
                <a16:creationId xmlns:a16="http://schemas.microsoft.com/office/drawing/2014/main" id="{AD8EACBA-5CBE-4F11-9FBC-8F5A10764D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8F657A-F736-4ECE-AE2C-89B4F5FFF9EB}"/>
              </a:ext>
            </a:extLst>
          </p:cNvPr>
          <p:cNvSpPr>
            <a:spLocks noGrp="1"/>
          </p:cNvSpPr>
          <p:nvPr>
            <p:ph type="sldNum" sz="quarter" idx="12"/>
          </p:nvPr>
        </p:nvSpPr>
        <p:spPr/>
        <p:txBody>
          <a:bodyPr/>
          <a:lstStyle/>
          <a:p>
            <a:fld id="{33B59FC7-D5AA-47DB-B4C3-8E3C0BAAAE73}" type="slidenum">
              <a:rPr lang="en-GB" smtClean="0"/>
              <a:t>‹#›</a:t>
            </a:fld>
            <a:endParaRPr lang="en-GB"/>
          </a:p>
        </p:txBody>
      </p:sp>
    </p:spTree>
    <p:extLst>
      <p:ext uri="{BB962C8B-B14F-4D97-AF65-F5344CB8AC3E}">
        <p14:creationId xmlns:p14="http://schemas.microsoft.com/office/powerpoint/2010/main" val="21547257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9199708-4298-4F03-9A1E-9870AC8BA5F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8190CB2-A4AC-47E3-A073-2CCFE187C9C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D59B35-0238-4BC7-A007-6084B9F8C5D2}"/>
              </a:ext>
            </a:extLst>
          </p:cNvPr>
          <p:cNvSpPr>
            <a:spLocks noGrp="1"/>
          </p:cNvSpPr>
          <p:nvPr>
            <p:ph type="dt" sz="half" idx="10"/>
          </p:nvPr>
        </p:nvSpPr>
        <p:spPr/>
        <p:txBody>
          <a:bodyPr/>
          <a:lstStyle/>
          <a:p>
            <a:fld id="{AB29BE28-3CF5-4BC4-87B7-0C97601ABA56}" type="datetimeFigureOut">
              <a:rPr lang="en-GB" smtClean="0"/>
              <a:t>01/02/2022</a:t>
            </a:fld>
            <a:endParaRPr lang="en-GB"/>
          </a:p>
        </p:txBody>
      </p:sp>
      <p:sp>
        <p:nvSpPr>
          <p:cNvPr id="5" name="Footer Placeholder 4">
            <a:extLst>
              <a:ext uri="{FF2B5EF4-FFF2-40B4-BE49-F238E27FC236}">
                <a16:creationId xmlns:a16="http://schemas.microsoft.com/office/drawing/2014/main" id="{A4A4818E-9DBD-45D9-8727-270F4779D9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B1639D-CE6D-476F-A1AE-E1F1217ED7CD}"/>
              </a:ext>
            </a:extLst>
          </p:cNvPr>
          <p:cNvSpPr>
            <a:spLocks noGrp="1"/>
          </p:cNvSpPr>
          <p:nvPr>
            <p:ph type="sldNum" sz="quarter" idx="12"/>
          </p:nvPr>
        </p:nvSpPr>
        <p:spPr/>
        <p:txBody>
          <a:bodyPr/>
          <a:lstStyle/>
          <a:p>
            <a:fld id="{33B59FC7-D5AA-47DB-B4C3-8E3C0BAAAE73}" type="slidenum">
              <a:rPr lang="en-GB" smtClean="0"/>
              <a:t>‹#›</a:t>
            </a:fld>
            <a:endParaRPr lang="en-GB"/>
          </a:p>
        </p:txBody>
      </p:sp>
    </p:spTree>
    <p:extLst>
      <p:ext uri="{BB962C8B-B14F-4D97-AF65-F5344CB8AC3E}">
        <p14:creationId xmlns:p14="http://schemas.microsoft.com/office/powerpoint/2010/main" val="23462532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E4D12E-0C5C-443E-A06A-5D5CFF91E6A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24BCF30-508B-46BE-8A2B-6E3CDF929AB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30D09D-91D6-4768-B91A-D26FE6A9E03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B29BE28-3CF5-4BC4-87B7-0C97601ABA56}" type="datetimeFigureOut">
              <a:rPr lang="en-GB" smtClean="0"/>
              <a:t>01/02/2022</a:t>
            </a:fld>
            <a:endParaRPr lang="en-GB"/>
          </a:p>
        </p:txBody>
      </p:sp>
      <p:sp>
        <p:nvSpPr>
          <p:cNvPr id="5" name="Footer Placeholder 4">
            <a:extLst>
              <a:ext uri="{FF2B5EF4-FFF2-40B4-BE49-F238E27FC236}">
                <a16:creationId xmlns:a16="http://schemas.microsoft.com/office/drawing/2014/main" id="{9CD1CD73-633F-413C-87CE-8A14E2DA41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88E3B93-EBF8-4AE4-BCBA-014F96C1E9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B59FC7-D5AA-47DB-B4C3-8E3C0BAAAE73}" type="slidenum">
              <a:rPr lang="en-GB" smtClean="0"/>
              <a:t>‹#›</a:t>
            </a:fld>
            <a:endParaRPr lang="en-GB"/>
          </a:p>
        </p:txBody>
      </p:sp>
    </p:spTree>
    <p:extLst>
      <p:ext uri="{BB962C8B-B14F-4D97-AF65-F5344CB8AC3E}">
        <p14:creationId xmlns:p14="http://schemas.microsoft.com/office/powerpoint/2010/main" val="35925752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ideo" Target="https://www.youtube.com/embed/uWwlJAH88Kg" TargetMode="External"/><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hyperlink" Target="https://www.cipd.co.uk/knowledge/work/trends/megatrends"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1fOsYkxr-UI?feature=oembed" TargetMode="Externa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video" Target="https://www.youtube.com/embed/UUR--u4nHeY?feature=oembed" TargetMode="External"/><Relationship Id="rId4" Type="http://schemas.openxmlformats.org/officeDocument/2006/relationships/image" Target="../media/image6.jpe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2.jpe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1" name="Freeform: Shape 70">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3" name="Freeform: Shape 72">
            <a:extLst>
              <a:ext uri="{FF2B5EF4-FFF2-40B4-BE49-F238E27FC236}">
                <a16:creationId xmlns:a16="http://schemas.microsoft.com/office/drawing/2014/main" id="{F55FFF17-D3D5-4F58-BA56-54EA901CE0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85C40E6-95F6-4AC5-843F-BEA47CA7DFE1}"/>
              </a:ext>
            </a:extLst>
          </p:cNvPr>
          <p:cNvSpPr>
            <a:spLocks noGrp="1"/>
          </p:cNvSpPr>
          <p:nvPr>
            <p:ph type="ctrTitle"/>
          </p:nvPr>
        </p:nvSpPr>
        <p:spPr>
          <a:xfrm>
            <a:off x="663374" y="4727448"/>
            <a:ext cx="4224528" cy="1005840"/>
          </a:xfrm>
        </p:spPr>
        <p:txBody>
          <a:bodyPr anchor="t">
            <a:normAutofit/>
          </a:bodyPr>
          <a:lstStyle/>
          <a:p>
            <a:r>
              <a:rPr lang="en-GB" sz="2000" dirty="0">
                <a:solidFill>
                  <a:schemeClr val="bg1">
                    <a:lumMod val="85000"/>
                    <a:lumOff val="15000"/>
                  </a:schemeClr>
                </a:solidFill>
              </a:rPr>
              <a:t>Lecture 5</a:t>
            </a:r>
            <a:br>
              <a:rPr lang="en-GB" sz="2000" dirty="0">
                <a:solidFill>
                  <a:schemeClr val="bg1">
                    <a:lumMod val="85000"/>
                    <a:lumOff val="15000"/>
                  </a:schemeClr>
                </a:solidFill>
              </a:rPr>
            </a:br>
            <a:br>
              <a:rPr lang="en-GB" sz="2000" dirty="0">
                <a:solidFill>
                  <a:schemeClr val="bg1">
                    <a:lumMod val="85000"/>
                    <a:lumOff val="15000"/>
                  </a:schemeClr>
                </a:solidFill>
              </a:rPr>
            </a:br>
            <a:r>
              <a:rPr lang="en-GB" sz="2000" dirty="0">
                <a:solidFill>
                  <a:schemeClr val="bg1">
                    <a:lumMod val="85000"/>
                    <a:lumOff val="15000"/>
                  </a:schemeClr>
                </a:solidFill>
              </a:rPr>
              <a:t>Dr Rachel Cook </a:t>
            </a:r>
          </a:p>
        </p:txBody>
      </p:sp>
      <p:sp>
        <p:nvSpPr>
          <p:cNvPr id="3" name="Subtitle 2">
            <a:extLst>
              <a:ext uri="{FF2B5EF4-FFF2-40B4-BE49-F238E27FC236}">
                <a16:creationId xmlns:a16="http://schemas.microsoft.com/office/drawing/2014/main" id="{FB288231-2710-42ED-B039-71D4014FEF84}"/>
              </a:ext>
            </a:extLst>
          </p:cNvPr>
          <p:cNvSpPr>
            <a:spLocks noGrp="1"/>
          </p:cNvSpPr>
          <p:nvPr>
            <p:ph type="subTitle" idx="1"/>
          </p:nvPr>
        </p:nvSpPr>
        <p:spPr>
          <a:xfrm>
            <a:off x="94050" y="2276856"/>
            <a:ext cx="5363176" cy="1948161"/>
          </a:xfrm>
        </p:spPr>
        <p:txBody>
          <a:bodyPr anchor="b">
            <a:normAutofit/>
          </a:bodyPr>
          <a:lstStyle/>
          <a:p>
            <a:r>
              <a:rPr lang="en-GB" sz="2800" b="1" dirty="0">
                <a:solidFill>
                  <a:schemeClr val="bg1">
                    <a:lumMod val="85000"/>
                    <a:lumOff val="15000"/>
                  </a:schemeClr>
                </a:solidFill>
              </a:rPr>
              <a:t>BMMB7007</a:t>
            </a:r>
          </a:p>
          <a:p>
            <a:r>
              <a:rPr lang="en-GB" sz="2800" b="1" dirty="0">
                <a:solidFill>
                  <a:schemeClr val="bg1">
                    <a:lumMod val="85000"/>
                    <a:lumOff val="15000"/>
                  </a:schemeClr>
                </a:solidFill>
              </a:rPr>
              <a:t>Human Resource Management</a:t>
            </a:r>
          </a:p>
          <a:p>
            <a:r>
              <a:rPr lang="en-GB" sz="2800" b="1" dirty="0">
                <a:solidFill>
                  <a:schemeClr val="bg1">
                    <a:lumMod val="85000"/>
                    <a:lumOff val="15000"/>
                  </a:schemeClr>
                </a:solidFill>
              </a:rPr>
              <a:t>Campus MBA (FT/PT)</a:t>
            </a:r>
          </a:p>
        </p:txBody>
      </p:sp>
      <p:pic>
        <p:nvPicPr>
          <p:cNvPr id="1026" name="Picture 2" descr="Employer Guide to the Employment Relations Act 2000 | Employsure">
            <a:extLst>
              <a:ext uri="{FF2B5EF4-FFF2-40B4-BE49-F238E27FC236}">
                <a16:creationId xmlns:a16="http://schemas.microsoft.com/office/drawing/2014/main" id="{A9A1F8B0-1D16-4540-B5D1-C5A3F9A7585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66832" y="1764628"/>
            <a:ext cx="5634812" cy="29628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406439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972E846-0CA8-4184-886E-693AA3126E88}"/>
              </a:ext>
            </a:extLst>
          </p:cNvPr>
          <p:cNvSpPr>
            <a:spLocks noGrp="1"/>
          </p:cNvSpPr>
          <p:nvPr>
            <p:ph type="title"/>
          </p:nvPr>
        </p:nvSpPr>
        <p:spPr>
          <a:xfrm>
            <a:off x="838200" y="673770"/>
            <a:ext cx="3220329" cy="2027227"/>
          </a:xfrm>
        </p:spPr>
        <p:txBody>
          <a:bodyPr anchor="t">
            <a:normAutofit/>
          </a:bodyPr>
          <a:lstStyle/>
          <a:p>
            <a:r>
              <a:rPr lang="en-GB" sz="5400">
                <a:solidFill>
                  <a:srgbClr val="FFFFFF"/>
                </a:solidFill>
              </a:rPr>
              <a:t>Today</a:t>
            </a:r>
          </a:p>
        </p:txBody>
      </p:sp>
      <p:graphicFrame>
        <p:nvGraphicFramePr>
          <p:cNvPr id="5" name="Content Placeholder 2">
            <a:extLst>
              <a:ext uri="{FF2B5EF4-FFF2-40B4-BE49-F238E27FC236}">
                <a16:creationId xmlns:a16="http://schemas.microsoft.com/office/drawing/2014/main" id="{32861117-3E46-43E3-AB7B-3ADBB6F42C0A}"/>
              </a:ext>
            </a:extLst>
          </p:cNvPr>
          <p:cNvGraphicFramePr>
            <a:graphicFrameLocks noGrp="1"/>
          </p:cNvGraphicFramePr>
          <p:nvPr>
            <p:ph idx="1"/>
            <p:extLst>
              <p:ext uri="{D42A27DB-BD31-4B8C-83A1-F6EECF244321}">
                <p14:modId xmlns:p14="http://schemas.microsoft.com/office/powerpoint/2010/main" val="1646906761"/>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Introducing Employment Relations: Amazon.co.uk: Williams, Steve:  9780198777120: Books">
            <a:extLst>
              <a:ext uri="{FF2B5EF4-FFF2-40B4-BE49-F238E27FC236}">
                <a16:creationId xmlns:a16="http://schemas.microsoft.com/office/drawing/2014/main" id="{FF43EF5A-C5FC-4C47-8E22-0EF56856EBA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131774" y="1901987"/>
            <a:ext cx="2953475" cy="38456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87614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3" name="Rectangle 7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Freeform: Shape 8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3" name="Rectangle 8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513" name="Title 1"/>
          <p:cNvSpPr>
            <a:spLocks noGrp="1"/>
          </p:cNvSpPr>
          <p:nvPr>
            <p:ph type="title"/>
          </p:nvPr>
        </p:nvSpPr>
        <p:spPr>
          <a:xfrm>
            <a:off x="466722" y="586855"/>
            <a:ext cx="3201366" cy="3387497"/>
          </a:xfrm>
        </p:spPr>
        <p:txBody>
          <a:bodyPr anchor="b">
            <a:normAutofit/>
          </a:bodyPr>
          <a:lstStyle/>
          <a:p>
            <a:pPr algn="r"/>
            <a:r>
              <a:rPr lang="en-GB" sz="4000" b="1">
                <a:solidFill>
                  <a:srgbClr val="FFFFFF"/>
                </a:solidFill>
                <a:cs typeface="Arial" charset="0"/>
              </a:rPr>
              <a:t>Definitions of</a:t>
            </a:r>
            <a:br>
              <a:rPr lang="en-GB" sz="4000" b="1">
                <a:solidFill>
                  <a:srgbClr val="FFFFFF"/>
                </a:solidFill>
                <a:cs typeface="Arial" charset="0"/>
              </a:rPr>
            </a:br>
            <a:r>
              <a:rPr lang="en-GB" sz="4000" b="1">
                <a:solidFill>
                  <a:srgbClr val="FFFFFF"/>
                </a:solidFill>
                <a:cs typeface="Arial" charset="0"/>
              </a:rPr>
              <a:t>Employee Relations (ER)</a:t>
            </a:r>
          </a:p>
        </p:txBody>
      </p:sp>
      <p:sp>
        <p:nvSpPr>
          <p:cNvPr id="64514" name="Content Placeholder 2"/>
          <p:cNvSpPr>
            <a:spLocks noGrp="1"/>
          </p:cNvSpPr>
          <p:nvPr>
            <p:ph idx="1"/>
          </p:nvPr>
        </p:nvSpPr>
        <p:spPr>
          <a:xfrm>
            <a:off x="4810259" y="649480"/>
            <a:ext cx="6555347" cy="5546047"/>
          </a:xfrm>
        </p:spPr>
        <p:txBody>
          <a:bodyPr anchor="ctr">
            <a:normAutofit/>
          </a:bodyPr>
          <a:lstStyle/>
          <a:p>
            <a:pPr marL="838200" lvl="1" indent="-381000">
              <a:buFont typeface="Arial" charset="0"/>
              <a:buAutoNum type="arabicPeriod"/>
            </a:pPr>
            <a:r>
              <a:rPr lang="en-GB" sz="4000" dirty="0">
                <a:cs typeface="Arial" charset="0"/>
              </a:rPr>
              <a:t>Regulatory focused</a:t>
            </a:r>
          </a:p>
          <a:p>
            <a:pPr marL="838200" lvl="1" indent="-381000">
              <a:buFont typeface="Arial" charset="0"/>
              <a:buAutoNum type="arabicPeriod"/>
            </a:pPr>
            <a:r>
              <a:rPr lang="en-GB" sz="4000" dirty="0">
                <a:cs typeface="Arial" charset="0"/>
              </a:rPr>
              <a:t>Relationship-based</a:t>
            </a:r>
          </a:p>
          <a:p>
            <a:pPr marL="838200" lvl="1" indent="-381000">
              <a:buFont typeface="Arial" charset="0"/>
              <a:buAutoNum type="arabicPeriod"/>
            </a:pPr>
            <a:endParaRPr lang="en-GB" sz="2000" dirty="0">
              <a:cs typeface="Arial" charset="0"/>
            </a:endParaRPr>
          </a:p>
        </p:txBody>
      </p:sp>
      <p:sp>
        <p:nvSpPr>
          <p:cNvPr id="2" name="Slide Number Placeholder 1">
            <a:extLst>
              <a:ext uri="{FF2B5EF4-FFF2-40B4-BE49-F238E27FC236}">
                <a16:creationId xmlns:a16="http://schemas.microsoft.com/office/drawing/2014/main" id="{F8EC5710-F10B-471F-A72E-D3E7D00A4B4D}"/>
              </a:ext>
            </a:extLst>
          </p:cNvPr>
          <p:cNvSpPr>
            <a:spLocks noGrp="1"/>
          </p:cNvSpPr>
          <p:nvPr>
            <p:ph type="sldNum" sz="quarter" idx="12"/>
          </p:nvPr>
        </p:nvSpPr>
        <p:spPr>
          <a:xfrm>
            <a:off x="11704320" y="6455664"/>
            <a:ext cx="448056" cy="365125"/>
          </a:xfrm>
        </p:spPr>
        <p:txBody>
          <a:bodyPr>
            <a:normAutofit/>
          </a:bodyPr>
          <a:lstStyle/>
          <a:p>
            <a:pPr>
              <a:spcAft>
                <a:spcPts val="600"/>
              </a:spcAft>
            </a:pPr>
            <a:fld id="{AC82685A-BD3A-4230-8D85-804689F67293}" type="slidenum">
              <a:rPr lang="en-GB" sz="1100">
                <a:solidFill>
                  <a:schemeClr val="tx1">
                    <a:lumMod val="50000"/>
                    <a:lumOff val="50000"/>
                  </a:schemeClr>
                </a:solidFill>
              </a:rPr>
              <a:pPr>
                <a:spcAft>
                  <a:spcPts val="600"/>
                </a:spcAft>
              </a:pPr>
              <a:t>3</a:t>
            </a:fld>
            <a:endParaRPr lang="en-GB" sz="1100">
              <a:solidFill>
                <a:schemeClr val="tx1">
                  <a:lumMod val="50000"/>
                  <a:lumOff val="50000"/>
                </a:schemeClr>
              </a:solidFill>
            </a:endParaRPr>
          </a:p>
        </p:txBody>
      </p:sp>
    </p:spTree>
    <p:extLst>
      <p:ext uri="{BB962C8B-B14F-4D97-AF65-F5344CB8AC3E}">
        <p14:creationId xmlns:p14="http://schemas.microsoft.com/office/powerpoint/2010/main" val="3375709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451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451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548640"/>
            <a:ext cx="3600860" cy="5431536"/>
          </a:xfrm>
        </p:spPr>
        <p:txBody>
          <a:bodyPr>
            <a:normAutofit/>
          </a:bodyPr>
          <a:lstStyle/>
          <a:p>
            <a:r>
              <a:rPr lang="en-GB" sz="5400" b="1" dirty="0"/>
              <a:t>Perspectives on ER</a:t>
            </a:r>
          </a:p>
        </p:txBody>
      </p:sp>
      <p:sp>
        <p:nvSpPr>
          <p:cNvPr id="1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26418" y="552091"/>
            <a:ext cx="6224335" cy="5431536"/>
          </a:xfrm>
        </p:spPr>
        <p:txBody>
          <a:bodyPr anchor="ctr">
            <a:normAutofit/>
          </a:bodyPr>
          <a:lstStyle/>
          <a:p>
            <a:r>
              <a:rPr lang="en-GB" sz="3600" dirty="0"/>
              <a:t>Unitarist</a:t>
            </a:r>
          </a:p>
          <a:p>
            <a:r>
              <a:rPr lang="en-GB" sz="3600" dirty="0"/>
              <a:t>Pluralist </a:t>
            </a:r>
          </a:p>
          <a:p>
            <a:r>
              <a:rPr lang="en-GB" sz="3600" dirty="0"/>
              <a:t>Radical</a:t>
            </a:r>
          </a:p>
          <a:p>
            <a:r>
              <a:rPr lang="en-GB" sz="3600" dirty="0"/>
              <a:t>Economic View</a:t>
            </a:r>
          </a:p>
          <a:p>
            <a:r>
              <a:rPr lang="en-GB" sz="3600" dirty="0"/>
              <a:t>Psychological contract</a:t>
            </a:r>
          </a:p>
        </p:txBody>
      </p:sp>
      <p:sp>
        <p:nvSpPr>
          <p:cNvPr id="4" name="Slide Number Placeholder 3">
            <a:extLst>
              <a:ext uri="{FF2B5EF4-FFF2-40B4-BE49-F238E27FC236}">
                <a16:creationId xmlns:a16="http://schemas.microsoft.com/office/drawing/2014/main" id="{600AEBDF-1302-4349-987B-6CD5CD177632}"/>
              </a:ext>
            </a:extLst>
          </p:cNvPr>
          <p:cNvSpPr>
            <a:spLocks noGrp="1"/>
          </p:cNvSpPr>
          <p:nvPr>
            <p:ph type="sldNum" sz="quarter" idx="12"/>
          </p:nvPr>
        </p:nvSpPr>
        <p:spPr>
          <a:xfrm>
            <a:off x="8610600" y="6356350"/>
            <a:ext cx="2743200" cy="365125"/>
          </a:xfrm>
        </p:spPr>
        <p:txBody>
          <a:bodyPr>
            <a:normAutofit/>
          </a:bodyPr>
          <a:lstStyle/>
          <a:p>
            <a:pPr>
              <a:spcAft>
                <a:spcPts val="600"/>
              </a:spcAft>
            </a:pPr>
            <a:fld id="{AC82685A-BD3A-4230-8D85-804689F67293}" type="slidenum">
              <a:rPr lang="en-GB" smtClean="0"/>
              <a:pPr>
                <a:spcAft>
                  <a:spcPts val="600"/>
                </a:spcAft>
              </a:pPr>
              <a:t>4</a:t>
            </a:fld>
            <a:endParaRPr lang="en-GB"/>
          </a:p>
        </p:txBody>
      </p:sp>
    </p:spTree>
    <p:extLst>
      <p:ext uri="{BB962C8B-B14F-4D97-AF65-F5344CB8AC3E}">
        <p14:creationId xmlns:p14="http://schemas.microsoft.com/office/powerpoint/2010/main" val="4106336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561" name="Title 1"/>
          <p:cNvSpPr>
            <a:spLocks noGrp="1"/>
          </p:cNvSpPr>
          <p:nvPr>
            <p:ph type="title"/>
          </p:nvPr>
        </p:nvSpPr>
        <p:spPr>
          <a:xfrm>
            <a:off x="1371599" y="294538"/>
            <a:ext cx="9895951" cy="1033669"/>
          </a:xfrm>
        </p:spPr>
        <p:txBody>
          <a:bodyPr>
            <a:normAutofit/>
          </a:bodyPr>
          <a:lstStyle/>
          <a:p>
            <a:r>
              <a:rPr lang="en-GB" sz="4000" b="1">
                <a:solidFill>
                  <a:srgbClr val="FFFFFF"/>
                </a:solidFill>
                <a:cs typeface="Arial" charset="0"/>
              </a:rPr>
              <a:t>Perspectives on ER (1)</a:t>
            </a:r>
          </a:p>
        </p:txBody>
      </p:sp>
      <p:sp>
        <p:nvSpPr>
          <p:cNvPr id="66562" name="Content Placeholder 2"/>
          <p:cNvSpPr>
            <a:spLocks noGrp="1"/>
          </p:cNvSpPr>
          <p:nvPr>
            <p:ph idx="1"/>
          </p:nvPr>
        </p:nvSpPr>
        <p:spPr>
          <a:xfrm>
            <a:off x="502465" y="1849092"/>
            <a:ext cx="11160088" cy="4714370"/>
          </a:xfrm>
        </p:spPr>
        <p:txBody>
          <a:bodyPr anchor="ctr">
            <a:normAutofit/>
          </a:bodyPr>
          <a:lstStyle/>
          <a:p>
            <a:r>
              <a:rPr lang="en-GB" b="1" dirty="0">
                <a:cs typeface="Arial" charset="0"/>
              </a:rPr>
              <a:t>Unitarist / </a:t>
            </a:r>
            <a:r>
              <a:rPr lang="en-GB" b="1" dirty="0" err="1">
                <a:cs typeface="Arial" charset="0"/>
              </a:rPr>
              <a:t>Unitarism</a:t>
            </a:r>
            <a:r>
              <a:rPr lang="en-GB" b="1" dirty="0">
                <a:cs typeface="Arial" charset="0"/>
              </a:rPr>
              <a:t>:</a:t>
            </a:r>
          </a:p>
          <a:p>
            <a:pPr marL="742950" lvl="1" indent="-285750"/>
            <a:r>
              <a:rPr lang="en-GB" sz="2800" dirty="0">
                <a:cs typeface="Arial" charset="0"/>
              </a:rPr>
              <a:t>Employee relationship is characterised by harmony, co-operation and a team ethic</a:t>
            </a:r>
          </a:p>
          <a:p>
            <a:r>
              <a:rPr lang="en-GB" b="1" dirty="0">
                <a:cs typeface="Arial" charset="0"/>
              </a:rPr>
              <a:t>Pluralist / Pluralism:</a:t>
            </a:r>
          </a:p>
          <a:p>
            <a:pPr marL="742950" lvl="1" indent="-285750"/>
            <a:r>
              <a:rPr lang="en-GB" sz="2800" dirty="0">
                <a:cs typeface="Arial" charset="0"/>
              </a:rPr>
              <a:t>Organisations and workers have both similar and different interests in the employee relationship </a:t>
            </a:r>
          </a:p>
          <a:p>
            <a:pPr indent="-285750"/>
            <a:r>
              <a:rPr lang="en-GB" b="1" dirty="0">
                <a:cs typeface="Arial" charset="0"/>
              </a:rPr>
              <a:t>Radical / Marxist:</a:t>
            </a:r>
          </a:p>
          <a:p>
            <a:pPr lvl="1"/>
            <a:r>
              <a:rPr lang="en-GB" sz="2800" dirty="0"/>
              <a:t>Conflict is inherent in capitalist system</a:t>
            </a:r>
          </a:p>
          <a:p>
            <a:pPr lvl="1"/>
            <a:r>
              <a:rPr lang="en-GB" sz="2800" dirty="0"/>
              <a:t>To Marxists, the pluralist approach is supportive of capitalism, the unitary approach is anathema. </a:t>
            </a:r>
          </a:p>
          <a:p>
            <a:pPr lvl="1"/>
            <a:endParaRPr lang="en-GB" sz="2000" dirty="0">
              <a:cs typeface="Arial" charset="0"/>
            </a:endParaRPr>
          </a:p>
        </p:txBody>
      </p:sp>
      <p:sp>
        <p:nvSpPr>
          <p:cNvPr id="2" name="Slide Number Placeholder 1">
            <a:extLst>
              <a:ext uri="{FF2B5EF4-FFF2-40B4-BE49-F238E27FC236}">
                <a16:creationId xmlns:a16="http://schemas.microsoft.com/office/drawing/2014/main" id="{3A41ED27-D6AF-45D1-BAE5-9D8A5B59E179}"/>
              </a:ext>
            </a:extLst>
          </p:cNvPr>
          <p:cNvSpPr>
            <a:spLocks noGrp="1"/>
          </p:cNvSpPr>
          <p:nvPr>
            <p:ph type="sldNum" sz="quarter" idx="12"/>
          </p:nvPr>
        </p:nvSpPr>
        <p:spPr>
          <a:xfrm>
            <a:off x="11704320" y="6455431"/>
            <a:ext cx="445913" cy="365125"/>
          </a:xfrm>
        </p:spPr>
        <p:txBody>
          <a:bodyPr>
            <a:normAutofit/>
          </a:bodyPr>
          <a:lstStyle/>
          <a:p>
            <a:pPr>
              <a:spcAft>
                <a:spcPts val="600"/>
              </a:spcAft>
            </a:pPr>
            <a:fld id="{AC82685A-BD3A-4230-8D85-804689F67293}" type="slidenum">
              <a:rPr lang="en-GB" sz="1100">
                <a:solidFill>
                  <a:schemeClr val="tx1">
                    <a:lumMod val="50000"/>
                    <a:lumOff val="50000"/>
                  </a:schemeClr>
                </a:solidFill>
              </a:rPr>
              <a:pPr>
                <a:spcAft>
                  <a:spcPts val="600"/>
                </a:spcAft>
              </a:pPr>
              <a:t>5</a:t>
            </a:fld>
            <a:endParaRPr lang="en-GB" sz="1100">
              <a:solidFill>
                <a:schemeClr val="tx1">
                  <a:lumMod val="50000"/>
                  <a:lumOff val="50000"/>
                </a:schemeClr>
              </a:solidFill>
            </a:endParaRPr>
          </a:p>
        </p:txBody>
      </p:sp>
    </p:spTree>
    <p:extLst>
      <p:ext uri="{BB962C8B-B14F-4D97-AF65-F5344CB8AC3E}">
        <p14:creationId xmlns:p14="http://schemas.microsoft.com/office/powerpoint/2010/main" val="3521474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656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656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656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656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656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656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656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585" name="Title 1"/>
          <p:cNvSpPr>
            <a:spLocks noGrp="1"/>
          </p:cNvSpPr>
          <p:nvPr>
            <p:ph type="title"/>
          </p:nvPr>
        </p:nvSpPr>
        <p:spPr>
          <a:xfrm>
            <a:off x="1371599" y="294538"/>
            <a:ext cx="9895951" cy="1033669"/>
          </a:xfrm>
        </p:spPr>
        <p:txBody>
          <a:bodyPr>
            <a:normAutofit/>
          </a:bodyPr>
          <a:lstStyle/>
          <a:p>
            <a:r>
              <a:rPr lang="en-GB" sz="4000" b="1">
                <a:solidFill>
                  <a:srgbClr val="FFFFFF"/>
                </a:solidFill>
                <a:cs typeface="Arial" charset="0"/>
              </a:rPr>
              <a:t>Perspectives on ER (2)</a:t>
            </a:r>
          </a:p>
        </p:txBody>
      </p:sp>
      <p:sp>
        <p:nvSpPr>
          <p:cNvPr id="67586" name="Content Placeholder 2"/>
          <p:cNvSpPr>
            <a:spLocks noGrp="1"/>
          </p:cNvSpPr>
          <p:nvPr>
            <p:ph idx="1"/>
          </p:nvPr>
        </p:nvSpPr>
        <p:spPr>
          <a:xfrm>
            <a:off x="623454" y="1624132"/>
            <a:ext cx="11247121" cy="4939329"/>
          </a:xfrm>
        </p:spPr>
        <p:txBody>
          <a:bodyPr anchor="ctr">
            <a:normAutofit/>
          </a:bodyPr>
          <a:lstStyle/>
          <a:p>
            <a:pPr>
              <a:buFont typeface="Arial" charset="0"/>
              <a:buNone/>
            </a:pPr>
            <a:r>
              <a:rPr lang="en-GB" b="1" dirty="0">
                <a:cs typeface="Arial" charset="0"/>
              </a:rPr>
              <a:t>Economic:</a:t>
            </a:r>
          </a:p>
          <a:p>
            <a:r>
              <a:rPr lang="en-GB" dirty="0">
                <a:cs typeface="Arial" charset="0"/>
              </a:rPr>
              <a:t>The employee relationship is all about money – a financial transaction</a:t>
            </a:r>
          </a:p>
          <a:p>
            <a:r>
              <a:rPr lang="en-GB" dirty="0">
                <a:cs typeface="Arial" charset="0"/>
              </a:rPr>
              <a:t>Neoclassical economics</a:t>
            </a:r>
          </a:p>
          <a:p>
            <a:pPr>
              <a:buFont typeface="Arial" charset="0"/>
              <a:buNone/>
            </a:pPr>
            <a:r>
              <a:rPr lang="en-GB" b="1" dirty="0">
                <a:cs typeface="Arial" charset="0"/>
              </a:rPr>
              <a:t>Psychological contract:</a:t>
            </a:r>
          </a:p>
          <a:p>
            <a:r>
              <a:rPr lang="en-GB" dirty="0">
                <a:cs typeface="Arial" charset="0"/>
              </a:rPr>
              <a:t>Guest and Conway (2002): ‘</a:t>
            </a:r>
            <a:r>
              <a:rPr lang="en-GB" i="1" dirty="0">
                <a:cs typeface="Arial" charset="0"/>
              </a:rPr>
              <a:t>The perceptions of the two parties, employee and employer, of what their mutual obligations are towards each other</a:t>
            </a:r>
            <a:r>
              <a:rPr lang="en-GB" dirty="0">
                <a:cs typeface="Arial" charset="0"/>
              </a:rPr>
              <a:t>’  </a:t>
            </a:r>
          </a:p>
          <a:p>
            <a:r>
              <a:rPr lang="en-GB" dirty="0">
                <a:cs typeface="Arial" charset="0"/>
              </a:rPr>
              <a:t>The psychological contract is based on perceptions and consists of obligations</a:t>
            </a:r>
          </a:p>
          <a:p>
            <a:endParaRPr lang="en-GB" sz="2000" dirty="0">
              <a:latin typeface="Arial" charset="0"/>
              <a:cs typeface="Arial" charset="0"/>
            </a:endParaRPr>
          </a:p>
        </p:txBody>
      </p:sp>
      <p:sp>
        <p:nvSpPr>
          <p:cNvPr id="2" name="Slide Number Placeholder 1">
            <a:extLst>
              <a:ext uri="{FF2B5EF4-FFF2-40B4-BE49-F238E27FC236}">
                <a16:creationId xmlns:a16="http://schemas.microsoft.com/office/drawing/2014/main" id="{9CE6F2F4-3561-476B-A9EB-CCC15CF7F8A6}"/>
              </a:ext>
            </a:extLst>
          </p:cNvPr>
          <p:cNvSpPr>
            <a:spLocks noGrp="1"/>
          </p:cNvSpPr>
          <p:nvPr>
            <p:ph type="sldNum" sz="quarter" idx="12"/>
          </p:nvPr>
        </p:nvSpPr>
        <p:spPr>
          <a:xfrm>
            <a:off x="11704320" y="6455431"/>
            <a:ext cx="445913" cy="365125"/>
          </a:xfrm>
        </p:spPr>
        <p:txBody>
          <a:bodyPr>
            <a:normAutofit/>
          </a:bodyPr>
          <a:lstStyle/>
          <a:p>
            <a:pPr>
              <a:spcAft>
                <a:spcPts val="600"/>
              </a:spcAft>
            </a:pPr>
            <a:fld id="{AC82685A-BD3A-4230-8D85-804689F67293}" type="slidenum">
              <a:rPr lang="en-GB" sz="1100">
                <a:solidFill>
                  <a:schemeClr val="tx1">
                    <a:lumMod val="50000"/>
                    <a:lumOff val="50000"/>
                  </a:schemeClr>
                </a:solidFill>
              </a:rPr>
              <a:pPr>
                <a:spcAft>
                  <a:spcPts val="600"/>
                </a:spcAft>
              </a:pPr>
              <a:t>6</a:t>
            </a:fld>
            <a:endParaRPr lang="en-GB" sz="1100">
              <a:solidFill>
                <a:schemeClr val="tx1">
                  <a:lumMod val="50000"/>
                  <a:lumOff val="50000"/>
                </a:schemeClr>
              </a:solidFill>
            </a:endParaRPr>
          </a:p>
        </p:txBody>
      </p:sp>
    </p:spTree>
    <p:extLst>
      <p:ext uri="{BB962C8B-B14F-4D97-AF65-F5344CB8AC3E}">
        <p14:creationId xmlns:p14="http://schemas.microsoft.com/office/powerpoint/2010/main" val="2761979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758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758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758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758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758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758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548640"/>
            <a:ext cx="3600860" cy="5431536"/>
          </a:xfrm>
        </p:spPr>
        <p:txBody>
          <a:bodyPr>
            <a:normAutofit/>
          </a:bodyPr>
          <a:lstStyle/>
          <a:p>
            <a:r>
              <a:rPr lang="en-GB" sz="5000" b="1"/>
              <a:t>Key actors in the employment relationship</a:t>
            </a:r>
          </a:p>
        </p:txBody>
      </p:sp>
      <p:sp>
        <p:nvSpPr>
          <p:cNvPr id="17"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26418" y="548640"/>
            <a:ext cx="6224335" cy="5431536"/>
          </a:xfrm>
        </p:spPr>
        <p:txBody>
          <a:bodyPr anchor="ctr">
            <a:normAutofit/>
          </a:bodyPr>
          <a:lstStyle/>
          <a:p>
            <a:r>
              <a:rPr lang="en-GB" sz="3600" dirty="0"/>
              <a:t>Employers/managers</a:t>
            </a:r>
          </a:p>
          <a:p>
            <a:r>
              <a:rPr lang="en-GB" sz="3600" dirty="0"/>
              <a:t>Employees, representatives and unions</a:t>
            </a:r>
          </a:p>
          <a:p>
            <a:r>
              <a:rPr lang="en-GB" sz="3600" dirty="0"/>
              <a:t>The State (Government and Agencies)</a:t>
            </a:r>
          </a:p>
          <a:p>
            <a:pPr marL="0" indent="0">
              <a:buNone/>
            </a:pPr>
            <a:endParaRPr lang="en-GB" sz="2200" dirty="0"/>
          </a:p>
        </p:txBody>
      </p:sp>
    </p:spTree>
    <p:extLst>
      <p:ext uri="{BB962C8B-B14F-4D97-AF65-F5344CB8AC3E}">
        <p14:creationId xmlns:p14="http://schemas.microsoft.com/office/powerpoint/2010/main" val="3110498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E159DD-1C8A-40CE-A9D2-E53E67C2A1AF}"/>
              </a:ext>
            </a:extLst>
          </p:cNvPr>
          <p:cNvSpPr>
            <a:spLocks noGrp="1"/>
          </p:cNvSpPr>
          <p:nvPr>
            <p:ph type="title"/>
          </p:nvPr>
        </p:nvSpPr>
        <p:spPr>
          <a:xfrm>
            <a:off x="1075767" y="1188637"/>
            <a:ext cx="2988234" cy="4480726"/>
          </a:xfrm>
        </p:spPr>
        <p:txBody>
          <a:bodyPr>
            <a:normAutofit/>
          </a:bodyPr>
          <a:lstStyle/>
          <a:p>
            <a:pPr algn="r"/>
            <a:r>
              <a:rPr lang="en-GB" sz="4800" b="1">
                <a:cs typeface="Arial" charset="0"/>
              </a:rPr>
              <a:t>Employers/Managers</a:t>
            </a:r>
            <a:endParaRPr lang="en-GB" sz="4800"/>
          </a:p>
        </p:txBody>
      </p:sp>
      <p:cxnSp>
        <p:nvCxnSpPr>
          <p:cNvPr id="15" name="Straight Connector 14">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AA2E3F0-904A-441D-9479-04D2B8D72776}"/>
              </a:ext>
            </a:extLst>
          </p:cNvPr>
          <p:cNvSpPr>
            <a:spLocks noGrp="1"/>
          </p:cNvSpPr>
          <p:nvPr>
            <p:ph idx="1"/>
          </p:nvPr>
        </p:nvSpPr>
        <p:spPr>
          <a:xfrm>
            <a:off x="4954955" y="1420104"/>
            <a:ext cx="5534659" cy="4480726"/>
          </a:xfrm>
        </p:spPr>
        <p:txBody>
          <a:bodyPr anchor="ctr">
            <a:normAutofit/>
          </a:bodyPr>
          <a:lstStyle/>
          <a:p>
            <a:pPr marL="438150" indent="-381000"/>
            <a:r>
              <a:rPr lang="en-GB" sz="2600" dirty="0">
                <a:cs typeface="Arial" charset="0"/>
              </a:rPr>
              <a:t>Refers to a process, a system of authority and a group of people;</a:t>
            </a:r>
          </a:p>
          <a:p>
            <a:pPr marL="438150" indent="-381000"/>
            <a:r>
              <a:rPr lang="en-GB" sz="2600" dirty="0">
                <a:cs typeface="Arial" charset="0"/>
              </a:rPr>
              <a:t>Role of management in employee relations has increased in comparison with the roles of the government and trade unions;</a:t>
            </a:r>
          </a:p>
          <a:p>
            <a:pPr marL="438150" indent="-381000"/>
            <a:r>
              <a:rPr lang="en-GB" sz="2600" dirty="0">
                <a:cs typeface="Arial" charset="0"/>
              </a:rPr>
              <a:t>Management style:</a:t>
            </a:r>
          </a:p>
          <a:p>
            <a:pPr lvl="1">
              <a:buFont typeface="Courier New" panose="02070309020205020404" pitchFamily="49" charset="0"/>
              <a:buChar char="o"/>
            </a:pPr>
            <a:r>
              <a:rPr lang="en-GB" sz="2600" dirty="0">
                <a:cs typeface="Arial" charset="0"/>
              </a:rPr>
              <a:t>The approach adopted by managers in their interactions with employees </a:t>
            </a:r>
          </a:p>
          <a:p>
            <a:endParaRPr lang="en-GB" sz="2200" dirty="0"/>
          </a:p>
        </p:txBody>
      </p:sp>
      <p:sp>
        <p:nvSpPr>
          <p:cNvPr id="4" name="Slide Number Placeholder 3">
            <a:extLst>
              <a:ext uri="{FF2B5EF4-FFF2-40B4-BE49-F238E27FC236}">
                <a16:creationId xmlns:a16="http://schemas.microsoft.com/office/drawing/2014/main" id="{884E36EB-C43C-42F9-A730-955C5C1FB488}"/>
              </a:ext>
            </a:extLst>
          </p:cNvPr>
          <p:cNvSpPr>
            <a:spLocks noGrp="1"/>
          </p:cNvSpPr>
          <p:nvPr>
            <p:ph type="sldNum" sz="quarter" idx="12"/>
          </p:nvPr>
        </p:nvSpPr>
        <p:spPr>
          <a:xfrm>
            <a:off x="9683496" y="4892040"/>
            <a:ext cx="1673352" cy="1005840"/>
          </a:xfrm>
        </p:spPr>
        <p:txBody>
          <a:bodyPr>
            <a:normAutofit/>
          </a:bodyPr>
          <a:lstStyle/>
          <a:p>
            <a:pPr>
              <a:lnSpc>
                <a:spcPct val="90000"/>
              </a:lnSpc>
              <a:spcAft>
                <a:spcPts val="600"/>
              </a:spcAft>
            </a:pPr>
            <a:fld id="{AC82685A-BD3A-4230-8D85-804689F67293}" type="slidenum">
              <a:rPr lang="en-GB" sz="6600">
                <a:solidFill>
                  <a:srgbClr val="FFFFFF"/>
                </a:solidFill>
              </a:rPr>
              <a:pPr>
                <a:lnSpc>
                  <a:spcPct val="90000"/>
                </a:lnSpc>
                <a:spcAft>
                  <a:spcPts val="600"/>
                </a:spcAft>
              </a:pPr>
              <a:t>8</a:t>
            </a:fld>
            <a:endParaRPr lang="en-GB" sz="6600">
              <a:solidFill>
                <a:srgbClr val="FFFFFF"/>
              </a:solidFill>
            </a:endParaRPr>
          </a:p>
        </p:txBody>
      </p:sp>
    </p:spTree>
    <p:extLst>
      <p:ext uri="{BB962C8B-B14F-4D97-AF65-F5344CB8AC3E}">
        <p14:creationId xmlns:p14="http://schemas.microsoft.com/office/powerpoint/2010/main" val="1122466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GB" sz="5400" b="1" dirty="0"/>
              <a:t>Management Style</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72899"/>
            <a:ext cx="4670097" cy="3320668"/>
          </a:xfrm>
        </p:spPr>
        <p:txBody>
          <a:bodyPr>
            <a:normAutofit/>
          </a:bodyPr>
          <a:lstStyle/>
          <a:p>
            <a:r>
              <a:rPr lang="en-GB" sz="3200" dirty="0"/>
              <a:t>Organisational leader</a:t>
            </a:r>
          </a:p>
          <a:p>
            <a:r>
              <a:rPr lang="en-GB" sz="3200" dirty="0"/>
              <a:t>Policy enactor</a:t>
            </a:r>
          </a:p>
          <a:p>
            <a:r>
              <a:rPr lang="en-GB" sz="3200" dirty="0"/>
              <a:t>Employee coach </a:t>
            </a:r>
          </a:p>
          <a:p>
            <a:pPr marL="0" indent="0">
              <a:buNone/>
            </a:pPr>
            <a:endParaRPr lang="en-GB" sz="3200" dirty="0"/>
          </a:p>
          <a:p>
            <a:pPr marL="0" indent="0">
              <a:buNone/>
            </a:pPr>
            <a:r>
              <a:rPr lang="en-GB" sz="3200" dirty="0"/>
              <a:t>(Kilroy and Dundon, 2015)</a:t>
            </a:r>
          </a:p>
        </p:txBody>
      </p:sp>
      <p:pic>
        <p:nvPicPr>
          <p:cNvPr id="6" name="Picture 5" descr="Red toy person in front of two lines of white figures">
            <a:extLst>
              <a:ext uri="{FF2B5EF4-FFF2-40B4-BE49-F238E27FC236}">
                <a16:creationId xmlns:a16="http://schemas.microsoft.com/office/drawing/2014/main" id="{997730D3-3C7D-4EA4-A8C3-024E6D345044}"/>
              </a:ext>
            </a:extLst>
          </p:cNvPr>
          <p:cNvPicPr>
            <a:picLocks noChangeAspect="1"/>
          </p:cNvPicPr>
          <p:nvPr/>
        </p:nvPicPr>
        <p:blipFill rotWithShape="1">
          <a:blip r:embed="rId3"/>
          <a:srcRect l="18953" r="1509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Slide Number Placeholder 3">
            <a:extLst>
              <a:ext uri="{FF2B5EF4-FFF2-40B4-BE49-F238E27FC236}">
                <a16:creationId xmlns:a16="http://schemas.microsoft.com/office/drawing/2014/main" id="{3D9C0D60-D009-4ACD-9339-45D4AF1875F4}"/>
              </a:ext>
            </a:extLst>
          </p:cNvPr>
          <p:cNvSpPr>
            <a:spLocks noGrp="1"/>
          </p:cNvSpPr>
          <p:nvPr>
            <p:ph type="sldNum" sz="quarter" idx="12"/>
          </p:nvPr>
        </p:nvSpPr>
        <p:spPr>
          <a:xfrm>
            <a:off x="10439400" y="6356350"/>
            <a:ext cx="914400" cy="365125"/>
          </a:xfrm>
        </p:spPr>
        <p:txBody>
          <a:bodyPr>
            <a:normAutofit/>
          </a:bodyPr>
          <a:lstStyle/>
          <a:p>
            <a:pPr>
              <a:spcAft>
                <a:spcPts val="600"/>
              </a:spcAft>
            </a:pPr>
            <a:fld id="{AC82685A-BD3A-4230-8D85-804689F67293}" type="slidenum">
              <a:rPr lang="en-GB">
                <a:solidFill>
                  <a:srgbClr val="FFFFFF"/>
                </a:solidFill>
              </a:rPr>
              <a:pPr>
                <a:spcAft>
                  <a:spcPts val="600"/>
                </a:spcAft>
              </a:pPr>
              <a:t>9</a:t>
            </a:fld>
            <a:endParaRPr lang="en-GB">
              <a:solidFill>
                <a:srgbClr val="FFFFFF"/>
              </a:solidFill>
            </a:endParaRPr>
          </a:p>
        </p:txBody>
      </p:sp>
    </p:spTree>
    <p:extLst>
      <p:ext uri="{BB962C8B-B14F-4D97-AF65-F5344CB8AC3E}">
        <p14:creationId xmlns:p14="http://schemas.microsoft.com/office/powerpoint/2010/main" val="1353008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269AAE-CFAC-4B58-9509-C7080510E4B8}"/>
              </a:ext>
            </a:extLst>
          </p:cNvPr>
          <p:cNvSpPr>
            <a:spLocks noGrp="1"/>
          </p:cNvSpPr>
          <p:nvPr>
            <p:ph type="title"/>
          </p:nvPr>
        </p:nvSpPr>
        <p:spPr>
          <a:xfrm>
            <a:off x="1075767" y="1188637"/>
            <a:ext cx="2988234" cy="4480726"/>
          </a:xfrm>
        </p:spPr>
        <p:txBody>
          <a:bodyPr>
            <a:normAutofit/>
          </a:bodyPr>
          <a:lstStyle/>
          <a:p>
            <a:pPr algn="r"/>
            <a:r>
              <a:rPr lang="en-GB" sz="5100" b="1" dirty="0"/>
              <a:t>Employees</a:t>
            </a:r>
          </a:p>
        </p:txBody>
      </p:sp>
      <p:cxnSp>
        <p:nvCxnSpPr>
          <p:cNvPr id="15" name="Straight Connector 14">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FB8E214-183D-4658-9046-126089580738}"/>
              </a:ext>
            </a:extLst>
          </p:cNvPr>
          <p:cNvSpPr>
            <a:spLocks noGrp="1"/>
          </p:cNvSpPr>
          <p:nvPr>
            <p:ph idx="1"/>
          </p:nvPr>
        </p:nvSpPr>
        <p:spPr>
          <a:xfrm>
            <a:off x="5255260" y="1648870"/>
            <a:ext cx="5534660" cy="3560260"/>
          </a:xfrm>
        </p:spPr>
        <p:txBody>
          <a:bodyPr anchor="ctr">
            <a:normAutofit/>
          </a:bodyPr>
          <a:lstStyle/>
          <a:p>
            <a:r>
              <a:rPr lang="en-GB" sz="3200" dirty="0"/>
              <a:t>Debated concept</a:t>
            </a:r>
          </a:p>
          <a:p>
            <a:r>
              <a:rPr lang="en-GB" sz="3200" i="1" dirty="0"/>
              <a:t>‘Anyone who sells their labour’</a:t>
            </a:r>
          </a:p>
          <a:p>
            <a:r>
              <a:rPr lang="en-GB" sz="3200" dirty="0"/>
              <a:t>Managers: Contradiction between agent of employer whilst actually an employee</a:t>
            </a:r>
          </a:p>
        </p:txBody>
      </p:sp>
      <p:sp>
        <p:nvSpPr>
          <p:cNvPr id="4" name="Slide Number Placeholder 3">
            <a:extLst>
              <a:ext uri="{FF2B5EF4-FFF2-40B4-BE49-F238E27FC236}">
                <a16:creationId xmlns:a16="http://schemas.microsoft.com/office/drawing/2014/main" id="{736CFD89-E64B-422A-87A9-BD1879BD94D8}"/>
              </a:ext>
            </a:extLst>
          </p:cNvPr>
          <p:cNvSpPr>
            <a:spLocks noGrp="1"/>
          </p:cNvSpPr>
          <p:nvPr>
            <p:ph type="sldNum" sz="quarter" idx="12"/>
          </p:nvPr>
        </p:nvSpPr>
        <p:spPr>
          <a:xfrm>
            <a:off x="9683496" y="4892040"/>
            <a:ext cx="1673352" cy="1005840"/>
          </a:xfrm>
        </p:spPr>
        <p:txBody>
          <a:bodyPr>
            <a:normAutofit/>
          </a:bodyPr>
          <a:lstStyle/>
          <a:p>
            <a:pPr>
              <a:lnSpc>
                <a:spcPct val="90000"/>
              </a:lnSpc>
              <a:spcAft>
                <a:spcPts val="600"/>
              </a:spcAft>
            </a:pPr>
            <a:fld id="{AC82685A-BD3A-4230-8D85-804689F67293}" type="slidenum">
              <a:rPr lang="en-GB" sz="6600">
                <a:solidFill>
                  <a:srgbClr val="FFFFFF"/>
                </a:solidFill>
              </a:rPr>
              <a:pPr>
                <a:lnSpc>
                  <a:spcPct val="90000"/>
                </a:lnSpc>
                <a:spcAft>
                  <a:spcPts val="600"/>
                </a:spcAft>
              </a:pPr>
              <a:t>10</a:t>
            </a:fld>
            <a:endParaRPr lang="en-GB" sz="6600">
              <a:solidFill>
                <a:srgbClr val="FFFFFF"/>
              </a:solidFill>
            </a:endParaRPr>
          </a:p>
        </p:txBody>
      </p:sp>
    </p:spTree>
    <p:extLst>
      <p:ext uri="{BB962C8B-B14F-4D97-AF65-F5344CB8AC3E}">
        <p14:creationId xmlns:p14="http://schemas.microsoft.com/office/powerpoint/2010/main" val="885547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Right Triangle 74">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9" name="Straight Connector 78">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69634" name="Content Placeholder 2"/>
          <p:cNvSpPr>
            <a:spLocks noGrp="1"/>
          </p:cNvSpPr>
          <p:nvPr>
            <p:ph idx="1"/>
          </p:nvPr>
        </p:nvSpPr>
        <p:spPr>
          <a:xfrm>
            <a:off x="4974339" y="1040763"/>
            <a:ext cx="5318483" cy="4860693"/>
          </a:xfrm>
        </p:spPr>
        <p:txBody>
          <a:bodyPr anchor="ctr">
            <a:normAutofit fontScale="92500" lnSpcReduction="10000"/>
          </a:bodyPr>
          <a:lstStyle/>
          <a:p>
            <a:pPr marL="476250" indent="-476250"/>
            <a:r>
              <a:rPr lang="en-GB" sz="2400" dirty="0">
                <a:cs typeface="Arial" charset="0"/>
              </a:rPr>
              <a:t>Role: represent the interests of their members in pursuit of democracy in the workplace </a:t>
            </a:r>
          </a:p>
          <a:p>
            <a:pPr marL="476250" indent="-476250"/>
            <a:r>
              <a:rPr lang="en-GB" sz="2400" dirty="0">
                <a:cs typeface="Arial" charset="0"/>
              </a:rPr>
              <a:t>Trade unions can represent their members’ interests individually or collectively </a:t>
            </a:r>
          </a:p>
          <a:p>
            <a:pPr marL="476250" indent="-476250"/>
            <a:r>
              <a:rPr lang="en-GB" sz="2400" dirty="0">
                <a:cs typeface="Arial" charset="0"/>
              </a:rPr>
              <a:t>Aim: re-balance the distribution of power in employee relationships more equally between management and workers</a:t>
            </a:r>
          </a:p>
          <a:p>
            <a:pPr marL="476250" indent="-476250"/>
            <a:r>
              <a:rPr lang="en-GB" sz="2400" dirty="0">
                <a:cs typeface="Arial" charset="0"/>
              </a:rPr>
              <a:t>Traditional remit is pay and conditions</a:t>
            </a:r>
          </a:p>
          <a:p>
            <a:pPr marL="476250" indent="-476250"/>
            <a:r>
              <a:rPr lang="en-GB" sz="2400" dirty="0">
                <a:cs typeface="Arial" charset="0"/>
              </a:rPr>
              <a:t>View on unions influenced by perspective on ER</a:t>
            </a:r>
          </a:p>
          <a:p>
            <a:pPr marL="476250" indent="-476250"/>
            <a:r>
              <a:rPr lang="en-GB" sz="2400" dirty="0">
                <a:cs typeface="Arial" charset="0"/>
              </a:rPr>
              <a:t>Declining membership levels and reduced influence </a:t>
            </a:r>
          </a:p>
          <a:p>
            <a:pPr marL="476250" indent="-476250">
              <a:buNone/>
            </a:pPr>
            <a:endParaRPr lang="en-GB" sz="1700" dirty="0">
              <a:latin typeface="Arial" charset="0"/>
              <a:cs typeface="Arial" charset="0"/>
            </a:endParaRPr>
          </a:p>
        </p:txBody>
      </p:sp>
      <p:sp>
        <p:nvSpPr>
          <p:cNvPr id="2" name="Slide Number Placeholder 1">
            <a:extLst>
              <a:ext uri="{FF2B5EF4-FFF2-40B4-BE49-F238E27FC236}">
                <a16:creationId xmlns:a16="http://schemas.microsoft.com/office/drawing/2014/main" id="{A3BDDFFE-F07E-4F16-9CCA-7AE3BF575539}"/>
              </a:ext>
            </a:extLst>
          </p:cNvPr>
          <p:cNvSpPr>
            <a:spLocks noGrp="1"/>
          </p:cNvSpPr>
          <p:nvPr>
            <p:ph type="sldNum" sz="quarter" idx="12"/>
          </p:nvPr>
        </p:nvSpPr>
        <p:spPr>
          <a:xfrm>
            <a:off x="9683496" y="4892040"/>
            <a:ext cx="1673352" cy="1005840"/>
          </a:xfrm>
        </p:spPr>
        <p:txBody>
          <a:bodyPr>
            <a:normAutofit/>
          </a:bodyPr>
          <a:lstStyle/>
          <a:p>
            <a:pPr>
              <a:lnSpc>
                <a:spcPct val="90000"/>
              </a:lnSpc>
              <a:spcAft>
                <a:spcPts val="600"/>
              </a:spcAft>
            </a:pPr>
            <a:fld id="{AC82685A-BD3A-4230-8D85-804689F67293}" type="slidenum">
              <a:rPr lang="en-GB" sz="6600">
                <a:solidFill>
                  <a:srgbClr val="FFFFFF"/>
                </a:solidFill>
              </a:rPr>
              <a:pPr>
                <a:lnSpc>
                  <a:spcPct val="90000"/>
                </a:lnSpc>
                <a:spcAft>
                  <a:spcPts val="600"/>
                </a:spcAft>
              </a:pPr>
              <a:t>11</a:t>
            </a:fld>
            <a:endParaRPr lang="en-GB" sz="6600">
              <a:solidFill>
                <a:srgbClr val="FFFFFF"/>
              </a:solidFill>
            </a:endParaRPr>
          </a:p>
        </p:txBody>
      </p:sp>
      <p:sp>
        <p:nvSpPr>
          <p:cNvPr id="3" name="TextBox 2">
            <a:extLst>
              <a:ext uri="{FF2B5EF4-FFF2-40B4-BE49-F238E27FC236}">
                <a16:creationId xmlns:a16="http://schemas.microsoft.com/office/drawing/2014/main" id="{0164B546-801F-4797-A1C1-10361F06C3A3}"/>
              </a:ext>
            </a:extLst>
          </p:cNvPr>
          <p:cNvSpPr txBox="1"/>
          <p:nvPr/>
        </p:nvSpPr>
        <p:spPr>
          <a:xfrm>
            <a:off x="836276" y="2504870"/>
            <a:ext cx="3623518" cy="830997"/>
          </a:xfrm>
          <a:prstGeom prst="rect">
            <a:avLst/>
          </a:prstGeom>
          <a:noFill/>
        </p:spPr>
        <p:txBody>
          <a:bodyPr wrap="square" rtlCol="0">
            <a:spAutoFit/>
          </a:bodyPr>
          <a:lstStyle/>
          <a:p>
            <a:r>
              <a:rPr lang="en-GB" sz="4800" dirty="0"/>
              <a:t>Trade Unions</a:t>
            </a:r>
          </a:p>
        </p:txBody>
      </p:sp>
    </p:spTree>
    <p:extLst>
      <p:ext uri="{BB962C8B-B14F-4D97-AF65-F5344CB8AC3E}">
        <p14:creationId xmlns:p14="http://schemas.microsoft.com/office/powerpoint/2010/main" val="2052187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963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963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963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963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963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963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4"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Right Triangle 74">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9" name="Straight Connector 78">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0658" name="Content Placeholder 2"/>
          <p:cNvSpPr>
            <a:spLocks noGrp="1"/>
          </p:cNvSpPr>
          <p:nvPr>
            <p:ph idx="1"/>
          </p:nvPr>
        </p:nvSpPr>
        <p:spPr>
          <a:xfrm>
            <a:off x="4437393" y="1336945"/>
            <a:ext cx="5571131" cy="4180542"/>
          </a:xfrm>
        </p:spPr>
        <p:txBody>
          <a:bodyPr anchor="ctr">
            <a:noAutofit/>
          </a:bodyPr>
          <a:lstStyle/>
          <a:p>
            <a:pPr lvl="1">
              <a:buFont typeface="Arial" panose="020B0604020202020204" pitchFamily="34" charset="0"/>
              <a:buChar char="•"/>
            </a:pPr>
            <a:r>
              <a:rPr lang="en-GB" sz="3200" dirty="0">
                <a:cs typeface="Arial" charset="0"/>
              </a:rPr>
              <a:t>Current Conservative Government</a:t>
            </a:r>
          </a:p>
          <a:p>
            <a:pPr lvl="1">
              <a:buFont typeface="Arial" panose="020B0604020202020204" pitchFamily="34" charset="0"/>
              <a:buChar char="•"/>
            </a:pPr>
            <a:r>
              <a:rPr lang="en-GB" sz="3200" dirty="0">
                <a:cs typeface="Arial" charset="0"/>
              </a:rPr>
              <a:t>Roles include </a:t>
            </a:r>
          </a:p>
          <a:p>
            <a:pPr lvl="2">
              <a:buFont typeface="Courier New" panose="02070309020205020404" pitchFamily="49" charset="0"/>
              <a:buChar char="o"/>
            </a:pPr>
            <a:r>
              <a:rPr lang="en-GB" sz="3200" dirty="0">
                <a:cs typeface="Arial" charset="0"/>
              </a:rPr>
              <a:t> Legislator/regulator</a:t>
            </a:r>
          </a:p>
          <a:p>
            <a:pPr lvl="2">
              <a:buFont typeface="Courier New" panose="02070309020205020404" pitchFamily="49" charset="0"/>
              <a:buChar char="o"/>
            </a:pPr>
            <a:r>
              <a:rPr lang="en-GB" sz="3200" dirty="0">
                <a:cs typeface="Arial" charset="0"/>
              </a:rPr>
              <a:t> Employer in the public sector</a:t>
            </a:r>
          </a:p>
          <a:p>
            <a:pPr lvl="2">
              <a:buFont typeface="Courier New" panose="02070309020205020404" pitchFamily="49" charset="0"/>
              <a:buChar char="o"/>
            </a:pPr>
            <a:r>
              <a:rPr lang="en-GB" sz="3200" dirty="0">
                <a:cs typeface="Arial" charset="0"/>
              </a:rPr>
              <a:t> Government agencies e.g. ACAS, EHRC.</a:t>
            </a:r>
          </a:p>
          <a:p>
            <a:pPr lvl="1">
              <a:buFont typeface="Arial" panose="020B0604020202020204" pitchFamily="34" charset="0"/>
              <a:buChar char="•"/>
            </a:pPr>
            <a:r>
              <a:rPr lang="en-GB" sz="3200" dirty="0">
                <a:cs typeface="Arial" charset="0"/>
              </a:rPr>
              <a:t>Shift away from traditional role as a model employer</a:t>
            </a:r>
          </a:p>
        </p:txBody>
      </p:sp>
      <p:sp>
        <p:nvSpPr>
          <p:cNvPr id="2" name="Slide Number Placeholder 1">
            <a:extLst>
              <a:ext uri="{FF2B5EF4-FFF2-40B4-BE49-F238E27FC236}">
                <a16:creationId xmlns:a16="http://schemas.microsoft.com/office/drawing/2014/main" id="{3428CDCB-D53C-4680-B43D-0314D9B004E6}"/>
              </a:ext>
            </a:extLst>
          </p:cNvPr>
          <p:cNvSpPr>
            <a:spLocks noGrp="1"/>
          </p:cNvSpPr>
          <p:nvPr>
            <p:ph type="sldNum" sz="quarter" idx="12"/>
          </p:nvPr>
        </p:nvSpPr>
        <p:spPr>
          <a:xfrm>
            <a:off x="9683496" y="4892040"/>
            <a:ext cx="1673352" cy="1005840"/>
          </a:xfrm>
        </p:spPr>
        <p:txBody>
          <a:bodyPr>
            <a:normAutofit/>
          </a:bodyPr>
          <a:lstStyle/>
          <a:p>
            <a:pPr>
              <a:lnSpc>
                <a:spcPct val="90000"/>
              </a:lnSpc>
              <a:spcAft>
                <a:spcPts val="600"/>
              </a:spcAft>
            </a:pPr>
            <a:fld id="{AC82685A-BD3A-4230-8D85-804689F67293}" type="slidenum">
              <a:rPr lang="en-GB" sz="6600">
                <a:solidFill>
                  <a:srgbClr val="FFFFFF"/>
                </a:solidFill>
              </a:rPr>
              <a:pPr>
                <a:lnSpc>
                  <a:spcPct val="90000"/>
                </a:lnSpc>
                <a:spcAft>
                  <a:spcPts val="600"/>
                </a:spcAft>
              </a:pPr>
              <a:t>12</a:t>
            </a:fld>
            <a:endParaRPr lang="en-GB" sz="6600">
              <a:solidFill>
                <a:srgbClr val="FFFFFF"/>
              </a:solidFill>
            </a:endParaRPr>
          </a:p>
        </p:txBody>
      </p:sp>
      <p:sp>
        <p:nvSpPr>
          <p:cNvPr id="3" name="TextBox 2">
            <a:extLst>
              <a:ext uri="{FF2B5EF4-FFF2-40B4-BE49-F238E27FC236}">
                <a16:creationId xmlns:a16="http://schemas.microsoft.com/office/drawing/2014/main" id="{942D2FCB-9C7D-4B43-93B0-857E7F22DE2B}"/>
              </a:ext>
            </a:extLst>
          </p:cNvPr>
          <p:cNvSpPr txBox="1"/>
          <p:nvPr/>
        </p:nvSpPr>
        <p:spPr>
          <a:xfrm>
            <a:off x="928532" y="2612592"/>
            <a:ext cx="3402324" cy="1446550"/>
          </a:xfrm>
          <a:prstGeom prst="rect">
            <a:avLst/>
          </a:prstGeom>
          <a:noFill/>
        </p:spPr>
        <p:txBody>
          <a:bodyPr wrap="square" rtlCol="0">
            <a:spAutoFit/>
          </a:bodyPr>
          <a:lstStyle/>
          <a:p>
            <a:r>
              <a:rPr lang="en-GB" sz="4400" b="1" dirty="0">
                <a:cs typeface="Arial" charset="0"/>
              </a:rPr>
              <a:t>Government</a:t>
            </a:r>
          </a:p>
          <a:p>
            <a:endParaRPr lang="en-GB" sz="4400" dirty="0"/>
          </a:p>
        </p:txBody>
      </p:sp>
    </p:spTree>
    <p:extLst>
      <p:ext uri="{BB962C8B-B14F-4D97-AF65-F5344CB8AC3E}">
        <p14:creationId xmlns:p14="http://schemas.microsoft.com/office/powerpoint/2010/main" val="3729223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065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065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065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065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065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065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43408"/>
            <a:ext cx="8229600" cy="1143000"/>
          </a:xfrm>
        </p:spPr>
        <p:txBody>
          <a:bodyPr>
            <a:normAutofit/>
          </a:bodyPr>
          <a:lstStyle/>
          <a:p>
            <a:r>
              <a:rPr lang="en-GB" b="1" dirty="0"/>
              <a:t>Interests in employment relations</a:t>
            </a:r>
          </a:p>
        </p:txBody>
      </p:sp>
      <p:graphicFrame>
        <p:nvGraphicFramePr>
          <p:cNvPr id="5" name="Content Placeholder 4"/>
          <p:cNvGraphicFramePr>
            <a:graphicFrameLocks noGrp="1"/>
          </p:cNvGraphicFramePr>
          <p:nvPr>
            <p:ph sz="half" idx="1"/>
            <p:extLst>
              <p:ext uri="{D42A27DB-BD31-4B8C-83A1-F6EECF244321}">
                <p14:modId xmlns:p14="http://schemas.microsoft.com/office/powerpoint/2010/main" val="317583153"/>
              </p:ext>
            </p:extLst>
          </p:nvPr>
        </p:nvGraphicFramePr>
        <p:xfrm>
          <a:off x="1775520" y="692697"/>
          <a:ext cx="8640960" cy="5904653"/>
        </p:xfrm>
        <a:graphic>
          <a:graphicData uri="http://schemas.openxmlformats.org/drawingml/2006/table">
            <a:tbl>
              <a:tblPr firstRow="1" bandRow="1">
                <a:tableStyleId>{5C22544A-7EE6-4342-B048-85BDC9FD1C3A}</a:tableStyleId>
              </a:tblPr>
              <a:tblGrid>
                <a:gridCol w="2880320">
                  <a:extLst>
                    <a:ext uri="{9D8B030D-6E8A-4147-A177-3AD203B41FA5}">
                      <a16:colId xmlns:a16="http://schemas.microsoft.com/office/drawing/2014/main" val="20000"/>
                    </a:ext>
                  </a:extLst>
                </a:gridCol>
                <a:gridCol w="2880320">
                  <a:extLst>
                    <a:ext uri="{9D8B030D-6E8A-4147-A177-3AD203B41FA5}">
                      <a16:colId xmlns:a16="http://schemas.microsoft.com/office/drawing/2014/main" val="20001"/>
                    </a:ext>
                  </a:extLst>
                </a:gridCol>
                <a:gridCol w="2880320">
                  <a:extLst>
                    <a:ext uri="{9D8B030D-6E8A-4147-A177-3AD203B41FA5}">
                      <a16:colId xmlns:a16="http://schemas.microsoft.com/office/drawing/2014/main" val="20002"/>
                    </a:ext>
                  </a:extLst>
                </a:gridCol>
              </a:tblGrid>
              <a:tr h="695639">
                <a:tc>
                  <a:txBody>
                    <a:bodyPr/>
                    <a:lstStyle/>
                    <a:p>
                      <a:pPr algn="ctr">
                        <a:lnSpc>
                          <a:spcPct val="200000"/>
                        </a:lnSpc>
                        <a:spcAft>
                          <a:spcPts val="0"/>
                        </a:spcAft>
                      </a:pPr>
                      <a:r>
                        <a:rPr lang="en-GB" sz="2400" b="1" dirty="0">
                          <a:solidFill>
                            <a:srgbClr val="FFFFFF"/>
                          </a:solidFill>
                          <a:effectLst/>
                          <a:latin typeface="Arial" panose="020B0604020202020204" pitchFamily="34" charset="0"/>
                          <a:ea typeface="SimHei"/>
                          <a:cs typeface="Arial" panose="020B0604020202020204" pitchFamily="34" charset="0"/>
                        </a:rPr>
                        <a:t>Employee </a:t>
                      </a:r>
                      <a:endParaRPr lang="en-GB" sz="2400" b="1" dirty="0">
                        <a:effectLst/>
                        <a:latin typeface="Arial" panose="020B0604020202020204" pitchFamily="34" charset="0"/>
                        <a:ea typeface="Times New Roman"/>
                        <a:cs typeface="Arial" panose="020B0604020202020204" pitchFamily="34" charset="0"/>
                      </a:endParaRPr>
                    </a:p>
                  </a:txBody>
                  <a:tcPr marL="68580" marR="68580" marT="0" marB="0">
                    <a:solidFill>
                      <a:srgbClr val="8B6AA2"/>
                    </a:solidFill>
                  </a:tcPr>
                </a:tc>
                <a:tc>
                  <a:txBody>
                    <a:bodyPr/>
                    <a:lstStyle/>
                    <a:p>
                      <a:pPr algn="ctr">
                        <a:lnSpc>
                          <a:spcPct val="200000"/>
                        </a:lnSpc>
                        <a:spcAft>
                          <a:spcPts val="0"/>
                        </a:spcAft>
                      </a:pPr>
                      <a:r>
                        <a:rPr lang="en-GB" sz="2400" b="1" dirty="0">
                          <a:solidFill>
                            <a:srgbClr val="FFFFFF"/>
                          </a:solidFill>
                          <a:effectLst/>
                          <a:latin typeface="Arial" panose="020B0604020202020204" pitchFamily="34" charset="0"/>
                          <a:ea typeface="SimHei"/>
                          <a:cs typeface="Arial" panose="020B0604020202020204" pitchFamily="34" charset="0"/>
                        </a:rPr>
                        <a:t>Employer</a:t>
                      </a:r>
                      <a:endParaRPr lang="en-GB" sz="2400" b="1" dirty="0">
                        <a:effectLst/>
                        <a:latin typeface="Arial" panose="020B0604020202020204" pitchFamily="34" charset="0"/>
                        <a:ea typeface="Times New Roman"/>
                        <a:cs typeface="Arial" panose="020B0604020202020204" pitchFamily="34" charset="0"/>
                      </a:endParaRPr>
                    </a:p>
                  </a:txBody>
                  <a:tcPr marL="68580" marR="68580" marT="0" marB="0">
                    <a:solidFill>
                      <a:srgbClr val="8B6AA2"/>
                    </a:solidFill>
                  </a:tcPr>
                </a:tc>
                <a:tc>
                  <a:txBody>
                    <a:bodyPr/>
                    <a:lstStyle/>
                    <a:p>
                      <a:pPr algn="ctr">
                        <a:lnSpc>
                          <a:spcPct val="200000"/>
                        </a:lnSpc>
                        <a:spcAft>
                          <a:spcPts val="0"/>
                        </a:spcAft>
                      </a:pPr>
                      <a:r>
                        <a:rPr lang="en-GB" sz="2400" b="1" dirty="0">
                          <a:solidFill>
                            <a:srgbClr val="FFFFFF"/>
                          </a:solidFill>
                          <a:effectLst/>
                          <a:latin typeface="Arial" panose="020B0604020202020204" pitchFamily="34" charset="0"/>
                          <a:ea typeface="SimHei"/>
                          <a:cs typeface="Arial" panose="020B0604020202020204" pitchFamily="34" charset="0"/>
                        </a:rPr>
                        <a:t>The State</a:t>
                      </a:r>
                      <a:endParaRPr lang="en-GB" sz="2400" b="1" dirty="0">
                        <a:effectLst/>
                        <a:latin typeface="Arial" panose="020B0604020202020204" pitchFamily="34" charset="0"/>
                        <a:ea typeface="Times New Roman"/>
                        <a:cs typeface="Arial" panose="020B0604020202020204" pitchFamily="34" charset="0"/>
                      </a:endParaRPr>
                    </a:p>
                  </a:txBody>
                  <a:tcPr marL="68580" marR="68580" marT="0" marB="0">
                    <a:solidFill>
                      <a:srgbClr val="8B6AA2"/>
                    </a:solidFill>
                  </a:tcPr>
                </a:tc>
                <a:extLst>
                  <a:ext uri="{0D108BD9-81ED-4DB2-BD59-A6C34878D82A}">
                    <a16:rowId xmlns:a16="http://schemas.microsoft.com/office/drawing/2014/main" val="10000"/>
                  </a:ext>
                </a:extLst>
              </a:tr>
              <a:tr h="695639">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Employment</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Profit maximisation</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Power</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1"/>
                  </a:ext>
                </a:extLst>
              </a:tr>
              <a:tr h="695639">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Income</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Shareholder value</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Economic growth</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2"/>
                  </a:ext>
                </a:extLst>
              </a:tr>
              <a:tr h="695639">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Fairness </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Stakeholder interests</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Ideology</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3"/>
                  </a:ext>
                </a:extLst>
              </a:tr>
              <a:tr h="695639">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Voice</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Quality and service</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Continuity</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4"/>
                  </a:ext>
                </a:extLst>
              </a:tr>
              <a:tr h="695639">
                <a:tc>
                  <a:txBody>
                    <a:bodyPr/>
                    <a:lstStyle/>
                    <a:p>
                      <a:pPr algn="ctr">
                        <a:lnSpc>
                          <a:spcPct val="200000"/>
                        </a:lnSpc>
                        <a:spcAft>
                          <a:spcPts val="0"/>
                        </a:spcAft>
                      </a:pPr>
                      <a:r>
                        <a:rPr lang="en-GB" sz="2000" b="0">
                          <a:effectLst/>
                          <a:latin typeface="Arial" panose="020B0604020202020204" pitchFamily="34" charset="0"/>
                          <a:ea typeface="SimHei"/>
                          <a:cs typeface="Arial" panose="020B0604020202020204" pitchFamily="34" charset="0"/>
                        </a:rPr>
                        <a:t>Job satisfaction</a:t>
                      </a:r>
                      <a:endParaRPr lang="en-GB" sz="2000" b="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Employee engagement</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rowSpan="3">
                  <a:txBody>
                    <a:bodyPr/>
                    <a:lstStyle/>
                    <a:p>
                      <a:pPr algn="ctr">
                        <a:lnSpc>
                          <a:spcPct val="200000"/>
                        </a:lnSpc>
                        <a:spcAft>
                          <a:spcPts val="0"/>
                        </a:spcAft>
                      </a:pPr>
                      <a:r>
                        <a:rPr lang="en-GB" sz="1800" b="0" dirty="0">
                          <a:effectLst/>
                          <a:latin typeface="Arial" panose="020B0604020202020204" pitchFamily="34" charset="0"/>
                          <a:ea typeface="SimHei"/>
                          <a:cs typeface="Arial" panose="020B0604020202020204" pitchFamily="34" charset="0"/>
                        </a:rPr>
                        <a:t> </a:t>
                      </a:r>
                      <a:endParaRPr lang="en-GB" sz="1800" b="0" dirty="0">
                        <a:effectLst/>
                        <a:latin typeface="Arial" panose="020B0604020202020204" pitchFamily="34" charset="0"/>
                        <a:ea typeface="Times New Roman"/>
                        <a:cs typeface="Arial" panose="020B0604020202020204" pitchFamily="34" charset="0"/>
                      </a:endParaRPr>
                    </a:p>
                    <a:p>
                      <a:pPr algn="ctr">
                        <a:lnSpc>
                          <a:spcPct val="200000"/>
                        </a:lnSpc>
                        <a:spcAft>
                          <a:spcPts val="0"/>
                        </a:spcAft>
                      </a:pPr>
                      <a:r>
                        <a:rPr lang="en-GB" sz="1800" b="0" dirty="0">
                          <a:effectLst/>
                          <a:latin typeface="Arial" panose="020B0604020202020204" pitchFamily="34" charset="0"/>
                          <a:ea typeface="SimHei"/>
                          <a:cs typeface="Arial" panose="020B0604020202020204" pitchFamily="34" charset="0"/>
                        </a:rPr>
                        <a:t> </a:t>
                      </a:r>
                    </a:p>
                    <a:p>
                      <a:pPr algn="ctr">
                        <a:lnSpc>
                          <a:spcPct val="200000"/>
                        </a:lnSpc>
                        <a:spcAft>
                          <a:spcPts val="0"/>
                        </a:spcAft>
                      </a:pPr>
                      <a:r>
                        <a:rPr lang="en-GB" sz="1600" b="0" i="1" dirty="0">
                          <a:effectLst/>
                          <a:latin typeface="Arial" panose="020B0604020202020204" pitchFamily="34" charset="0"/>
                          <a:ea typeface="SimHei"/>
                          <a:cs typeface="Arial" panose="020B0604020202020204" pitchFamily="34" charset="0"/>
                        </a:rPr>
                        <a:t>(</a:t>
                      </a:r>
                      <a:r>
                        <a:rPr lang="en-GB" sz="1400" b="0" i="1" dirty="0">
                          <a:effectLst/>
                          <a:latin typeface="Arial" panose="020B0604020202020204" pitchFamily="34" charset="0"/>
                          <a:ea typeface="SimHei"/>
                          <a:cs typeface="Arial" panose="020B0604020202020204" pitchFamily="34" charset="0"/>
                        </a:rPr>
                        <a:t>Adapted from Budd and Bhave</a:t>
                      </a:r>
                      <a:r>
                        <a:rPr lang="en-GB" sz="1400" b="0" i="1" baseline="0" dirty="0">
                          <a:effectLst/>
                          <a:latin typeface="Arial" panose="020B0604020202020204" pitchFamily="34" charset="0"/>
                          <a:ea typeface="SimHei"/>
                          <a:cs typeface="Arial" panose="020B0604020202020204" pitchFamily="34" charset="0"/>
                        </a:rPr>
                        <a:t> </a:t>
                      </a:r>
                      <a:r>
                        <a:rPr lang="en-GB" sz="1400" b="0" i="1" dirty="0">
                          <a:effectLst/>
                          <a:latin typeface="Arial" panose="020B0604020202020204" pitchFamily="34" charset="0"/>
                          <a:ea typeface="SimHei"/>
                          <a:cs typeface="Arial" panose="020B0604020202020204" pitchFamily="34" charset="0"/>
                        </a:rPr>
                        <a:t>(2008)) </a:t>
                      </a:r>
                      <a:endParaRPr lang="en-GB" sz="1600" b="0" i="1"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5"/>
                  </a:ext>
                </a:extLst>
              </a:tr>
              <a:tr h="695639">
                <a:tc>
                  <a:txBody>
                    <a:bodyPr/>
                    <a:lstStyle/>
                    <a:p>
                      <a:pPr algn="ctr">
                        <a:lnSpc>
                          <a:spcPct val="200000"/>
                        </a:lnSpc>
                        <a:spcAft>
                          <a:spcPts val="0"/>
                        </a:spcAft>
                      </a:pPr>
                      <a:r>
                        <a:rPr lang="en-GB" sz="2000" b="0">
                          <a:effectLst/>
                          <a:latin typeface="Arial" panose="020B0604020202020204" pitchFamily="34" charset="0"/>
                          <a:ea typeface="SimHei"/>
                          <a:cs typeface="Arial" panose="020B0604020202020204" pitchFamily="34" charset="0"/>
                        </a:rPr>
                        <a:t>Occupational identity</a:t>
                      </a:r>
                      <a:endParaRPr lang="en-GB" sz="2000" b="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Creation of employment</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vMerge="1">
                  <a:txBody>
                    <a:bodyPr/>
                    <a:lstStyle/>
                    <a:p>
                      <a:pPr algn="just">
                        <a:lnSpc>
                          <a:spcPct val="200000"/>
                        </a:lnSpc>
                        <a:spcAft>
                          <a:spcPts val="0"/>
                        </a:spcAft>
                      </a:pPr>
                      <a:endParaRPr lang="en-GB" sz="160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6"/>
                  </a:ext>
                </a:extLst>
              </a:tr>
              <a:tr h="1035180">
                <a:tc>
                  <a:txBody>
                    <a:bodyPr/>
                    <a:lstStyle/>
                    <a:p>
                      <a:pPr algn="ctr">
                        <a:lnSpc>
                          <a:spcPct val="200000"/>
                        </a:lnSpc>
                        <a:spcAft>
                          <a:spcPts val="0"/>
                        </a:spcAft>
                      </a:pPr>
                      <a:r>
                        <a:rPr lang="en-GB" sz="2000" b="0">
                          <a:effectLst/>
                          <a:latin typeface="Arial" panose="020B0604020202020204" pitchFamily="34" charset="0"/>
                          <a:ea typeface="SimHei"/>
                          <a:cs typeface="Arial" panose="020B0604020202020204" pitchFamily="34" charset="0"/>
                        </a:rPr>
                        <a:t>Autonomy</a:t>
                      </a:r>
                      <a:endParaRPr lang="en-GB" sz="2000" b="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Control</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vMerge="1">
                  <a:txBody>
                    <a:bodyPr/>
                    <a:lstStyle/>
                    <a:p>
                      <a:pPr algn="just">
                        <a:lnSpc>
                          <a:spcPct val="200000"/>
                        </a:lnSpc>
                        <a:spcAft>
                          <a:spcPts val="0"/>
                        </a:spcAft>
                      </a:pPr>
                      <a:endParaRPr lang="en-GB" sz="1400" i="1"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6939854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09537"/>
            <a:ext cx="8229600" cy="1143000"/>
          </a:xfrm>
        </p:spPr>
        <p:txBody>
          <a:bodyPr>
            <a:normAutofit/>
          </a:bodyPr>
          <a:lstStyle/>
          <a:p>
            <a:pPr algn="ctr"/>
            <a:r>
              <a:rPr lang="en-GB" sz="5400" b="1" dirty="0"/>
              <a:t>Historical insight into ER</a:t>
            </a:r>
          </a:p>
        </p:txBody>
      </p:sp>
      <p:sp>
        <p:nvSpPr>
          <p:cNvPr id="3" name="Content Placeholder 2"/>
          <p:cNvSpPr>
            <a:spLocks noGrp="1"/>
          </p:cNvSpPr>
          <p:nvPr>
            <p:ph idx="1"/>
          </p:nvPr>
        </p:nvSpPr>
        <p:spPr/>
        <p:txBody>
          <a:bodyPr>
            <a:normAutofit/>
          </a:bodyPr>
          <a:lstStyle/>
          <a:p>
            <a:pPr marL="0" indent="0">
              <a:buNone/>
            </a:pPr>
            <a:endParaRPr lang="en-GB" dirty="0"/>
          </a:p>
          <a:p>
            <a:endParaRPr lang="en-GB" dirty="0"/>
          </a:p>
        </p:txBody>
      </p:sp>
      <p:sp>
        <p:nvSpPr>
          <p:cNvPr id="4" name="Slide Number Placeholder 3">
            <a:extLst>
              <a:ext uri="{FF2B5EF4-FFF2-40B4-BE49-F238E27FC236}">
                <a16:creationId xmlns:a16="http://schemas.microsoft.com/office/drawing/2014/main" id="{637D95FA-CDC9-4834-AB61-903A2B7BD435}"/>
              </a:ext>
            </a:extLst>
          </p:cNvPr>
          <p:cNvSpPr>
            <a:spLocks noGrp="1"/>
          </p:cNvSpPr>
          <p:nvPr>
            <p:ph type="sldNum" sz="quarter" idx="12"/>
          </p:nvPr>
        </p:nvSpPr>
        <p:spPr/>
        <p:txBody>
          <a:bodyPr/>
          <a:lstStyle/>
          <a:p>
            <a:fld id="{AC82685A-BD3A-4230-8D85-804689F67293}" type="slidenum">
              <a:rPr lang="en-GB" smtClean="0"/>
              <a:t>14</a:t>
            </a:fld>
            <a:endParaRPr lang="en-GB"/>
          </a:p>
        </p:txBody>
      </p:sp>
      <p:pic>
        <p:nvPicPr>
          <p:cNvPr id="6" name="Online Media 5">
            <a:hlinkClick r:id="" action="ppaction://media"/>
            <a:extLst>
              <a:ext uri="{FF2B5EF4-FFF2-40B4-BE49-F238E27FC236}">
                <a16:creationId xmlns:a16="http://schemas.microsoft.com/office/drawing/2014/main" id="{7A6F911D-14F6-4925-BC5D-D6BB6BE30819}"/>
              </a:ext>
            </a:extLst>
          </p:cNvPr>
          <p:cNvPicPr>
            <a:picLocks noRot="1" noChangeAspect="1"/>
          </p:cNvPicPr>
          <p:nvPr>
            <a:videoFile r:link="rId1"/>
          </p:nvPr>
        </p:nvPicPr>
        <p:blipFill>
          <a:blip r:embed="rId4"/>
          <a:stretch>
            <a:fillRect/>
          </a:stretch>
        </p:blipFill>
        <p:spPr>
          <a:xfrm>
            <a:off x="1475715" y="1158529"/>
            <a:ext cx="9240570" cy="5197821"/>
          </a:xfrm>
          <a:prstGeom prst="rect">
            <a:avLst/>
          </a:prstGeom>
        </p:spPr>
      </p:pic>
    </p:spTree>
    <p:extLst>
      <p:ext uri="{BB962C8B-B14F-4D97-AF65-F5344CB8AC3E}">
        <p14:creationId xmlns:p14="http://schemas.microsoft.com/office/powerpoint/2010/main" val="5527387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540" name="Rectangle 7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541" name="Freeform: Shape 7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537" name="Title 1"/>
          <p:cNvSpPr>
            <a:spLocks noGrp="1"/>
          </p:cNvSpPr>
          <p:nvPr>
            <p:ph type="title"/>
          </p:nvPr>
        </p:nvSpPr>
        <p:spPr>
          <a:xfrm>
            <a:off x="686834" y="1153572"/>
            <a:ext cx="3200400" cy="4461163"/>
          </a:xfrm>
        </p:spPr>
        <p:txBody>
          <a:bodyPr>
            <a:normAutofit/>
          </a:bodyPr>
          <a:lstStyle/>
          <a:p>
            <a:r>
              <a:rPr lang="en-GB" b="1">
                <a:solidFill>
                  <a:srgbClr val="FFFFFF"/>
                </a:solidFill>
                <a:latin typeface="Arial" charset="0"/>
                <a:cs typeface="Arial" charset="0"/>
              </a:rPr>
              <a:t>Contexts for ER</a:t>
            </a:r>
          </a:p>
        </p:txBody>
      </p:sp>
      <p:sp>
        <p:nvSpPr>
          <p:cNvPr id="65542" name="Arc 7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5538" name="Content Placeholder 2"/>
          <p:cNvSpPr>
            <a:spLocks noGrp="1"/>
          </p:cNvSpPr>
          <p:nvPr>
            <p:ph idx="1"/>
          </p:nvPr>
        </p:nvSpPr>
        <p:spPr>
          <a:xfrm>
            <a:off x="4447308" y="591344"/>
            <a:ext cx="7186527" cy="5765006"/>
          </a:xfrm>
        </p:spPr>
        <p:txBody>
          <a:bodyPr anchor="ctr">
            <a:normAutofit/>
          </a:bodyPr>
          <a:lstStyle/>
          <a:p>
            <a:pPr>
              <a:buFont typeface="Arial" charset="0"/>
              <a:buNone/>
            </a:pPr>
            <a:r>
              <a:rPr lang="en-GB" sz="3600" dirty="0">
                <a:latin typeface="Arial" charset="0"/>
                <a:cs typeface="Arial" charset="0"/>
              </a:rPr>
              <a:t>Employment relationships influenced by:</a:t>
            </a:r>
          </a:p>
          <a:p>
            <a:pPr lvl="1">
              <a:buFont typeface="Arial" panose="020B0604020202020204" pitchFamily="34" charset="0"/>
              <a:buChar char="•"/>
            </a:pPr>
            <a:r>
              <a:rPr lang="en-GB" sz="3200" dirty="0">
                <a:latin typeface="Arial" charset="0"/>
                <a:cs typeface="Arial" charset="0"/>
              </a:rPr>
              <a:t>Turbulent external environments</a:t>
            </a:r>
          </a:p>
          <a:p>
            <a:pPr lvl="1">
              <a:buFont typeface="Arial" panose="020B0604020202020204" pitchFamily="34" charset="0"/>
              <a:buChar char="•"/>
            </a:pPr>
            <a:r>
              <a:rPr lang="en-GB" sz="3200" dirty="0">
                <a:latin typeface="Arial" charset="0"/>
                <a:cs typeface="Arial" charset="0"/>
              </a:rPr>
              <a:t>Legal framework</a:t>
            </a:r>
          </a:p>
          <a:p>
            <a:pPr lvl="1">
              <a:buFont typeface="Arial" panose="020B0604020202020204" pitchFamily="34" charset="0"/>
              <a:buChar char="•"/>
            </a:pPr>
            <a:r>
              <a:rPr lang="en-GB" sz="3200" dirty="0">
                <a:latin typeface="Arial" charset="0"/>
                <a:cs typeface="Arial" charset="0"/>
              </a:rPr>
              <a:t>Strategic HRM</a:t>
            </a:r>
          </a:p>
          <a:p>
            <a:pPr lvl="1">
              <a:buFont typeface="Arial" panose="020B0604020202020204" pitchFamily="34" charset="0"/>
              <a:buChar char="•"/>
            </a:pPr>
            <a:r>
              <a:rPr lang="en-GB" sz="3200" dirty="0">
                <a:latin typeface="Arial" charset="0"/>
                <a:cs typeface="Arial" charset="0"/>
              </a:rPr>
              <a:t>Shifting trends in labour markets </a:t>
            </a:r>
            <a:r>
              <a:rPr lang="en-GB" sz="3200" dirty="0">
                <a:latin typeface="Arial" charset="0"/>
                <a:cs typeface="Arial" charset="0"/>
                <a:hlinkClick r:id="rId3"/>
              </a:rPr>
              <a:t>https://www.cipd.co.uk/knowledge/work/trends/megatrends</a:t>
            </a:r>
            <a:r>
              <a:rPr lang="en-GB" sz="3200" dirty="0">
                <a:latin typeface="Arial" charset="0"/>
                <a:cs typeface="Arial" charset="0"/>
              </a:rPr>
              <a:t> </a:t>
            </a:r>
          </a:p>
          <a:p>
            <a:pPr lvl="1">
              <a:buFont typeface="Arial" panose="020B0604020202020204" pitchFamily="34" charset="0"/>
              <a:buChar char="•"/>
            </a:pPr>
            <a:endParaRPr lang="en-GB" dirty="0">
              <a:latin typeface="Arial" charset="0"/>
              <a:cs typeface="Arial" charset="0"/>
            </a:endParaRPr>
          </a:p>
          <a:p>
            <a:endParaRPr lang="en-GB" dirty="0">
              <a:latin typeface="Arial" charset="0"/>
              <a:cs typeface="Arial" charset="0"/>
            </a:endParaRPr>
          </a:p>
        </p:txBody>
      </p:sp>
      <p:sp>
        <p:nvSpPr>
          <p:cNvPr id="2" name="Slide Number Placeholder 1">
            <a:extLst>
              <a:ext uri="{FF2B5EF4-FFF2-40B4-BE49-F238E27FC236}">
                <a16:creationId xmlns:a16="http://schemas.microsoft.com/office/drawing/2014/main" id="{B313546E-AACE-4FA0-8E94-7DB564755D17}"/>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15</a:t>
            </a:fld>
            <a:endParaRPr lang="en-GB"/>
          </a:p>
        </p:txBody>
      </p:sp>
    </p:spTree>
    <p:extLst>
      <p:ext uri="{BB962C8B-B14F-4D97-AF65-F5344CB8AC3E}">
        <p14:creationId xmlns:p14="http://schemas.microsoft.com/office/powerpoint/2010/main" val="820859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553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553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553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553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553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Shape 74">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7A15D926-30E3-484E-8F34-15280D023524}"/>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solidFill>
                  <a:schemeClr val="tx1"/>
                </a:solidFill>
                <a:latin typeface="+mj-lt"/>
                <a:ea typeface="+mj-ea"/>
                <a:cs typeface="+mj-cs"/>
              </a:rPr>
              <a:t>Trends</a:t>
            </a:r>
          </a:p>
        </p:txBody>
      </p:sp>
      <p:sp>
        <p:nvSpPr>
          <p:cNvPr id="77" name="Arc 7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9460" name="Rectangle 4"/>
          <p:cNvSpPr>
            <a:spLocks noGrp="1" noChangeArrowheads="1"/>
          </p:cNvSpPr>
          <p:nvPr>
            <p:ph type="body" idx="1"/>
          </p:nvPr>
        </p:nvSpPr>
        <p:spPr>
          <a:xfrm>
            <a:off x="738449" y="1825625"/>
            <a:ext cx="11497887" cy="4351338"/>
          </a:xfrm>
        </p:spPr>
        <p:txBody>
          <a:bodyPr vert="horz" lIns="91440" tIns="45720" rIns="91440" bIns="45720" rtlCol="0">
            <a:normAutofit/>
          </a:bodyPr>
          <a:lstStyle/>
          <a:p>
            <a:pPr marL="514350"/>
            <a:r>
              <a:rPr lang="en-US" altLang="en-US" sz="3200" dirty="0"/>
              <a:t>Technological change and </a:t>
            </a:r>
            <a:r>
              <a:rPr lang="en-US" altLang="en-US" sz="3200" dirty="0" err="1"/>
              <a:t>globalisation</a:t>
            </a:r>
            <a:endParaRPr lang="en-US" altLang="en-US" sz="3200" dirty="0"/>
          </a:p>
          <a:p>
            <a:pPr marL="514350"/>
            <a:r>
              <a:rPr lang="en-US" altLang="en-US" sz="3200" dirty="0"/>
              <a:t>Demographic change</a:t>
            </a:r>
          </a:p>
          <a:p>
            <a:pPr marL="514350"/>
            <a:r>
              <a:rPr lang="en-US" altLang="en-US" sz="3200" dirty="0"/>
              <a:t>Increased female participation</a:t>
            </a:r>
          </a:p>
          <a:p>
            <a:pPr marL="514350"/>
            <a:r>
              <a:rPr lang="en-US" altLang="en-US" sz="3200" dirty="0"/>
              <a:t>Increased educational participation</a:t>
            </a:r>
          </a:p>
          <a:p>
            <a:pPr marL="514350"/>
            <a:r>
              <a:rPr lang="en-US" altLang="en-US" sz="3200" dirty="0"/>
              <a:t>Decline of collective workplace institutions</a:t>
            </a:r>
          </a:p>
          <a:p>
            <a:pPr marL="514350"/>
            <a:r>
              <a:rPr lang="en-US" altLang="en-US" sz="3200" dirty="0"/>
              <a:t>Greater diversity in employment relationships and how we work </a:t>
            </a:r>
          </a:p>
        </p:txBody>
      </p:sp>
      <p:sp>
        <p:nvSpPr>
          <p:cNvPr id="2" name="Slide Number Placeholder 1">
            <a:extLst>
              <a:ext uri="{FF2B5EF4-FFF2-40B4-BE49-F238E27FC236}">
                <a16:creationId xmlns:a16="http://schemas.microsoft.com/office/drawing/2014/main" id="{276780BC-D438-4DF7-A11E-8F68F525A454}"/>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AC82685A-BD3A-4230-8D85-804689F67293}" type="slidenum">
              <a:rPr lang="en-US" smtClean="0"/>
              <a:pPr>
                <a:spcAft>
                  <a:spcPts val="600"/>
                </a:spcAft>
              </a:pPr>
              <a:t>16</a:t>
            </a:fld>
            <a:endParaRPr lang="en-US"/>
          </a:p>
        </p:txBody>
      </p:sp>
    </p:spTree>
    <p:extLst>
      <p:ext uri="{BB962C8B-B14F-4D97-AF65-F5344CB8AC3E}">
        <p14:creationId xmlns:p14="http://schemas.microsoft.com/office/powerpoint/2010/main" val="978022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6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6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6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46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46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46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60"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524741" y="620392"/>
            <a:ext cx="3808268" cy="5504688"/>
          </a:xfrm>
        </p:spPr>
        <p:txBody>
          <a:bodyPr>
            <a:normAutofit/>
          </a:bodyPr>
          <a:lstStyle/>
          <a:p>
            <a:r>
              <a:rPr lang="en-GB" sz="6600" b="1" dirty="0">
                <a:solidFill>
                  <a:schemeClr val="accent5"/>
                </a:solidFill>
              </a:rPr>
              <a:t>Regulating employee relations</a:t>
            </a:r>
          </a:p>
        </p:txBody>
      </p:sp>
      <p:graphicFrame>
        <p:nvGraphicFramePr>
          <p:cNvPr id="14" name="Content Placeholder 2">
            <a:extLst>
              <a:ext uri="{FF2B5EF4-FFF2-40B4-BE49-F238E27FC236}">
                <a16:creationId xmlns:a16="http://schemas.microsoft.com/office/drawing/2014/main" id="{42E68D1C-A8D4-481C-9E77-D58084908ADB}"/>
              </a:ext>
            </a:extLst>
          </p:cNvPr>
          <p:cNvGraphicFramePr>
            <a:graphicFrameLocks noGrp="1"/>
          </p:cNvGraphicFramePr>
          <p:nvPr>
            <p:ph idx="1"/>
            <p:extLst>
              <p:ext uri="{D42A27DB-BD31-4B8C-83A1-F6EECF244321}">
                <p14:modId xmlns:p14="http://schemas.microsoft.com/office/powerpoint/2010/main" val="346301099"/>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519969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Freeform: Shape 13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Rectangle 2">
            <a:extLst>
              <a:ext uri="{FF2B5EF4-FFF2-40B4-BE49-F238E27FC236}">
                <a16:creationId xmlns:a16="http://schemas.microsoft.com/office/drawing/2014/main" id="{144B9A98-F31B-4548-9251-368959B43764}"/>
              </a:ext>
            </a:extLst>
          </p:cNvPr>
          <p:cNvSpPr>
            <a:spLocks noGrp="1" noChangeArrowheads="1"/>
          </p:cNvSpPr>
          <p:nvPr>
            <p:ph type="title"/>
          </p:nvPr>
        </p:nvSpPr>
        <p:spPr>
          <a:xfrm>
            <a:off x="686834" y="1153572"/>
            <a:ext cx="3200400" cy="4461163"/>
          </a:xfrm>
        </p:spPr>
        <p:txBody>
          <a:bodyPr>
            <a:normAutofit/>
          </a:bodyPr>
          <a:lstStyle/>
          <a:p>
            <a:pPr eaLnBrk="1" hangingPunct="1"/>
            <a:r>
              <a:rPr lang="en-GB" altLang="en-US" b="1">
                <a:solidFill>
                  <a:srgbClr val="FFFFFF"/>
                </a:solidFill>
              </a:rPr>
              <a:t>Collective v Individual Bargaining</a:t>
            </a:r>
          </a:p>
        </p:txBody>
      </p:sp>
      <p:sp>
        <p:nvSpPr>
          <p:cNvPr id="140" name="Arc 13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0243" name="Rectangle 3">
            <a:extLst>
              <a:ext uri="{FF2B5EF4-FFF2-40B4-BE49-F238E27FC236}">
                <a16:creationId xmlns:a16="http://schemas.microsoft.com/office/drawing/2014/main" id="{6F28A758-CF7D-4A3D-9EBE-57B427D692E6}"/>
              </a:ext>
            </a:extLst>
          </p:cNvPr>
          <p:cNvSpPr>
            <a:spLocks noGrp="1" noChangeArrowheads="1"/>
          </p:cNvSpPr>
          <p:nvPr>
            <p:ph type="body" idx="1"/>
          </p:nvPr>
        </p:nvSpPr>
        <p:spPr>
          <a:xfrm>
            <a:off x="4447308" y="591344"/>
            <a:ext cx="6906491" cy="5585619"/>
          </a:xfrm>
        </p:spPr>
        <p:txBody>
          <a:bodyPr anchor="ctr">
            <a:normAutofit/>
          </a:bodyPr>
          <a:lstStyle/>
          <a:p>
            <a:pPr eaLnBrk="1" hangingPunct="1"/>
            <a:r>
              <a:rPr lang="en-GB" altLang="en-US" dirty="0"/>
              <a:t>Individual bargaining</a:t>
            </a:r>
          </a:p>
          <a:p>
            <a:pPr eaLnBrk="1" hangingPunct="1"/>
            <a:r>
              <a:rPr lang="en-GB" altLang="en-US" dirty="0"/>
              <a:t>Collective bargaining</a:t>
            </a:r>
            <a:endParaRPr lang="en-GB" altLang="en-US" dirty="0">
              <a:latin typeface="Arial Narrow" panose="020B060602020203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53AC82-3236-4899-BB2F-70FB25E0AFFB}"/>
              </a:ext>
            </a:extLst>
          </p:cNvPr>
          <p:cNvSpPr>
            <a:spLocks noGrp="1"/>
          </p:cNvSpPr>
          <p:nvPr>
            <p:ph type="title"/>
          </p:nvPr>
        </p:nvSpPr>
        <p:spPr>
          <a:xfrm>
            <a:off x="686834" y="1153572"/>
            <a:ext cx="3200400" cy="4461163"/>
          </a:xfrm>
        </p:spPr>
        <p:txBody>
          <a:bodyPr>
            <a:normAutofit/>
          </a:bodyPr>
          <a:lstStyle/>
          <a:p>
            <a:r>
              <a:rPr lang="en-GB" b="1">
                <a:solidFill>
                  <a:srgbClr val="FFFFFF"/>
                </a:solidFill>
              </a:rPr>
              <a:t>Managerial Prerogative</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CCC88C8-02D5-4CAF-B362-B2BB4288F8EE}"/>
              </a:ext>
            </a:extLst>
          </p:cNvPr>
          <p:cNvSpPr>
            <a:spLocks noGrp="1"/>
          </p:cNvSpPr>
          <p:nvPr>
            <p:ph idx="1"/>
          </p:nvPr>
        </p:nvSpPr>
        <p:spPr>
          <a:xfrm>
            <a:off x="4447308" y="591344"/>
            <a:ext cx="6906491" cy="5585619"/>
          </a:xfrm>
        </p:spPr>
        <p:txBody>
          <a:bodyPr anchor="ctr">
            <a:normAutofit/>
          </a:bodyPr>
          <a:lstStyle/>
          <a:p>
            <a:r>
              <a:rPr lang="en-GB"/>
              <a:t>Employer's or management's unqualified-authority to exercise its discretion in certain areas without discussion with, or agreement of, a union. </a:t>
            </a:r>
          </a:p>
          <a:p>
            <a:r>
              <a:rPr lang="en-GB"/>
              <a:t>The right of managers to control and direct the work process, unhindered by interference from employees, trade unions, or the law</a:t>
            </a:r>
          </a:p>
        </p:txBody>
      </p:sp>
      <p:sp>
        <p:nvSpPr>
          <p:cNvPr id="4" name="Slide Number Placeholder 3">
            <a:extLst>
              <a:ext uri="{FF2B5EF4-FFF2-40B4-BE49-F238E27FC236}">
                <a16:creationId xmlns:a16="http://schemas.microsoft.com/office/drawing/2014/main" id="{6C1BAD1C-C69E-4922-A96B-D0F60CFBEC12}"/>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19</a:t>
            </a:fld>
            <a:endParaRPr lang="en-GB"/>
          </a:p>
        </p:txBody>
      </p:sp>
    </p:spTree>
    <p:extLst>
      <p:ext uri="{BB962C8B-B14F-4D97-AF65-F5344CB8AC3E}">
        <p14:creationId xmlns:p14="http://schemas.microsoft.com/office/powerpoint/2010/main" val="1230698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2" name="Title 1">
            <a:extLst>
              <a:ext uri="{FF2B5EF4-FFF2-40B4-BE49-F238E27FC236}">
                <a16:creationId xmlns:a16="http://schemas.microsoft.com/office/drawing/2014/main" id="{FED50EE7-32D4-4733-9495-E64442151229}"/>
              </a:ext>
            </a:extLst>
          </p:cNvPr>
          <p:cNvSpPr>
            <a:spLocks noGrp="1" noChangeArrowheads="1"/>
          </p:cNvSpPr>
          <p:nvPr>
            <p:ph type="title"/>
          </p:nvPr>
        </p:nvSpPr>
        <p:spPr>
          <a:xfrm>
            <a:off x="686834" y="1153572"/>
            <a:ext cx="3200400" cy="4461163"/>
          </a:xfrm>
        </p:spPr>
        <p:txBody>
          <a:bodyPr>
            <a:normAutofit/>
          </a:bodyPr>
          <a:lstStyle/>
          <a:p>
            <a:r>
              <a:rPr lang="en-GB" altLang="en-US" b="1">
                <a:solidFill>
                  <a:srgbClr val="FFFFFF"/>
                </a:solidFill>
              </a:rPr>
              <a:t>Involvement and Participation</a:t>
            </a:r>
          </a:p>
        </p:txBody>
      </p:sp>
      <p:sp>
        <p:nvSpPr>
          <p:cNvPr id="75" name="Arc 7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825253C-3CAC-40B6-8A67-325E838A58DA}"/>
              </a:ext>
            </a:extLst>
          </p:cNvPr>
          <p:cNvSpPr>
            <a:spLocks noGrp="1" noChangeArrowheads="1"/>
          </p:cNvSpPr>
          <p:nvPr>
            <p:ph idx="1"/>
          </p:nvPr>
        </p:nvSpPr>
        <p:spPr>
          <a:xfrm>
            <a:off x="4447308" y="591344"/>
            <a:ext cx="6906491" cy="5585619"/>
          </a:xfrm>
        </p:spPr>
        <p:txBody>
          <a:bodyPr anchor="ctr">
            <a:normAutofit/>
          </a:bodyPr>
          <a:lstStyle/>
          <a:p>
            <a:pPr marL="0" indent="0">
              <a:buNone/>
            </a:pPr>
            <a:r>
              <a:rPr lang="en-GB" altLang="en-US" sz="2600" b="1"/>
              <a:t>Involvement:</a:t>
            </a:r>
          </a:p>
          <a:p>
            <a:r>
              <a:rPr lang="en-GB" altLang="en-US" sz="2600"/>
              <a:t>Management initiated arrangements focused on the </a:t>
            </a:r>
            <a:r>
              <a:rPr lang="en-GB" altLang="en-US" sz="2600" b="1"/>
              <a:t>individual</a:t>
            </a:r>
            <a:r>
              <a:rPr lang="en-GB" altLang="en-US" sz="2600"/>
              <a:t>, with tight constraints on empowerment of employees and does not include organisational decision making</a:t>
            </a:r>
          </a:p>
          <a:p>
            <a:endParaRPr lang="en-GB" altLang="en-US" sz="2600"/>
          </a:p>
          <a:p>
            <a:pPr marL="0" indent="0">
              <a:buNone/>
            </a:pPr>
            <a:r>
              <a:rPr lang="en-GB" altLang="en-US" sz="2600" b="1"/>
              <a:t>Participation:</a:t>
            </a:r>
          </a:p>
          <a:p>
            <a:r>
              <a:rPr lang="en-GB" altLang="en-US" sz="2600"/>
              <a:t>Embraces employees in the organisational decision making process on a </a:t>
            </a:r>
            <a:r>
              <a:rPr lang="en-GB" altLang="en-US" sz="2600" b="1"/>
              <a:t>collective</a:t>
            </a:r>
            <a:r>
              <a:rPr lang="en-GB" altLang="en-US" sz="2600"/>
              <a:t> basis</a:t>
            </a:r>
          </a:p>
          <a:p>
            <a:pPr marL="0" indent="0">
              <a:buNone/>
            </a:pPr>
            <a:endParaRPr lang="en-GB" altLang="en-US" sz="2600"/>
          </a:p>
          <a:p>
            <a:pPr>
              <a:buFontTx/>
              <a:buNone/>
            </a:pPr>
            <a:r>
              <a:rPr lang="en-GB" altLang="en-US" sz="2600"/>
              <a:t>	(see Armstrong, (2005), Gennard and Judge (2005), Lewis et al.,(2003)</a:t>
            </a:r>
          </a:p>
          <a:p>
            <a:endParaRPr lang="en-GB" altLang="en-US" sz="26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A823E1-C7E7-44E4-B5AA-8CB0E66FD075}"/>
              </a:ext>
            </a:extLst>
          </p:cNvPr>
          <p:cNvSpPr>
            <a:spLocks noGrp="1"/>
          </p:cNvSpPr>
          <p:nvPr>
            <p:ph type="title"/>
          </p:nvPr>
        </p:nvSpPr>
        <p:spPr>
          <a:xfrm>
            <a:off x="686834" y="1153572"/>
            <a:ext cx="3200400" cy="4461163"/>
          </a:xfrm>
        </p:spPr>
        <p:txBody>
          <a:bodyPr>
            <a:normAutofit/>
          </a:bodyPr>
          <a:lstStyle/>
          <a:p>
            <a:r>
              <a:rPr lang="en-GB" b="1">
                <a:solidFill>
                  <a:srgbClr val="FFFFFF"/>
                </a:solidFill>
              </a:rPr>
              <a:t>Employee Engagement</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6CEB552-2D9C-4D20-A33A-67089BEF722A}"/>
              </a:ext>
            </a:extLst>
          </p:cNvPr>
          <p:cNvSpPr>
            <a:spLocks noGrp="1"/>
          </p:cNvSpPr>
          <p:nvPr>
            <p:ph idx="1"/>
          </p:nvPr>
        </p:nvSpPr>
        <p:spPr>
          <a:xfrm>
            <a:off x="4447308" y="591344"/>
            <a:ext cx="6906491" cy="5585619"/>
          </a:xfrm>
        </p:spPr>
        <p:txBody>
          <a:bodyPr anchor="ctr">
            <a:normAutofit/>
          </a:bodyPr>
          <a:lstStyle/>
          <a:p>
            <a:r>
              <a:rPr lang="en-GB" dirty="0"/>
              <a:t>No single definition – </a:t>
            </a:r>
            <a:r>
              <a:rPr lang="en-GB" dirty="0" err="1"/>
              <a:t>Macloed</a:t>
            </a:r>
            <a:r>
              <a:rPr lang="en-GB" dirty="0"/>
              <a:t> Review 2009, more than 50 definitions!</a:t>
            </a:r>
            <a:endParaRPr lang="en-GB"/>
          </a:p>
          <a:p>
            <a:r>
              <a:rPr lang="en-GB" dirty="0"/>
              <a:t>Kahn (1990): </a:t>
            </a:r>
            <a:r>
              <a:rPr lang="en-GB" i="1" dirty="0"/>
              <a:t>how people express themselves physically, cognitively, and emotionally as they interact with their jobs</a:t>
            </a:r>
            <a:endParaRPr lang="en-GB" i="1"/>
          </a:p>
          <a:p>
            <a:r>
              <a:rPr lang="en-GB" dirty="0"/>
              <a:t>Gallup’s Q12 questionnaire covers job clarity, job resources, work that plays to one’s strengths, recognition, social support and cohesion, personal development, employee voice, meaningfulness of work, and colleagues’ motivation.</a:t>
            </a:r>
            <a:endParaRPr lang="en-GB"/>
          </a:p>
          <a:p>
            <a:endParaRPr lang="en-GB" i="1"/>
          </a:p>
        </p:txBody>
      </p:sp>
      <p:sp>
        <p:nvSpPr>
          <p:cNvPr id="4" name="Slide Number Placeholder 3">
            <a:extLst>
              <a:ext uri="{FF2B5EF4-FFF2-40B4-BE49-F238E27FC236}">
                <a16:creationId xmlns:a16="http://schemas.microsoft.com/office/drawing/2014/main" id="{D4B24FB5-0785-4B9B-932D-773CE1801C2F}"/>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21</a:t>
            </a:fld>
            <a:endParaRPr lang="en-GB"/>
          </a:p>
        </p:txBody>
      </p:sp>
    </p:spTree>
    <p:extLst>
      <p:ext uri="{BB962C8B-B14F-4D97-AF65-F5344CB8AC3E}">
        <p14:creationId xmlns:p14="http://schemas.microsoft.com/office/powerpoint/2010/main" val="2554531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48D0AD-0709-4A71-B46A-5102D03A71A2}"/>
              </a:ext>
            </a:extLst>
          </p:cNvPr>
          <p:cNvSpPr>
            <a:spLocks noGrp="1"/>
          </p:cNvSpPr>
          <p:nvPr>
            <p:ph type="title"/>
          </p:nvPr>
        </p:nvSpPr>
        <p:spPr>
          <a:xfrm>
            <a:off x="686834" y="1153572"/>
            <a:ext cx="3200400" cy="4461163"/>
          </a:xfrm>
        </p:spPr>
        <p:txBody>
          <a:bodyPr>
            <a:normAutofit/>
          </a:bodyPr>
          <a:lstStyle/>
          <a:p>
            <a:r>
              <a:rPr lang="en-GB" b="1">
                <a:solidFill>
                  <a:srgbClr val="FFFFFF"/>
                </a:solidFill>
              </a:rPr>
              <a:t>Third-part intervention</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29286A7-A86F-4E06-98CD-6D1B29953C12}"/>
              </a:ext>
            </a:extLst>
          </p:cNvPr>
          <p:cNvSpPr>
            <a:spLocks noGrp="1"/>
          </p:cNvSpPr>
          <p:nvPr>
            <p:ph idx="1"/>
          </p:nvPr>
        </p:nvSpPr>
        <p:spPr>
          <a:xfrm>
            <a:off x="4447308" y="591344"/>
            <a:ext cx="6906491" cy="5585619"/>
          </a:xfrm>
        </p:spPr>
        <p:txBody>
          <a:bodyPr anchor="ctr">
            <a:normAutofit/>
          </a:bodyPr>
          <a:lstStyle/>
          <a:p>
            <a:pPr marL="0" indent="0">
              <a:buNone/>
            </a:pPr>
            <a:r>
              <a:rPr lang="en-GB" dirty="0"/>
              <a:t>ACAS  </a:t>
            </a:r>
          </a:p>
          <a:p>
            <a:r>
              <a:rPr lang="en-GB" dirty="0"/>
              <a:t>Mediation </a:t>
            </a:r>
          </a:p>
          <a:p>
            <a:pPr marL="514350" indent="-457200"/>
            <a:r>
              <a:rPr lang="en-GB" dirty="0"/>
              <a:t>Arbitration</a:t>
            </a:r>
          </a:p>
          <a:p>
            <a:pPr marL="0" indent="0">
              <a:buNone/>
            </a:pPr>
            <a:r>
              <a:rPr lang="en-GB" dirty="0"/>
              <a:t>Employment tribunals</a:t>
            </a:r>
          </a:p>
        </p:txBody>
      </p:sp>
      <p:sp>
        <p:nvSpPr>
          <p:cNvPr id="4" name="Slide Number Placeholder 3">
            <a:extLst>
              <a:ext uri="{FF2B5EF4-FFF2-40B4-BE49-F238E27FC236}">
                <a16:creationId xmlns:a16="http://schemas.microsoft.com/office/drawing/2014/main" id="{E9448993-2ACF-45B0-8E3C-777D534D8FD0}"/>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22</a:t>
            </a:fld>
            <a:endParaRPr lang="en-GB"/>
          </a:p>
        </p:txBody>
      </p:sp>
    </p:spTree>
    <p:extLst>
      <p:ext uri="{BB962C8B-B14F-4D97-AF65-F5344CB8AC3E}">
        <p14:creationId xmlns:p14="http://schemas.microsoft.com/office/powerpoint/2010/main" val="2146845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906D95C-88E8-4091-BA56-7FF7DCE6BA92}"/>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200" b="1" kern="1200" dirty="0">
                <a:solidFill>
                  <a:srgbClr val="FFFFFF"/>
                </a:solidFill>
                <a:latin typeface="+mj-lt"/>
                <a:ea typeface="+mj-ea"/>
                <a:cs typeface="+mj-cs"/>
              </a:rPr>
              <a:t>ACAS</a:t>
            </a:r>
            <a:br>
              <a:rPr lang="en-US" sz="3200" kern="1200" dirty="0">
                <a:solidFill>
                  <a:srgbClr val="FFFFFF"/>
                </a:solidFill>
                <a:latin typeface="+mj-lt"/>
                <a:ea typeface="+mj-ea"/>
                <a:cs typeface="+mj-cs"/>
              </a:rPr>
            </a:br>
            <a:r>
              <a:rPr lang="en-US" sz="3200" kern="1200" dirty="0">
                <a:solidFill>
                  <a:srgbClr val="FFFFFF"/>
                </a:solidFill>
                <a:latin typeface="+mj-lt"/>
                <a:ea typeface="+mj-ea"/>
                <a:cs typeface="+mj-cs"/>
              </a:rPr>
              <a:t>https://www.acas.org.uk/what-we-do</a:t>
            </a:r>
          </a:p>
        </p:txBody>
      </p:sp>
      <p:pic>
        <p:nvPicPr>
          <p:cNvPr id="5" name="Online Media 4" title="Acas: UK Workplace experts">
            <a:hlinkClick r:id="" action="ppaction://media"/>
            <a:extLst>
              <a:ext uri="{FF2B5EF4-FFF2-40B4-BE49-F238E27FC236}">
                <a16:creationId xmlns:a16="http://schemas.microsoft.com/office/drawing/2014/main" id="{18FB3096-62D0-4C45-B26F-1EC7D553AB91}"/>
              </a:ext>
            </a:extLst>
          </p:cNvPr>
          <p:cNvPicPr>
            <a:picLocks noGrp="1" noRot="1" noChangeAspect="1"/>
          </p:cNvPicPr>
          <p:nvPr>
            <p:ph idx="1"/>
            <a:videoFile r:link="rId1"/>
          </p:nvPr>
        </p:nvPicPr>
        <p:blipFill>
          <a:blip r:embed="rId3"/>
          <a:stretch>
            <a:fillRect/>
          </a:stretch>
        </p:blipFill>
        <p:spPr>
          <a:xfrm>
            <a:off x="4502428" y="1396758"/>
            <a:ext cx="7225748" cy="4064483"/>
          </a:xfrm>
          <a:prstGeom prst="rect">
            <a:avLst/>
          </a:prstGeom>
        </p:spPr>
      </p:pic>
      <p:sp>
        <p:nvSpPr>
          <p:cNvPr id="4" name="Slide Number Placeholder 3">
            <a:extLst>
              <a:ext uri="{FF2B5EF4-FFF2-40B4-BE49-F238E27FC236}">
                <a16:creationId xmlns:a16="http://schemas.microsoft.com/office/drawing/2014/main" id="{C2099C4C-D592-46C0-9842-870CDB8C48C6}"/>
              </a:ext>
            </a:extLst>
          </p:cNvPr>
          <p:cNvSpPr>
            <a:spLocks noGrp="1"/>
          </p:cNvSpPr>
          <p:nvPr>
            <p:ph type="sldNum" sz="quarter" idx="12"/>
          </p:nvPr>
        </p:nvSpPr>
        <p:spPr>
          <a:xfrm>
            <a:off x="11704319" y="6455664"/>
            <a:ext cx="448056" cy="365125"/>
          </a:xfrm>
        </p:spPr>
        <p:txBody>
          <a:bodyPr vert="horz" lIns="91440" tIns="45720" rIns="91440" bIns="45720" rtlCol="0" anchor="ctr">
            <a:normAutofit/>
          </a:bodyPr>
          <a:lstStyle/>
          <a:p>
            <a:pPr>
              <a:spcAft>
                <a:spcPts val="600"/>
              </a:spcAft>
            </a:pPr>
            <a:fld id="{AC82685A-BD3A-4230-8D85-804689F67293}" type="slidenum">
              <a:rPr lang="en-US" sz="1100">
                <a:solidFill>
                  <a:schemeClr val="tx1">
                    <a:lumMod val="50000"/>
                    <a:lumOff val="50000"/>
                  </a:schemeClr>
                </a:solidFill>
              </a:rPr>
              <a:pPr>
                <a:spcAft>
                  <a:spcPts val="600"/>
                </a:spcAft>
              </a:pPr>
              <a:t>23</a:t>
            </a:fld>
            <a:endParaRPr lang="en-US" sz="1100">
              <a:solidFill>
                <a:schemeClr val="tx1">
                  <a:lumMod val="50000"/>
                  <a:lumOff val="50000"/>
                </a:schemeClr>
              </a:solidFill>
            </a:endParaRPr>
          </a:p>
        </p:txBody>
      </p:sp>
    </p:spTree>
    <p:extLst>
      <p:ext uri="{BB962C8B-B14F-4D97-AF65-F5344CB8AC3E}">
        <p14:creationId xmlns:p14="http://schemas.microsoft.com/office/powerpoint/2010/main" val="3421496509"/>
      </p:ext>
    </p:extLst>
  </p:cSld>
  <p:clrMapOvr>
    <a:masterClrMapping/>
  </p:clrMapOvr>
  <p:timing>
    <p:tnLst>
      <p:par>
        <p:cTn id="1" dur="indefinite" restart="never" nodeType="tmRoot">
          <p:childTnLst>
            <p:video>
              <p:cMediaNode vol="80000">
                <p:cTn id="2" fill="hold" display="0">
                  <p:stCondLst>
                    <p:cond delay="indefinite"/>
                  </p:stCondLst>
                </p:cTn>
                <p:tgtEl>
                  <p:spTgt spid="5"/>
                </p:tgtEl>
              </p:cMediaNode>
            </p:video>
            <p:seq concurrent="1" nextAc="seek">
              <p:cTn id="3" restart="whenNotActive" fill="hold" evtFilter="cancelBubble" nodeType="interactiveSeq">
                <p:stCondLst>
                  <p:cond evt="onClick" delay="0">
                    <p:tgtEl>
                      <p:spTgt spid="5"/>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p:cTn id="7"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A2F4C57D-1744-4DB4-9D8A-3CA05F9AA1C6}"/>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2400" b="1" kern="1200" dirty="0">
                <a:solidFill>
                  <a:srgbClr val="FFFFFF"/>
                </a:solidFill>
                <a:latin typeface="+mj-lt"/>
                <a:ea typeface="+mj-ea"/>
                <a:cs typeface="+mj-cs"/>
              </a:rPr>
              <a:t>EHRC</a:t>
            </a:r>
            <a:br>
              <a:rPr lang="en-US" sz="2400" b="1" kern="1200" dirty="0">
                <a:solidFill>
                  <a:srgbClr val="FFFFFF"/>
                </a:solidFill>
                <a:latin typeface="+mj-lt"/>
                <a:ea typeface="+mj-ea"/>
                <a:cs typeface="+mj-cs"/>
              </a:rPr>
            </a:br>
            <a:r>
              <a:rPr lang="en-US" sz="2400" b="1" kern="1200" dirty="0">
                <a:solidFill>
                  <a:srgbClr val="FFFFFF"/>
                </a:solidFill>
                <a:latin typeface="+mj-lt"/>
                <a:ea typeface="+mj-ea"/>
                <a:cs typeface="+mj-cs"/>
              </a:rPr>
              <a:t>https://equalityhumanrights.com/en/about-us/who-we-are</a:t>
            </a:r>
          </a:p>
        </p:txBody>
      </p:sp>
      <p:pic>
        <p:nvPicPr>
          <p:cNvPr id="5" name="Online Media 4" title="Equality and Human Rights Commission: our story (subtitled)">
            <a:hlinkClick r:id="" action="ppaction://media"/>
            <a:extLst>
              <a:ext uri="{FF2B5EF4-FFF2-40B4-BE49-F238E27FC236}">
                <a16:creationId xmlns:a16="http://schemas.microsoft.com/office/drawing/2014/main" id="{1D98C514-E4CA-450B-9333-FE4E3A26835E}"/>
              </a:ext>
            </a:extLst>
          </p:cNvPr>
          <p:cNvPicPr>
            <a:picLocks noGrp="1" noRot="1" noChangeAspect="1"/>
          </p:cNvPicPr>
          <p:nvPr>
            <p:ph idx="1"/>
            <a:videoFile r:link="rId1"/>
          </p:nvPr>
        </p:nvPicPr>
        <p:blipFill>
          <a:blip r:embed="rId4"/>
          <a:stretch>
            <a:fillRect/>
          </a:stretch>
        </p:blipFill>
        <p:spPr>
          <a:xfrm>
            <a:off x="4502428" y="1396758"/>
            <a:ext cx="7225748" cy="4064483"/>
          </a:xfrm>
          <a:prstGeom prst="rect">
            <a:avLst/>
          </a:prstGeom>
        </p:spPr>
      </p:pic>
      <p:sp>
        <p:nvSpPr>
          <p:cNvPr id="4" name="Slide Number Placeholder 3">
            <a:extLst>
              <a:ext uri="{FF2B5EF4-FFF2-40B4-BE49-F238E27FC236}">
                <a16:creationId xmlns:a16="http://schemas.microsoft.com/office/drawing/2014/main" id="{5C976CDE-4DB3-4DF7-84C1-DDAE74568563}"/>
              </a:ext>
            </a:extLst>
          </p:cNvPr>
          <p:cNvSpPr>
            <a:spLocks noGrp="1"/>
          </p:cNvSpPr>
          <p:nvPr>
            <p:ph type="sldNum" sz="quarter" idx="12"/>
          </p:nvPr>
        </p:nvSpPr>
        <p:spPr>
          <a:xfrm>
            <a:off x="11704319" y="6455664"/>
            <a:ext cx="448056" cy="365125"/>
          </a:xfrm>
        </p:spPr>
        <p:txBody>
          <a:bodyPr vert="horz" lIns="91440" tIns="45720" rIns="91440" bIns="45720" rtlCol="0" anchor="ctr">
            <a:normAutofit/>
          </a:bodyPr>
          <a:lstStyle/>
          <a:p>
            <a:pPr>
              <a:spcAft>
                <a:spcPts val="600"/>
              </a:spcAft>
            </a:pPr>
            <a:fld id="{AC82685A-BD3A-4230-8D85-804689F67293}" type="slidenum">
              <a:rPr lang="en-US" sz="1100">
                <a:solidFill>
                  <a:schemeClr val="tx1">
                    <a:lumMod val="50000"/>
                    <a:lumOff val="50000"/>
                  </a:schemeClr>
                </a:solidFill>
              </a:rPr>
              <a:pPr>
                <a:spcAft>
                  <a:spcPts val="600"/>
                </a:spcAft>
              </a:pPr>
              <a:t>24</a:t>
            </a:fld>
            <a:endParaRPr lang="en-US" sz="1100">
              <a:solidFill>
                <a:schemeClr val="tx1">
                  <a:lumMod val="50000"/>
                  <a:lumOff val="50000"/>
                </a:schemeClr>
              </a:solidFill>
            </a:endParaRPr>
          </a:p>
        </p:txBody>
      </p:sp>
    </p:spTree>
    <p:extLst>
      <p:ext uri="{BB962C8B-B14F-4D97-AF65-F5344CB8AC3E}">
        <p14:creationId xmlns:p14="http://schemas.microsoft.com/office/powerpoint/2010/main" val="138290340"/>
      </p:ext>
    </p:extLst>
  </p:cSld>
  <p:clrMapOvr>
    <a:masterClrMapping/>
  </p:clrMapOvr>
  <p:timing>
    <p:tnLst>
      <p:par>
        <p:cTn id="1" dur="indefinite" restart="never" nodeType="tmRoot">
          <p:childTnLst>
            <p:video>
              <p:cMediaNode vol="80000">
                <p:cTn id="2" fill="hold" display="0">
                  <p:stCondLst>
                    <p:cond delay="indefinite"/>
                  </p:stCondLst>
                </p:cTn>
                <p:tgtEl>
                  <p:spTgt spid="5"/>
                </p:tgtEl>
              </p:cMediaNode>
            </p:video>
            <p:seq concurrent="1" nextAc="seek">
              <p:cTn id="3" restart="whenNotActive" fill="hold" evtFilter="cancelBubble" nodeType="interactiveSeq">
                <p:stCondLst>
                  <p:cond evt="onClick" delay="0">
                    <p:tgtEl>
                      <p:spTgt spid="5"/>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p:cTn id="7"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08A784-A682-4013-BB3F-E6962A746145}"/>
              </a:ext>
            </a:extLst>
          </p:cNvPr>
          <p:cNvSpPr>
            <a:spLocks noGrp="1"/>
          </p:cNvSpPr>
          <p:nvPr>
            <p:ph type="title"/>
          </p:nvPr>
        </p:nvSpPr>
        <p:spPr>
          <a:xfrm>
            <a:off x="686834" y="1153572"/>
            <a:ext cx="3200400" cy="4461163"/>
          </a:xfrm>
        </p:spPr>
        <p:txBody>
          <a:bodyPr>
            <a:normAutofit/>
          </a:bodyPr>
          <a:lstStyle/>
          <a:p>
            <a:r>
              <a:rPr lang="en-GB" b="1">
                <a:solidFill>
                  <a:srgbClr val="FFFFFF"/>
                </a:solidFill>
              </a:rPr>
              <a:t>Industrial action</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93020D9-3411-4E6A-AA4D-46CDC23922C5}"/>
              </a:ext>
            </a:extLst>
          </p:cNvPr>
          <p:cNvSpPr>
            <a:spLocks noGrp="1"/>
          </p:cNvSpPr>
          <p:nvPr>
            <p:ph idx="1"/>
          </p:nvPr>
        </p:nvSpPr>
        <p:spPr>
          <a:xfrm>
            <a:off x="4447308" y="591344"/>
            <a:ext cx="7390016" cy="5585619"/>
          </a:xfrm>
        </p:spPr>
        <p:txBody>
          <a:bodyPr numCol="2" anchor="ctr">
            <a:normAutofit/>
          </a:bodyPr>
          <a:lstStyle/>
          <a:p>
            <a:pPr marL="0" indent="0">
              <a:buNone/>
            </a:pPr>
            <a:r>
              <a:rPr lang="en-GB" dirty="0"/>
              <a:t>Industrial action is an act, done by either an employee or an employer, which prevents the operation of the contract of employment.</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Picketing</a:t>
            </a:r>
          </a:p>
          <a:p>
            <a:pPr marL="0" indent="0">
              <a:buNone/>
            </a:pPr>
            <a:r>
              <a:rPr lang="en-GB" dirty="0"/>
              <a:t>Go-slows</a:t>
            </a:r>
          </a:p>
          <a:p>
            <a:pPr marL="0" indent="0">
              <a:buNone/>
            </a:pPr>
            <a:r>
              <a:rPr lang="en-GB" dirty="0"/>
              <a:t>Overtime bans</a:t>
            </a:r>
          </a:p>
          <a:p>
            <a:pPr marL="0" indent="0">
              <a:buNone/>
            </a:pPr>
            <a:r>
              <a:rPr lang="en-GB" dirty="0"/>
              <a:t>Work to rule</a:t>
            </a:r>
          </a:p>
          <a:p>
            <a:pPr marL="0" indent="0">
              <a:buNone/>
            </a:pPr>
            <a:r>
              <a:rPr lang="en-GB" dirty="0"/>
              <a:t>Strike</a:t>
            </a:r>
          </a:p>
          <a:p>
            <a:pPr marL="0" indent="0">
              <a:buNone/>
            </a:pPr>
            <a:endParaRPr lang="en-GB" dirty="0"/>
          </a:p>
          <a:p>
            <a:pPr marL="0" indent="0">
              <a:buNone/>
            </a:pPr>
            <a:r>
              <a:rPr lang="en-GB" dirty="0"/>
              <a:t>Lockout by employers</a:t>
            </a:r>
          </a:p>
        </p:txBody>
      </p:sp>
      <p:sp>
        <p:nvSpPr>
          <p:cNvPr id="4" name="Slide Number Placeholder 3">
            <a:extLst>
              <a:ext uri="{FF2B5EF4-FFF2-40B4-BE49-F238E27FC236}">
                <a16:creationId xmlns:a16="http://schemas.microsoft.com/office/drawing/2014/main" id="{CD6F4843-8E9A-4F27-815F-D58B6A1FE3AC}"/>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25</a:t>
            </a:fld>
            <a:endParaRPr lang="en-GB"/>
          </a:p>
        </p:txBody>
      </p:sp>
    </p:spTree>
    <p:extLst>
      <p:ext uri="{BB962C8B-B14F-4D97-AF65-F5344CB8AC3E}">
        <p14:creationId xmlns:p14="http://schemas.microsoft.com/office/powerpoint/2010/main" val="370713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75767" y="1188637"/>
            <a:ext cx="2988234" cy="4480726"/>
          </a:xfrm>
        </p:spPr>
        <p:txBody>
          <a:bodyPr>
            <a:normAutofit/>
          </a:bodyPr>
          <a:lstStyle/>
          <a:p>
            <a:pPr algn="r"/>
            <a:r>
              <a:rPr lang="en-GB" sz="4600" b="1"/>
              <a:t>The Legal Framework</a:t>
            </a:r>
          </a:p>
        </p:txBody>
      </p:sp>
      <p:cxnSp>
        <p:nvCxnSpPr>
          <p:cNvPr id="15" name="Straight Connector 14">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255260" y="1648870"/>
            <a:ext cx="4702848" cy="3560260"/>
          </a:xfrm>
        </p:spPr>
        <p:txBody>
          <a:bodyPr anchor="ctr">
            <a:noAutofit/>
          </a:bodyPr>
          <a:lstStyle/>
          <a:p>
            <a:r>
              <a:rPr lang="en-GB" sz="2400" dirty="0"/>
              <a:t>Employment Contracts – express/implied terms</a:t>
            </a:r>
          </a:p>
          <a:p>
            <a:r>
              <a:rPr lang="en-GB" sz="2400" dirty="0"/>
              <a:t>Codes of Practice</a:t>
            </a:r>
          </a:p>
          <a:p>
            <a:r>
              <a:rPr lang="en-GB" sz="2400" dirty="0"/>
              <a:t>Key developments in Individual laws – Equality Act 2010, Default Retirement Age (2011), Agency Workers Regulations (2010)</a:t>
            </a:r>
          </a:p>
          <a:p>
            <a:r>
              <a:rPr lang="en-GB" sz="2400" dirty="0"/>
              <a:t>Main developments in collective laws – ICE Regulations (2005), Statutory TU recognition (2000), restrictions on industrial action.</a:t>
            </a:r>
          </a:p>
          <a:p>
            <a:r>
              <a:rPr lang="en-GB" sz="2400" dirty="0"/>
              <a:t>Trade Union Act (2016) and further amendments came in 2019.</a:t>
            </a:r>
          </a:p>
        </p:txBody>
      </p:sp>
      <p:sp>
        <p:nvSpPr>
          <p:cNvPr id="4" name="Slide Number Placeholder 3">
            <a:extLst>
              <a:ext uri="{FF2B5EF4-FFF2-40B4-BE49-F238E27FC236}">
                <a16:creationId xmlns:a16="http://schemas.microsoft.com/office/drawing/2014/main" id="{2CD7606E-3460-4515-9ECB-3ABED94B2407}"/>
              </a:ext>
            </a:extLst>
          </p:cNvPr>
          <p:cNvSpPr>
            <a:spLocks noGrp="1"/>
          </p:cNvSpPr>
          <p:nvPr>
            <p:ph type="sldNum" sz="quarter" idx="12"/>
          </p:nvPr>
        </p:nvSpPr>
        <p:spPr>
          <a:xfrm>
            <a:off x="9683496" y="4892040"/>
            <a:ext cx="1673352" cy="1005840"/>
          </a:xfrm>
        </p:spPr>
        <p:txBody>
          <a:bodyPr>
            <a:normAutofit/>
          </a:bodyPr>
          <a:lstStyle/>
          <a:p>
            <a:pPr>
              <a:lnSpc>
                <a:spcPct val="90000"/>
              </a:lnSpc>
              <a:spcAft>
                <a:spcPts val="600"/>
              </a:spcAft>
            </a:pPr>
            <a:fld id="{AC82685A-BD3A-4230-8D85-804689F67293}" type="slidenum">
              <a:rPr lang="en-GB" sz="6600">
                <a:solidFill>
                  <a:srgbClr val="FFFFFF"/>
                </a:solidFill>
              </a:rPr>
              <a:pPr>
                <a:lnSpc>
                  <a:spcPct val="90000"/>
                </a:lnSpc>
                <a:spcAft>
                  <a:spcPts val="600"/>
                </a:spcAft>
              </a:pPr>
              <a:t>26</a:t>
            </a:fld>
            <a:endParaRPr lang="en-GB" sz="6600">
              <a:solidFill>
                <a:srgbClr val="FFFFFF"/>
              </a:solidFill>
            </a:endParaRPr>
          </a:p>
        </p:txBody>
      </p:sp>
    </p:spTree>
    <p:extLst>
      <p:ext uri="{BB962C8B-B14F-4D97-AF65-F5344CB8AC3E}">
        <p14:creationId xmlns:p14="http://schemas.microsoft.com/office/powerpoint/2010/main" val="2747615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D7E748-3BDF-4836-AA12-A800A4B29ED1}"/>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Employee voice</a:t>
            </a:r>
          </a:p>
        </p:txBody>
      </p:sp>
      <p:sp>
        <p:nvSpPr>
          <p:cNvPr id="3" name="Content Placeholder 2">
            <a:extLst>
              <a:ext uri="{FF2B5EF4-FFF2-40B4-BE49-F238E27FC236}">
                <a16:creationId xmlns:a16="http://schemas.microsoft.com/office/drawing/2014/main" id="{C5BB2E81-0131-42A5-B84C-919B9619CD37}"/>
              </a:ext>
            </a:extLst>
          </p:cNvPr>
          <p:cNvSpPr>
            <a:spLocks noGrp="1"/>
          </p:cNvSpPr>
          <p:nvPr>
            <p:ph idx="1"/>
          </p:nvPr>
        </p:nvSpPr>
        <p:spPr>
          <a:xfrm>
            <a:off x="4810259" y="649480"/>
            <a:ext cx="6555347" cy="5546047"/>
          </a:xfrm>
        </p:spPr>
        <p:txBody>
          <a:bodyPr anchor="ctr">
            <a:normAutofit/>
          </a:bodyPr>
          <a:lstStyle/>
          <a:p>
            <a:r>
              <a:rPr lang="en-GB" dirty="0"/>
              <a:t>Organisation and individual</a:t>
            </a:r>
          </a:p>
          <a:p>
            <a:r>
              <a:rPr lang="en-GB" dirty="0"/>
              <a:t>Need for effective, functioning, current methods</a:t>
            </a:r>
          </a:p>
          <a:p>
            <a:r>
              <a:rPr lang="en-GB" dirty="0"/>
              <a:t>Action as result of voice required by management/employer </a:t>
            </a:r>
          </a:p>
          <a:p>
            <a:r>
              <a:rPr lang="en-GB" dirty="0"/>
              <a:t>Growing in the face of union decline</a:t>
            </a:r>
          </a:p>
        </p:txBody>
      </p:sp>
      <p:sp>
        <p:nvSpPr>
          <p:cNvPr id="4" name="Slide Number Placeholder 3">
            <a:extLst>
              <a:ext uri="{FF2B5EF4-FFF2-40B4-BE49-F238E27FC236}">
                <a16:creationId xmlns:a16="http://schemas.microsoft.com/office/drawing/2014/main" id="{EAE6A02C-DD11-4B10-A3DD-60E8F68859C3}"/>
              </a:ext>
            </a:extLst>
          </p:cNvPr>
          <p:cNvSpPr>
            <a:spLocks noGrp="1"/>
          </p:cNvSpPr>
          <p:nvPr>
            <p:ph type="sldNum" sz="quarter" idx="12"/>
          </p:nvPr>
        </p:nvSpPr>
        <p:spPr>
          <a:xfrm>
            <a:off x="11704320" y="6455664"/>
            <a:ext cx="448056" cy="365125"/>
          </a:xfrm>
        </p:spPr>
        <p:txBody>
          <a:bodyPr>
            <a:normAutofit/>
          </a:bodyPr>
          <a:lstStyle/>
          <a:p>
            <a:pPr>
              <a:spcAft>
                <a:spcPts val="600"/>
              </a:spcAft>
            </a:pPr>
            <a:fld id="{AC82685A-BD3A-4230-8D85-804689F67293}" type="slidenum">
              <a:rPr lang="en-GB" sz="1100">
                <a:solidFill>
                  <a:schemeClr val="tx1">
                    <a:lumMod val="50000"/>
                    <a:lumOff val="50000"/>
                  </a:schemeClr>
                </a:solidFill>
              </a:rPr>
              <a:pPr>
                <a:spcAft>
                  <a:spcPts val="600"/>
                </a:spcAft>
              </a:pPr>
              <a:t>27</a:t>
            </a:fld>
            <a:endParaRPr lang="en-GB" sz="1100">
              <a:solidFill>
                <a:schemeClr val="tx1">
                  <a:lumMod val="50000"/>
                  <a:lumOff val="50000"/>
                </a:schemeClr>
              </a:solidFill>
            </a:endParaRPr>
          </a:p>
        </p:txBody>
      </p:sp>
    </p:spTree>
    <p:extLst>
      <p:ext uri="{BB962C8B-B14F-4D97-AF65-F5344CB8AC3E}">
        <p14:creationId xmlns:p14="http://schemas.microsoft.com/office/powerpoint/2010/main" val="2674167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2" name="Title 1">
            <a:extLst>
              <a:ext uri="{FF2B5EF4-FFF2-40B4-BE49-F238E27FC236}">
                <a16:creationId xmlns:a16="http://schemas.microsoft.com/office/drawing/2014/main" id="{FED50EE7-32D4-4733-9495-E64442151229}"/>
              </a:ext>
            </a:extLst>
          </p:cNvPr>
          <p:cNvSpPr>
            <a:spLocks noGrp="1" noChangeArrowheads="1"/>
          </p:cNvSpPr>
          <p:nvPr>
            <p:ph type="title"/>
          </p:nvPr>
        </p:nvSpPr>
        <p:spPr>
          <a:xfrm>
            <a:off x="686834" y="1153572"/>
            <a:ext cx="3200400" cy="4461163"/>
          </a:xfrm>
        </p:spPr>
        <p:txBody>
          <a:bodyPr>
            <a:normAutofit/>
          </a:bodyPr>
          <a:lstStyle/>
          <a:p>
            <a:r>
              <a:rPr lang="en-GB" altLang="en-US">
                <a:solidFill>
                  <a:srgbClr val="FFFFFF"/>
                </a:solidFill>
              </a:rPr>
              <a:t>Employee involvement vs.</a:t>
            </a:r>
            <a:br>
              <a:rPr lang="en-GB" altLang="en-US">
                <a:solidFill>
                  <a:srgbClr val="FFFFFF"/>
                </a:solidFill>
              </a:rPr>
            </a:br>
            <a:r>
              <a:rPr lang="en-GB" altLang="en-US">
                <a:solidFill>
                  <a:srgbClr val="FFFFFF"/>
                </a:solidFill>
              </a:rPr>
              <a:t>employee participation</a:t>
            </a:r>
          </a:p>
        </p:txBody>
      </p:sp>
      <p:sp>
        <p:nvSpPr>
          <p:cNvPr id="75" name="Arc 7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825253C-3CAC-40B6-8A67-325E838A58DA}"/>
              </a:ext>
            </a:extLst>
          </p:cNvPr>
          <p:cNvSpPr>
            <a:spLocks noGrp="1" noChangeArrowheads="1"/>
          </p:cNvSpPr>
          <p:nvPr>
            <p:ph idx="1"/>
          </p:nvPr>
        </p:nvSpPr>
        <p:spPr>
          <a:xfrm>
            <a:off x="4447308" y="591344"/>
            <a:ext cx="6906491" cy="5585619"/>
          </a:xfrm>
        </p:spPr>
        <p:txBody>
          <a:bodyPr anchor="ctr">
            <a:normAutofit/>
          </a:bodyPr>
          <a:lstStyle/>
          <a:p>
            <a:pPr marL="0" indent="0">
              <a:buNone/>
            </a:pPr>
            <a:r>
              <a:rPr lang="en-GB" altLang="en-US" b="1" dirty="0"/>
              <a:t>Involvement:</a:t>
            </a:r>
          </a:p>
          <a:p>
            <a:r>
              <a:rPr lang="en-GB" altLang="en-US" dirty="0"/>
              <a:t>Management initiated arrangements focused on the individual, with tight constraints on empowerment of employees and does not include organisational decision making</a:t>
            </a:r>
          </a:p>
          <a:p>
            <a:endParaRPr lang="en-GB" altLang="en-US" dirty="0"/>
          </a:p>
          <a:p>
            <a:pPr marL="0" indent="0">
              <a:buNone/>
            </a:pPr>
            <a:r>
              <a:rPr lang="en-GB" altLang="en-US" b="1" dirty="0"/>
              <a:t>Participation:</a:t>
            </a:r>
          </a:p>
          <a:p>
            <a:r>
              <a:rPr lang="en-GB" altLang="en-US" dirty="0"/>
              <a:t>Embraces employees in the organisational decision making process on a collective basis</a:t>
            </a:r>
          </a:p>
          <a:p>
            <a:pPr marL="0" indent="0">
              <a:buNone/>
            </a:pPr>
            <a:endParaRPr lang="en-GB" altLang="en-US" dirty="0"/>
          </a:p>
          <a:p>
            <a:pPr>
              <a:buFontTx/>
              <a:buNone/>
            </a:pPr>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55EAC-550A-4BDD-9099-3F20B8FA0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C4F5A5F-493F-49AE-89B6-D5AF5EBC8B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6724001 w 12192000"/>
              <a:gd name="connsiteY0" fmla="*/ 434021 h 6858000"/>
              <a:gd name="connsiteX1" fmla="*/ 6471155 w 12192000"/>
              <a:gd name="connsiteY1" fmla="*/ 434599 h 6858000"/>
              <a:gd name="connsiteX2" fmla="*/ 5384913 w 12192000"/>
              <a:gd name="connsiteY2" fmla="*/ 497971 h 6858000"/>
              <a:gd name="connsiteX3" fmla="*/ 4818280 w 12192000"/>
              <a:gd name="connsiteY3" fmla="*/ 541802 h 6858000"/>
              <a:gd name="connsiteX4" fmla="*/ 3965428 w 12192000"/>
              <a:gd name="connsiteY4" fmla="*/ 675942 h 6858000"/>
              <a:gd name="connsiteX5" fmla="*/ 3699528 w 12192000"/>
              <a:gd name="connsiteY5" fmla="*/ 770472 h 6858000"/>
              <a:gd name="connsiteX6" fmla="*/ 3438854 w 12192000"/>
              <a:gd name="connsiteY6" fmla="*/ 834899 h 6858000"/>
              <a:gd name="connsiteX7" fmla="*/ 3367443 w 12192000"/>
              <a:gd name="connsiteY7" fmla="*/ 893518 h 6858000"/>
              <a:gd name="connsiteX8" fmla="*/ 3467301 w 12192000"/>
              <a:gd name="connsiteY8" fmla="*/ 953722 h 6858000"/>
              <a:gd name="connsiteX9" fmla="*/ 3889955 w 12192000"/>
              <a:gd name="connsiteY9" fmla="*/ 977486 h 6858000"/>
              <a:gd name="connsiteX10" fmla="*/ 3502135 w 12192000"/>
              <a:gd name="connsiteY10" fmla="*/ 1054062 h 6858000"/>
              <a:gd name="connsiteX11" fmla="*/ 4072832 w 12192000"/>
              <a:gd name="connsiteY11" fmla="*/ 1017622 h 6858000"/>
              <a:gd name="connsiteX12" fmla="*/ 4244099 w 12192000"/>
              <a:gd name="connsiteY12" fmla="*/ 1030825 h 6858000"/>
              <a:gd name="connsiteX13" fmla="*/ 4095475 w 12192000"/>
              <a:gd name="connsiteY13" fmla="*/ 1092084 h 6858000"/>
              <a:gd name="connsiteX14" fmla="*/ 3327386 w 12192000"/>
              <a:gd name="connsiteY14" fmla="*/ 1215660 h 6858000"/>
              <a:gd name="connsiteX15" fmla="*/ 3254813 w 12192000"/>
              <a:gd name="connsiteY15" fmla="*/ 1226749 h 6858000"/>
              <a:gd name="connsiteX16" fmla="*/ 2776427 w 12192000"/>
              <a:gd name="connsiteY16" fmla="*/ 1401552 h 6858000"/>
              <a:gd name="connsiteX17" fmla="*/ 3063226 w 12192000"/>
              <a:gd name="connsiteY17" fmla="*/ 1384124 h 6858000"/>
              <a:gd name="connsiteX18" fmla="*/ 2754945 w 12192000"/>
              <a:gd name="connsiteY18" fmla="*/ 1495025 h 6858000"/>
              <a:gd name="connsiteX19" fmla="*/ 2381061 w 12192000"/>
              <a:gd name="connsiteY19" fmla="*/ 1619658 h 6858000"/>
              <a:gd name="connsiteX20" fmla="*/ 2008336 w 12192000"/>
              <a:gd name="connsiteY20" fmla="*/ 1814527 h 6858000"/>
              <a:gd name="connsiteX21" fmla="*/ 1740695 w 12192000"/>
              <a:gd name="connsiteY21" fmla="*/ 1914337 h 6858000"/>
              <a:gd name="connsiteX22" fmla="*/ 1787720 w 12192000"/>
              <a:gd name="connsiteY22" fmla="*/ 1991970 h 6858000"/>
              <a:gd name="connsiteX23" fmla="*/ 1754048 w 12192000"/>
              <a:gd name="connsiteY23" fmla="*/ 2078049 h 6858000"/>
              <a:gd name="connsiteX24" fmla="*/ 2228951 w 12192000"/>
              <a:gd name="connsiteY24" fmla="*/ 1996721 h 6858000"/>
              <a:gd name="connsiteX25" fmla="*/ 2054781 w 12192000"/>
              <a:gd name="connsiteY25" fmla="*/ 2053228 h 6858000"/>
              <a:gd name="connsiteX26" fmla="*/ 1985693 w 12192000"/>
              <a:gd name="connsiteY26" fmla="*/ 2109207 h 6858000"/>
              <a:gd name="connsiteX27" fmla="*/ 2061168 w 12192000"/>
              <a:gd name="connsiteY27" fmla="*/ 2130859 h 6858000"/>
              <a:gd name="connsiteX28" fmla="*/ 2388026 w 12192000"/>
              <a:gd name="connsiteY28" fmla="*/ 2184726 h 6858000"/>
              <a:gd name="connsiteX29" fmla="*/ 1560719 w 12192000"/>
              <a:gd name="connsiteY29" fmla="*/ 2384876 h 6858000"/>
              <a:gd name="connsiteX30" fmla="*/ 1679734 w 12192000"/>
              <a:gd name="connsiteY30" fmla="*/ 2400191 h 6858000"/>
              <a:gd name="connsiteX31" fmla="*/ 2882089 w 12192000"/>
              <a:gd name="connsiteY31" fmla="*/ 2383292 h 6858000"/>
              <a:gd name="connsiteX32" fmla="*/ 3116638 w 12192000"/>
              <a:gd name="connsiteY32" fmla="*/ 2359528 h 6858000"/>
              <a:gd name="connsiteX33" fmla="*/ 2897765 w 12192000"/>
              <a:gd name="connsiteY33" fmla="*/ 2758243 h 6858000"/>
              <a:gd name="connsiteX34" fmla="*/ 2981367 w 12192000"/>
              <a:gd name="connsiteY34" fmla="*/ 2829008 h 6858000"/>
              <a:gd name="connsiteX35" fmla="*/ 2682955 w 12192000"/>
              <a:gd name="connsiteY35" fmla="*/ 2846436 h 6858000"/>
              <a:gd name="connsiteX36" fmla="*/ 2099485 w 12192000"/>
              <a:gd name="connsiteY36" fmla="*/ 3066653 h 6858000"/>
              <a:gd name="connsiteX37" fmla="*/ 1807460 w 12192000"/>
              <a:gd name="connsiteY37" fmla="*/ 3454808 h 6858000"/>
              <a:gd name="connsiteX38" fmla="*/ 1921251 w 12192000"/>
              <a:gd name="connsiteY38" fmla="*/ 3540889 h 6858000"/>
              <a:gd name="connsiteX39" fmla="*/ 1453313 w 12192000"/>
              <a:gd name="connsiteY39" fmla="*/ 3637002 h 6858000"/>
              <a:gd name="connsiteX40" fmla="*/ 1686122 w 12192000"/>
              <a:gd name="connsiteY40" fmla="*/ 3667634 h 6858000"/>
              <a:gd name="connsiteX41" fmla="*/ 1513692 w 12192000"/>
              <a:gd name="connsiteY41" fmla="*/ 3725196 h 6858000"/>
              <a:gd name="connsiteX42" fmla="*/ 1369711 w 12192000"/>
              <a:gd name="connsiteY42" fmla="*/ 3826063 h 6858000"/>
              <a:gd name="connsiteX43" fmla="*/ 2051298 w 12192000"/>
              <a:gd name="connsiteY43" fmla="*/ 3754242 h 6858000"/>
              <a:gd name="connsiteX44" fmla="*/ 2245207 w 12192000"/>
              <a:gd name="connsiteY44" fmla="*/ 3797018 h 6858000"/>
              <a:gd name="connsiteX45" fmla="*/ 2353192 w 12192000"/>
              <a:gd name="connsiteY45" fmla="*/ 3796489 h 6858000"/>
              <a:gd name="connsiteX46" fmla="*/ 2490207 w 12192000"/>
              <a:gd name="connsiteY46" fmla="*/ 3801242 h 6858000"/>
              <a:gd name="connsiteX47" fmla="*/ 2375835 w 12192000"/>
              <a:gd name="connsiteY47" fmla="*/ 3839794 h 6858000"/>
              <a:gd name="connsiteX48" fmla="*/ 2522138 w 12192000"/>
              <a:gd name="connsiteY48" fmla="*/ 4009841 h 6858000"/>
              <a:gd name="connsiteX49" fmla="*/ 1998466 w 12192000"/>
              <a:gd name="connsiteY49" fmla="*/ 4130778 h 6858000"/>
              <a:gd name="connsiteX50" fmla="*/ 2114580 w 12192000"/>
              <a:gd name="connsiteY50" fmla="*/ 4154543 h 6858000"/>
              <a:gd name="connsiteX51" fmla="*/ 2177862 w 12192000"/>
              <a:gd name="connsiteY51" fmla="*/ 4189925 h 6858000"/>
              <a:gd name="connsiteX52" fmla="*/ 1868419 w 12192000"/>
              <a:gd name="connsiteY52" fmla="*/ 4382153 h 6858000"/>
              <a:gd name="connsiteX53" fmla="*/ 2279460 w 12192000"/>
              <a:gd name="connsiteY53" fmla="*/ 4356805 h 6858000"/>
              <a:gd name="connsiteX54" fmla="*/ 2029817 w 12192000"/>
              <a:gd name="connsiteY54" fmla="*/ 4468235 h 6858000"/>
              <a:gd name="connsiteX55" fmla="*/ 1560137 w 12192000"/>
              <a:gd name="connsiteY55" fmla="*/ 4730172 h 6858000"/>
              <a:gd name="connsiteX56" fmla="*/ 1956664 w 12192000"/>
              <a:gd name="connsiteY56" fmla="*/ 4820477 h 6858000"/>
              <a:gd name="connsiteX57" fmla="*/ 3268168 w 12192000"/>
              <a:gd name="connsiteY57" fmla="*/ 4852692 h 6858000"/>
              <a:gd name="connsiteX58" fmla="*/ 2807197 w 12192000"/>
              <a:gd name="connsiteY58" fmla="*/ 4939300 h 6858000"/>
              <a:gd name="connsiteX59" fmla="*/ 2721272 w 12192000"/>
              <a:gd name="connsiteY59" fmla="*/ 4970458 h 6858000"/>
              <a:gd name="connsiteX60" fmla="*/ 2802552 w 12192000"/>
              <a:gd name="connsiteY60" fmla="*/ 5014291 h 6858000"/>
              <a:gd name="connsiteX61" fmla="*/ 2537812 w 12192000"/>
              <a:gd name="connsiteY61" fmla="*/ 5053898 h 6858000"/>
              <a:gd name="connsiteX62" fmla="*/ 2569744 w 12192000"/>
              <a:gd name="connsiteY62" fmla="*/ 5153182 h 6858000"/>
              <a:gd name="connsiteX63" fmla="*/ 1987436 w 12192000"/>
              <a:gd name="connsiteY63" fmla="*/ 5334320 h 6858000"/>
              <a:gd name="connsiteX64" fmla="*/ 1972921 w 12192000"/>
              <a:gd name="connsiteY64" fmla="*/ 5382376 h 6858000"/>
              <a:gd name="connsiteX65" fmla="*/ 2341001 w 12192000"/>
              <a:gd name="connsiteY65" fmla="*/ 5360725 h 6858000"/>
              <a:gd name="connsiteX66" fmla="*/ 2710822 w 12192000"/>
              <a:gd name="connsiteY66" fmla="*/ 5418816 h 6858000"/>
              <a:gd name="connsiteX67" fmla="*/ 2833903 w 12192000"/>
              <a:gd name="connsiteY67" fmla="*/ 5413007 h 6858000"/>
              <a:gd name="connsiteX68" fmla="*/ 3011556 w 12192000"/>
              <a:gd name="connsiteY68" fmla="*/ 5399276 h 6858000"/>
              <a:gd name="connsiteX69" fmla="*/ 3254233 w 12192000"/>
              <a:gd name="connsiteY69" fmla="*/ 5439412 h 6858000"/>
              <a:gd name="connsiteX70" fmla="*/ 2792101 w 12192000"/>
              <a:gd name="connsiteY70" fmla="*/ 5471625 h 6858000"/>
              <a:gd name="connsiteX71" fmla="*/ 2977303 w 12192000"/>
              <a:gd name="connsiteY71" fmla="*/ 5539751 h 6858000"/>
              <a:gd name="connsiteX72" fmla="*/ 3656566 w 12192000"/>
              <a:gd name="connsiteY72" fmla="*/ 5678642 h 6858000"/>
              <a:gd name="connsiteX73" fmla="*/ 4858340 w 12192000"/>
              <a:gd name="connsiteY73" fmla="*/ 5969625 h 6858000"/>
              <a:gd name="connsiteX74" fmla="*/ 5296668 w 12192000"/>
              <a:gd name="connsiteY74" fmla="*/ 6043559 h 6858000"/>
              <a:gd name="connsiteX75" fmla="*/ 5456323 w 12192000"/>
              <a:gd name="connsiteY75" fmla="*/ 6042502 h 6858000"/>
              <a:gd name="connsiteX76" fmla="*/ 5267058 w 12192000"/>
              <a:gd name="connsiteY76" fmla="*/ 6100066 h 6858000"/>
              <a:gd name="connsiteX77" fmla="*/ 7095266 w 12192000"/>
              <a:gd name="connsiteY77" fmla="*/ 6287541 h 6858000"/>
              <a:gd name="connsiteX78" fmla="*/ 9707235 w 12192000"/>
              <a:gd name="connsiteY78" fmla="*/ 5994446 h 6858000"/>
              <a:gd name="connsiteX79" fmla="*/ 10083442 w 12192000"/>
              <a:gd name="connsiteY79" fmla="*/ 5678642 h 6858000"/>
              <a:gd name="connsiteX80" fmla="*/ 10338892 w 12192000"/>
              <a:gd name="connsiteY80" fmla="*/ 4650957 h 6858000"/>
              <a:gd name="connsiteX81" fmla="*/ 10628013 w 12192000"/>
              <a:gd name="connsiteY81" fmla="*/ 4411198 h 6858000"/>
              <a:gd name="connsiteX82" fmla="*/ 10802766 w 12192000"/>
              <a:gd name="connsiteY82" fmla="*/ 4258050 h 6858000"/>
              <a:gd name="connsiteX83" fmla="*/ 10614662 w 12192000"/>
              <a:gd name="connsiteY83" fmla="*/ 4150318 h 6858000"/>
              <a:gd name="connsiteX84" fmla="*/ 10681427 w 12192000"/>
              <a:gd name="connsiteY84" fmla="*/ 4054203 h 6858000"/>
              <a:gd name="connsiteX85" fmla="*/ 10520029 w 12192000"/>
              <a:gd name="connsiteY85" fmla="*/ 3804411 h 6858000"/>
              <a:gd name="connsiteX86" fmla="*/ 10568798 w 12192000"/>
              <a:gd name="connsiteY86" fmla="*/ 3466426 h 6858000"/>
              <a:gd name="connsiteX87" fmla="*/ 10499709 w 12192000"/>
              <a:gd name="connsiteY87" fmla="*/ 3166465 h 6858000"/>
              <a:gd name="connsiteX88" fmla="*/ 10489840 w 12192000"/>
              <a:gd name="connsiteY88" fmla="*/ 2546475 h 6858000"/>
              <a:gd name="connsiteX89" fmla="*/ 10584471 w 12192000"/>
              <a:gd name="connsiteY89" fmla="*/ 2512148 h 6858000"/>
              <a:gd name="connsiteX90" fmla="*/ 10695942 w 12192000"/>
              <a:gd name="connsiteY90" fmla="*/ 2358471 h 6858000"/>
              <a:gd name="connsiteX91" fmla="*/ 10732516 w 12192000"/>
              <a:gd name="connsiteY91" fmla="*/ 2287706 h 6858000"/>
              <a:gd name="connsiteX92" fmla="*/ 10731357 w 12192000"/>
              <a:gd name="connsiteY92" fmla="*/ 2137725 h 6858000"/>
              <a:gd name="connsiteX93" fmla="*/ 10678525 w 12192000"/>
              <a:gd name="connsiteY93" fmla="*/ 2070656 h 6858000"/>
              <a:gd name="connsiteX94" fmla="*/ 10735999 w 12192000"/>
              <a:gd name="connsiteY94" fmla="*/ 1956587 h 6858000"/>
              <a:gd name="connsiteX95" fmla="*/ 10824246 w 12192000"/>
              <a:gd name="connsiteY95" fmla="*/ 1862584 h 6858000"/>
              <a:gd name="connsiteX96" fmla="*/ 10773156 w 12192000"/>
              <a:gd name="connsiteY96" fmla="*/ 1768054 h 6858000"/>
              <a:gd name="connsiteX97" fmla="*/ 10716261 w 12192000"/>
              <a:gd name="connsiteY97" fmla="*/ 1678278 h 6858000"/>
              <a:gd name="connsiteX98" fmla="*/ 10554864 w 12192000"/>
              <a:gd name="connsiteY98" fmla="*/ 1477599 h 6858000"/>
              <a:gd name="connsiteX99" fmla="*/ 10267483 w 12192000"/>
              <a:gd name="connsiteY99" fmla="*/ 1324977 h 6858000"/>
              <a:gd name="connsiteX100" fmla="*/ 9913337 w 12192000"/>
              <a:gd name="connsiteY100" fmla="*/ 1202458 h 6858000"/>
              <a:gd name="connsiteX101" fmla="*/ 10024805 w 12192000"/>
              <a:gd name="connsiteY101" fmla="*/ 1124827 h 6858000"/>
              <a:gd name="connsiteX102" fmla="*/ 9411726 w 12192000"/>
              <a:gd name="connsiteY102" fmla="*/ 980655 h 6858000"/>
              <a:gd name="connsiteX103" fmla="*/ 9930753 w 12192000"/>
              <a:gd name="connsiteY103" fmla="*/ 901968 h 6858000"/>
              <a:gd name="connsiteX104" fmla="*/ 9894178 w 12192000"/>
              <a:gd name="connsiteY104" fmla="*/ 871339 h 6858000"/>
              <a:gd name="connsiteX105" fmla="*/ 9858182 w 12192000"/>
              <a:gd name="connsiteY105" fmla="*/ 839125 h 6858000"/>
              <a:gd name="connsiteX106" fmla="*/ 10131050 w 12192000"/>
              <a:gd name="connsiteY106" fmla="*/ 792652 h 6858000"/>
              <a:gd name="connsiteX107" fmla="*/ 10006808 w 12192000"/>
              <a:gd name="connsiteY107" fmla="*/ 731920 h 6858000"/>
              <a:gd name="connsiteX108" fmla="*/ 10233809 w 12192000"/>
              <a:gd name="connsiteY108" fmla="*/ 710268 h 6858000"/>
              <a:gd name="connsiteX109" fmla="*/ 10267483 w 12192000"/>
              <a:gd name="connsiteY109" fmla="*/ 628940 h 6858000"/>
              <a:gd name="connsiteX110" fmla="*/ 10136275 w 12192000"/>
              <a:gd name="connsiteY110" fmla="*/ 589333 h 6858000"/>
              <a:gd name="connsiteX111" fmla="*/ 9131312 w 12192000"/>
              <a:gd name="connsiteY111" fmla="*/ 480544 h 6858000"/>
              <a:gd name="connsiteX112" fmla="*/ 7479600 w 12192000"/>
              <a:gd name="connsiteY112" fmla="*/ 454667 h 6858000"/>
              <a:gd name="connsiteX113" fmla="*/ 6724001 w 12192000"/>
              <a:gd name="connsiteY113" fmla="*/ 434021 h 6858000"/>
              <a:gd name="connsiteX114" fmla="*/ 0 w 12192000"/>
              <a:gd name="connsiteY114" fmla="*/ 0 h 6858000"/>
              <a:gd name="connsiteX115" fmla="*/ 12192000 w 12192000"/>
              <a:gd name="connsiteY115" fmla="*/ 0 h 6858000"/>
              <a:gd name="connsiteX116" fmla="*/ 12192000 w 12192000"/>
              <a:gd name="connsiteY116" fmla="*/ 6858000 h 6858000"/>
              <a:gd name="connsiteX117" fmla="*/ 0 w 12192000"/>
              <a:gd name="connsiteY11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12192000" h="6858000">
                <a:moveTo>
                  <a:pt x="6724001" y="434021"/>
                </a:moveTo>
                <a:cubicBezTo>
                  <a:pt x="6639882" y="433113"/>
                  <a:pt x="6555627" y="433147"/>
                  <a:pt x="6471155" y="434599"/>
                </a:cubicBezTo>
                <a:cubicBezTo>
                  <a:pt x="6109461" y="440937"/>
                  <a:pt x="5748349" y="439351"/>
                  <a:pt x="5384913" y="497971"/>
                </a:cubicBezTo>
                <a:cubicBezTo>
                  <a:pt x="5199132" y="528072"/>
                  <a:pt x="5005803" y="518038"/>
                  <a:pt x="4818280" y="541802"/>
                </a:cubicBezTo>
                <a:cubicBezTo>
                  <a:pt x="4532641" y="578242"/>
                  <a:pt x="4247003" y="621019"/>
                  <a:pt x="3965428" y="675942"/>
                </a:cubicBezTo>
                <a:cubicBezTo>
                  <a:pt x="3877181" y="693369"/>
                  <a:pt x="3768034" y="703930"/>
                  <a:pt x="3699528" y="770472"/>
                </a:cubicBezTo>
                <a:cubicBezTo>
                  <a:pt x="3590961" y="728224"/>
                  <a:pt x="3523617" y="807966"/>
                  <a:pt x="3438854" y="834899"/>
                </a:cubicBezTo>
                <a:cubicBezTo>
                  <a:pt x="3405761" y="845462"/>
                  <a:pt x="3362218" y="860248"/>
                  <a:pt x="3367443" y="893518"/>
                </a:cubicBezTo>
                <a:cubicBezTo>
                  <a:pt x="3372089" y="935238"/>
                  <a:pt x="3420855" y="962172"/>
                  <a:pt x="3467301" y="953722"/>
                </a:cubicBezTo>
                <a:cubicBezTo>
                  <a:pt x="3611863" y="927317"/>
                  <a:pt x="3741328" y="986464"/>
                  <a:pt x="3889955" y="977486"/>
                </a:cubicBezTo>
                <a:cubicBezTo>
                  <a:pt x="3760488" y="1002836"/>
                  <a:pt x="3631601" y="1028713"/>
                  <a:pt x="3502135" y="1054062"/>
                </a:cubicBezTo>
                <a:cubicBezTo>
                  <a:pt x="3694303" y="1074129"/>
                  <a:pt x="3883568" y="1038218"/>
                  <a:pt x="4072832" y="1017622"/>
                </a:cubicBezTo>
                <a:cubicBezTo>
                  <a:pt x="4133792" y="1011285"/>
                  <a:pt x="4228424" y="962699"/>
                  <a:pt x="4244099" y="1030825"/>
                </a:cubicBezTo>
                <a:cubicBezTo>
                  <a:pt x="4254550" y="1076242"/>
                  <a:pt x="4152951" y="1079410"/>
                  <a:pt x="4095475" y="1092084"/>
                </a:cubicBezTo>
                <a:cubicBezTo>
                  <a:pt x="3841766" y="1146479"/>
                  <a:pt x="3583994" y="1178165"/>
                  <a:pt x="3327386" y="1215660"/>
                </a:cubicBezTo>
                <a:cubicBezTo>
                  <a:pt x="3303001" y="1219357"/>
                  <a:pt x="3271070" y="1216188"/>
                  <a:pt x="3254813" y="1226749"/>
                </a:cubicBezTo>
                <a:cubicBezTo>
                  <a:pt x="3123605" y="1311774"/>
                  <a:pt x="2957563" y="1339765"/>
                  <a:pt x="2776427" y="1401552"/>
                </a:cubicBezTo>
                <a:cubicBezTo>
                  <a:pt x="2890798" y="1430598"/>
                  <a:pt x="2968012" y="1370921"/>
                  <a:pt x="3063226" y="1384124"/>
                </a:cubicBezTo>
                <a:cubicBezTo>
                  <a:pt x="2966272" y="1448024"/>
                  <a:pt x="2853641" y="1460171"/>
                  <a:pt x="2754945" y="1495025"/>
                </a:cubicBezTo>
                <a:cubicBezTo>
                  <a:pt x="2684117" y="1519846"/>
                  <a:pt x="2421119" y="1597477"/>
                  <a:pt x="2381061" y="1619658"/>
                </a:cubicBezTo>
                <a:cubicBezTo>
                  <a:pt x="2260302" y="1688311"/>
                  <a:pt x="2107033" y="1720525"/>
                  <a:pt x="2008336" y="1814527"/>
                </a:cubicBezTo>
                <a:cubicBezTo>
                  <a:pt x="1938668" y="1880540"/>
                  <a:pt x="1822554" y="1868393"/>
                  <a:pt x="1740695" y="1914337"/>
                </a:cubicBezTo>
                <a:cubicBezTo>
                  <a:pt x="1711667" y="1957642"/>
                  <a:pt x="1767982" y="1968733"/>
                  <a:pt x="1787720" y="1991970"/>
                </a:cubicBezTo>
                <a:cubicBezTo>
                  <a:pt x="1813846" y="2023126"/>
                  <a:pt x="1767401" y="2040555"/>
                  <a:pt x="1754048" y="2078049"/>
                </a:cubicBezTo>
                <a:cubicBezTo>
                  <a:pt x="1907898" y="2035802"/>
                  <a:pt x="2054781" y="2010981"/>
                  <a:pt x="2228951" y="1996721"/>
                </a:cubicBezTo>
                <a:cubicBezTo>
                  <a:pt x="2171475" y="2057452"/>
                  <a:pt x="2101807" y="2031048"/>
                  <a:pt x="2054781" y="2053228"/>
                </a:cubicBezTo>
                <a:cubicBezTo>
                  <a:pt x="2024011" y="2067487"/>
                  <a:pt x="1976984" y="2073824"/>
                  <a:pt x="1985693" y="2109207"/>
                </a:cubicBezTo>
                <a:cubicBezTo>
                  <a:pt x="1992660" y="2137196"/>
                  <a:pt x="2032140" y="2133500"/>
                  <a:pt x="2061168" y="2130859"/>
                </a:cubicBezTo>
                <a:cubicBezTo>
                  <a:pt x="2172636" y="2120825"/>
                  <a:pt x="2281202" y="2117656"/>
                  <a:pt x="2388026" y="2184726"/>
                </a:cubicBezTo>
                <a:cubicBezTo>
                  <a:pt x="2116321" y="2282425"/>
                  <a:pt x="1803977" y="2241233"/>
                  <a:pt x="1560719" y="2384876"/>
                </a:cubicBezTo>
                <a:cubicBezTo>
                  <a:pt x="1594973" y="2429237"/>
                  <a:pt x="1643739" y="2405472"/>
                  <a:pt x="1679734" y="2400191"/>
                </a:cubicBezTo>
                <a:cubicBezTo>
                  <a:pt x="1916026" y="2364279"/>
                  <a:pt x="2760170" y="2428180"/>
                  <a:pt x="2882089" y="2383292"/>
                </a:cubicBezTo>
                <a:cubicBezTo>
                  <a:pt x="2956983" y="2355830"/>
                  <a:pt x="3035941" y="2342628"/>
                  <a:pt x="3116638" y="2359528"/>
                </a:cubicBezTo>
                <a:cubicBezTo>
                  <a:pt x="3194434" y="2375898"/>
                  <a:pt x="3174696" y="2605622"/>
                  <a:pt x="2897765" y="2758243"/>
                </a:cubicBezTo>
                <a:cubicBezTo>
                  <a:pt x="2858286" y="2779895"/>
                  <a:pt x="3034779" y="2811053"/>
                  <a:pt x="2981367" y="2829008"/>
                </a:cubicBezTo>
                <a:cubicBezTo>
                  <a:pt x="2939566" y="2843267"/>
                  <a:pt x="2734626" y="2835346"/>
                  <a:pt x="2682955" y="2846436"/>
                </a:cubicBezTo>
                <a:cubicBezTo>
                  <a:pt x="2662635" y="2851188"/>
                  <a:pt x="2040267" y="3029159"/>
                  <a:pt x="2099485" y="3066653"/>
                </a:cubicBezTo>
                <a:cubicBezTo>
                  <a:pt x="2276558" y="3179139"/>
                  <a:pt x="2869897" y="3385098"/>
                  <a:pt x="1807460" y="3454808"/>
                </a:cubicBezTo>
                <a:cubicBezTo>
                  <a:pt x="1841132" y="3495472"/>
                  <a:pt x="1934024" y="3469596"/>
                  <a:pt x="1921251" y="3540889"/>
                </a:cubicBezTo>
                <a:cubicBezTo>
                  <a:pt x="1780173" y="3579440"/>
                  <a:pt x="1617035" y="3577328"/>
                  <a:pt x="1453313" y="3637002"/>
                </a:cubicBezTo>
                <a:cubicBezTo>
                  <a:pt x="1527047" y="3680307"/>
                  <a:pt x="1611808" y="3653902"/>
                  <a:pt x="1686122" y="3667634"/>
                </a:cubicBezTo>
                <a:cubicBezTo>
                  <a:pt x="1644320" y="3722027"/>
                  <a:pt x="1572330" y="3713578"/>
                  <a:pt x="1513692" y="3725196"/>
                </a:cubicBezTo>
                <a:cubicBezTo>
                  <a:pt x="1459700" y="3736286"/>
                  <a:pt x="1345329" y="3830816"/>
                  <a:pt x="1369711" y="3826063"/>
                </a:cubicBezTo>
                <a:cubicBezTo>
                  <a:pt x="1595553" y="3783815"/>
                  <a:pt x="1824877" y="3795434"/>
                  <a:pt x="2051298" y="3754242"/>
                </a:cubicBezTo>
                <a:cubicBezTo>
                  <a:pt x="2126192" y="3740511"/>
                  <a:pt x="2210955" y="3714106"/>
                  <a:pt x="2245207" y="3797018"/>
                </a:cubicBezTo>
                <a:cubicBezTo>
                  <a:pt x="2255659" y="3821310"/>
                  <a:pt x="2248109" y="3829232"/>
                  <a:pt x="2353192" y="3796489"/>
                </a:cubicBezTo>
                <a:cubicBezTo>
                  <a:pt x="2394414" y="3783815"/>
                  <a:pt x="2448988" y="3770085"/>
                  <a:pt x="2490207" y="3801242"/>
                </a:cubicBezTo>
                <a:cubicBezTo>
                  <a:pt x="2464082" y="3840321"/>
                  <a:pt x="2413572" y="3828703"/>
                  <a:pt x="2375835" y="3839794"/>
                </a:cubicBezTo>
                <a:cubicBezTo>
                  <a:pt x="2275978" y="3868311"/>
                  <a:pt x="2619094" y="3977100"/>
                  <a:pt x="2522138" y="4009841"/>
                </a:cubicBezTo>
                <a:cubicBezTo>
                  <a:pt x="2323584" y="4076912"/>
                  <a:pt x="2199343" y="4057372"/>
                  <a:pt x="1998466" y="4130778"/>
                </a:cubicBezTo>
                <a:cubicBezTo>
                  <a:pt x="2066973" y="4129192"/>
                  <a:pt x="2046072" y="4154543"/>
                  <a:pt x="2114580" y="4154543"/>
                </a:cubicBezTo>
                <a:cubicBezTo>
                  <a:pt x="2145350" y="4154543"/>
                  <a:pt x="2177862" y="4160878"/>
                  <a:pt x="2177862" y="4189925"/>
                </a:cubicBezTo>
                <a:cubicBezTo>
                  <a:pt x="2177862" y="4217385"/>
                  <a:pt x="1817330" y="4367895"/>
                  <a:pt x="1868419" y="4382153"/>
                </a:cubicBezTo>
                <a:cubicBezTo>
                  <a:pt x="2007755" y="4420704"/>
                  <a:pt x="2365385" y="4302410"/>
                  <a:pt x="2279460" y="4356805"/>
                </a:cubicBezTo>
                <a:cubicBezTo>
                  <a:pt x="2148834" y="4439716"/>
                  <a:pt x="2129094" y="4456088"/>
                  <a:pt x="2029817" y="4468235"/>
                </a:cubicBezTo>
                <a:cubicBezTo>
                  <a:pt x="1944474" y="4478796"/>
                  <a:pt x="1644320" y="4710633"/>
                  <a:pt x="1560137" y="4730172"/>
                </a:cubicBezTo>
                <a:cubicBezTo>
                  <a:pt x="1485825" y="4747072"/>
                  <a:pt x="1774947" y="4800410"/>
                  <a:pt x="1956664" y="4820477"/>
                </a:cubicBezTo>
                <a:cubicBezTo>
                  <a:pt x="2130256" y="4840017"/>
                  <a:pt x="3101544" y="4789319"/>
                  <a:pt x="3268168" y="4852692"/>
                </a:cubicBezTo>
                <a:cubicBezTo>
                  <a:pt x="3111993" y="4878041"/>
                  <a:pt x="2970336" y="4953030"/>
                  <a:pt x="2807197" y="4939300"/>
                </a:cubicBezTo>
                <a:cubicBezTo>
                  <a:pt x="2773524" y="4936660"/>
                  <a:pt x="2724756" y="4930323"/>
                  <a:pt x="2721272" y="4970458"/>
                </a:cubicBezTo>
                <a:cubicBezTo>
                  <a:pt x="2718369" y="5005313"/>
                  <a:pt x="2788038" y="4981548"/>
                  <a:pt x="2802552" y="5014291"/>
                </a:cubicBezTo>
                <a:cubicBezTo>
                  <a:pt x="2719531" y="5060235"/>
                  <a:pt x="2621415" y="5018515"/>
                  <a:pt x="2537812" y="5053898"/>
                </a:cubicBezTo>
                <a:cubicBezTo>
                  <a:pt x="2491948" y="5099314"/>
                  <a:pt x="2589483" y="5107236"/>
                  <a:pt x="2569744" y="5153182"/>
                </a:cubicBezTo>
                <a:cubicBezTo>
                  <a:pt x="2301522" y="5193845"/>
                  <a:pt x="2252174" y="5268836"/>
                  <a:pt x="1987436" y="5334320"/>
                </a:cubicBezTo>
                <a:cubicBezTo>
                  <a:pt x="1971179" y="5338545"/>
                  <a:pt x="1958407" y="5352274"/>
                  <a:pt x="1972921" y="5382376"/>
                </a:cubicBezTo>
                <a:cubicBezTo>
                  <a:pt x="2087874" y="5396107"/>
                  <a:pt x="2215599" y="5373399"/>
                  <a:pt x="2341001" y="5360725"/>
                </a:cubicBezTo>
                <a:cubicBezTo>
                  <a:pt x="2537812" y="5340129"/>
                  <a:pt x="2533748" y="5339072"/>
                  <a:pt x="2710822" y="5418816"/>
                </a:cubicBezTo>
                <a:cubicBezTo>
                  <a:pt x="2743914" y="5433602"/>
                  <a:pt x="2801390" y="5438355"/>
                  <a:pt x="2833903" y="5413007"/>
                </a:cubicBezTo>
                <a:cubicBezTo>
                  <a:pt x="2896604" y="5364422"/>
                  <a:pt x="2950016" y="5368646"/>
                  <a:pt x="3011556" y="5399276"/>
                </a:cubicBezTo>
                <a:cubicBezTo>
                  <a:pt x="3077160" y="5432547"/>
                  <a:pt x="3171793" y="5391882"/>
                  <a:pt x="3254233" y="5439412"/>
                </a:cubicBezTo>
                <a:cubicBezTo>
                  <a:pt x="3099802" y="5473739"/>
                  <a:pt x="2957563" y="5473739"/>
                  <a:pt x="2792101" y="5471625"/>
                </a:cubicBezTo>
                <a:cubicBezTo>
                  <a:pt x="2846095" y="5537639"/>
                  <a:pt x="2914601" y="5536582"/>
                  <a:pt x="2977303" y="5539751"/>
                </a:cubicBezTo>
                <a:cubicBezTo>
                  <a:pt x="3214174" y="5551898"/>
                  <a:pt x="3601411" y="5660686"/>
                  <a:pt x="3656566" y="5678642"/>
                </a:cubicBezTo>
                <a:cubicBezTo>
                  <a:pt x="4280675" y="5879847"/>
                  <a:pt x="4178497" y="5898332"/>
                  <a:pt x="4858340" y="5969625"/>
                </a:cubicBezTo>
                <a:cubicBezTo>
                  <a:pt x="5261253" y="6011873"/>
                  <a:pt x="4887368" y="6032469"/>
                  <a:pt x="5296668" y="6043559"/>
                </a:cubicBezTo>
                <a:cubicBezTo>
                  <a:pt x="5349500" y="6045143"/>
                  <a:pt x="5402911" y="6044087"/>
                  <a:pt x="5456323" y="6042502"/>
                </a:cubicBezTo>
                <a:cubicBezTo>
                  <a:pt x="5368077" y="6073134"/>
                  <a:pt x="5267058" y="6100066"/>
                  <a:pt x="5267058" y="6100066"/>
                </a:cubicBezTo>
                <a:cubicBezTo>
                  <a:pt x="5267058" y="6100066"/>
                  <a:pt x="5318728" y="6208854"/>
                  <a:pt x="7095266" y="6287541"/>
                </a:cubicBezTo>
                <a:cubicBezTo>
                  <a:pt x="7422124" y="6302329"/>
                  <a:pt x="9563254" y="6024548"/>
                  <a:pt x="9707235" y="5994446"/>
                </a:cubicBezTo>
                <a:cubicBezTo>
                  <a:pt x="9844249" y="5966984"/>
                  <a:pt x="10002164" y="5671247"/>
                  <a:pt x="10083442" y="5678642"/>
                </a:cubicBezTo>
                <a:cubicBezTo>
                  <a:pt x="10103183" y="5653293"/>
                  <a:pt x="10283158" y="5139979"/>
                  <a:pt x="10338892" y="4650957"/>
                </a:cubicBezTo>
                <a:cubicBezTo>
                  <a:pt x="10448618" y="4580718"/>
                  <a:pt x="10551960" y="4503088"/>
                  <a:pt x="10628013" y="4411198"/>
                </a:cubicBezTo>
                <a:cubicBezTo>
                  <a:pt x="10675040" y="4354692"/>
                  <a:pt x="10718003" y="4298185"/>
                  <a:pt x="10802766" y="4258050"/>
                </a:cubicBezTo>
                <a:cubicBezTo>
                  <a:pt x="10755739" y="4203128"/>
                  <a:pt x="10675040" y="4190453"/>
                  <a:pt x="10614662" y="4150318"/>
                </a:cubicBezTo>
                <a:cubicBezTo>
                  <a:pt x="10610017" y="4117046"/>
                  <a:pt x="10705811" y="4127081"/>
                  <a:pt x="10681427" y="4054203"/>
                </a:cubicBezTo>
                <a:cubicBezTo>
                  <a:pt x="10648335" y="3957032"/>
                  <a:pt x="10684328" y="3846131"/>
                  <a:pt x="10520029" y="3804411"/>
                </a:cubicBezTo>
                <a:cubicBezTo>
                  <a:pt x="10476485" y="3709881"/>
                  <a:pt x="10464294" y="3558845"/>
                  <a:pt x="10568798" y="3466426"/>
                </a:cubicBezTo>
                <a:cubicBezTo>
                  <a:pt x="10724388" y="3328592"/>
                  <a:pt x="10699424" y="3240927"/>
                  <a:pt x="10499709" y="3166465"/>
                </a:cubicBezTo>
                <a:cubicBezTo>
                  <a:pt x="10474164" y="3156958"/>
                  <a:pt x="10501452" y="2570768"/>
                  <a:pt x="10489840" y="2546475"/>
                </a:cubicBezTo>
                <a:cubicBezTo>
                  <a:pt x="10508418" y="2513205"/>
                  <a:pt x="10551960" y="2521126"/>
                  <a:pt x="10584471" y="2512148"/>
                </a:cubicBezTo>
                <a:cubicBezTo>
                  <a:pt x="10726711" y="2474125"/>
                  <a:pt x="10731357" y="2474125"/>
                  <a:pt x="10695942" y="2358471"/>
                </a:cubicBezTo>
                <a:cubicBezTo>
                  <a:pt x="10685490" y="2323616"/>
                  <a:pt x="10709874" y="2309357"/>
                  <a:pt x="10732516" y="2287706"/>
                </a:cubicBezTo>
                <a:cubicBezTo>
                  <a:pt x="10817280" y="2206905"/>
                  <a:pt x="10817860" y="2205850"/>
                  <a:pt x="10731357" y="2137725"/>
                </a:cubicBezTo>
                <a:cubicBezTo>
                  <a:pt x="10706391" y="2118185"/>
                  <a:pt x="10689555" y="2097061"/>
                  <a:pt x="10678525" y="2070656"/>
                </a:cubicBezTo>
                <a:cubicBezTo>
                  <a:pt x="10658203" y="2022599"/>
                  <a:pt x="10658784" y="1982463"/>
                  <a:pt x="10735999" y="1956587"/>
                </a:cubicBezTo>
                <a:cubicBezTo>
                  <a:pt x="10789993" y="1938104"/>
                  <a:pt x="10820762" y="1916978"/>
                  <a:pt x="10824246" y="1862584"/>
                </a:cubicBezTo>
                <a:cubicBezTo>
                  <a:pt x="10826570" y="1817166"/>
                  <a:pt x="10832955" y="1787594"/>
                  <a:pt x="10773156" y="1768054"/>
                </a:cubicBezTo>
                <a:cubicBezTo>
                  <a:pt x="10724969" y="1752211"/>
                  <a:pt x="10711036" y="1718412"/>
                  <a:pt x="10716261" y="1678278"/>
                </a:cubicBezTo>
                <a:cubicBezTo>
                  <a:pt x="10728452" y="1580050"/>
                  <a:pt x="10662849" y="1522487"/>
                  <a:pt x="10554864" y="1477599"/>
                </a:cubicBezTo>
                <a:cubicBezTo>
                  <a:pt x="10452101" y="1434822"/>
                  <a:pt x="10362116" y="1377259"/>
                  <a:pt x="10267483" y="1324977"/>
                </a:cubicBezTo>
                <a:cubicBezTo>
                  <a:pt x="10162399" y="1266887"/>
                  <a:pt x="10040481" y="1232031"/>
                  <a:pt x="9913337" y="1202458"/>
                </a:cubicBezTo>
                <a:cubicBezTo>
                  <a:pt x="9936561" y="1160210"/>
                  <a:pt x="10016678" y="1183974"/>
                  <a:pt x="10024805" y="1124827"/>
                </a:cubicBezTo>
                <a:cubicBezTo>
                  <a:pt x="9826251" y="1074658"/>
                  <a:pt x="9636408" y="999139"/>
                  <a:pt x="9411726" y="980655"/>
                </a:cubicBezTo>
                <a:cubicBezTo>
                  <a:pt x="9593444" y="990161"/>
                  <a:pt x="9758326" y="922036"/>
                  <a:pt x="9930753" y="901968"/>
                </a:cubicBezTo>
                <a:cubicBezTo>
                  <a:pt x="9947008" y="868698"/>
                  <a:pt x="9909273" y="877147"/>
                  <a:pt x="9894178" y="871339"/>
                </a:cubicBezTo>
                <a:cubicBezTo>
                  <a:pt x="9879083" y="865001"/>
                  <a:pt x="9860506" y="862889"/>
                  <a:pt x="9858182" y="839125"/>
                </a:cubicBezTo>
                <a:cubicBezTo>
                  <a:pt x="9941205" y="804798"/>
                  <a:pt x="10045126" y="827506"/>
                  <a:pt x="10131050" y="792652"/>
                </a:cubicBezTo>
                <a:cubicBezTo>
                  <a:pt x="10111891" y="741954"/>
                  <a:pt x="10037578" y="772583"/>
                  <a:pt x="10006808" y="731920"/>
                </a:cubicBezTo>
                <a:cubicBezTo>
                  <a:pt x="10086927" y="724526"/>
                  <a:pt x="10161239" y="721357"/>
                  <a:pt x="10233809" y="710268"/>
                </a:cubicBezTo>
                <a:cubicBezTo>
                  <a:pt x="10290705" y="701818"/>
                  <a:pt x="10306380" y="658513"/>
                  <a:pt x="10267483" y="628940"/>
                </a:cubicBezTo>
                <a:cubicBezTo>
                  <a:pt x="10232648" y="602536"/>
                  <a:pt x="10181559" y="600422"/>
                  <a:pt x="10136275" y="589333"/>
                </a:cubicBezTo>
                <a:cubicBezTo>
                  <a:pt x="9813479" y="512230"/>
                  <a:pt x="9474428" y="487409"/>
                  <a:pt x="9131312" y="480544"/>
                </a:cubicBezTo>
                <a:cubicBezTo>
                  <a:pt x="8580936" y="469453"/>
                  <a:pt x="8028817" y="469982"/>
                  <a:pt x="7479600" y="454667"/>
                </a:cubicBezTo>
                <a:cubicBezTo>
                  <a:pt x="7227489" y="447934"/>
                  <a:pt x="6976357" y="436744"/>
                  <a:pt x="6724001" y="434021"/>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4" name="Picture 2" descr="Understanding participatory modelling (Appendix C) - Co-Engineering and  Participatory Water Management">
            <a:extLst>
              <a:ext uri="{FF2B5EF4-FFF2-40B4-BE49-F238E27FC236}">
                <a16:creationId xmlns:a16="http://schemas.microsoft.com/office/drawing/2014/main" id="{C19B3271-4CCE-4B41-B3A6-1BAC2DEE2F3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546"/>
          <a:stretch/>
        </p:blipFill>
        <p:spPr bwMode="auto">
          <a:xfrm>
            <a:off x="2786665" y="964276"/>
            <a:ext cx="6618670" cy="437701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B7486-7D3B-4A6B-86CD-9C3B3EECAC61}"/>
              </a:ext>
            </a:extLst>
          </p:cNvPr>
          <p:cNvSpPr>
            <a:spLocks noGrp="1"/>
          </p:cNvSpPr>
          <p:nvPr>
            <p:ph type="title"/>
          </p:nvPr>
        </p:nvSpPr>
        <p:spPr/>
        <p:txBody>
          <a:bodyPr>
            <a:normAutofit/>
          </a:bodyPr>
          <a:lstStyle/>
          <a:p>
            <a:r>
              <a:rPr lang="en-GB" b="1" dirty="0"/>
              <a:t>Employee Voice:</a:t>
            </a:r>
            <a:br>
              <a:rPr lang="en-GB" b="1" dirty="0"/>
            </a:br>
            <a:r>
              <a:rPr lang="en-GB" b="1" dirty="0"/>
              <a:t>Typology of Participation</a:t>
            </a:r>
          </a:p>
        </p:txBody>
      </p:sp>
      <p:graphicFrame>
        <p:nvGraphicFramePr>
          <p:cNvPr id="4" name="Table 3">
            <a:extLst>
              <a:ext uri="{FF2B5EF4-FFF2-40B4-BE49-F238E27FC236}">
                <a16:creationId xmlns:a16="http://schemas.microsoft.com/office/drawing/2014/main" id="{33A79060-166A-4D2C-8B2C-5717724CF524}"/>
              </a:ext>
            </a:extLst>
          </p:cNvPr>
          <p:cNvGraphicFramePr>
            <a:graphicFrameLocks noGrp="1"/>
          </p:cNvGraphicFramePr>
          <p:nvPr>
            <p:extLst>
              <p:ext uri="{D42A27DB-BD31-4B8C-83A1-F6EECF244321}">
                <p14:modId xmlns:p14="http://schemas.microsoft.com/office/powerpoint/2010/main" val="2056915126"/>
              </p:ext>
            </p:extLst>
          </p:nvPr>
        </p:nvGraphicFramePr>
        <p:xfrm>
          <a:off x="1614056" y="2070342"/>
          <a:ext cx="10057013" cy="4139547"/>
        </p:xfrm>
        <a:graphic>
          <a:graphicData uri="http://schemas.openxmlformats.org/drawingml/2006/table">
            <a:tbl>
              <a:tblPr firstRow="1" bandRow="1">
                <a:tableStyleId>{6E25E649-3F16-4E02-A733-19D2CDBF48F0}</a:tableStyleId>
              </a:tblPr>
              <a:tblGrid>
                <a:gridCol w="1810788">
                  <a:extLst>
                    <a:ext uri="{9D8B030D-6E8A-4147-A177-3AD203B41FA5}">
                      <a16:colId xmlns:a16="http://schemas.microsoft.com/office/drawing/2014/main" val="22333353"/>
                    </a:ext>
                  </a:extLst>
                </a:gridCol>
                <a:gridCol w="2294312">
                  <a:extLst>
                    <a:ext uri="{9D8B030D-6E8A-4147-A177-3AD203B41FA5}">
                      <a16:colId xmlns:a16="http://schemas.microsoft.com/office/drawing/2014/main" val="1506312314"/>
                    </a:ext>
                  </a:extLst>
                </a:gridCol>
                <a:gridCol w="2443942">
                  <a:extLst>
                    <a:ext uri="{9D8B030D-6E8A-4147-A177-3AD203B41FA5}">
                      <a16:colId xmlns:a16="http://schemas.microsoft.com/office/drawing/2014/main" val="2982176273"/>
                    </a:ext>
                  </a:extLst>
                </a:gridCol>
                <a:gridCol w="3507971">
                  <a:extLst>
                    <a:ext uri="{9D8B030D-6E8A-4147-A177-3AD203B41FA5}">
                      <a16:colId xmlns:a16="http://schemas.microsoft.com/office/drawing/2014/main" val="3791511100"/>
                    </a:ext>
                  </a:extLst>
                </a:gridCol>
              </a:tblGrid>
              <a:tr h="855245">
                <a:tc>
                  <a:txBody>
                    <a:bodyPr/>
                    <a:lstStyle/>
                    <a:p>
                      <a:endParaRPr lang="en-GB" sz="2000" dirty="0"/>
                    </a:p>
                  </a:txBody>
                  <a:tcPr marL="83961" marR="83961"/>
                </a:tc>
                <a:tc>
                  <a:txBody>
                    <a:bodyPr/>
                    <a:lstStyle/>
                    <a:p>
                      <a:r>
                        <a:rPr lang="en-GB" sz="2000" dirty="0"/>
                        <a:t>Information</a:t>
                      </a:r>
                    </a:p>
                  </a:txBody>
                  <a:tcPr marL="83961" marR="83961"/>
                </a:tc>
                <a:tc>
                  <a:txBody>
                    <a:bodyPr/>
                    <a:lstStyle/>
                    <a:p>
                      <a:r>
                        <a:rPr lang="en-GB" sz="2000" dirty="0"/>
                        <a:t>Consultation</a:t>
                      </a:r>
                    </a:p>
                  </a:txBody>
                  <a:tcPr marL="83961" marR="83961"/>
                </a:tc>
                <a:tc>
                  <a:txBody>
                    <a:bodyPr/>
                    <a:lstStyle/>
                    <a:p>
                      <a:r>
                        <a:rPr lang="en-GB" sz="2000" dirty="0"/>
                        <a:t>Codetermination/Negotiation</a:t>
                      </a:r>
                    </a:p>
                  </a:txBody>
                  <a:tcPr marL="83961" marR="83961"/>
                </a:tc>
                <a:extLst>
                  <a:ext uri="{0D108BD9-81ED-4DB2-BD59-A6C34878D82A}">
                    <a16:rowId xmlns:a16="http://schemas.microsoft.com/office/drawing/2014/main" val="28430478"/>
                  </a:ext>
                </a:extLst>
              </a:tr>
              <a:tr h="1503478">
                <a:tc>
                  <a:txBody>
                    <a:bodyPr/>
                    <a:lstStyle/>
                    <a:p>
                      <a:r>
                        <a:rPr lang="en-GB" sz="2000" dirty="0"/>
                        <a:t>Mahoney, 1987</a:t>
                      </a:r>
                    </a:p>
                  </a:txBody>
                  <a:tcPr marL="83961" marR="83961"/>
                </a:tc>
                <a:tc>
                  <a:txBody>
                    <a:bodyPr/>
                    <a:lstStyle/>
                    <a:p>
                      <a:r>
                        <a:rPr lang="en-GB" sz="2000" dirty="0"/>
                        <a:t>Information-Sharing</a:t>
                      </a:r>
                    </a:p>
                  </a:txBody>
                  <a:tcPr marL="83961" marR="83961"/>
                </a:tc>
                <a:tc>
                  <a:txBody>
                    <a:bodyPr/>
                    <a:lstStyle/>
                    <a:p>
                      <a:r>
                        <a:rPr lang="en-GB" sz="2000" dirty="0"/>
                        <a:t>Interaction</a:t>
                      </a:r>
                    </a:p>
                  </a:txBody>
                  <a:tcPr marL="83961" marR="83961"/>
                </a:tc>
                <a:tc>
                  <a:txBody>
                    <a:bodyPr/>
                    <a:lstStyle/>
                    <a:p>
                      <a:r>
                        <a:rPr lang="en-GB" sz="2000" dirty="0"/>
                        <a:t>Influence</a:t>
                      </a:r>
                    </a:p>
                    <a:p>
                      <a:endParaRPr lang="en-GB" sz="2000" dirty="0"/>
                    </a:p>
                    <a:p>
                      <a:endParaRPr lang="en-GB" sz="2000" dirty="0"/>
                    </a:p>
                    <a:p>
                      <a:endParaRPr lang="en-GB" sz="2000" dirty="0"/>
                    </a:p>
                    <a:p>
                      <a:endParaRPr lang="en-GB" sz="2000" dirty="0"/>
                    </a:p>
                  </a:txBody>
                  <a:tcPr marL="83961" marR="83961"/>
                </a:tc>
                <a:extLst>
                  <a:ext uri="{0D108BD9-81ED-4DB2-BD59-A6C34878D82A}">
                    <a16:rowId xmlns:a16="http://schemas.microsoft.com/office/drawing/2014/main" val="3418773896"/>
                  </a:ext>
                </a:extLst>
              </a:tr>
              <a:tr h="1668862">
                <a:tc>
                  <a:txBody>
                    <a:bodyPr/>
                    <a:lstStyle/>
                    <a:p>
                      <a:r>
                        <a:rPr lang="en-GB" sz="2000" dirty="0"/>
                        <a:t>Pateman, 1975</a:t>
                      </a:r>
                    </a:p>
                  </a:txBody>
                  <a:tcPr marL="83961" marR="83961"/>
                </a:tc>
                <a:tc>
                  <a:txBody>
                    <a:bodyPr/>
                    <a:lstStyle/>
                    <a:p>
                      <a:r>
                        <a:rPr lang="en-GB" sz="2000" dirty="0"/>
                        <a:t>Pseudo-participation</a:t>
                      </a:r>
                    </a:p>
                  </a:txBody>
                  <a:tcPr marL="83961" marR="83961"/>
                </a:tc>
                <a:tc>
                  <a:txBody>
                    <a:bodyPr/>
                    <a:lstStyle/>
                    <a:p>
                      <a:r>
                        <a:rPr lang="en-GB" sz="2000" dirty="0"/>
                        <a:t>Partial-participation</a:t>
                      </a:r>
                    </a:p>
                  </a:txBody>
                  <a:tcPr marL="83961" marR="83961"/>
                </a:tc>
                <a:tc>
                  <a:txBody>
                    <a:bodyPr/>
                    <a:lstStyle/>
                    <a:p>
                      <a:r>
                        <a:rPr lang="en-GB" sz="2000" dirty="0"/>
                        <a:t>Full participation</a:t>
                      </a:r>
                    </a:p>
                  </a:txBody>
                  <a:tcPr marL="83961" marR="83961"/>
                </a:tc>
                <a:extLst>
                  <a:ext uri="{0D108BD9-81ED-4DB2-BD59-A6C34878D82A}">
                    <a16:rowId xmlns:a16="http://schemas.microsoft.com/office/drawing/2014/main" val="4024910612"/>
                  </a:ext>
                </a:extLst>
              </a:tr>
            </a:tbl>
          </a:graphicData>
        </a:graphic>
      </p:graphicFrame>
    </p:spTree>
    <p:extLst>
      <p:ext uri="{BB962C8B-B14F-4D97-AF65-F5344CB8AC3E}">
        <p14:creationId xmlns:p14="http://schemas.microsoft.com/office/powerpoint/2010/main" val="1683794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Freeform: Shape 80">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3" name="Rectangle 82">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AutoShape 2"/>
          <p:cNvSpPr>
            <a:spLocks noGrp="1" noChangeArrowheads="1"/>
          </p:cNvSpPr>
          <p:nvPr>
            <p:ph type="title"/>
          </p:nvPr>
        </p:nvSpPr>
        <p:spPr>
          <a:xfrm>
            <a:off x="620115" y="1198276"/>
            <a:ext cx="3115265" cy="3152668"/>
          </a:xfrm>
          <a:prstGeom prst="roundRect">
            <a:avLst>
              <a:gd name="adj" fmla="val 50000"/>
            </a:avLst>
          </a:prstGeom>
        </p:spPr>
        <p:txBody>
          <a:bodyPr anchor="b">
            <a:normAutofit fontScale="90000"/>
          </a:bodyPr>
          <a:lstStyle/>
          <a:p>
            <a:pPr algn="r"/>
            <a:r>
              <a:rPr lang="en-GB" sz="3600" b="1" dirty="0">
                <a:solidFill>
                  <a:srgbClr val="FFFFFF"/>
                </a:solidFill>
              </a:rPr>
              <a:t>There are 2 classic ways of </a:t>
            </a:r>
            <a:r>
              <a:rPr lang="ja-JP" altLang="en-GB" sz="3600" b="1" dirty="0">
                <a:solidFill>
                  <a:srgbClr val="FFFFFF"/>
                </a:solidFill>
                <a:latin typeface="Arial"/>
              </a:rPr>
              <a:t>‘</a:t>
            </a:r>
            <a:r>
              <a:rPr lang="en-GB" sz="3600" b="1" dirty="0">
                <a:solidFill>
                  <a:srgbClr val="FFFFFF"/>
                </a:solidFill>
              </a:rPr>
              <a:t>voicing</a:t>
            </a:r>
            <a:r>
              <a:rPr lang="ja-JP" altLang="en-GB" sz="3600" b="1" dirty="0">
                <a:solidFill>
                  <a:srgbClr val="FFFFFF"/>
                </a:solidFill>
                <a:latin typeface="Arial"/>
              </a:rPr>
              <a:t>’</a:t>
            </a:r>
            <a:r>
              <a:rPr lang="en-GB" sz="3600" b="1" dirty="0">
                <a:solidFill>
                  <a:srgbClr val="FFFFFF"/>
                </a:solidFill>
              </a:rPr>
              <a:t> concerns</a:t>
            </a:r>
            <a:r>
              <a:rPr lang="en-GB" sz="3600" dirty="0">
                <a:solidFill>
                  <a:srgbClr val="FFFFFF"/>
                </a:solidFill>
              </a:rPr>
              <a:t>:</a:t>
            </a:r>
          </a:p>
        </p:txBody>
      </p:sp>
      <p:graphicFrame>
        <p:nvGraphicFramePr>
          <p:cNvPr id="5125" name="Rectangle 3">
            <a:extLst>
              <a:ext uri="{FF2B5EF4-FFF2-40B4-BE49-F238E27FC236}">
                <a16:creationId xmlns:a16="http://schemas.microsoft.com/office/drawing/2014/main" id="{66D04E5B-F33E-4262-AD83-C75CFFC5BE0B}"/>
              </a:ext>
            </a:extLst>
          </p:cNvPr>
          <p:cNvGraphicFramePr>
            <a:graphicFrameLocks noGrp="1"/>
          </p:cNvGraphicFramePr>
          <p:nvPr>
            <p:ph idx="1"/>
            <p:extLst>
              <p:ext uri="{D42A27DB-BD31-4B8C-83A1-F6EECF244321}">
                <p14:modId xmlns:p14="http://schemas.microsoft.com/office/powerpoint/2010/main" val="73586735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47755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dirty="0">
                <a:solidFill>
                  <a:srgbClr val="FFFFFF"/>
                </a:solidFill>
              </a:rPr>
              <a:t>What is a works council?</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dirty="0"/>
              <a:t>“a council composed of both employer and employees convened to discuss matters of common interest concerning a factory, plant, business policy, etc., not covered by regular trade union agreements” </a:t>
            </a:r>
          </a:p>
          <a:p>
            <a:pPr marL="0" indent="0">
              <a:buNone/>
            </a:pPr>
            <a:r>
              <a:rPr lang="en-GB" dirty="0"/>
              <a:t>		</a:t>
            </a:r>
          </a:p>
          <a:p>
            <a:pPr marL="0" indent="0">
              <a:buNone/>
            </a:pPr>
            <a:r>
              <a:rPr lang="en-GB" dirty="0"/>
              <a:t>Plant or enterprise level of participation</a:t>
            </a:r>
          </a:p>
          <a:p>
            <a:pPr marL="0" indent="0">
              <a:buNone/>
            </a:pPr>
            <a:r>
              <a:rPr lang="en-GB" dirty="0"/>
              <a:t>Often used to plug gaps in collective bargaining</a:t>
            </a:r>
          </a:p>
          <a:p>
            <a:endParaRPr lang="en-GB" dirty="0"/>
          </a:p>
          <a:p>
            <a:endParaRPr lang="en-GB" dirty="0"/>
          </a:p>
        </p:txBody>
      </p:sp>
    </p:spTree>
    <p:extLst>
      <p:ext uri="{BB962C8B-B14F-4D97-AF65-F5344CB8AC3E}">
        <p14:creationId xmlns:p14="http://schemas.microsoft.com/office/powerpoint/2010/main" val="22188629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A509F5-F51A-409F-8E9F-0469E49A7E17}"/>
              </a:ext>
            </a:extLst>
          </p:cNvPr>
          <p:cNvSpPr>
            <a:spLocks noGrp="1"/>
          </p:cNvSpPr>
          <p:nvPr>
            <p:ph type="title"/>
          </p:nvPr>
        </p:nvSpPr>
        <p:spPr>
          <a:xfrm>
            <a:off x="686834" y="591344"/>
            <a:ext cx="3200400" cy="5585619"/>
          </a:xfrm>
        </p:spPr>
        <p:txBody>
          <a:bodyPr>
            <a:normAutofit/>
          </a:bodyPr>
          <a:lstStyle/>
          <a:p>
            <a:r>
              <a:rPr lang="en-GB" b="1">
                <a:solidFill>
                  <a:srgbClr val="FFFFFF"/>
                </a:solidFill>
              </a:rPr>
              <a:t>Employee Voice: Outcomes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676237A-F16B-43ED-8E5F-C7AC99998A53}"/>
              </a:ext>
            </a:extLst>
          </p:cNvPr>
          <p:cNvSpPr>
            <a:spLocks noGrp="1"/>
          </p:cNvSpPr>
          <p:nvPr>
            <p:ph idx="1"/>
          </p:nvPr>
        </p:nvSpPr>
        <p:spPr>
          <a:xfrm>
            <a:off x="4447308" y="591344"/>
            <a:ext cx="6906491" cy="5585619"/>
          </a:xfrm>
        </p:spPr>
        <p:txBody>
          <a:bodyPr anchor="ctr">
            <a:normAutofit/>
          </a:bodyPr>
          <a:lstStyle/>
          <a:p>
            <a:r>
              <a:rPr lang="en-GB" dirty="0"/>
              <a:t>Increased employee wellbeing and motivation</a:t>
            </a:r>
          </a:p>
          <a:p>
            <a:r>
              <a:rPr lang="en-GB" dirty="0"/>
              <a:t>More engaged employees</a:t>
            </a:r>
          </a:p>
          <a:p>
            <a:r>
              <a:rPr lang="en-GB" dirty="0"/>
              <a:t>Higher productivity and innovation</a:t>
            </a:r>
          </a:p>
          <a:p>
            <a:r>
              <a:rPr lang="en-GB" dirty="0"/>
              <a:t>Less turnover = greater ROI</a:t>
            </a:r>
          </a:p>
        </p:txBody>
      </p:sp>
    </p:spTree>
    <p:extLst>
      <p:ext uri="{BB962C8B-B14F-4D97-AF65-F5344CB8AC3E}">
        <p14:creationId xmlns:p14="http://schemas.microsoft.com/office/powerpoint/2010/main" val="2294452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2E846-0CA8-4184-886E-693AA3126E88}"/>
              </a:ext>
            </a:extLst>
          </p:cNvPr>
          <p:cNvSpPr>
            <a:spLocks noGrp="1"/>
          </p:cNvSpPr>
          <p:nvPr>
            <p:ph type="title"/>
          </p:nvPr>
        </p:nvSpPr>
        <p:spPr>
          <a:xfrm>
            <a:off x="455815" y="391137"/>
            <a:ext cx="3220329" cy="2027227"/>
          </a:xfrm>
        </p:spPr>
        <p:txBody>
          <a:bodyPr anchor="t">
            <a:normAutofit/>
          </a:bodyPr>
          <a:lstStyle/>
          <a:p>
            <a:r>
              <a:rPr lang="en-GB" sz="5400" b="1" dirty="0"/>
              <a:t>Summary</a:t>
            </a:r>
          </a:p>
        </p:txBody>
      </p:sp>
      <p:graphicFrame>
        <p:nvGraphicFramePr>
          <p:cNvPr id="5" name="Content Placeholder 2">
            <a:extLst>
              <a:ext uri="{FF2B5EF4-FFF2-40B4-BE49-F238E27FC236}">
                <a16:creationId xmlns:a16="http://schemas.microsoft.com/office/drawing/2014/main" id="{32861117-3E46-43E3-AB7B-3ADBB6F42C0A}"/>
              </a:ext>
            </a:extLst>
          </p:cNvPr>
          <p:cNvGraphicFramePr>
            <a:graphicFrameLocks noGrp="1"/>
          </p:cNvGraphicFramePr>
          <p:nvPr>
            <p:ph idx="1"/>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Introducing Employment Relations: Amazon.co.uk: Williams, Steve:  9780198777120: Books">
            <a:extLst>
              <a:ext uri="{FF2B5EF4-FFF2-40B4-BE49-F238E27FC236}">
                <a16:creationId xmlns:a16="http://schemas.microsoft.com/office/drawing/2014/main" id="{FF43EF5A-C5FC-4C47-8E22-0EF56856EBA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79974" y="1494000"/>
            <a:ext cx="3629434" cy="4725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75458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170</TotalTime>
  <Words>11149</Words>
  <Application>Microsoft Office PowerPoint</Application>
  <PresentationFormat>Widescreen</PresentationFormat>
  <Paragraphs>756</Paragraphs>
  <Slides>34</Slides>
  <Notes>28</Notes>
  <HiddenSlides>0</HiddenSlides>
  <MMClips>3</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34</vt:i4>
      </vt:variant>
    </vt:vector>
  </HeadingPairs>
  <TitlesOfParts>
    <vt:vector size="42" baseType="lpstr">
      <vt:lpstr>Arial</vt:lpstr>
      <vt:lpstr>Arial Narrow</vt:lpstr>
      <vt:lpstr>Calibri</vt:lpstr>
      <vt:lpstr>Calibri Light</vt:lpstr>
      <vt:lpstr>Courier New</vt:lpstr>
      <vt:lpstr>Tw Cen MT</vt:lpstr>
      <vt:lpstr>Wingdings</vt:lpstr>
      <vt:lpstr>Office Theme</vt:lpstr>
      <vt:lpstr>Lecture 5  Dr Rachel Cook </vt:lpstr>
      <vt:lpstr>Today</vt:lpstr>
      <vt:lpstr>Definitions of Employee Relations (ER)</vt:lpstr>
      <vt:lpstr>Perspectives on ER</vt:lpstr>
      <vt:lpstr>Perspectives on ER (1)</vt:lpstr>
      <vt:lpstr>Perspectives on ER (2)</vt:lpstr>
      <vt:lpstr>Key actors in the employment relationship</vt:lpstr>
      <vt:lpstr>Employers/Managers</vt:lpstr>
      <vt:lpstr>Management Style</vt:lpstr>
      <vt:lpstr>Employees</vt:lpstr>
      <vt:lpstr>PowerPoint Presentation</vt:lpstr>
      <vt:lpstr>PowerPoint Presentation</vt:lpstr>
      <vt:lpstr>Interests in employment relations</vt:lpstr>
      <vt:lpstr>Historical insight into ER</vt:lpstr>
      <vt:lpstr>Contexts for ER</vt:lpstr>
      <vt:lpstr>PowerPoint Presentation</vt:lpstr>
      <vt:lpstr>Regulating employee relations</vt:lpstr>
      <vt:lpstr>Collective v Individual Bargaining</vt:lpstr>
      <vt:lpstr>Managerial Prerogative</vt:lpstr>
      <vt:lpstr>Involvement and Participation</vt:lpstr>
      <vt:lpstr>Employee Engagement</vt:lpstr>
      <vt:lpstr>Third-part intervention</vt:lpstr>
      <vt:lpstr>ACAS https://www.acas.org.uk/what-we-do</vt:lpstr>
      <vt:lpstr>EHRC https://equalityhumanrights.com/en/about-us/who-we-are</vt:lpstr>
      <vt:lpstr>Industrial action</vt:lpstr>
      <vt:lpstr>The Legal Framework</vt:lpstr>
      <vt:lpstr>Employee voice</vt:lpstr>
      <vt:lpstr>Employee involvement vs. employee participation</vt:lpstr>
      <vt:lpstr>PowerPoint Presentation</vt:lpstr>
      <vt:lpstr>Employee Voice: Typology of Participation</vt:lpstr>
      <vt:lpstr>There are 2 classic ways of ‘voicing’ concerns:</vt:lpstr>
      <vt:lpstr>What is a works council?</vt:lpstr>
      <vt:lpstr>Employee Voice: Outcomes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Cook</dc:creator>
  <cp:lastModifiedBy>Rachel Cook</cp:lastModifiedBy>
  <cp:revision>1</cp:revision>
  <dcterms:created xsi:type="dcterms:W3CDTF">2022-01-11T12:09:28Z</dcterms:created>
  <dcterms:modified xsi:type="dcterms:W3CDTF">2022-02-01T13:10:32Z</dcterms:modified>
</cp:coreProperties>
</file>