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705" r:id="rId2"/>
  </p:sldMasterIdLst>
  <p:notesMasterIdLst>
    <p:notesMasterId r:id="rId19"/>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9144000" cy="5143500" type="screen16x9"/>
  <p:notesSz cx="6858000" cy="9144000"/>
  <p:embeddedFontLst>
    <p:embeddedFont>
      <p:font typeface="DM Sans" pitchFamily="2" charset="77"/>
      <p:regular r:id="rId20"/>
      <p:bold r:id="rId21"/>
      <p:italic r:id="rId22"/>
      <p:boldItalic r:id="rId23"/>
    </p:embeddedFont>
    <p:embeddedFont>
      <p:font typeface="DM Sans Light" pitchFamily="2" charset="77"/>
      <p:regular r:id="rId24"/>
      <p:bold r:id="rId25"/>
      <p:italic r:id="rId26"/>
      <p:boldItalic r:id="rId27"/>
    </p:embeddedFont>
    <p:embeddedFont>
      <p:font typeface="DM Sans SemiBold" pitchFamily="2" charset="77"/>
      <p:regular r:id="rId28"/>
      <p:bold r:id="rId29"/>
      <p:italic r:id="rId30"/>
      <p:boldItalic r:id="rId31"/>
    </p:embeddedFont>
    <p:embeddedFont>
      <p:font typeface="Merriweather" pitchFamily="2" charset="77"/>
      <p:regular r:id="rId32"/>
      <p:bold r:id="rId33"/>
      <p:italic r:id="rId34"/>
      <p:boldItalic r:id="rId35"/>
    </p:embeddedFont>
    <p:embeddedFont>
      <p:font typeface="Newsreader" panose="02000000000000000000" pitchFamily="2" charset="77"/>
      <p:regular r:id="rId36"/>
      <p:bold r:id="rId37"/>
      <p:italic r:id="rId38"/>
      <p:boldItalic r:id="rId39"/>
    </p:embeddedFont>
    <p:embeddedFont>
      <p:font typeface="Newsreader SemiBold" panose="02000000000000000000" pitchFamily="2" charset="77"/>
      <p:regular r:id="rId40"/>
      <p:bold r:id="rId41"/>
      <p:italic r:id="rId42"/>
      <p:boldItalic r:id="rId43"/>
    </p:embeddedFont>
    <p:embeddedFont>
      <p:font typeface="Source Code Pro" panose="020B0509030403020204" pitchFamily="49" charset="0"/>
      <p:regular r:id="rId44"/>
      <p:bold r:id="rId45"/>
      <p:italic r:id="rId46"/>
      <p:boldItalic r:id="rId4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52" roundtripDataSignature="AMtx7mg2YfNMKsrxy0EmO6Q4bOAeCPnqE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7"/>
  </p:normalViewPr>
  <p:slideViewPr>
    <p:cSldViewPr snapToGrid="0">
      <p:cViewPr varScale="1">
        <p:scale>
          <a:sx n="139" d="100"/>
          <a:sy n="139" d="100"/>
        </p:scale>
        <p:origin x="840"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7.fntdata"/><Relationship Id="rId39" Type="http://schemas.openxmlformats.org/officeDocument/2006/relationships/font" Target="fonts/font20.fntdata"/><Relationship Id="rId21" Type="http://schemas.openxmlformats.org/officeDocument/2006/relationships/font" Target="fonts/font2.fntdata"/><Relationship Id="rId34" Type="http://schemas.openxmlformats.org/officeDocument/2006/relationships/font" Target="fonts/font15.fntdata"/><Relationship Id="rId42" Type="http://schemas.openxmlformats.org/officeDocument/2006/relationships/font" Target="fonts/font23.fntdata"/><Relationship Id="rId47" Type="http://schemas.openxmlformats.org/officeDocument/2006/relationships/font" Target="fonts/font28.fntdata"/><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font" Target="fonts/font10.fntdata"/><Relationship Id="rId11" Type="http://schemas.openxmlformats.org/officeDocument/2006/relationships/slide" Target="slides/slide9.xml"/><Relationship Id="rId24" Type="http://schemas.openxmlformats.org/officeDocument/2006/relationships/font" Target="fonts/font5.fntdata"/><Relationship Id="rId32" Type="http://schemas.openxmlformats.org/officeDocument/2006/relationships/font" Target="fonts/font13.fntdata"/><Relationship Id="rId37" Type="http://schemas.openxmlformats.org/officeDocument/2006/relationships/font" Target="fonts/font18.fntdata"/><Relationship Id="rId40" Type="http://schemas.openxmlformats.org/officeDocument/2006/relationships/font" Target="fonts/font21.fntdata"/><Relationship Id="rId45" Type="http://schemas.openxmlformats.org/officeDocument/2006/relationships/font" Target="fonts/font26.fntdata"/><Relationship Id="rId53"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font" Target="fonts/font17.fntdata"/><Relationship Id="rId10" Type="http://schemas.openxmlformats.org/officeDocument/2006/relationships/slide" Target="slides/slide8.xml"/><Relationship Id="rId19" Type="http://schemas.openxmlformats.org/officeDocument/2006/relationships/notesMaster" Target="notesMasters/notesMaster1.xml"/><Relationship Id="rId31" Type="http://schemas.openxmlformats.org/officeDocument/2006/relationships/font" Target="fonts/font12.fntdata"/><Relationship Id="rId44" Type="http://schemas.openxmlformats.org/officeDocument/2006/relationships/font" Target="fonts/font25.fntdata"/><Relationship Id="rId52" Type="http://customschemas.google.com/relationships/presentationmetadata" Target="meta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font" Target="fonts/font16.fntdata"/><Relationship Id="rId43" Type="http://schemas.openxmlformats.org/officeDocument/2006/relationships/font" Target="fonts/font24.fntdata"/><Relationship Id="rId56"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6.fntdata"/><Relationship Id="rId33" Type="http://schemas.openxmlformats.org/officeDocument/2006/relationships/font" Target="fonts/font14.fntdata"/><Relationship Id="rId38" Type="http://schemas.openxmlformats.org/officeDocument/2006/relationships/font" Target="fonts/font19.fntdata"/><Relationship Id="rId46" Type="http://schemas.openxmlformats.org/officeDocument/2006/relationships/font" Target="fonts/font27.fntdata"/><Relationship Id="rId20" Type="http://schemas.openxmlformats.org/officeDocument/2006/relationships/font" Target="fonts/font1.fntdata"/><Relationship Id="rId41" Type="http://schemas.openxmlformats.org/officeDocument/2006/relationships/font" Target="fonts/font22.fntdata"/><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
        <p:cNvGrpSpPr/>
        <p:nvPr/>
      </p:nvGrpSpPr>
      <p:grpSpPr>
        <a:xfrm>
          <a:off x="0" y="0"/>
          <a:ext cx="0" cy="0"/>
          <a:chOff x="0" y="0"/>
          <a:chExt cx="0" cy="0"/>
        </a:xfrm>
      </p:grpSpPr>
      <p:sp>
        <p:nvSpPr>
          <p:cNvPr id="551" name="Google Shape;551;g3a2a923eac0_0_6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552" name="Google Shape;552;g3a2a923eac0_0_6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3"/>
        <p:cNvGrpSpPr/>
        <p:nvPr/>
      </p:nvGrpSpPr>
      <p:grpSpPr>
        <a:xfrm>
          <a:off x="0" y="0"/>
          <a:ext cx="0" cy="0"/>
          <a:chOff x="0" y="0"/>
          <a:chExt cx="0" cy="0"/>
        </a:xfrm>
      </p:grpSpPr>
      <p:sp>
        <p:nvSpPr>
          <p:cNvPr id="564" name="Google Shape;564;g3a2a923eac0_0_6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ISG is a global company that primarily operates in the construction sector. The company has been a highly known brand name within the UK market and is known for developing areas where not only businesses but also the community people can properly develop. Currently, the company has more than 2,800 specialists located all over the world. The culture within ISG is highly fast-paced and driven by innovation (Linkedin, 2018). Therefore, the company emphasizes creativity, improving customer experience, and collaboration. ISG mainly prioritizes offering services that align with what modern life and business operations seek to find. The vision of ISG is to become one of the highly dynamic construction brands across the international market. The company tries to be highly agile and be known for its excellence. The following presentation concerning a business transformation project will be developed to recruit a project manager who will be experienced in affordable housing. This way, it ensures that the given project is not just sustainable but also focused on community development and can deliver the expected outcomes.</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
        <p:nvSpPr>
          <p:cNvPr id="565" name="Google Shape;565;g3a2a923eac0_0_6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8"/>
        <p:cNvGrpSpPr/>
        <p:nvPr/>
      </p:nvGrpSpPr>
      <p:grpSpPr>
        <a:xfrm>
          <a:off x="0" y="0"/>
          <a:ext cx="0" cy="0"/>
          <a:chOff x="0" y="0"/>
          <a:chExt cx="0" cy="0"/>
        </a:xfrm>
      </p:grpSpPr>
      <p:sp>
        <p:nvSpPr>
          <p:cNvPr id="579" name="Google Shape;579;g3a2a923eac0_0_64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Recruitment process within ISG is developed in such a way so that the employment is given to the right candidate within the suitable timeline. Recruitment starts with strategic planning and job analysis (‌Susanti,Wiyanto and Wahidaya, 2022). This is generally done to recognize what are the requirements of the special project. After this, ISG designs several job descriptions that properly outline what the job demands and specifications for the required individual. The selection procedure is highly systematic within ISG and it includes advertisements, screening, interviews, and assessments to become consistent and fair in the overall process. Onboarding allows the selected candidate, which in this case would be a project manager, to align with what the culture of ISG stands for and the expected outcomes of the project.</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
        <p:nvSpPr>
          <p:cNvPr id="580" name="Google Shape;580;g3a2a923eac0_0_6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9"/>
        <p:cNvGrpSpPr/>
        <p:nvPr/>
      </p:nvGrpSpPr>
      <p:grpSpPr>
        <a:xfrm>
          <a:off x="0" y="0"/>
          <a:ext cx="0" cy="0"/>
          <a:chOff x="0" y="0"/>
          <a:chExt cx="0" cy="0"/>
        </a:xfrm>
      </p:grpSpPr>
      <p:sp>
        <p:nvSpPr>
          <p:cNvPr id="590" name="Google Shape;590;g3a2a923eac0_0_65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At ISG, recruitment generally initiates using a complete job analysis. This helps identify what would be the duties and roles played by the project manager. This could be ranging from making budgets to making schedules for coordinating the team members (Kim et al., 2022). For project managers, job analysis generally would include assessing how they perform in managerial, technical and interpersonal aspects, while engaging in projects like affordable housing projects.</a:t>
            </a:r>
            <a:endParaRPr sz="1200" b="1">
              <a:solidFill>
                <a:schemeClr val="dk1"/>
              </a:solidFill>
              <a:latin typeface="Times New Roman"/>
              <a:ea typeface="Times New Roman"/>
              <a:cs typeface="Times New Roman"/>
              <a:sym typeface="Times New Roman"/>
            </a:endParaRPr>
          </a:p>
        </p:txBody>
      </p:sp>
      <p:sp>
        <p:nvSpPr>
          <p:cNvPr id="591" name="Google Shape;591;g3a2a923eac0_0_6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9"/>
        <p:cNvGrpSpPr/>
        <p:nvPr/>
      </p:nvGrpSpPr>
      <p:grpSpPr>
        <a:xfrm>
          <a:off x="0" y="0"/>
          <a:ext cx="0" cy="0"/>
          <a:chOff x="0" y="0"/>
          <a:chExt cx="0" cy="0"/>
        </a:xfrm>
      </p:grpSpPr>
      <p:sp>
        <p:nvSpPr>
          <p:cNvPr id="600" name="Google Shape;600;g3a2a923eac0_0_76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Job description basically means every duty that is associated with the job role of project manager (Vernau et al., 2021). This could be including regulatory compliance or leading projects or managing stakeholders. Additionally, for project managers, it would mean how effective they are in delivering projects and maintaining quality throughout all while ensuring that the project remains affordable yet profitable.</a:t>
            </a:r>
            <a:endParaRPr sz="1200" b="1">
              <a:solidFill>
                <a:schemeClr val="dk1"/>
              </a:solidFill>
              <a:latin typeface="Times New Roman"/>
              <a:ea typeface="Times New Roman"/>
              <a:cs typeface="Times New Roman"/>
              <a:sym typeface="Times New Roman"/>
            </a:endParaRPr>
          </a:p>
        </p:txBody>
      </p:sp>
      <p:sp>
        <p:nvSpPr>
          <p:cNvPr id="601" name="Google Shape;601;g3a2a923eac0_0_7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9"/>
        <p:cNvGrpSpPr/>
        <p:nvPr/>
      </p:nvGrpSpPr>
      <p:grpSpPr>
        <a:xfrm>
          <a:off x="0" y="0"/>
          <a:ext cx="0" cy="0"/>
          <a:chOff x="0" y="0"/>
          <a:chExt cx="0" cy="0"/>
        </a:xfrm>
      </p:grpSpPr>
      <p:sp>
        <p:nvSpPr>
          <p:cNvPr id="610" name="Google Shape;610;g3a2a923eac0_0_77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Clr>
                <a:schemeClr val="dk1"/>
              </a:buClr>
              <a:buSzPts val="1100"/>
              <a:buFont typeface="Times New Roman"/>
              <a:buChar char="●"/>
            </a:pPr>
            <a:r>
              <a:rPr lang="en">
                <a:solidFill>
                  <a:schemeClr val="dk1"/>
                </a:solidFill>
                <a:latin typeface="Times New Roman"/>
                <a:ea typeface="Times New Roman"/>
                <a:cs typeface="Times New Roman"/>
                <a:sym typeface="Times New Roman"/>
              </a:rPr>
              <a:t>Person Specification showcases required competencies and skills (</a:t>
            </a:r>
            <a:r>
              <a:rPr lang="en">
                <a:solidFill>
                  <a:schemeClr val="dk1"/>
                </a:solidFill>
                <a:highlight>
                  <a:srgbClr val="FFFFFF"/>
                </a:highlight>
                <a:latin typeface="Times New Roman"/>
                <a:ea typeface="Times New Roman"/>
                <a:cs typeface="Times New Roman"/>
                <a:sym typeface="Times New Roman"/>
              </a:rPr>
              <a:t>Vernau </a:t>
            </a:r>
            <a:r>
              <a:rPr lang="en" i="1">
                <a:solidFill>
                  <a:schemeClr val="dk1"/>
                </a:solidFill>
                <a:highlight>
                  <a:srgbClr val="FFFFFF"/>
                </a:highlight>
                <a:latin typeface="Times New Roman"/>
                <a:ea typeface="Times New Roman"/>
                <a:cs typeface="Times New Roman"/>
                <a:sym typeface="Times New Roman"/>
              </a:rPr>
              <a:t>et al</a:t>
            </a:r>
            <a:r>
              <a:rPr lang="en">
                <a:solidFill>
                  <a:schemeClr val="dk1"/>
                </a:solidFill>
                <a:highlight>
                  <a:srgbClr val="FFFFFF"/>
                </a:highlight>
                <a:latin typeface="Times New Roman"/>
                <a:ea typeface="Times New Roman"/>
                <a:cs typeface="Times New Roman"/>
                <a:sym typeface="Times New Roman"/>
              </a:rPr>
              <a:t>., 2021</a:t>
            </a:r>
            <a:r>
              <a:rPr lang="en">
                <a:solidFill>
                  <a:schemeClr val="dk1"/>
                </a:solidFill>
                <a:latin typeface="Times New Roman"/>
                <a:ea typeface="Times New Roman"/>
                <a:cs typeface="Times New Roman"/>
                <a:sym typeface="Times New Roman"/>
              </a:rPr>
              <a:t>).</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a:solidFill>
                  <a:schemeClr val="dk1"/>
                </a:solidFill>
                <a:latin typeface="Times New Roman"/>
                <a:ea typeface="Times New Roman"/>
                <a:cs typeface="Times New Roman"/>
                <a:sym typeface="Times New Roman"/>
              </a:rPr>
              <a:t>Person specification is basically nothing but what the required competencies and qualifications of the candidate should be. Several criteria are required when it comes to being a project manager. Some critical requirements are:</a:t>
            </a:r>
            <a:endParaRPr>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a:solidFill>
                  <a:schemeClr val="dk1"/>
                </a:solidFill>
                <a:latin typeface="Times New Roman"/>
                <a:ea typeface="Times New Roman"/>
                <a:cs typeface="Times New Roman"/>
                <a:sym typeface="Times New Roman"/>
              </a:rPr>
              <a:t>Having at least 4 years of experience in project management.</a:t>
            </a:r>
            <a:endParaRPr>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a:solidFill>
                  <a:schemeClr val="dk1"/>
                </a:solidFill>
                <a:latin typeface="Times New Roman"/>
                <a:ea typeface="Times New Roman"/>
                <a:cs typeface="Times New Roman"/>
                <a:sym typeface="Times New Roman"/>
              </a:rPr>
              <a:t>Having a bachelor’s degree related to business management or similar field.</a:t>
            </a:r>
            <a:endParaRPr>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a:solidFill>
                  <a:schemeClr val="dk1"/>
                </a:solidFill>
                <a:latin typeface="Times New Roman"/>
                <a:ea typeface="Times New Roman"/>
                <a:cs typeface="Times New Roman"/>
                <a:sym typeface="Times New Roman"/>
              </a:rPr>
              <a:t>Efficient in communication, leadership and digital literacy. </a:t>
            </a:r>
            <a:endParaRPr>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a:solidFill>
                  <a:schemeClr val="dk1"/>
                </a:solidFill>
                <a:latin typeface="Times New Roman"/>
                <a:ea typeface="Times New Roman"/>
                <a:cs typeface="Times New Roman"/>
                <a:sym typeface="Times New Roman"/>
              </a:rPr>
              <a:t>Efficient enough to manage projects successfully,</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a:solidFill>
                  <a:schemeClr val="dk1"/>
                </a:solidFill>
                <a:latin typeface="Times New Roman"/>
                <a:ea typeface="Times New Roman"/>
                <a:cs typeface="Times New Roman"/>
                <a:sym typeface="Times New Roman"/>
              </a:rPr>
              <a:t>There are also several requirements that would make the application for project manager even more attractive. These include:</a:t>
            </a:r>
            <a:endParaRPr>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a:solidFill>
                  <a:schemeClr val="dk1"/>
                </a:solidFill>
                <a:latin typeface="Times New Roman"/>
                <a:ea typeface="Times New Roman"/>
                <a:cs typeface="Times New Roman"/>
                <a:sym typeface="Times New Roman"/>
              </a:rPr>
              <a:t>Experience in affordable housing project,</a:t>
            </a:r>
            <a:endParaRPr>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a:solidFill>
                  <a:schemeClr val="dk1"/>
                </a:solidFill>
                <a:latin typeface="Times New Roman"/>
                <a:ea typeface="Times New Roman"/>
                <a:cs typeface="Times New Roman"/>
                <a:sym typeface="Times New Roman"/>
              </a:rPr>
              <a:t>Experience in sustainability.</a:t>
            </a:r>
            <a:endParaRPr>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a:solidFill>
                  <a:schemeClr val="dk1"/>
                </a:solidFill>
                <a:latin typeface="Times New Roman"/>
                <a:ea typeface="Times New Roman"/>
                <a:cs typeface="Times New Roman"/>
                <a:sym typeface="Times New Roman"/>
              </a:rPr>
              <a:t>Accredited to certifications like PRINCE2</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
        <p:nvSpPr>
          <p:cNvPr id="611" name="Google Shape;611;g3a2a923eac0_0_7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9"/>
        <p:cNvGrpSpPr/>
        <p:nvPr/>
      </p:nvGrpSpPr>
      <p:grpSpPr>
        <a:xfrm>
          <a:off x="0" y="0"/>
          <a:ext cx="0" cy="0"/>
          <a:chOff x="0" y="0"/>
          <a:chExt cx="0" cy="0"/>
        </a:xfrm>
      </p:grpSpPr>
      <p:sp>
        <p:nvSpPr>
          <p:cNvPr id="620" name="Google Shape;620;g3a2a923eac0_0_66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phone screening interview is the initial process of the many interviews to be followed. These types of interviews are generally short in time and require around 15 minutes of time of the candidate as well as the interviewer. Here the HR mainly tries to go through what the basic qualifications of the candidate are along with their availability (Lindsay, 2022). This process is highly cost effective and it does not require face-to-face meeting and any candidates that do not meet the requirements could be filtered out effectively. Generally, the questions emphasize on what experience the candidates have, what makes them interested towards ISG and understanding their experience towards affordable housing. Candidates that are successful in highlighting open communication and authentic motivation are taken to the next stage.</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sz="1200" b="1">
              <a:solidFill>
                <a:schemeClr val="dk1"/>
              </a:solidFill>
              <a:latin typeface="Times New Roman"/>
              <a:ea typeface="Times New Roman"/>
              <a:cs typeface="Times New Roman"/>
              <a:sym typeface="Times New Roman"/>
            </a:endParaRPr>
          </a:p>
        </p:txBody>
      </p:sp>
      <p:sp>
        <p:nvSpPr>
          <p:cNvPr id="621" name="Google Shape;621;g3a2a923eac0_0_6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8"/>
        <p:cNvGrpSpPr/>
        <p:nvPr/>
      </p:nvGrpSpPr>
      <p:grpSpPr>
        <a:xfrm>
          <a:off x="0" y="0"/>
          <a:ext cx="0" cy="0"/>
          <a:chOff x="0" y="0"/>
          <a:chExt cx="0" cy="0"/>
        </a:xfrm>
      </p:grpSpPr>
      <p:sp>
        <p:nvSpPr>
          <p:cNvPr id="629" name="Google Shape;62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30" name="Google Shape;63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Video//online interviews are when there is an indirection interaction between candidates and the interviewer using online platforms. The primary aim of using this mode of interview is to get a general assessment of how ready an applicant conjuring project management is (Traynor et al., 2022). If they fit the criteria of the interviewer on several  ground like communication, technical competency and professionalism, they are passed to other round of interviews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5"/>
        <p:cNvGrpSpPr/>
        <p:nvPr/>
      </p:nvGrpSpPr>
      <p:grpSpPr>
        <a:xfrm>
          <a:off x="0" y="0"/>
          <a:ext cx="0" cy="0"/>
          <a:chOff x="0" y="0"/>
          <a:chExt cx="0" cy="0"/>
        </a:xfrm>
      </p:grpSpPr>
      <p:sp>
        <p:nvSpPr>
          <p:cNvPr id="636" name="Google Shape;636;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37" name="Google Shape;637;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
                <a:solidFill>
                  <a:schemeClr val="dk1"/>
                </a:solidFill>
              </a:rPr>
              <a:t>Generally, the name suggests what kind of interview is actually carried out. For proper understanding, this type of interview helps evaluate effective candidates for a certain role, which in this case would be for project managers. In such interviews, questions governing themes like collaboration, leadership, budgeting and problem-solving are common (Kessler, 2025).</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5"/>
        <p:cNvGrpSpPr/>
        <p:nvPr/>
      </p:nvGrpSpPr>
      <p:grpSpPr>
        <a:xfrm>
          <a:off x="0" y="0"/>
          <a:ext cx="0" cy="0"/>
          <a:chOff x="0" y="0"/>
          <a:chExt cx="0" cy="0"/>
        </a:xfrm>
      </p:grpSpPr>
      <p:sp>
        <p:nvSpPr>
          <p:cNvPr id="646" name="Google Shape;64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7" name="Google Shape;64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Probing questions are very detailed ones that allow the candidates to draw from their previous experiences and show how they have managed to deal with several project challenges like delays and maintaining composure within the team (Abou-Hanna et al., 2021). Therefore, using probing questions means that the respondents have to think deeply and in detail about what their response is about. In a sense, probing questions could be used by interviewers to understand how much of a critical thinker the candidate really is.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2"/>
        <p:cNvGrpSpPr/>
        <p:nvPr/>
      </p:nvGrpSpPr>
      <p:grpSpPr>
        <a:xfrm>
          <a:off x="0" y="0"/>
          <a:ext cx="0" cy="0"/>
          <a:chOff x="0" y="0"/>
          <a:chExt cx="0" cy="0"/>
        </a:xfrm>
      </p:grpSpPr>
      <p:sp>
        <p:nvSpPr>
          <p:cNvPr id="653" name="Google Shape;653;g3a2a923eac0_0_7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54" name="Google Shape;654;g3a2a923eac0_0_78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Leading questions are the type of questions that are generally associated with a certain context (Cairns-Lee, Lawley and Tosey,  2022). In simple words, it directs the prospective candidates to show their understanding of different contexts like teamwork or sustainability. These types of questions are generally problematic for the interviewee mainly due to the fact that there is a certain kind of answer expected by the interviewer. Simply saying, for example, questions like “You are dissatisfied with your current employer, aren’t you” is where the respondents are subconsciously influenced to say the desired answer which in this case is “yes”.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9"/>
        <p:cNvGrpSpPr/>
        <p:nvPr/>
      </p:nvGrpSpPr>
      <p:grpSpPr>
        <a:xfrm>
          <a:off x="0" y="0"/>
          <a:ext cx="0" cy="0"/>
          <a:chOff x="0" y="0"/>
          <a:chExt cx="0" cy="0"/>
        </a:xfrm>
      </p:grpSpPr>
      <p:sp>
        <p:nvSpPr>
          <p:cNvPr id="660" name="Google Shape;660;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1" name="Google Shape;661;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There is the Socratic approach towards questioning that generally deals with why, how, and what (Neenan, 2021). This type of question primarily tries to understand how reasonable the candidates are and along with that assess their problem-solving capabilities. Basically, the socratic way of questioning is open and reflective in the sense that it requires the respondents to be reasonable with their answers. Such questions required the candidates to go through their ideas, beliefs and assess evidence rationally.</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6"/>
        <p:cNvGrpSpPr/>
        <p:nvPr/>
      </p:nvGrpSpPr>
      <p:grpSpPr>
        <a:xfrm>
          <a:off x="0" y="0"/>
          <a:ext cx="0" cy="0"/>
          <a:chOff x="0" y="0"/>
          <a:chExt cx="0" cy="0"/>
        </a:xfrm>
      </p:grpSpPr>
      <p:sp>
        <p:nvSpPr>
          <p:cNvPr id="667" name="Google Shape;667;g3a2a923eac0_0_7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8" name="Google Shape;668;g3a2a923eac0_0_78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approach of face-to-face interviews is possibly the best way of understanding what the candidates bring to the table for ISG. Interviewers generally conduct hour-long interview sessions to evaluate how different capabilities of the candidates are. This includes assessing their leadership, collaboration, decision-making, critical thinking, and how they align with the values of the business. Generally, there is a panel of interviewers that not only emphasizes on communication cues but also how the candidate communicates with the panel in a non-verbal way using their body language or the way they maintain eye contact (Proost, Germeys and Vanderstukken, 2021). On the other hand, the online interview is a type where the interviewer evaluates the prospective candidates in a much more detailed manner. It includes using online software like Microsoft Teams or Zoom. Using these software, interviewers could properly assess how the rate of communication is of the candidates along with their leadership abilities and professionalism. Concerning the job role of project manager, in this stage, questions would generally include about various challenges that a project manager faces and how the candidate could address them (De Villiers, Farooq and Molinari, 2022).</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3"/>
        <p:cNvGrpSpPr/>
        <p:nvPr/>
      </p:nvGrpSpPr>
      <p:grpSpPr>
        <a:xfrm>
          <a:off x="0" y="0"/>
          <a:ext cx="0" cy="0"/>
          <a:chOff x="0" y="0"/>
          <a:chExt cx="0" cy="0"/>
        </a:xfrm>
      </p:grpSpPr>
      <p:sp>
        <p:nvSpPr>
          <p:cNvPr id="674" name="Google Shape;674;g3a2a923eac0_0_7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75" name="Google Shape;675;g3a2a923eac0_0_79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Both face-to-face interviews and online interviews have their own type of benefits along with limitations. For instance, face-to-face sessions help in developing stronger rapport with the candidates. Along with that, interviews have the ability to pay attention to the non-verbal attitudes and behaviours of the candidates, which are key in understanding their leadership capabilities. On the other hand, online sessions generally have limited ability to assess the candidates' potential (Lobe, Morgan and Hoffman, 2022). However, it brings flexibility, better accessibility, and reduced cost. While each of them have their own pros and cons, for ISG, using the hybrid approach for the project manager that integrates both the online and face-to-face sessions would be very apt. Using this collective integration of the interviewing sessions, ISG could use online sessions in the initial stages of interviewing and place face-to-face interviews for the final assessments.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0"/>
        <p:cNvGrpSpPr/>
        <p:nvPr/>
      </p:nvGrpSpPr>
      <p:grpSpPr>
        <a:xfrm>
          <a:off x="0" y="0"/>
          <a:ext cx="0" cy="0"/>
          <a:chOff x="0" y="0"/>
          <a:chExt cx="0" cy="0"/>
        </a:xfrm>
      </p:grpSpPr>
      <p:sp>
        <p:nvSpPr>
          <p:cNvPr id="681" name="Google Shape;681;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82" name="Google Shape;682;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The recruitment that ISG approaches is currently inclusive of every possible element that a recruitment process has. However, the presentation has introduced a combined approach of conducting research leveraging not one but three types of interviews efforts. Additionally, the presentation revealed how different forms of questioning like Socratic, leading and probing would suffice when it comes to assessing the abilities of the candidates. Overall, the role of Project Manager within ISG could be selected with utmost quality and efficacy is the suggested practices are integrated within the company.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7"/>
        <p:cNvGrpSpPr/>
        <p:nvPr/>
      </p:nvGrpSpPr>
      <p:grpSpPr>
        <a:xfrm>
          <a:off x="0" y="0"/>
          <a:ext cx="0" cy="0"/>
          <a:chOff x="0" y="0"/>
          <a:chExt cx="0" cy="0"/>
        </a:xfrm>
      </p:grpSpPr>
      <p:sp>
        <p:nvSpPr>
          <p:cNvPr id="688" name="Google Shape;688;g3a2a923eac0_0_669: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9" name="Google Shape;689;g3a2a923eac0_0_6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over">
  <p:cSld name="CUSTOM_7_1_1_1_1_1_1_1_1_1_1_1_1_1_1_1_1">
    <p:bg>
      <p:bgPr>
        <a:solidFill>
          <a:schemeClr val="lt1"/>
        </a:solidFill>
        <a:effectLst/>
      </p:bgPr>
    </p:bg>
    <p:spTree>
      <p:nvGrpSpPr>
        <p:cNvPr id="1" name="Shape 9"/>
        <p:cNvGrpSpPr/>
        <p:nvPr/>
      </p:nvGrpSpPr>
      <p:grpSpPr>
        <a:xfrm>
          <a:off x="0" y="0"/>
          <a:ext cx="0" cy="0"/>
          <a:chOff x="0" y="0"/>
          <a:chExt cx="0" cy="0"/>
        </a:xfrm>
      </p:grpSpPr>
      <p:sp>
        <p:nvSpPr>
          <p:cNvPr id="10" name="Google Shape;10;g3a2a923eac0_0_4"/>
          <p:cNvSpPr>
            <a:spLocks noGrp="1"/>
          </p:cNvSpPr>
          <p:nvPr>
            <p:ph type="pic" idx="2"/>
          </p:nvPr>
        </p:nvSpPr>
        <p:spPr>
          <a:xfrm>
            <a:off x="4587725" y="-8750"/>
            <a:ext cx="4572000" cy="5152200"/>
          </a:xfrm>
          <a:prstGeom prst="rect">
            <a:avLst/>
          </a:prstGeom>
          <a:noFill/>
          <a:ln>
            <a:noFill/>
          </a:ln>
        </p:spPr>
      </p:sp>
      <p:sp>
        <p:nvSpPr>
          <p:cNvPr id="11" name="Google Shape;11;g3a2a923eac0_0_4"/>
          <p:cNvSpPr txBox="1">
            <a:spLocks noGrp="1"/>
          </p:cNvSpPr>
          <p:nvPr>
            <p:ph type="title"/>
          </p:nvPr>
        </p:nvSpPr>
        <p:spPr>
          <a:xfrm>
            <a:off x="361975" y="923525"/>
            <a:ext cx="3860100" cy="587700"/>
          </a:xfrm>
          <a:prstGeom prst="rect">
            <a:avLst/>
          </a:prstGeom>
          <a:noFill/>
          <a:ln>
            <a:noFill/>
          </a:ln>
        </p:spPr>
        <p:txBody>
          <a:bodyPr spcFirstLastPara="1" wrap="square" lIns="91425" tIns="91425" rIns="91425" bIns="91425" anchor="t" anchorCtr="0">
            <a:noAutofit/>
          </a:bodyPr>
          <a:lstStyle>
            <a:lvl1pPr lvl="0" algn="ctr">
              <a:lnSpc>
                <a:spcPct val="80000"/>
              </a:lnSpc>
              <a:spcBef>
                <a:spcPts val="0"/>
              </a:spcBef>
              <a:spcAft>
                <a:spcPts val="0"/>
              </a:spcAft>
              <a:buSzPts val="3000"/>
              <a:buNone/>
              <a:defRPr sz="4200">
                <a:solidFill>
                  <a:schemeClr val="dk1"/>
                </a:solidFill>
              </a:defRPr>
            </a:lvl1pPr>
            <a:lvl2pPr lvl="1" algn="ctr">
              <a:lnSpc>
                <a:spcPct val="115000"/>
              </a:lnSpc>
              <a:spcBef>
                <a:spcPts val="0"/>
              </a:spcBef>
              <a:spcAft>
                <a:spcPts val="0"/>
              </a:spcAft>
              <a:buSzPts val="1400"/>
              <a:buNone/>
              <a:defRPr>
                <a:solidFill>
                  <a:schemeClr val="dk1"/>
                </a:solidFill>
              </a:defRPr>
            </a:lvl2pPr>
            <a:lvl3pPr lvl="2" algn="ctr">
              <a:lnSpc>
                <a:spcPct val="115000"/>
              </a:lnSpc>
              <a:spcBef>
                <a:spcPts val="0"/>
              </a:spcBef>
              <a:spcAft>
                <a:spcPts val="0"/>
              </a:spcAft>
              <a:buSzPts val="1400"/>
              <a:buNone/>
              <a:defRPr>
                <a:solidFill>
                  <a:schemeClr val="dk1"/>
                </a:solidFill>
              </a:defRPr>
            </a:lvl3pPr>
            <a:lvl4pPr lvl="3" algn="ctr">
              <a:lnSpc>
                <a:spcPct val="115000"/>
              </a:lnSpc>
              <a:spcBef>
                <a:spcPts val="0"/>
              </a:spcBef>
              <a:spcAft>
                <a:spcPts val="0"/>
              </a:spcAft>
              <a:buSzPts val="1400"/>
              <a:buNone/>
              <a:defRPr>
                <a:solidFill>
                  <a:schemeClr val="dk1"/>
                </a:solidFill>
              </a:defRPr>
            </a:lvl4pPr>
            <a:lvl5pPr lvl="4" algn="ctr">
              <a:lnSpc>
                <a:spcPct val="115000"/>
              </a:lnSpc>
              <a:spcBef>
                <a:spcPts val="0"/>
              </a:spcBef>
              <a:spcAft>
                <a:spcPts val="0"/>
              </a:spcAft>
              <a:buSzPts val="1400"/>
              <a:buNone/>
              <a:defRPr>
                <a:solidFill>
                  <a:schemeClr val="dk1"/>
                </a:solidFill>
              </a:defRPr>
            </a:lvl5pPr>
            <a:lvl6pPr lvl="5" algn="ctr">
              <a:lnSpc>
                <a:spcPct val="115000"/>
              </a:lnSpc>
              <a:spcBef>
                <a:spcPts val="0"/>
              </a:spcBef>
              <a:spcAft>
                <a:spcPts val="0"/>
              </a:spcAft>
              <a:buSzPts val="1400"/>
              <a:buNone/>
              <a:defRPr>
                <a:solidFill>
                  <a:schemeClr val="dk1"/>
                </a:solidFill>
              </a:defRPr>
            </a:lvl6pPr>
            <a:lvl7pPr lvl="6" algn="ctr">
              <a:lnSpc>
                <a:spcPct val="115000"/>
              </a:lnSpc>
              <a:spcBef>
                <a:spcPts val="0"/>
              </a:spcBef>
              <a:spcAft>
                <a:spcPts val="0"/>
              </a:spcAft>
              <a:buSzPts val="1400"/>
              <a:buNone/>
              <a:defRPr>
                <a:solidFill>
                  <a:schemeClr val="dk1"/>
                </a:solidFill>
              </a:defRPr>
            </a:lvl7pPr>
            <a:lvl8pPr lvl="7" algn="ctr">
              <a:lnSpc>
                <a:spcPct val="115000"/>
              </a:lnSpc>
              <a:spcBef>
                <a:spcPts val="0"/>
              </a:spcBef>
              <a:spcAft>
                <a:spcPts val="0"/>
              </a:spcAft>
              <a:buSzPts val="1400"/>
              <a:buNone/>
              <a:defRPr>
                <a:solidFill>
                  <a:schemeClr val="dk1"/>
                </a:solidFill>
              </a:defRPr>
            </a:lvl8pPr>
            <a:lvl9pPr lvl="8" algn="ctr">
              <a:lnSpc>
                <a:spcPct val="115000"/>
              </a:lnSpc>
              <a:spcBef>
                <a:spcPts val="0"/>
              </a:spcBef>
              <a:spcAft>
                <a:spcPts val="0"/>
              </a:spcAft>
              <a:buSzPts val="1400"/>
              <a:buNone/>
              <a:defRPr>
                <a:solidFill>
                  <a:schemeClr val="dk1"/>
                </a:solidFill>
              </a:defRPr>
            </a:lvl9pPr>
          </a:lstStyle>
          <a:p>
            <a:endParaRPr/>
          </a:p>
        </p:txBody>
      </p:sp>
      <p:sp>
        <p:nvSpPr>
          <p:cNvPr id="12" name="Google Shape;12;g3a2a923eac0_0_4"/>
          <p:cNvSpPr txBox="1">
            <a:spLocks noGrp="1"/>
          </p:cNvSpPr>
          <p:nvPr>
            <p:ph type="subTitle" idx="1"/>
          </p:nvPr>
        </p:nvSpPr>
        <p:spPr>
          <a:xfrm>
            <a:off x="361975" y="255533"/>
            <a:ext cx="3860100" cy="3774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400"/>
              <a:buFont typeface="Newsreader"/>
              <a:buNone/>
              <a:defRPr>
                <a:solidFill>
                  <a:schemeClr val="dk1"/>
                </a:solidFill>
              </a:defRPr>
            </a:lvl2pPr>
            <a:lvl3pPr lvl="2" algn="l">
              <a:lnSpc>
                <a:spcPct val="115000"/>
              </a:lnSpc>
              <a:spcBef>
                <a:spcPts val="0"/>
              </a:spcBef>
              <a:spcAft>
                <a:spcPts val="0"/>
              </a:spcAft>
              <a:buClr>
                <a:schemeClr val="dk1"/>
              </a:buClr>
              <a:buSzPts val="1400"/>
              <a:buFont typeface="Newsreader"/>
              <a:buNone/>
              <a:defRPr>
                <a:solidFill>
                  <a:schemeClr val="dk1"/>
                </a:solidFill>
              </a:defRPr>
            </a:lvl3pPr>
            <a:lvl4pPr lvl="3" algn="l">
              <a:lnSpc>
                <a:spcPct val="115000"/>
              </a:lnSpc>
              <a:spcBef>
                <a:spcPts val="0"/>
              </a:spcBef>
              <a:spcAft>
                <a:spcPts val="0"/>
              </a:spcAft>
              <a:buClr>
                <a:schemeClr val="dk1"/>
              </a:buClr>
              <a:buSzPts val="1400"/>
              <a:buFont typeface="Newsreader"/>
              <a:buNone/>
              <a:defRPr>
                <a:solidFill>
                  <a:schemeClr val="dk1"/>
                </a:solidFill>
              </a:defRPr>
            </a:lvl4pPr>
            <a:lvl5pPr lvl="4" algn="l">
              <a:lnSpc>
                <a:spcPct val="115000"/>
              </a:lnSpc>
              <a:spcBef>
                <a:spcPts val="0"/>
              </a:spcBef>
              <a:spcAft>
                <a:spcPts val="0"/>
              </a:spcAft>
              <a:buClr>
                <a:schemeClr val="dk1"/>
              </a:buClr>
              <a:buSzPts val="1400"/>
              <a:buFont typeface="Newsreader"/>
              <a:buNone/>
              <a:defRPr>
                <a:solidFill>
                  <a:schemeClr val="dk1"/>
                </a:solidFill>
              </a:defRPr>
            </a:lvl5pPr>
            <a:lvl6pPr lvl="5" algn="l">
              <a:lnSpc>
                <a:spcPct val="115000"/>
              </a:lnSpc>
              <a:spcBef>
                <a:spcPts val="0"/>
              </a:spcBef>
              <a:spcAft>
                <a:spcPts val="0"/>
              </a:spcAft>
              <a:buClr>
                <a:schemeClr val="dk1"/>
              </a:buClr>
              <a:buSzPts val="1400"/>
              <a:buFont typeface="Newsreader"/>
              <a:buNone/>
              <a:defRPr>
                <a:solidFill>
                  <a:schemeClr val="dk1"/>
                </a:solidFill>
              </a:defRPr>
            </a:lvl6pPr>
            <a:lvl7pPr lvl="6" algn="l">
              <a:lnSpc>
                <a:spcPct val="115000"/>
              </a:lnSpc>
              <a:spcBef>
                <a:spcPts val="0"/>
              </a:spcBef>
              <a:spcAft>
                <a:spcPts val="0"/>
              </a:spcAft>
              <a:buClr>
                <a:schemeClr val="dk1"/>
              </a:buClr>
              <a:buSzPts val="1400"/>
              <a:buFont typeface="Newsreader"/>
              <a:buNone/>
              <a:defRPr>
                <a:solidFill>
                  <a:schemeClr val="dk1"/>
                </a:solidFill>
              </a:defRPr>
            </a:lvl7pPr>
            <a:lvl8pPr lvl="7" algn="l">
              <a:lnSpc>
                <a:spcPct val="115000"/>
              </a:lnSpc>
              <a:spcBef>
                <a:spcPts val="0"/>
              </a:spcBef>
              <a:spcAft>
                <a:spcPts val="0"/>
              </a:spcAft>
              <a:buClr>
                <a:schemeClr val="dk1"/>
              </a:buClr>
              <a:buSzPts val="1400"/>
              <a:buFont typeface="Newsreader"/>
              <a:buNone/>
              <a:defRPr>
                <a:solidFill>
                  <a:schemeClr val="dk1"/>
                </a:solidFill>
              </a:defRPr>
            </a:lvl8pPr>
            <a:lvl9pPr lvl="8" algn="l">
              <a:lnSpc>
                <a:spcPct val="115000"/>
              </a:lnSpc>
              <a:spcBef>
                <a:spcPts val="0"/>
              </a:spcBef>
              <a:spcAft>
                <a:spcPts val="0"/>
              </a:spcAft>
              <a:buClr>
                <a:schemeClr val="dk1"/>
              </a:buClr>
              <a:buSzPts val="1400"/>
              <a:buFont typeface="Newsreader"/>
              <a:buNone/>
              <a:defRPr>
                <a:solidFill>
                  <a:schemeClr val="dk1"/>
                </a:solidFill>
              </a:defRPr>
            </a:lvl9pPr>
          </a:lstStyle>
          <a:p>
            <a:endParaRPr/>
          </a:p>
        </p:txBody>
      </p:sp>
      <p:sp>
        <p:nvSpPr>
          <p:cNvPr id="13" name="Google Shape;13;g3a2a923eac0_0_4"/>
          <p:cNvSpPr txBox="1">
            <a:spLocks noGrp="1"/>
          </p:cNvSpPr>
          <p:nvPr>
            <p:ph type="body" idx="3"/>
          </p:nvPr>
        </p:nvSpPr>
        <p:spPr>
          <a:xfrm>
            <a:off x="547575" y="3337797"/>
            <a:ext cx="3492600" cy="1327500"/>
          </a:xfrm>
          <a:prstGeom prst="rect">
            <a:avLst/>
          </a:prstGeom>
          <a:noFill/>
          <a:ln>
            <a:noFill/>
          </a:ln>
        </p:spPr>
        <p:txBody>
          <a:bodyPr spcFirstLastPara="1" wrap="square" lIns="91425" tIns="91425" rIns="91425" bIns="91425" anchor="b" anchorCtr="0">
            <a:noAutofit/>
          </a:bodyPr>
          <a:lstStyle>
            <a:lvl1pPr marL="457200" lvl="0" indent="-292100" algn="ctr">
              <a:lnSpc>
                <a:spcPct val="115000"/>
              </a:lnSpc>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marL="914400" lvl="1" indent="-292100" algn="ctr">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marL="1371600" lvl="2" indent="-292100" algn="ctr">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marL="1828800" lvl="3" indent="-292100" algn="ctr">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marL="2286000" lvl="4" indent="-292100" algn="ctr">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marL="2743200" lvl="5" indent="-292100" algn="ctr">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marL="3200400" lvl="6" indent="-292100" algn="ctr">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marL="3657600" lvl="7" indent="-292100" algn="ctr">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marL="4114800" lvl="8" indent="-292100" algn="ctr">
              <a:lnSpc>
                <a:spcPct val="115000"/>
              </a:lnSpc>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hree big ideas - Horizontal - Light">
  <p:cSld name="BLANK_1_1_1_1_1_1_1_1_1_1_1_1_1_1_2">
    <p:bg>
      <p:bgPr>
        <a:solidFill>
          <a:schemeClr val="accent6"/>
        </a:solidFill>
        <a:effectLst/>
      </p:bgPr>
    </p:bg>
    <p:spTree>
      <p:nvGrpSpPr>
        <p:cNvPr id="1" name="Shape 14"/>
        <p:cNvGrpSpPr/>
        <p:nvPr/>
      </p:nvGrpSpPr>
      <p:grpSpPr>
        <a:xfrm>
          <a:off x="0" y="0"/>
          <a:ext cx="0" cy="0"/>
          <a:chOff x="0" y="0"/>
          <a:chExt cx="0" cy="0"/>
        </a:xfrm>
      </p:grpSpPr>
      <p:sp>
        <p:nvSpPr>
          <p:cNvPr id="15" name="Google Shape;15;g3a2a923eac0_0_9"/>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u="sng"/>
          </a:p>
        </p:txBody>
      </p:sp>
      <p:sp>
        <p:nvSpPr>
          <p:cNvPr id="16" name="Google Shape;16;g3a2a923eac0_0_9"/>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17" name="Google Shape;17;g3a2a923eac0_0_9"/>
          <p:cNvSpPr txBox="1">
            <a:spLocks noGrp="1"/>
          </p:cNvSpPr>
          <p:nvPr>
            <p:ph type="body" idx="2"/>
          </p:nvPr>
        </p:nvSpPr>
        <p:spPr>
          <a:xfrm>
            <a:off x="4845475" y="1361028"/>
            <a:ext cx="3382500" cy="431400"/>
          </a:xfrm>
          <a:prstGeom prst="rect">
            <a:avLst/>
          </a:prstGeom>
          <a:noFill/>
          <a:ln>
            <a:noFill/>
          </a:ln>
        </p:spPr>
        <p:txBody>
          <a:bodyPr spcFirstLastPara="1" wrap="square" lIns="0" tIns="0" rIns="0" bIns="0" anchor="t" anchorCtr="0">
            <a:spAutoFit/>
          </a:bodyPr>
          <a:lstStyle>
            <a:lvl1pPr marL="457200" lvl="0" indent="-292100" algn="l">
              <a:lnSpc>
                <a:spcPct val="115000"/>
              </a:lnSpc>
              <a:spcBef>
                <a:spcPts val="0"/>
              </a:spcBef>
              <a:spcAft>
                <a:spcPts val="0"/>
              </a:spcAft>
              <a:buClr>
                <a:schemeClr val="lt1"/>
              </a:buClr>
              <a:buSzPts val="1000"/>
              <a:buFont typeface="DM Sans"/>
              <a:buChar char="●"/>
              <a:defRPr sz="1000"/>
            </a:lvl1pPr>
            <a:lvl2pPr marL="914400" lvl="1" indent="-292100" algn="l">
              <a:lnSpc>
                <a:spcPct val="115000"/>
              </a:lnSpc>
              <a:spcBef>
                <a:spcPts val="800"/>
              </a:spcBef>
              <a:spcAft>
                <a:spcPts val="0"/>
              </a:spcAft>
              <a:buClr>
                <a:schemeClr val="lt1"/>
              </a:buClr>
              <a:buSzPts val="1000"/>
              <a:buFont typeface="DM Sans"/>
              <a:buChar char="○"/>
              <a:defRPr sz="1000"/>
            </a:lvl2pPr>
            <a:lvl3pPr marL="1371600" lvl="2" indent="-292100" algn="l">
              <a:lnSpc>
                <a:spcPct val="115000"/>
              </a:lnSpc>
              <a:spcBef>
                <a:spcPts val="800"/>
              </a:spcBef>
              <a:spcAft>
                <a:spcPts val="0"/>
              </a:spcAft>
              <a:buClr>
                <a:schemeClr val="lt1"/>
              </a:buClr>
              <a:buSzPts val="1000"/>
              <a:buFont typeface="DM Sans"/>
              <a:buChar char="■"/>
              <a:defRPr sz="1000"/>
            </a:lvl3pPr>
            <a:lvl4pPr marL="1828800" lvl="3" indent="-292100" algn="l">
              <a:lnSpc>
                <a:spcPct val="115000"/>
              </a:lnSpc>
              <a:spcBef>
                <a:spcPts val="800"/>
              </a:spcBef>
              <a:spcAft>
                <a:spcPts val="0"/>
              </a:spcAft>
              <a:buClr>
                <a:schemeClr val="lt1"/>
              </a:buClr>
              <a:buSzPts val="1000"/>
              <a:buFont typeface="DM Sans"/>
              <a:buChar char="●"/>
              <a:defRPr sz="1000"/>
            </a:lvl4pPr>
            <a:lvl5pPr marL="2286000" lvl="4" indent="-292100" algn="l">
              <a:lnSpc>
                <a:spcPct val="115000"/>
              </a:lnSpc>
              <a:spcBef>
                <a:spcPts val="800"/>
              </a:spcBef>
              <a:spcAft>
                <a:spcPts val="0"/>
              </a:spcAft>
              <a:buClr>
                <a:schemeClr val="lt1"/>
              </a:buClr>
              <a:buSzPts val="1000"/>
              <a:buFont typeface="DM Sans"/>
              <a:buChar char="○"/>
              <a:defRPr sz="1000"/>
            </a:lvl5pPr>
            <a:lvl6pPr marL="2743200" lvl="5" indent="-292100" algn="l">
              <a:lnSpc>
                <a:spcPct val="115000"/>
              </a:lnSpc>
              <a:spcBef>
                <a:spcPts val="800"/>
              </a:spcBef>
              <a:spcAft>
                <a:spcPts val="0"/>
              </a:spcAft>
              <a:buClr>
                <a:schemeClr val="lt1"/>
              </a:buClr>
              <a:buSzPts val="1000"/>
              <a:buFont typeface="DM Sans"/>
              <a:buChar char="■"/>
              <a:defRPr sz="1000"/>
            </a:lvl6pPr>
            <a:lvl7pPr marL="3200400" lvl="6" indent="-292100" algn="l">
              <a:lnSpc>
                <a:spcPct val="115000"/>
              </a:lnSpc>
              <a:spcBef>
                <a:spcPts val="800"/>
              </a:spcBef>
              <a:spcAft>
                <a:spcPts val="0"/>
              </a:spcAft>
              <a:buClr>
                <a:schemeClr val="lt1"/>
              </a:buClr>
              <a:buSzPts val="1000"/>
              <a:buFont typeface="DM Sans"/>
              <a:buChar char="●"/>
              <a:defRPr sz="1000"/>
            </a:lvl7pPr>
            <a:lvl8pPr marL="3657600" lvl="7" indent="-292100" algn="l">
              <a:lnSpc>
                <a:spcPct val="115000"/>
              </a:lnSpc>
              <a:spcBef>
                <a:spcPts val="800"/>
              </a:spcBef>
              <a:spcAft>
                <a:spcPts val="0"/>
              </a:spcAft>
              <a:buClr>
                <a:schemeClr val="lt1"/>
              </a:buClr>
              <a:buSzPts val="1000"/>
              <a:buFont typeface="DM Sans"/>
              <a:buChar char="○"/>
              <a:defRPr sz="1000"/>
            </a:lvl8pPr>
            <a:lvl9pPr marL="4114800" lvl="8" indent="-292100" algn="l">
              <a:lnSpc>
                <a:spcPct val="115000"/>
              </a:lnSpc>
              <a:spcBef>
                <a:spcPts val="800"/>
              </a:spcBef>
              <a:spcAft>
                <a:spcPts val="800"/>
              </a:spcAft>
              <a:buClr>
                <a:schemeClr val="lt1"/>
              </a:buClr>
              <a:buSzPts val="1000"/>
              <a:buFont typeface="DM Sans"/>
              <a:buChar char="■"/>
              <a:defRPr sz="1000"/>
            </a:lvl9pPr>
          </a:lstStyle>
          <a:p>
            <a:endParaRPr/>
          </a:p>
        </p:txBody>
      </p:sp>
      <p:sp>
        <p:nvSpPr>
          <p:cNvPr id="18" name="Google Shape;18;g3a2a923eac0_0_9"/>
          <p:cNvSpPr txBox="1">
            <a:spLocks noGrp="1"/>
          </p:cNvSpPr>
          <p:nvPr>
            <p:ph type="subTitle" idx="3"/>
          </p:nvPr>
        </p:nvSpPr>
        <p:spPr>
          <a:xfrm>
            <a:off x="4845475" y="1028377"/>
            <a:ext cx="3382500" cy="2376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2pPr>
            <a:lvl3pPr lvl="2"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3pPr>
            <a:lvl4pPr lvl="3"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4pPr>
            <a:lvl5pPr lvl="4"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5pPr>
            <a:lvl6pPr lvl="5"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6pPr>
            <a:lvl7pPr lvl="6"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7pPr>
            <a:lvl8pPr lvl="7"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8pPr>
            <a:lvl9pPr lvl="8"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9pPr>
          </a:lstStyle>
          <a:p>
            <a:endParaRPr/>
          </a:p>
        </p:txBody>
      </p:sp>
      <p:sp>
        <p:nvSpPr>
          <p:cNvPr id="19" name="Google Shape;19;g3a2a923eac0_0_9"/>
          <p:cNvSpPr txBox="1">
            <a:spLocks noGrp="1"/>
          </p:cNvSpPr>
          <p:nvPr>
            <p:ph type="body" idx="4"/>
          </p:nvPr>
        </p:nvSpPr>
        <p:spPr>
          <a:xfrm>
            <a:off x="4845475" y="2595865"/>
            <a:ext cx="3382500" cy="431400"/>
          </a:xfrm>
          <a:prstGeom prst="rect">
            <a:avLst/>
          </a:prstGeom>
          <a:noFill/>
          <a:ln>
            <a:noFill/>
          </a:ln>
        </p:spPr>
        <p:txBody>
          <a:bodyPr spcFirstLastPara="1" wrap="square" lIns="0" tIns="0" rIns="0" bIns="0" anchor="t" anchorCtr="0">
            <a:spAutoFit/>
          </a:bodyPr>
          <a:lstStyle>
            <a:lvl1pPr marL="457200" lvl="0" indent="-292100" algn="l">
              <a:lnSpc>
                <a:spcPct val="115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15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15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15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15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15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15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15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15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20" name="Google Shape;20;g3a2a923eac0_0_9"/>
          <p:cNvSpPr txBox="1">
            <a:spLocks noGrp="1"/>
          </p:cNvSpPr>
          <p:nvPr>
            <p:ph type="subTitle" idx="5"/>
          </p:nvPr>
        </p:nvSpPr>
        <p:spPr>
          <a:xfrm>
            <a:off x="4845475" y="2263215"/>
            <a:ext cx="3382500" cy="2376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Clr>
                <a:schemeClr val="dk1"/>
              </a:buClr>
              <a:buSzPts val="1400"/>
              <a:buNone/>
              <a:defRPr>
                <a:solidFill>
                  <a:schemeClr val="dk1"/>
                </a:solidFill>
              </a:defRPr>
            </a:lvl1pPr>
            <a:lvl2pPr lvl="1"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a:endParaRPr/>
          </a:p>
        </p:txBody>
      </p:sp>
      <p:sp>
        <p:nvSpPr>
          <p:cNvPr id="21" name="Google Shape;21;g3a2a923eac0_0_9"/>
          <p:cNvSpPr txBox="1">
            <a:spLocks noGrp="1"/>
          </p:cNvSpPr>
          <p:nvPr>
            <p:ph type="body" idx="6"/>
          </p:nvPr>
        </p:nvSpPr>
        <p:spPr>
          <a:xfrm>
            <a:off x="4845475" y="3870078"/>
            <a:ext cx="3382500" cy="431400"/>
          </a:xfrm>
          <a:prstGeom prst="rect">
            <a:avLst/>
          </a:prstGeom>
          <a:noFill/>
          <a:ln>
            <a:noFill/>
          </a:ln>
        </p:spPr>
        <p:txBody>
          <a:bodyPr spcFirstLastPara="1" wrap="square" lIns="0" tIns="0" rIns="0" bIns="0" anchor="t" anchorCtr="0">
            <a:spAutoFit/>
          </a:bodyPr>
          <a:lstStyle>
            <a:lvl1pPr marL="457200" lvl="0" indent="-292100" algn="l">
              <a:lnSpc>
                <a:spcPct val="100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00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00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00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00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00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00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00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00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22" name="Google Shape;22;g3a2a923eac0_0_9"/>
          <p:cNvSpPr txBox="1">
            <a:spLocks noGrp="1"/>
          </p:cNvSpPr>
          <p:nvPr>
            <p:ph type="subTitle" idx="7"/>
          </p:nvPr>
        </p:nvSpPr>
        <p:spPr>
          <a:xfrm>
            <a:off x="4845475" y="3537427"/>
            <a:ext cx="3382500" cy="2376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Clr>
                <a:schemeClr val="dk1"/>
              </a:buClr>
              <a:buSzPts val="1400"/>
              <a:buNone/>
              <a:defRPr>
                <a:solidFill>
                  <a:schemeClr val="dk1"/>
                </a:solidFill>
              </a:defRPr>
            </a:lvl1pPr>
            <a:lvl2pPr lvl="1"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a:endParaRPr/>
          </a:p>
        </p:txBody>
      </p:sp>
      <p:sp>
        <p:nvSpPr>
          <p:cNvPr id="23" name="Google Shape;23;g3a2a923eac0_0_9"/>
          <p:cNvSpPr txBox="1">
            <a:spLocks noGrp="1"/>
          </p:cNvSpPr>
          <p:nvPr>
            <p:ph type="title"/>
          </p:nvPr>
        </p:nvSpPr>
        <p:spPr>
          <a:xfrm>
            <a:off x="361975" y="988555"/>
            <a:ext cx="38601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2200"/>
            </a:lvl1pPr>
            <a:lvl2pPr lvl="1" algn="l">
              <a:lnSpc>
                <a:spcPct val="90000"/>
              </a:lnSpc>
              <a:spcBef>
                <a:spcPts val="0"/>
              </a:spcBef>
              <a:spcAft>
                <a:spcPts val="0"/>
              </a:spcAft>
              <a:buSzPts val="1400"/>
              <a:buNone/>
              <a:defRPr sz="2200"/>
            </a:lvl2pPr>
            <a:lvl3pPr lvl="2" algn="l">
              <a:lnSpc>
                <a:spcPct val="90000"/>
              </a:lnSpc>
              <a:spcBef>
                <a:spcPts val="0"/>
              </a:spcBef>
              <a:spcAft>
                <a:spcPts val="0"/>
              </a:spcAft>
              <a:buSzPts val="1400"/>
              <a:buNone/>
              <a:defRPr sz="2200"/>
            </a:lvl3pPr>
            <a:lvl4pPr lvl="3" algn="l">
              <a:lnSpc>
                <a:spcPct val="90000"/>
              </a:lnSpc>
              <a:spcBef>
                <a:spcPts val="0"/>
              </a:spcBef>
              <a:spcAft>
                <a:spcPts val="0"/>
              </a:spcAft>
              <a:buSzPts val="1400"/>
              <a:buNone/>
              <a:defRPr sz="2200"/>
            </a:lvl4pPr>
            <a:lvl5pPr lvl="4" algn="l">
              <a:lnSpc>
                <a:spcPct val="90000"/>
              </a:lnSpc>
              <a:spcBef>
                <a:spcPts val="0"/>
              </a:spcBef>
              <a:spcAft>
                <a:spcPts val="0"/>
              </a:spcAft>
              <a:buSzPts val="1400"/>
              <a:buNone/>
              <a:defRPr sz="2200"/>
            </a:lvl5pPr>
            <a:lvl6pPr lvl="5" algn="l">
              <a:lnSpc>
                <a:spcPct val="90000"/>
              </a:lnSpc>
              <a:spcBef>
                <a:spcPts val="0"/>
              </a:spcBef>
              <a:spcAft>
                <a:spcPts val="0"/>
              </a:spcAft>
              <a:buSzPts val="1400"/>
              <a:buNone/>
              <a:defRPr sz="2200"/>
            </a:lvl6pPr>
            <a:lvl7pPr lvl="6" algn="l">
              <a:lnSpc>
                <a:spcPct val="90000"/>
              </a:lnSpc>
              <a:spcBef>
                <a:spcPts val="0"/>
              </a:spcBef>
              <a:spcAft>
                <a:spcPts val="0"/>
              </a:spcAft>
              <a:buSzPts val="1400"/>
              <a:buNone/>
              <a:defRPr sz="2200"/>
            </a:lvl7pPr>
            <a:lvl8pPr lvl="7" algn="l">
              <a:lnSpc>
                <a:spcPct val="90000"/>
              </a:lnSpc>
              <a:spcBef>
                <a:spcPts val="0"/>
              </a:spcBef>
              <a:spcAft>
                <a:spcPts val="0"/>
              </a:spcAft>
              <a:buSzPts val="1400"/>
              <a:buNone/>
              <a:defRPr sz="2200"/>
            </a:lvl8pPr>
            <a:lvl9pPr lvl="8" algn="l">
              <a:lnSpc>
                <a:spcPct val="90000"/>
              </a:lnSpc>
              <a:spcBef>
                <a:spcPts val="0"/>
              </a:spcBef>
              <a:spcAft>
                <a:spcPts val="0"/>
              </a:spcAft>
              <a:buSzPts val="1400"/>
              <a:buNone/>
              <a:defRPr sz="2200"/>
            </a:lvl9pPr>
          </a:lstStyle>
          <a:p>
            <a:endParaRPr/>
          </a:p>
        </p:txBody>
      </p:sp>
      <p:sp>
        <p:nvSpPr>
          <p:cNvPr id="24" name="Google Shape;24;g3a2a923eac0_0_9"/>
          <p:cNvSpPr txBox="1">
            <a:spLocks noGrp="1"/>
          </p:cNvSpPr>
          <p:nvPr>
            <p:ph type="subTitle" idx="8"/>
          </p:nvPr>
        </p:nvSpPr>
        <p:spPr>
          <a:xfrm>
            <a:off x="361975" y="732775"/>
            <a:ext cx="3860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ustom title only">
  <p:cSld name="BLANK_1_1_1_1">
    <p:spTree>
      <p:nvGrpSpPr>
        <p:cNvPr id="1" name="Shape 25"/>
        <p:cNvGrpSpPr/>
        <p:nvPr/>
      </p:nvGrpSpPr>
      <p:grpSpPr>
        <a:xfrm>
          <a:off x="0" y="0"/>
          <a:ext cx="0" cy="0"/>
          <a:chOff x="0" y="0"/>
          <a:chExt cx="0" cy="0"/>
        </a:xfrm>
      </p:grpSpPr>
      <p:sp>
        <p:nvSpPr>
          <p:cNvPr id="26" name="Google Shape;26;g3a2a923eac0_0_20"/>
          <p:cNvSpPr txBox="1">
            <a:spLocks noGrp="1"/>
          </p:cNvSpPr>
          <p:nvPr>
            <p:ph type="title"/>
          </p:nvPr>
        </p:nvSpPr>
        <p:spPr>
          <a:xfrm>
            <a:off x="361975" y="957403"/>
            <a:ext cx="5627400" cy="5877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000"/>
              <a:buNone/>
              <a:defRPr sz="3600"/>
            </a:lvl1pPr>
            <a:lvl2pPr lvl="1" algn="l">
              <a:lnSpc>
                <a:spcPct val="90000"/>
              </a:lnSpc>
              <a:spcBef>
                <a:spcPts val="0"/>
              </a:spcBef>
              <a:spcAft>
                <a:spcPts val="0"/>
              </a:spcAft>
              <a:buSzPts val="1400"/>
              <a:buNone/>
              <a:defRPr/>
            </a:lvl2pPr>
            <a:lvl3pPr lvl="2" algn="l">
              <a:lnSpc>
                <a:spcPct val="90000"/>
              </a:lnSpc>
              <a:spcBef>
                <a:spcPts val="0"/>
              </a:spcBef>
              <a:spcAft>
                <a:spcPts val="0"/>
              </a:spcAft>
              <a:buSzPts val="1400"/>
              <a:buNone/>
              <a:defRPr/>
            </a:lvl3pPr>
            <a:lvl4pPr lvl="3" algn="l">
              <a:lnSpc>
                <a:spcPct val="90000"/>
              </a:lnSpc>
              <a:spcBef>
                <a:spcPts val="0"/>
              </a:spcBef>
              <a:spcAft>
                <a:spcPts val="0"/>
              </a:spcAft>
              <a:buSzPts val="1400"/>
              <a:buNone/>
              <a:defRPr/>
            </a:lvl4pPr>
            <a:lvl5pPr lvl="4" algn="l">
              <a:lnSpc>
                <a:spcPct val="90000"/>
              </a:lnSpc>
              <a:spcBef>
                <a:spcPts val="0"/>
              </a:spcBef>
              <a:spcAft>
                <a:spcPts val="0"/>
              </a:spcAft>
              <a:buSzPts val="1400"/>
              <a:buNone/>
              <a:defRPr/>
            </a:lvl5pPr>
            <a:lvl6pPr lvl="5" algn="l">
              <a:lnSpc>
                <a:spcPct val="90000"/>
              </a:lnSpc>
              <a:spcBef>
                <a:spcPts val="0"/>
              </a:spcBef>
              <a:spcAft>
                <a:spcPts val="0"/>
              </a:spcAft>
              <a:buSzPts val="1400"/>
              <a:buNone/>
              <a:defRPr/>
            </a:lvl6pPr>
            <a:lvl7pPr lvl="6" algn="l">
              <a:lnSpc>
                <a:spcPct val="90000"/>
              </a:lnSpc>
              <a:spcBef>
                <a:spcPts val="0"/>
              </a:spcBef>
              <a:spcAft>
                <a:spcPts val="0"/>
              </a:spcAft>
              <a:buSzPts val="1400"/>
              <a:buNone/>
              <a:defRPr/>
            </a:lvl7pPr>
            <a:lvl8pPr lvl="7" algn="l">
              <a:lnSpc>
                <a:spcPct val="90000"/>
              </a:lnSpc>
              <a:spcBef>
                <a:spcPts val="0"/>
              </a:spcBef>
              <a:spcAft>
                <a:spcPts val="0"/>
              </a:spcAft>
              <a:buSzPts val="1400"/>
              <a:buNone/>
              <a:defRPr/>
            </a:lvl8pPr>
            <a:lvl9pPr lvl="8" algn="l">
              <a:lnSpc>
                <a:spcPct val="90000"/>
              </a:lnSpc>
              <a:spcBef>
                <a:spcPts val="0"/>
              </a:spcBef>
              <a:spcAft>
                <a:spcPts val="0"/>
              </a:spcAft>
              <a:buSzPts val="1400"/>
              <a:buNone/>
              <a:defRPr/>
            </a:lvl9pPr>
          </a:lstStyle>
          <a:p>
            <a:endParaRPr/>
          </a:p>
        </p:txBody>
      </p:sp>
      <p:sp>
        <p:nvSpPr>
          <p:cNvPr id="27" name="Google Shape;27;g3a2a923eac0_0_20"/>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8" name="Google Shape;28;g3a2a923eac0_0_20"/>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Font typeface="DM Sans"/>
              <a:buNone/>
              <a:defRPr>
                <a:latin typeface="DM Sans"/>
                <a:ea typeface="DM Sans"/>
                <a:cs typeface="DM Sans"/>
                <a:sym typeface="DM Sans"/>
              </a:defRPr>
            </a:lvl2pPr>
            <a:lvl3pPr lvl="2" algn="l">
              <a:lnSpc>
                <a:spcPct val="115000"/>
              </a:lnSpc>
              <a:spcBef>
                <a:spcPts val="0"/>
              </a:spcBef>
              <a:spcAft>
                <a:spcPts val="0"/>
              </a:spcAft>
              <a:buSzPts val="1400"/>
              <a:buFont typeface="DM Sans"/>
              <a:buNone/>
              <a:defRPr>
                <a:latin typeface="DM Sans"/>
                <a:ea typeface="DM Sans"/>
                <a:cs typeface="DM Sans"/>
                <a:sym typeface="DM Sans"/>
              </a:defRPr>
            </a:lvl3pPr>
            <a:lvl4pPr lvl="3" algn="l">
              <a:lnSpc>
                <a:spcPct val="115000"/>
              </a:lnSpc>
              <a:spcBef>
                <a:spcPts val="0"/>
              </a:spcBef>
              <a:spcAft>
                <a:spcPts val="0"/>
              </a:spcAft>
              <a:buSzPts val="1400"/>
              <a:buFont typeface="DM Sans"/>
              <a:buNone/>
              <a:defRPr>
                <a:latin typeface="DM Sans"/>
                <a:ea typeface="DM Sans"/>
                <a:cs typeface="DM Sans"/>
                <a:sym typeface="DM Sans"/>
              </a:defRPr>
            </a:lvl4pPr>
            <a:lvl5pPr lvl="4" algn="l">
              <a:lnSpc>
                <a:spcPct val="115000"/>
              </a:lnSpc>
              <a:spcBef>
                <a:spcPts val="0"/>
              </a:spcBef>
              <a:spcAft>
                <a:spcPts val="0"/>
              </a:spcAft>
              <a:buSzPts val="1400"/>
              <a:buFont typeface="DM Sans"/>
              <a:buNone/>
              <a:defRPr>
                <a:latin typeface="DM Sans"/>
                <a:ea typeface="DM Sans"/>
                <a:cs typeface="DM Sans"/>
                <a:sym typeface="DM Sans"/>
              </a:defRPr>
            </a:lvl5pPr>
            <a:lvl6pPr lvl="5" algn="l">
              <a:lnSpc>
                <a:spcPct val="115000"/>
              </a:lnSpc>
              <a:spcBef>
                <a:spcPts val="0"/>
              </a:spcBef>
              <a:spcAft>
                <a:spcPts val="0"/>
              </a:spcAft>
              <a:buSzPts val="1400"/>
              <a:buFont typeface="DM Sans"/>
              <a:buNone/>
              <a:defRPr>
                <a:latin typeface="DM Sans"/>
                <a:ea typeface="DM Sans"/>
                <a:cs typeface="DM Sans"/>
                <a:sym typeface="DM Sans"/>
              </a:defRPr>
            </a:lvl6pPr>
            <a:lvl7pPr lvl="6" algn="l">
              <a:lnSpc>
                <a:spcPct val="115000"/>
              </a:lnSpc>
              <a:spcBef>
                <a:spcPts val="0"/>
              </a:spcBef>
              <a:spcAft>
                <a:spcPts val="0"/>
              </a:spcAft>
              <a:buSzPts val="1400"/>
              <a:buFont typeface="DM Sans"/>
              <a:buNone/>
              <a:defRPr>
                <a:latin typeface="DM Sans"/>
                <a:ea typeface="DM Sans"/>
                <a:cs typeface="DM Sans"/>
                <a:sym typeface="DM Sans"/>
              </a:defRPr>
            </a:lvl7pPr>
            <a:lvl8pPr lvl="7" algn="l">
              <a:lnSpc>
                <a:spcPct val="115000"/>
              </a:lnSpc>
              <a:spcBef>
                <a:spcPts val="0"/>
              </a:spcBef>
              <a:spcAft>
                <a:spcPts val="0"/>
              </a:spcAft>
              <a:buSzPts val="1400"/>
              <a:buFont typeface="DM Sans"/>
              <a:buNone/>
              <a:defRPr>
                <a:latin typeface="DM Sans"/>
                <a:ea typeface="DM Sans"/>
                <a:cs typeface="DM Sans"/>
                <a:sym typeface="DM Sans"/>
              </a:defRPr>
            </a:lvl8pPr>
            <a:lvl9pPr lvl="8" algn="l">
              <a:lnSpc>
                <a:spcPct val="115000"/>
              </a:lnSpc>
              <a:spcBef>
                <a:spcPts val="0"/>
              </a:spcBef>
              <a:spcAft>
                <a:spcPts val="0"/>
              </a:spcAft>
              <a:buSzPts val="1400"/>
              <a:buFont typeface="DM Sans"/>
              <a:buNone/>
              <a:defRPr>
                <a:latin typeface="DM Sans"/>
                <a:ea typeface="DM Sans"/>
                <a:cs typeface="DM Sans"/>
                <a:sym typeface="DM Sans"/>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3 Columns">
  <p:cSld name="BLANK_1_1_1_1_3">
    <p:spTree>
      <p:nvGrpSpPr>
        <p:cNvPr id="1" name="Shape 29"/>
        <p:cNvGrpSpPr/>
        <p:nvPr/>
      </p:nvGrpSpPr>
      <p:grpSpPr>
        <a:xfrm>
          <a:off x="0" y="0"/>
          <a:ext cx="0" cy="0"/>
          <a:chOff x="0" y="0"/>
          <a:chExt cx="0" cy="0"/>
        </a:xfrm>
      </p:grpSpPr>
      <p:sp>
        <p:nvSpPr>
          <p:cNvPr id="30" name="Google Shape;30;g3a2a923eac0_0_24"/>
          <p:cNvSpPr txBox="1">
            <a:spLocks noGrp="1"/>
          </p:cNvSpPr>
          <p:nvPr>
            <p:ph type="title"/>
          </p:nvPr>
        </p:nvSpPr>
        <p:spPr>
          <a:xfrm>
            <a:off x="361975" y="957403"/>
            <a:ext cx="5627400" cy="5877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000"/>
              <a:buNone/>
              <a:defRPr sz="3600"/>
            </a:lvl1pPr>
            <a:lvl2pPr lvl="1" algn="l">
              <a:lnSpc>
                <a:spcPct val="90000"/>
              </a:lnSpc>
              <a:spcBef>
                <a:spcPts val="0"/>
              </a:spcBef>
              <a:spcAft>
                <a:spcPts val="0"/>
              </a:spcAft>
              <a:buSzPts val="1400"/>
              <a:buNone/>
              <a:defRPr/>
            </a:lvl2pPr>
            <a:lvl3pPr lvl="2" algn="l">
              <a:lnSpc>
                <a:spcPct val="90000"/>
              </a:lnSpc>
              <a:spcBef>
                <a:spcPts val="0"/>
              </a:spcBef>
              <a:spcAft>
                <a:spcPts val="0"/>
              </a:spcAft>
              <a:buSzPts val="1400"/>
              <a:buNone/>
              <a:defRPr/>
            </a:lvl3pPr>
            <a:lvl4pPr lvl="3" algn="l">
              <a:lnSpc>
                <a:spcPct val="90000"/>
              </a:lnSpc>
              <a:spcBef>
                <a:spcPts val="0"/>
              </a:spcBef>
              <a:spcAft>
                <a:spcPts val="0"/>
              </a:spcAft>
              <a:buSzPts val="1400"/>
              <a:buNone/>
              <a:defRPr/>
            </a:lvl4pPr>
            <a:lvl5pPr lvl="4" algn="l">
              <a:lnSpc>
                <a:spcPct val="90000"/>
              </a:lnSpc>
              <a:spcBef>
                <a:spcPts val="0"/>
              </a:spcBef>
              <a:spcAft>
                <a:spcPts val="0"/>
              </a:spcAft>
              <a:buSzPts val="1400"/>
              <a:buNone/>
              <a:defRPr/>
            </a:lvl5pPr>
            <a:lvl6pPr lvl="5" algn="l">
              <a:lnSpc>
                <a:spcPct val="90000"/>
              </a:lnSpc>
              <a:spcBef>
                <a:spcPts val="0"/>
              </a:spcBef>
              <a:spcAft>
                <a:spcPts val="0"/>
              </a:spcAft>
              <a:buSzPts val="1400"/>
              <a:buNone/>
              <a:defRPr/>
            </a:lvl6pPr>
            <a:lvl7pPr lvl="6" algn="l">
              <a:lnSpc>
                <a:spcPct val="90000"/>
              </a:lnSpc>
              <a:spcBef>
                <a:spcPts val="0"/>
              </a:spcBef>
              <a:spcAft>
                <a:spcPts val="0"/>
              </a:spcAft>
              <a:buSzPts val="1400"/>
              <a:buNone/>
              <a:defRPr/>
            </a:lvl7pPr>
            <a:lvl8pPr lvl="7" algn="l">
              <a:lnSpc>
                <a:spcPct val="90000"/>
              </a:lnSpc>
              <a:spcBef>
                <a:spcPts val="0"/>
              </a:spcBef>
              <a:spcAft>
                <a:spcPts val="0"/>
              </a:spcAft>
              <a:buSzPts val="1400"/>
              <a:buNone/>
              <a:defRPr/>
            </a:lvl8pPr>
            <a:lvl9pPr lvl="8" algn="l">
              <a:lnSpc>
                <a:spcPct val="90000"/>
              </a:lnSpc>
              <a:spcBef>
                <a:spcPts val="0"/>
              </a:spcBef>
              <a:spcAft>
                <a:spcPts val="0"/>
              </a:spcAft>
              <a:buSzPts val="1400"/>
              <a:buNone/>
              <a:defRPr/>
            </a:lvl9pPr>
          </a:lstStyle>
          <a:p>
            <a:endParaRPr/>
          </a:p>
        </p:txBody>
      </p:sp>
      <p:sp>
        <p:nvSpPr>
          <p:cNvPr id="31" name="Google Shape;31;g3a2a923eac0_0_24"/>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32" name="Google Shape;32;g3a2a923eac0_0_24"/>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Font typeface="DM Sans"/>
              <a:buNone/>
              <a:defRPr>
                <a:latin typeface="DM Sans"/>
                <a:ea typeface="DM Sans"/>
                <a:cs typeface="DM Sans"/>
                <a:sym typeface="DM Sans"/>
              </a:defRPr>
            </a:lvl2pPr>
            <a:lvl3pPr lvl="2" algn="l">
              <a:lnSpc>
                <a:spcPct val="115000"/>
              </a:lnSpc>
              <a:spcBef>
                <a:spcPts val="0"/>
              </a:spcBef>
              <a:spcAft>
                <a:spcPts val="0"/>
              </a:spcAft>
              <a:buSzPts val="1400"/>
              <a:buFont typeface="DM Sans"/>
              <a:buNone/>
              <a:defRPr>
                <a:latin typeface="DM Sans"/>
                <a:ea typeface="DM Sans"/>
                <a:cs typeface="DM Sans"/>
                <a:sym typeface="DM Sans"/>
              </a:defRPr>
            </a:lvl3pPr>
            <a:lvl4pPr lvl="3" algn="l">
              <a:lnSpc>
                <a:spcPct val="115000"/>
              </a:lnSpc>
              <a:spcBef>
                <a:spcPts val="0"/>
              </a:spcBef>
              <a:spcAft>
                <a:spcPts val="0"/>
              </a:spcAft>
              <a:buSzPts val="1400"/>
              <a:buFont typeface="DM Sans"/>
              <a:buNone/>
              <a:defRPr>
                <a:latin typeface="DM Sans"/>
                <a:ea typeface="DM Sans"/>
                <a:cs typeface="DM Sans"/>
                <a:sym typeface="DM Sans"/>
              </a:defRPr>
            </a:lvl4pPr>
            <a:lvl5pPr lvl="4" algn="l">
              <a:lnSpc>
                <a:spcPct val="115000"/>
              </a:lnSpc>
              <a:spcBef>
                <a:spcPts val="0"/>
              </a:spcBef>
              <a:spcAft>
                <a:spcPts val="0"/>
              </a:spcAft>
              <a:buSzPts val="1400"/>
              <a:buFont typeface="DM Sans"/>
              <a:buNone/>
              <a:defRPr>
                <a:latin typeface="DM Sans"/>
                <a:ea typeface="DM Sans"/>
                <a:cs typeface="DM Sans"/>
                <a:sym typeface="DM Sans"/>
              </a:defRPr>
            </a:lvl5pPr>
            <a:lvl6pPr lvl="5" algn="l">
              <a:lnSpc>
                <a:spcPct val="115000"/>
              </a:lnSpc>
              <a:spcBef>
                <a:spcPts val="0"/>
              </a:spcBef>
              <a:spcAft>
                <a:spcPts val="0"/>
              </a:spcAft>
              <a:buSzPts val="1400"/>
              <a:buFont typeface="DM Sans"/>
              <a:buNone/>
              <a:defRPr>
                <a:latin typeface="DM Sans"/>
                <a:ea typeface="DM Sans"/>
                <a:cs typeface="DM Sans"/>
                <a:sym typeface="DM Sans"/>
              </a:defRPr>
            </a:lvl6pPr>
            <a:lvl7pPr lvl="6" algn="l">
              <a:lnSpc>
                <a:spcPct val="115000"/>
              </a:lnSpc>
              <a:spcBef>
                <a:spcPts val="0"/>
              </a:spcBef>
              <a:spcAft>
                <a:spcPts val="0"/>
              </a:spcAft>
              <a:buSzPts val="1400"/>
              <a:buFont typeface="DM Sans"/>
              <a:buNone/>
              <a:defRPr>
                <a:latin typeface="DM Sans"/>
                <a:ea typeface="DM Sans"/>
                <a:cs typeface="DM Sans"/>
                <a:sym typeface="DM Sans"/>
              </a:defRPr>
            </a:lvl7pPr>
            <a:lvl8pPr lvl="7" algn="l">
              <a:lnSpc>
                <a:spcPct val="115000"/>
              </a:lnSpc>
              <a:spcBef>
                <a:spcPts val="0"/>
              </a:spcBef>
              <a:spcAft>
                <a:spcPts val="0"/>
              </a:spcAft>
              <a:buSzPts val="1400"/>
              <a:buFont typeface="DM Sans"/>
              <a:buNone/>
              <a:defRPr>
                <a:latin typeface="DM Sans"/>
                <a:ea typeface="DM Sans"/>
                <a:cs typeface="DM Sans"/>
                <a:sym typeface="DM Sans"/>
              </a:defRPr>
            </a:lvl8pPr>
            <a:lvl9pPr lvl="8" algn="l">
              <a:lnSpc>
                <a:spcPct val="115000"/>
              </a:lnSpc>
              <a:spcBef>
                <a:spcPts val="0"/>
              </a:spcBef>
              <a:spcAft>
                <a:spcPts val="0"/>
              </a:spcAft>
              <a:buSzPts val="1400"/>
              <a:buFont typeface="DM Sans"/>
              <a:buNone/>
              <a:defRPr>
                <a:latin typeface="DM Sans"/>
                <a:ea typeface="DM Sans"/>
                <a:cs typeface="DM Sans"/>
                <a:sym typeface="DM Sans"/>
              </a:defRPr>
            </a:lvl9pPr>
          </a:lstStyle>
          <a:p>
            <a:endParaRPr/>
          </a:p>
        </p:txBody>
      </p:sp>
      <p:sp>
        <p:nvSpPr>
          <p:cNvPr id="33" name="Google Shape;33;g3a2a923eac0_0_24"/>
          <p:cNvSpPr txBox="1">
            <a:spLocks noGrp="1"/>
          </p:cNvSpPr>
          <p:nvPr>
            <p:ph type="subTitle" idx="2"/>
          </p:nvPr>
        </p:nvSpPr>
        <p:spPr>
          <a:xfrm>
            <a:off x="362125" y="1853425"/>
            <a:ext cx="2061600" cy="237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34" name="Google Shape;34;g3a2a923eac0_0_24"/>
          <p:cNvSpPr txBox="1">
            <a:spLocks noGrp="1"/>
          </p:cNvSpPr>
          <p:nvPr>
            <p:ph type="subTitle" idx="3"/>
          </p:nvPr>
        </p:nvSpPr>
        <p:spPr>
          <a:xfrm>
            <a:off x="3154650" y="1853425"/>
            <a:ext cx="2061600" cy="237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35" name="Google Shape;35;g3a2a923eac0_0_24"/>
          <p:cNvSpPr txBox="1">
            <a:spLocks noGrp="1"/>
          </p:cNvSpPr>
          <p:nvPr>
            <p:ph type="subTitle" idx="4"/>
          </p:nvPr>
        </p:nvSpPr>
        <p:spPr>
          <a:xfrm>
            <a:off x="6216650" y="1853425"/>
            <a:ext cx="2061600" cy="237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36" name="Google Shape;36;g3a2a923eac0_0_24"/>
          <p:cNvSpPr txBox="1">
            <a:spLocks noGrp="1"/>
          </p:cNvSpPr>
          <p:nvPr>
            <p:ph type="subTitle" idx="5"/>
          </p:nvPr>
        </p:nvSpPr>
        <p:spPr>
          <a:xfrm>
            <a:off x="362125" y="2206700"/>
            <a:ext cx="2575800" cy="12483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2pPr>
            <a:lvl3pPr lvl="2"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3pPr>
            <a:lvl4pPr lvl="3"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4pPr>
            <a:lvl5pPr lvl="4"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5pPr>
            <a:lvl6pPr lvl="5"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6pPr>
            <a:lvl7pPr lvl="6"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7pPr>
            <a:lvl8pPr lvl="7"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8pPr>
            <a:lvl9pPr lvl="8"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eyebrow ">
  <p:cSld name="BLANK_1_1_1_1_2_1">
    <p:spTree>
      <p:nvGrpSpPr>
        <p:cNvPr id="1" name="Shape 37"/>
        <p:cNvGrpSpPr/>
        <p:nvPr/>
      </p:nvGrpSpPr>
      <p:grpSpPr>
        <a:xfrm>
          <a:off x="0" y="0"/>
          <a:ext cx="0" cy="0"/>
          <a:chOff x="0" y="0"/>
          <a:chExt cx="0" cy="0"/>
        </a:xfrm>
      </p:grpSpPr>
      <p:sp>
        <p:nvSpPr>
          <p:cNvPr id="38" name="Google Shape;38;g3a2a923eac0_0_32"/>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39" name="Google Shape;39;g3a2a923eac0_0_32"/>
          <p:cNvSpPr txBox="1">
            <a:spLocks noGrp="1"/>
          </p:cNvSpPr>
          <p:nvPr>
            <p:ph type="title"/>
          </p:nvPr>
        </p:nvSpPr>
        <p:spPr>
          <a:xfrm>
            <a:off x="361975" y="988557"/>
            <a:ext cx="50184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2200"/>
            </a:lvl1pPr>
            <a:lvl2pPr lvl="1" algn="l">
              <a:lnSpc>
                <a:spcPct val="90000"/>
              </a:lnSpc>
              <a:spcBef>
                <a:spcPts val="0"/>
              </a:spcBef>
              <a:spcAft>
                <a:spcPts val="0"/>
              </a:spcAft>
              <a:buSzPts val="1400"/>
              <a:buNone/>
              <a:defRPr sz="2200"/>
            </a:lvl2pPr>
            <a:lvl3pPr lvl="2" algn="l">
              <a:lnSpc>
                <a:spcPct val="90000"/>
              </a:lnSpc>
              <a:spcBef>
                <a:spcPts val="0"/>
              </a:spcBef>
              <a:spcAft>
                <a:spcPts val="0"/>
              </a:spcAft>
              <a:buSzPts val="1400"/>
              <a:buNone/>
              <a:defRPr sz="2200"/>
            </a:lvl3pPr>
            <a:lvl4pPr lvl="3" algn="l">
              <a:lnSpc>
                <a:spcPct val="90000"/>
              </a:lnSpc>
              <a:spcBef>
                <a:spcPts val="0"/>
              </a:spcBef>
              <a:spcAft>
                <a:spcPts val="0"/>
              </a:spcAft>
              <a:buSzPts val="1400"/>
              <a:buNone/>
              <a:defRPr sz="2200"/>
            </a:lvl4pPr>
            <a:lvl5pPr lvl="4" algn="l">
              <a:lnSpc>
                <a:spcPct val="90000"/>
              </a:lnSpc>
              <a:spcBef>
                <a:spcPts val="0"/>
              </a:spcBef>
              <a:spcAft>
                <a:spcPts val="0"/>
              </a:spcAft>
              <a:buSzPts val="1400"/>
              <a:buNone/>
              <a:defRPr sz="2200"/>
            </a:lvl5pPr>
            <a:lvl6pPr lvl="5" algn="l">
              <a:lnSpc>
                <a:spcPct val="90000"/>
              </a:lnSpc>
              <a:spcBef>
                <a:spcPts val="0"/>
              </a:spcBef>
              <a:spcAft>
                <a:spcPts val="0"/>
              </a:spcAft>
              <a:buSzPts val="1400"/>
              <a:buNone/>
              <a:defRPr sz="2200"/>
            </a:lvl6pPr>
            <a:lvl7pPr lvl="6" algn="l">
              <a:lnSpc>
                <a:spcPct val="90000"/>
              </a:lnSpc>
              <a:spcBef>
                <a:spcPts val="0"/>
              </a:spcBef>
              <a:spcAft>
                <a:spcPts val="0"/>
              </a:spcAft>
              <a:buSzPts val="1400"/>
              <a:buNone/>
              <a:defRPr sz="2200"/>
            </a:lvl7pPr>
            <a:lvl8pPr lvl="7" algn="l">
              <a:lnSpc>
                <a:spcPct val="90000"/>
              </a:lnSpc>
              <a:spcBef>
                <a:spcPts val="0"/>
              </a:spcBef>
              <a:spcAft>
                <a:spcPts val="0"/>
              </a:spcAft>
              <a:buSzPts val="1400"/>
              <a:buNone/>
              <a:defRPr sz="2200"/>
            </a:lvl8pPr>
            <a:lvl9pPr lvl="8" algn="l">
              <a:lnSpc>
                <a:spcPct val="90000"/>
              </a:lnSpc>
              <a:spcBef>
                <a:spcPts val="0"/>
              </a:spcBef>
              <a:spcAft>
                <a:spcPts val="0"/>
              </a:spcAft>
              <a:buSzPts val="1400"/>
              <a:buNone/>
              <a:defRPr sz="2200"/>
            </a:lvl9pPr>
          </a:lstStyle>
          <a:p>
            <a:endParaRPr/>
          </a:p>
        </p:txBody>
      </p:sp>
      <p:sp>
        <p:nvSpPr>
          <p:cNvPr id="40" name="Google Shape;40;g3a2a923eac0_0_32"/>
          <p:cNvSpPr txBox="1">
            <a:spLocks noGrp="1"/>
          </p:cNvSpPr>
          <p:nvPr>
            <p:ph type="subTitle" idx="1"/>
          </p:nvPr>
        </p:nvSpPr>
        <p:spPr>
          <a:xfrm>
            <a:off x="361975" y="732775"/>
            <a:ext cx="4163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41" name="Google Shape;41;g3a2a923eac0_0_32"/>
          <p:cNvSpPr txBox="1">
            <a:spLocks noGrp="1"/>
          </p:cNvSpPr>
          <p:nvPr>
            <p:ph type="subTitle" idx="2"/>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ustom agenda">
  <p:cSld name="BLANK_1_1_1_1_1_1_1_1_1_1_1">
    <p:bg>
      <p:bgPr>
        <a:solidFill>
          <a:schemeClr val="lt1"/>
        </a:solidFill>
        <a:effectLst/>
      </p:bgPr>
    </p:bg>
    <p:spTree>
      <p:nvGrpSpPr>
        <p:cNvPr id="1" name="Shape 42"/>
        <p:cNvGrpSpPr/>
        <p:nvPr/>
      </p:nvGrpSpPr>
      <p:grpSpPr>
        <a:xfrm>
          <a:off x="0" y="0"/>
          <a:ext cx="0" cy="0"/>
          <a:chOff x="0" y="0"/>
          <a:chExt cx="0" cy="0"/>
        </a:xfrm>
      </p:grpSpPr>
      <p:sp>
        <p:nvSpPr>
          <p:cNvPr id="43" name="Google Shape;43;g3a2a923eac0_0_37"/>
          <p:cNvSpPr txBox="1">
            <a:spLocks noGrp="1"/>
          </p:cNvSpPr>
          <p:nvPr>
            <p:ph type="subTitle" idx="1"/>
          </p:nvPr>
        </p:nvSpPr>
        <p:spPr>
          <a:xfrm>
            <a:off x="361975" y="2841984"/>
            <a:ext cx="3154800" cy="219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800"/>
              <a:buNone/>
              <a:defRPr sz="1800">
                <a:solidFill>
                  <a:schemeClr val="dk1"/>
                </a:solidFill>
              </a:defRPr>
            </a:lvl1pPr>
            <a:lvl2pPr lvl="1" algn="l">
              <a:lnSpc>
                <a:spcPct val="115000"/>
              </a:lnSpc>
              <a:spcBef>
                <a:spcPts val="0"/>
              </a:spcBef>
              <a:spcAft>
                <a:spcPts val="0"/>
              </a:spcAft>
              <a:buClr>
                <a:schemeClr val="dk1"/>
              </a:buClr>
              <a:buSzPts val="1800"/>
              <a:buNone/>
              <a:defRPr sz="1800">
                <a:solidFill>
                  <a:schemeClr val="dk1"/>
                </a:solidFill>
              </a:defRPr>
            </a:lvl2pPr>
            <a:lvl3pPr lvl="2" algn="l">
              <a:lnSpc>
                <a:spcPct val="115000"/>
              </a:lnSpc>
              <a:spcBef>
                <a:spcPts val="0"/>
              </a:spcBef>
              <a:spcAft>
                <a:spcPts val="0"/>
              </a:spcAft>
              <a:buClr>
                <a:schemeClr val="dk1"/>
              </a:buClr>
              <a:buSzPts val="1800"/>
              <a:buNone/>
              <a:defRPr sz="1800">
                <a:solidFill>
                  <a:schemeClr val="dk1"/>
                </a:solidFill>
              </a:defRPr>
            </a:lvl3pPr>
            <a:lvl4pPr lvl="3" algn="l">
              <a:lnSpc>
                <a:spcPct val="115000"/>
              </a:lnSpc>
              <a:spcBef>
                <a:spcPts val="0"/>
              </a:spcBef>
              <a:spcAft>
                <a:spcPts val="0"/>
              </a:spcAft>
              <a:buClr>
                <a:schemeClr val="dk1"/>
              </a:buClr>
              <a:buSzPts val="1800"/>
              <a:buNone/>
              <a:defRPr sz="1800">
                <a:solidFill>
                  <a:schemeClr val="dk1"/>
                </a:solidFill>
              </a:defRPr>
            </a:lvl4pPr>
            <a:lvl5pPr lvl="4" algn="l">
              <a:lnSpc>
                <a:spcPct val="115000"/>
              </a:lnSpc>
              <a:spcBef>
                <a:spcPts val="0"/>
              </a:spcBef>
              <a:spcAft>
                <a:spcPts val="0"/>
              </a:spcAft>
              <a:buClr>
                <a:schemeClr val="dk1"/>
              </a:buClr>
              <a:buSzPts val="1800"/>
              <a:buNone/>
              <a:defRPr sz="1800">
                <a:solidFill>
                  <a:schemeClr val="dk1"/>
                </a:solidFill>
              </a:defRPr>
            </a:lvl5pPr>
            <a:lvl6pPr lvl="5" algn="l">
              <a:lnSpc>
                <a:spcPct val="115000"/>
              </a:lnSpc>
              <a:spcBef>
                <a:spcPts val="0"/>
              </a:spcBef>
              <a:spcAft>
                <a:spcPts val="0"/>
              </a:spcAft>
              <a:buClr>
                <a:schemeClr val="dk1"/>
              </a:buClr>
              <a:buSzPts val="1800"/>
              <a:buNone/>
              <a:defRPr sz="1800">
                <a:solidFill>
                  <a:schemeClr val="dk1"/>
                </a:solidFill>
              </a:defRPr>
            </a:lvl6pPr>
            <a:lvl7pPr lvl="6" algn="l">
              <a:lnSpc>
                <a:spcPct val="115000"/>
              </a:lnSpc>
              <a:spcBef>
                <a:spcPts val="0"/>
              </a:spcBef>
              <a:spcAft>
                <a:spcPts val="0"/>
              </a:spcAft>
              <a:buClr>
                <a:schemeClr val="dk1"/>
              </a:buClr>
              <a:buSzPts val="1800"/>
              <a:buNone/>
              <a:defRPr sz="1800">
                <a:solidFill>
                  <a:schemeClr val="dk1"/>
                </a:solidFill>
              </a:defRPr>
            </a:lvl7pPr>
            <a:lvl8pPr lvl="7" algn="l">
              <a:lnSpc>
                <a:spcPct val="115000"/>
              </a:lnSpc>
              <a:spcBef>
                <a:spcPts val="0"/>
              </a:spcBef>
              <a:spcAft>
                <a:spcPts val="0"/>
              </a:spcAft>
              <a:buClr>
                <a:schemeClr val="dk1"/>
              </a:buClr>
              <a:buSzPts val="1800"/>
              <a:buNone/>
              <a:defRPr sz="1800">
                <a:solidFill>
                  <a:schemeClr val="dk1"/>
                </a:solidFill>
              </a:defRPr>
            </a:lvl8pPr>
            <a:lvl9pPr lvl="8" algn="l">
              <a:lnSpc>
                <a:spcPct val="115000"/>
              </a:lnSpc>
              <a:spcBef>
                <a:spcPts val="0"/>
              </a:spcBef>
              <a:spcAft>
                <a:spcPts val="0"/>
              </a:spcAft>
              <a:buClr>
                <a:schemeClr val="dk1"/>
              </a:buClr>
              <a:buSzPts val="1800"/>
              <a:buNone/>
              <a:defRPr sz="1800">
                <a:solidFill>
                  <a:schemeClr val="dk1"/>
                </a:solidFill>
              </a:defRPr>
            </a:lvl9pPr>
          </a:lstStyle>
          <a:p>
            <a:endParaRPr/>
          </a:p>
        </p:txBody>
      </p:sp>
      <p:sp>
        <p:nvSpPr>
          <p:cNvPr id="44" name="Google Shape;44;g3a2a923eac0_0_37"/>
          <p:cNvSpPr txBox="1">
            <a:spLocks noGrp="1"/>
          </p:cNvSpPr>
          <p:nvPr>
            <p:ph type="title"/>
          </p:nvPr>
        </p:nvSpPr>
        <p:spPr>
          <a:xfrm>
            <a:off x="361975" y="962100"/>
            <a:ext cx="41631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3600">
                <a:solidFill>
                  <a:schemeClr val="dk1"/>
                </a:solidFill>
              </a:defRPr>
            </a:lvl1pPr>
            <a:lvl2pPr lvl="1" algn="l">
              <a:lnSpc>
                <a:spcPct val="90000"/>
              </a:lnSpc>
              <a:spcBef>
                <a:spcPts val="0"/>
              </a:spcBef>
              <a:spcAft>
                <a:spcPts val="0"/>
              </a:spcAft>
              <a:buSzPts val="1400"/>
              <a:buNone/>
              <a:defRPr sz="3600">
                <a:solidFill>
                  <a:schemeClr val="dk1"/>
                </a:solidFill>
              </a:defRPr>
            </a:lvl2pPr>
            <a:lvl3pPr lvl="2" algn="l">
              <a:lnSpc>
                <a:spcPct val="90000"/>
              </a:lnSpc>
              <a:spcBef>
                <a:spcPts val="0"/>
              </a:spcBef>
              <a:spcAft>
                <a:spcPts val="0"/>
              </a:spcAft>
              <a:buSzPts val="1400"/>
              <a:buNone/>
              <a:defRPr sz="3600">
                <a:solidFill>
                  <a:schemeClr val="dk1"/>
                </a:solidFill>
              </a:defRPr>
            </a:lvl3pPr>
            <a:lvl4pPr lvl="3" algn="l">
              <a:lnSpc>
                <a:spcPct val="90000"/>
              </a:lnSpc>
              <a:spcBef>
                <a:spcPts val="0"/>
              </a:spcBef>
              <a:spcAft>
                <a:spcPts val="0"/>
              </a:spcAft>
              <a:buSzPts val="1400"/>
              <a:buNone/>
              <a:defRPr sz="3600">
                <a:solidFill>
                  <a:schemeClr val="dk1"/>
                </a:solidFill>
              </a:defRPr>
            </a:lvl4pPr>
            <a:lvl5pPr lvl="4" algn="l">
              <a:lnSpc>
                <a:spcPct val="90000"/>
              </a:lnSpc>
              <a:spcBef>
                <a:spcPts val="0"/>
              </a:spcBef>
              <a:spcAft>
                <a:spcPts val="0"/>
              </a:spcAft>
              <a:buSzPts val="1400"/>
              <a:buNone/>
              <a:defRPr sz="3600">
                <a:solidFill>
                  <a:schemeClr val="dk1"/>
                </a:solidFill>
              </a:defRPr>
            </a:lvl5pPr>
            <a:lvl6pPr lvl="5" algn="l">
              <a:lnSpc>
                <a:spcPct val="90000"/>
              </a:lnSpc>
              <a:spcBef>
                <a:spcPts val="0"/>
              </a:spcBef>
              <a:spcAft>
                <a:spcPts val="0"/>
              </a:spcAft>
              <a:buSzPts val="1400"/>
              <a:buNone/>
              <a:defRPr sz="3600">
                <a:solidFill>
                  <a:schemeClr val="dk1"/>
                </a:solidFill>
              </a:defRPr>
            </a:lvl6pPr>
            <a:lvl7pPr lvl="6" algn="l">
              <a:lnSpc>
                <a:spcPct val="90000"/>
              </a:lnSpc>
              <a:spcBef>
                <a:spcPts val="0"/>
              </a:spcBef>
              <a:spcAft>
                <a:spcPts val="0"/>
              </a:spcAft>
              <a:buSzPts val="1400"/>
              <a:buNone/>
              <a:defRPr sz="3600">
                <a:solidFill>
                  <a:schemeClr val="dk1"/>
                </a:solidFill>
              </a:defRPr>
            </a:lvl7pPr>
            <a:lvl8pPr lvl="7" algn="l">
              <a:lnSpc>
                <a:spcPct val="90000"/>
              </a:lnSpc>
              <a:spcBef>
                <a:spcPts val="0"/>
              </a:spcBef>
              <a:spcAft>
                <a:spcPts val="0"/>
              </a:spcAft>
              <a:buSzPts val="1400"/>
              <a:buNone/>
              <a:defRPr sz="3600">
                <a:solidFill>
                  <a:schemeClr val="dk1"/>
                </a:solidFill>
              </a:defRPr>
            </a:lvl8pPr>
            <a:lvl9pPr lvl="8" algn="l">
              <a:lnSpc>
                <a:spcPct val="90000"/>
              </a:lnSpc>
              <a:spcBef>
                <a:spcPts val="0"/>
              </a:spcBef>
              <a:spcAft>
                <a:spcPts val="0"/>
              </a:spcAft>
              <a:buSzPts val="1400"/>
              <a:buNone/>
              <a:defRPr sz="3600">
                <a:solidFill>
                  <a:schemeClr val="dk1"/>
                </a:solidFill>
              </a:defRPr>
            </a:lvl9pPr>
          </a:lstStyle>
          <a:p>
            <a:endParaRPr/>
          </a:p>
        </p:txBody>
      </p:sp>
      <p:sp>
        <p:nvSpPr>
          <p:cNvPr id="45" name="Google Shape;45;g3a2a923eac0_0_37"/>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46" name="Google Shape;46;g3a2a923eac0_0_37"/>
          <p:cNvSpPr txBox="1">
            <a:spLocks noGrp="1"/>
          </p:cNvSpPr>
          <p:nvPr>
            <p:ph type="subTitle" idx="2"/>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47" name="Google Shape;47;g3a2a923eac0_0_37"/>
          <p:cNvSpPr txBox="1">
            <a:spLocks noGrp="1"/>
          </p:cNvSpPr>
          <p:nvPr>
            <p:ph type="subTitle" idx="3"/>
          </p:nvPr>
        </p:nvSpPr>
        <p:spPr>
          <a:xfrm>
            <a:off x="4909675" y="2841984"/>
            <a:ext cx="3154800" cy="219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800"/>
              <a:buNone/>
              <a:defRPr sz="1800">
                <a:solidFill>
                  <a:schemeClr val="dk1"/>
                </a:solidFill>
              </a:defRPr>
            </a:lvl1pPr>
            <a:lvl2pPr lvl="1" algn="l">
              <a:lnSpc>
                <a:spcPct val="115000"/>
              </a:lnSpc>
              <a:spcBef>
                <a:spcPts val="0"/>
              </a:spcBef>
              <a:spcAft>
                <a:spcPts val="0"/>
              </a:spcAft>
              <a:buClr>
                <a:schemeClr val="dk1"/>
              </a:buClr>
              <a:buSzPts val="1800"/>
              <a:buNone/>
              <a:defRPr sz="1800">
                <a:solidFill>
                  <a:schemeClr val="dk1"/>
                </a:solidFill>
              </a:defRPr>
            </a:lvl2pPr>
            <a:lvl3pPr lvl="2" algn="l">
              <a:lnSpc>
                <a:spcPct val="115000"/>
              </a:lnSpc>
              <a:spcBef>
                <a:spcPts val="0"/>
              </a:spcBef>
              <a:spcAft>
                <a:spcPts val="0"/>
              </a:spcAft>
              <a:buClr>
                <a:schemeClr val="dk1"/>
              </a:buClr>
              <a:buSzPts val="1800"/>
              <a:buNone/>
              <a:defRPr sz="1800">
                <a:solidFill>
                  <a:schemeClr val="dk1"/>
                </a:solidFill>
              </a:defRPr>
            </a:lvl3pPr>
            <a:lvl4pPr lvl="3" algn="l">
              <a:lnSpc>
                <a:spcPct val="115000"/>
              </a:lnSpc>
              <a:spcBef>
                <a:spcPts val="0"/>
              </a:spcBef>
              <a:spcAft>
                <a:spcPts val="0"/>
              </a:spcAft>
              <a:buClr>
                <a:schemeClr val="dk1"/>
              </a:buClr>
              <a:buSzPts val="1800"/>
              <a:buNone/>
              <a:defRPr sz="1800">
                <a:solidFill>
                  <a:schemeClr val="dk1"/>
                </a:solidFill>
              </a:defRPr>
            </a:lvl4pPr>
            <a:lvl5pPr lvl="4" algn="l">
              <a:lnSpc>
                <a:spcPct val="115000"/>
              </a:lnSpc>
              <a:spcBef>
                <a:spcPts val="0"/>
              </a:spcBef>
              <a:spcAft>
                <a:spcPts val="0"/>
              </a:spcAft>
              <a:buClr>
                <a:schemeClr val="dk1"/>
              </a:buClr>
              <a:buSzPts val="1800"/>
              <a:buNone/>
              <a:defRPr sz="1800">
                <a:solidFill>
                  <a:schemeClr val="dk1"/>
                </a:solidFill>
              </a:defRPr>
            </a:lvl5pPr>
            <a:lvl6pPr lvl="5" algn="l">
              <a:lnSpc>
                <a:spcPct val="115000"/>
              </a:lnSpc>
              <a:spcBef>
                <a:spcPts val="0"/>
              </a:spcBef>
              <a:spcAft>
                <a:spcPts val="0"/>
              </a:spcAft>
              <a:buClr>
                <a:schemeClr val="dk1"/>
              </a:buClr>
              <a:buSzPts val="1800"/>
              <a:buNone/>
              <a:defRPr sz="1800">
                <a:solidFill>
                  <a:schemeClr val="dk1"/>
                </a:solidFill>
              </a:defRPr>
            </a:lvl6pPr>
            <a:lvl7pPr lvl="6" algn="l">
              <a:lnSpc>
                <a:spcPct val="115000"/>
              </a:lnSpc>
              <a:spcBef>
                <a:spcPts val="0"/>
              </a:spcBef>
              <a:spcAft>
                <a:spcPts val="0"/>
              </a:spcAft>
              <a:buClr>
                <a:schemeClr val="dk1"/>
              </a:buClr>
              <a:buSzPts val="1800"/>
              <a:buNone/>
              <a:defRPr sz="1800">
                <a:solidFill>
                  <a:schemeClr val="dk1"/>
                </a:solidFill>
              </a:defRPr>
            </a:lvl7pPr>
            <a:lvl8pPr lvl="7" algn="l">
              <a:lnSpc>
                <a:spcPct val="115000"/>
              </a:lnSpc>
              <a:spcBef>
                <a:spcPts val="0"/>
              </a:spcBef>
              <a:spcAft>
                <a:spcPts val="0"/>
              </a:spcAft>
              <a:buClr>
                <a:schemeClr val="dk1"/>
              </a:buClr>
              <a:buSzPts val="1800"/>
              <a:buNone/>
              <a:defRPr sz="1800">
                <a:solidFill>
                  <a:schemeClr val="dk1"/>
                </a:solidFill>
              </a:defRPr>
            </a:lvl8pPr>
            <a:lvl9pPr lvl="8" algn="l">
              <a:lnSpc>
                <a:spcPct val="115000"/>
              </a:lnSpc>
              <a:spcBef>
                <a:spcPts val="0"/>
              </a:spcBef>
              <a:spcAft>
                <a:spcPts val="0"/>
              </a:spcAft>
              <a:buClr>
                <a:schemeClr val="dk1"/>
              </a:buClr>
              <a:buSzPts val="1800"/>
              <a:buNone/>
              <a:defRPr sz="1800">
                <a:solidFill>
                  <a:schemeClr val="dk1"/>
                </a:solidFill>
              </a:defRPr>
            </a:lvl9pPr>
          </a:lstStyle>
          <a:p>
            <a:endParaRPr/>
          </a:p>
        </p:txBody>
      </p:sp>
      <p:sp>
        <p:nvSpPr>
          <p:cNvPr id="48" name="Google Shape;48;g3a2a923eac0_0_37"/>
          <p:cNvSpPr txBox="1">
            <a:spLocks noGrp="1"/>
          </p:cNvSpPr>
          <p:nvPr>
            <p:ph type="subTitle" idx="4"/>
          </p:nvPr>
        </p:nvSpPr>
        <p:spPr>
          <a:xfrm>
            <a:off x="361975" y="3493626"/>
            <a:ext cx="3154800" cy="219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800"/>
              <a:buNone/>
              <a:defRPr sz="1800">
                <a:solidFill>
                  <a:schemeClr val="dk1"/>
                </a:solidFill>
              </a:defRPr>
            </a:lvl1pPr>
            <a:lvl2pPr lvl="1" algn="l">
              <a:lnSpc>
                <a:spcPct val="115000"/>
              </a:lnSpc>
              <a:spcBef>
                <a:spcPts val="0"/>
              </a:spcBef>
              <a:spcAft>
                <a:spcPts val="0"/>
              </a:spcAft>
              <a:buClr>
                <a:schemeClr val="dk1"/>
              </a:buClr>
              <a:buSzPts val="1800"/>
              <a:buNone/>
              <a:defRPr sz="1800">
                <a:solidFill>
                  <a:schemeClr val="dk1"/>
                </a:solidFill>
              </a:defRPr>
            </a:lvl2pPr>
            <a:lvl3pPr lvl="2" algn="l">
              <a:lnSpc>
                <a:spcPct val="115000"/>
              </a:lnSpc>
              <a:spcBef>
                <a:spcPts val="0"/>
              </a:spcBef>
              <a:spcAft>
                <a:spcPts val="0"/>
              </a:spcAft>
              <a:buClr>
                <a:schemeClr val="dk1"/>
              </a:buClr>
              <a:buSzPts val="1800"/>
              <a:buNone/>
              <a:defRPr sz="1800">
                <a:solidFill>
                  <a:schemeClr val="dk1"/>
                </a:solidFill>
              </a:defRPr>
            </a:lvl3pPr>
            <a:lvl4pPr lvl="3" algn="l">
              <a:lnSpc>
                <a:spcPct val="115000"/>
              </a:lnSpc>
              <a:spcBef>
                <a:spcPts val="0"/>
              </a:spcBef>
              <a:spcAft>
                <a:spcPts val="0"/>
              </a:spcAft>
              <a:buClr>
                <a:schemeClr val="dk1"/>
              </a:buClr>
              <a:buSzPts val="1800"/>
              <a:buNone/>
              <a:defRPr sz="1800">
                <a:solidFill>
                  <a:schemeClr val="dk1"/>
                </a:solidFill>
              </a:defRPr>
            </a:lvl4pPr>
            <a:lvl5pPr lvl="4" algn="l">
              <a:lnSpc>
                <a:spcPct val="115000"/>
              </a:lnSpc>
              <a:spcBef>
                <a:spcPts val="0"/>
              </a:spcBef>
              <a:spcAft>
                <a:spcPts val="0"/>
              </a:spcAft>
              <a:buClr>
                <a:schemeClr val="dk1"/>
              </a:buClr>
              <a:buSzPts val="1800"/>
              <a:buNone/>
              <a:defRPr sz="1800">
                <a:solidFill>
                  <a:schemeClr val="dk1"/>
                </a:solidFill>
              </a:defRPr>
            </a:lvl5pPr>
            <a:lvl6pPr lvl="5" algn="l">
              <a:lnSpc>
                <a:spcPct val="115000"/>
              </a:lnSpc>
              <a:spcBef>
                <a:spcPts val="0"/>
              </a:spcBef>
              <a:spcAft>
                <a:spcPts val="0"/>
              </a:spcAft>
              <a:buClr>
                <a:schemeClr val="dk1"/>
              </a:buClr>
              <a:buSzPts val="1800"/>
              <a:buNone/>
              <a:defRPr sz="1800">
                <a:solidFill>
                  <a:schemeClr val="dk1"/>
                </a:solidFill>
              </a:defRPr>
            </a:lvl6pPr>
            <a:lvl7pPr lvl="6" algn="l">
              <a:lnSpc>
                <a:spcPct val="115000"/>
              </a:lnSpc>
              <a:spcBef>
                <a:spcPts val="0"/>
              </a:spcBef>
              <a:spcAft>
                <a:spcPts val="0"/>
              </a:spcAft>
              <a:buClr>
                <a:schemeClr val="dk1"/>
              </a:buClr>
              <a:buSzPts val="1800"/>
              <a:buNone/>
              <a:defRPr sz="1800">
                <a:solidFill>
                  <a:schemeClr val="dk1"/>
                </a:solidFill>
              </a:defRPr>
            </a:lvl7pPr>
            <a:lvl8pPr lvl="7" algn="l">
              <a:lnSpc>
                <a:spcPct val="115000"/>
              </a:lnSpc>
              <a:spcBef>
                <a:spcPts val="0"/>
              </a:spcBef>
              <a:spcAft>
                <a:spcPts val="0"/>
              </a:spcAft>
              <a:buClr>
                <a:schemeClr val="dk1"/>
              </a:buClr>
              <a:buSzPts val="1800"/>
              <a:buNone/>
              <a:defRPr sz="1800">
                <a:solidFill>
                  <a:schemeClr val="dk1"/>
                </a:solidFill>
              </a:defRPr>
            </a:lvl8pPr>
            <a:lvl9pPr lvl="8" algn="l">
              <a:lnSpc>
                <a:spcPct val="115000"/>
              </a:lnSpc>
              <a:spcBef>
                <a:spcPts val="0"/>
              </a:spcBef>
              <a:spcAft>
                <a:spcPts val="0"/>
              </a:spcAft>
              <a:buClr>
                <a:schemeClr val="dk1"/>
              </a:buClr>
              <a:buSzPts val="1800"/>
              <a:buNone/>
              <a:defRPr sz="1800">
                <a:solidFill>
                  <a:schemeClr val="dk1"/>
                </a:solidFill>
              </a:defRPr>
            </a:lvl9pPr>
          </a:lstStyle>
          <a:p>
            <a:endParaRPr/>
          </a:p>
        </p:txBody>
      </p:sp>
      <p:sp>
        <p:nvSpPr>
          <p:cNvPr id="49" name="Google Shape;49;g3a2a923eac0_0_37"/>
          <p:cNvSpPr txBox="1">
            <a:spLocks noGrp="1"/>
          </p:cNvSpPr>
          <p:nvPr>
            <p:ph type="subTitle" idx="5"/>
          </p:nvPr>
        </p:nvSpPr>
        <p:spPr>
          <a:xfrm>
            <a:off x="4909675" y="3493626"/>
            <a:ext cx="3154800" cy="219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800"/>
              <a:buNone/>
              <a:defRPr sz="1800">
                <a:solidFill>
                  <a:schemeClr val="dk1"/>
                </a:solidFill>
              </a:defRPr>
            </a:lvl1pPr>
            <a:lvl2pPr lvl="1" algn="l">
              <a:lnSpc>
                <a:spcPct val="115000"/>
              </a:lnSpc>
              <a:spcBef>
                <a:spcPts val="0"/>
              </a:spcBef>
              <a:spcAft>
                <a:spcPts val="0"/>
              </a:spcAft>
              <a:buClr>
                <a:schemeClr val="dk1"/>
              </a:buClr>
              <a:buSzPts val="1800"/>
              <a:buNone/>
              <a:defRPr sz="1800">
                <a:solidFill>
                  <a:schemeClr val="dk1"/>
                </a:solidFill>
              </a:defRPr>
            </a:lvl2pPr>
            <a:lvl3pPr lvl="2" algn="l">
              <a:lnSpc>
                <a:spcPct val="115000"/>
              </a:lnSpc>
              <a:spcBef>
                <a:spcPts val="0"/>
              </a:spcBef>
              <a:spcAft>
                <a:spcPts val="0"/>
              </a:spcAft>
              <a:buClr>
                <a:schemeClr val="dk1"/>
              </a:buClr>
              <a:buSzPts val="1800"/>
              <a:buNone/>
              <a:defRPr sz="1800">
                <a:solidFill>
                  <a:schemeClr val="dk1"/>
                </a:solidFill>
              </a:defRPr>
            </a:lvl3pPr>
            <a:lvl4pPr lvl="3" algn="l">
              <a:lnSpc>
                <a:spcPct val="115000"/>
              </a:lnSpc>
              <a:spcBef>
                <a:spcPts val="0"/>
              </a:spcBef>
              <a:spcAft>
                <a:spcPts val="0"/>
              </a:spcAft>
              <a:buClr>
                <a:schemeClr val="dk1"/>
              </a:buClr>
              <a:buSzPts val="1800"/>
              <a:buNone/>
              <a:defRPr sz="1800">
                <a:solidFill>
                  <a:schemeClr val="dk1"/>
                </a:solidFill>
              </a:defRPr>
            </a:lvl4pPr>
            <a:lvl5pPr lvl="4" algn="l">
              <a:lnSpc>
                <a:spcPct val="115000"/>
              </a:lnSpc>
              <a:spcBef>
                <a:spcPts val="0"/>
              </a:spcBef>
              <a:spcAft>
                <a:spcPts val="0"/>
              </a:spcAft>
              <a:buClr>
                <a:schemeClr val="dk1"/>
              </a:buClr>
              <a:buSzPts val="1800"/>
              <a:buNone/>
              <a:defRPr sz="1800">
                <a:solidFill>
                  <a:schemeClr val="dk1"/>
                </a:solidFill>
              </a:defRPr>
            </a:lvl5pPr>
            <a:lvl6pPr lvl="5" algn="l">
              <a:lnSpc>
                <a:spcPct val="115000"/>
              </a:lnSpc>
              <a:spcBef>
                <a:spcPts val="0"/>
              </a:spcBef>
              <a:spcAft>
                <a:spcPts val="0"/>
              </a:spcAft>
              <a:buClr>
                <a:schemeClr val="dk1"/>
              </a:buClr>
              <a:buSzPts val="1800"/>
              <a:buNone/>
              <a:defRPr sz="1800">
                <a:solidFill>
                  <a:schemeClr val="dk1"/>
                </a:solidFill>
              </a:defRPr>
            </a:lvl6pPr>
            <a:lvl7pPr lvl="6" algn="l">
              <a:lnSpc>
                <a:spcPct val="115000"/>
              </a:lnSpc>
              <a:spcBef>
                <a:spcPts val="0"/>
              </a:spcBef>
              <a:spcAft>
                <a:spcPts val="0"/>
              </a:spcAft>
              <a:buClr>
                <a:schemeClr val="dk1"/>
              </a:buClr>
              <a:buSzPts val="1800"/>
              <a:buNone/>
              <a:defRPr sz="1800">
                <a:solidFill>
                  <a:schemeClr val="dk1"/>
                </a:solidFill>
              </a:defRPr>
            </a:lvl7pPr>
            <a:lvl8pPr lvl="7" algn="l">
              <a:lnSpc>
                <a:spcPct val="115000"/>
              </a:lnSpc>
              <a:spcBef>
                <a:spcPts val="0"/>
              </a:spcBef>
              <a:spcAft>
                <a:spcPts val="0"/>
              </a:spcAft>
              <a:buClr>
                <a:schemeClr val="dk1"/>
              </a:buClr>
              <a:buSzPts val="1800"/>
              <a:buNone/>
              <a:defRPr sz="1800">
                <a:solidFill>
                  <a:schemeClr val="dk1"/>
                </a:solidFill>
              </a:defRPr>
            </a:lvl8pPr>
            <a:lvl9pPr lvl="8" algn="l">
              <a:lnSpc>
                <a:spcPct val="115000"/>
              </a:lnSpc>
              <a:spcBef>
                <a:spcPts val="0"/>
              </a:spcBef>
              <a:spcAft>
                <a:spcPts val="0"/>
              </a:spcAft>
              <a:buClr>
                <a:schemeClr val="dk1"/>
              </a:buClr>
              <a:buSzPts val="1800"/>
              <a:buNone/>
              <a:defRPr sz="1800">
                <a:solidFill>
                  <a:schemeClr val="dk1"/>
                </a:solidFill>
              </a:defRPr>
            </a:lvl9pPr>
          </a:lstStyle>
          <a:p>
            <a:endParaRPr/>
          </a:p>
        </p:txBody>
      </p:sp>
      <p:sp>
        <p:nvSpPr>
          <p:cNvPr id="50" name="Google Shape;50;g3a2a923eac0_0_37"/>
          <p:cNvSpPr txBox="1">
            <a:spLocks noGrp="1"/>
          </p:cNvSpPr>
          <p:nvPr>
            <p:ph type="subTitle" idx="6"/>
          </p:nvPr>
        </p:nvSpPr>
        <p:spPr>
          <a:xfrm>
            <a:off x="361975" y="4145267"/>
            <a:ext cx="3154800" cy="219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800"/>
              <a:buNone/>
              <a:defRPr sz="1800">
                <a:solidFill>
                  <a:schemeClr val="dk1"/>
                </a:solidFill>
              </a:defRPr>
            </a:lvl1pPr>
            <a:lvl2pPr lvl="1" algn="l">
              <a:lnSpc>
                <a:spcPct val="115000"/>
              </a:lnSpc>
              <a:spcBef>
                <a:spcPts val="0"/>
              </a:spcBef>
              <a:spcAft>
                <a:spcPts val="0"/>
              </a:spcAft>
              <a:buClr>
                <a:schemeClr val="dk1"/>
              </a:buClr>
              <a:buSzPts val="1800"/>
              <a:buNone/>
              <a:defRPr sz="1800">
                <a:solidFill>
                  <a:schemeClr val="dk1"/>
                </a:solidFill>
              </a:defRPr>
            </a:lvl2pPr>
            <a:lvl3pPr lvl="2" algn="l">
              <a:lnSpc>
                <a:spcPct val="115000"/>
              </a:lnSpc>
              <a:spcBef>
                <a:spcPts val="0"/>
              </a:spcBef>
              <a:spcAft>
                <a:spcPts val="0"/>
              </a:spcAft>
              <a:buClr>
                <a:schemeClr val="dk1"/>
              </a:buClr>
              <a:buSzPts val="1800"/>
              <a:buNone/>
              <a:defRPr sz="1800">
                <a:solidFill>
                  <a:schemeClr val="dk1"/>
                </a:solidFill>
              </a:defRPr>
            </a:lvl3pPr>
            <a:lvl4pPr lvl="3" algn="l">
              <a:lnSpc>
                <a:spcPct val="115000"/>
              </a:lnSpc>
              <a:spcBef>
                <a:spcPts val="0"/>
              </a:spcBef>
              <a:spcAft>
                <a:spcPts val="0"/>
              </a:spcAft>
              <a:buClr>
                <a:schemeClr val="dk1"/>
              </a:buClr>
              <a:buSzPts val="1800"/>
              <a:buNone/>
              <a:defRPr sz="1800">
                <a:solidFill>
                  <a:schemeClr val="dk1"/>
                </a:solidFill>
              </a:defRPr>
            </a:lvl4pPr>
            <a:lvl5pPr lvl="4" algn="l">
              <a:lnSpc>
                <a:spcPct val="115000"/>
              </a:lnSpc>
              <a:spcBef>
                <a:spcPts val="0"/>
              </a:spcBef>
              <a:spcAft>
                <a:spcPts val="0"/>
              </a:spcAft>
              <a:buClr>
                <a:schemeClr val="dk1"/>
              </a:buClr>
              <a:buSzPts val="1800"/>
              <a:buNone/>
              <a:defRPr sz="1800">
                <a:solidFill>
                  <a:schemeClr val="dk1"/>
                </a:solidFill>
              </a:defRPr>
            </a:lvl5pPr>
            <a:lvl6pPr lvl="5" algn="l">
              <a:lnSpc>
                <a:spcPct val="115000"/>
              </a:lnSpc>
              <a:spcBef>
                <a:spcPts val="0"/>
              </a:spcBef>
              <a:spcAft>
                <a:spcPts val="0"/>
              </a:spcAft>
              <a:buClr>
                <a:schemeClr val="dk1"/>
              </a:buClr>
              <a:buSzPts val="1800"/>
              <a:buNone/>
              <a:defRPr sz="1800">
                <a:solidFill>
                  <a:schemeClr val="dk1"/>
                </a:solidFill>
              </a:defRPr>
            </a:lvl6pPr>
            <a:lvl7pPr lvl="6" algn="l">
              <a:lnSpc>
                <a:spcPct val="115000"/>
              </a:lnSpc>
              <a:spcBef>
                <a:spcPts val="0"/>
              </a:spcBef>
              <a:spcAft>
                <a:spcPts val="0"/>
              </a:spcAft>
              <a:buClr>
                <a:schemeClr val="dk1"/>
              </a:buClr>
              <a:buSzPts val="1800"/>
              <a:buNone/>
              <a:defRPr sz="1800">
                <a:solidFill>
                  <a:schemeClr val="dk1"/>
                </a:solidFill>
              </a:defRPr>
            </a:lvl7pPr>
            <a:lvl8pPr lvl="7" algn="l">
              <a:lnSpc>
                <a:spcPct val="115000"/>
              </a:lnSpc>
              <a:spcBef>
                <a:spcPts val="0"/>
              </a:spcBef>
              <a:spcAft>
                <a:spcPts val="0"/>
              </a:spcAft>
              <a:buClr>
                <a:schemeClr val="dk1"/>
              </a:buClr>
              <a:buSzPts val="1800"/>
              <a:buNone/>
              <a:defRPr sz="1800">
                <a:solidFill>
                  <a:schemeClr val="dk1"/>
                </a:solidFill>
              </a:defRPr>
            </a:lvl8pPr>
            <a:lvl9pPr lvl="8" algn="l">
              <a:lnSpc>
                <a:spcPct val="115000"/>
              </a:lnSpc>
              <a:spcBef>
                <a:spcPts val="0"/>
              </a:spcBef>
              <a:spcAft>
                <a:spcPts val="0"/>
              </a:spcAft>
              <a:buClr>
                <a:schemeClr val="dk1"/>
              </a:buClr>
              <a:buSzPts val="1800"/>
              <a:buNone/>
              <a:defRPr sz="1800">
                <a:solidFill>
                  <a:schemeClr val="dk1"/>
                </a:solidFill>
              </a:defRPr>
            </a:lvl9pPr>
          </a:lstStyle>
          <a:p>
            <a:endParaRPr/>
          </a:p>
        </p:txBody>
      </p:sp>
      <p:sp>
        <p:nvSpPr>
          <p:cNvPr id="51" name="Google Shape;51;g3a2a923eac0_0_37"/>
          <p:cNvSpPr txBox="1">
            <a:spLocks noGrp="1"/>
          </p:cNvSpPr>
          <p:nvPr>
            <p:ph type="subTitle" idx="7"/>
          </p:nvPr>
        </p:nvSpPr>
        <p:spPr>
          <a:xfrm>
            <a:off x="4909675" y="4145267"/>
            <a:ext cx="3154800" cy="219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800"/>
              <a:buNone/>
              <a:defRPr sz="1800">
                <a:solidFill>
                  <a:schemeClr val="dk1"/>
                </a:solidFill>
              </a:defRPr>
            </a:lvl1pPr>
            <a:lvl2pPr lvl="1" algn="l">
              <a:lnSpc>
                <a:spcPct val="115000"/>
              </a:lnSpc>
              <a:spcBef>
                <a:spcPts val="0"/>
              </a:spcBef>
              <a:spcAft>
                <a:spcPts val="0"/>
              </a:spcAft>
              <a:buClr>
                <a:schemeClr val="dk1"/>
              </a:buClr>
              <a:buSzPts val="1800"/>
              <a:buNone/>
              <a:defRPr sz="1800">
                <a:solidFill>
                  <a:schemeClr val="dk1"/>
                </a:solidFill>
              </a:defRPr>
            </a:lvl2pPr>
            <a:lvl3pPr lvl="2" algn="l">
              <a:lnSpc>
                <a:spcPct val="115000"/>
              </a:lnSpc>
              <a:spcBef>
                <a:spcPts val="0"/>
              </a:spcBef>
              <a:spcAft>
                <a:spcPts val="0"/>
              </a:spcAft>
              <a:buClr>
                <a:schemeClr val="dk1"/>
              </a:buClr>
              <a:buSzPts val="1800"/>
              <a:buNone/>
              <a:defRPr sz="1800">
                <a:solidFill>
                  <a:schemeClr val="dk1"/>
                </a:solidFill>
              </a:defRPr>
            </a:lvl3pPr>
            <a:lvl4pPr lvl="3" algn="l">
              <a:lnSpc>
                <a:spcPct val="115000"/>
              </a:lnSpc>
              <a:spcBef>
                <a:spcPts val="0"/>
              </a:spcBef>
              <a:spcAft>
                <a:spcPts val="0"/>
              </a:spcAft>
              <a:buClr>
                <a:schemeClr val="dk1"/>
              </a:buClr>
              <a:buSzPts val="1800"/>
              <a:buNone/>
              <a:defRPr sz="1800">
                <a:solidFill>
                  <a:schemeClr val="dk1"/>
                </a:solidFill>
              </a:defRPr>
            </a:lvl4pPr>
            <a:lvl5pPr lvl="4" algn="l">
              <a:lnSpc>
                <a:spcPct val="115000"/>
              </a:lnSpc>
              <a:spcBef>
                <a:spcPts val="0"/>
              </a:spcBef>
              <a:spcAft>
                <a:spcPts val="0"/>
              </a:spcAft>
              <a:buClr>
                <a:schemeClr val="dk1"/>
              </a:buClr>
              <a:buSzPts val="1800"/>
              <a:buNone/>
              <a:defRPr sz="1800">
                <a:solidFill>
                  <a:schemeClr val="dk1"/>
                </a:solidFill>
              </a:defRPr>
            </a:lvl5pPr>
            <a:lvl6pPr lvl="5" algn="l">
              <a:lnSpc>
                <a:spcPct val="115000"/>
              </a:lnSpc>
              <a:spcBef>
                <a:spcPts val="0"/>
              </a:spcBef>
              <a:spcAft>
                <a:spcPts val="0"/>
              </a:spcAft>
              <a:buClr>
                <a:schemeClr val="dk1"/>
              </a:buClr>
              <a:buSzPts val="1800"/>
              <a:buNone/>
              <a:defRPr sz="1800">
                <a:solidFill>
                  <a:schemeClr val="dk1"/>
                </a:solidFill>
              </a:defRPr>
            </a:lvl6pPr>
            <a:lvl7pPr lvl="6" algn="l">
              <a:lnSpc>
                <a:spcPct val="115000"/>
              </a:lnSpc>
              <a:spcBef>
                <a:spcPts val="0"/>
              </a:spcBef>
              <a:spcAft>
                <a:spcPts val="0"/>
              </a:spcAft>
              <a:buClr>
                <a:schemeClr val="dk1"/>
              </a:buClr>
              <a:buSzPts val="1800"/>
              <a:buNone/>
              <a:defRPr sz="1800">
                <a:solidFill>
                  <a:schemeClr val="dk1"/>
                </a:solidFill>
              </a:defRPr>
            </a:lvl7pPr>
            <a:lvl8pPr lvl="7" algn="l">
              <a:lnSpc>
                <a:spcPct val="115000"/>
              </a:lnSpc>
              <a:spcBef>
                <a:spcPts val="0"/>
              </a:spcBef>
              <a:spcAft>
                <a:spcPts val="0"/>
              </a:spcAft>
              <a:buClr>
                <a:schemeClr val="dk1"/>
              </a:buClr>
              <a:buSzPts val="1800"/>
              <a:buNone/>
              <a:defRPr sz="1800">
                <a:solidFill>
                  <a:schemeClr val="dk1"/>
                </a:solidFill>
              </a:defRPr>
            </a:lvl8pPr>
            <a:lvl9pPr lvl="8" algn="l">
              <a:lnSpc>
                <a:spcPct val="115000"/>
              </a:lnSpc>
              <a:spcBef>
                <a:spcPts val="0"/>
              </a:spcBef>
              <a:spcAft>
                <a:spcPts val="0"/>
              </a:spcAft>
              <a:buClr>
                <a:schemeClr val="dk1"/>
              </a:buClr>
              <a:buSzPts val="1800"/>
              <a:buNone/>
              <a:defRPr sz="1800">
                <a:solidFill>
                  <a:schemeClr val="dk1"/>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hree big ideas - Horizontal - Light - Alt 1">
  <p:cSld name="BLANK_1_1_1_1_1_1_1_1_1_1_1_1_1_1_2_2">
    <p:bg>
      <p:bgPr>
        <a:solidFill>
          <a:schemeClr val="accent6"/>
        </a:solidFill>
        <a:effectLst/>
      </p:bgPr>
    </p:bg>
    <p:spTree>
      <p:nvGrpSpPr>
        <p:cNvPr id="1" name="Shape 52"/>
        <p:cNvGrpSpPr/>
        <p:nvPr/>
      </p:nvGrpSpPr>
      <p:grpSpPr>
        <a:xfrm>
          <a:off x="0" y="0"/>
          <a:ext cx="0" cy="0"/>
          <a:chOff x="0" y="0"/>
          <a:chExt cx="0" cy="0"/>
        </a:xfrm>
      </p:grpSpPr>
      <p:sp>
        <p:nvSpPr>
          <p:cNvPr id="53" name="Google Shape;53;g3a2a923eac0_0_47"/>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54" name="Google Shape;54;g3a2a923eac0_0_47"/>
          <p:cNvSpPr txBox="1">
            <a:spLocks noGrp="1"/>
          </p:cNvSpPr>
          <p:nvPr>
            <p:ph type="body" idx="2"/>
          </p:nvPr>
        </p:nvSpPr>
        <p:spPr>
          <a:xfrm>
            <a:off x="4845475" y="998689"/>
            <a:ext cx="3382500" cy="587700"/>
          </a:xfrm>
          <a:prstGeom prst="rect">
            <a:avLst/>
          </a:prstGeom>
          <a:noFill/>
          <a:ln>
            <a:noFill/>
          </a:ln>
        </p:spPr>
        <p:txBody>
          <a:bodyPr spcFirstLastPara="1" wrap="square" lIns="0" tIns="0" rIns="0" bIns="0" anchor="t" anchorCtr="0">
            <a:spAutoFit/>
          </a:bodyPr>
          <a:lstStyle>
            <a:lvl1pPr marL="457200" lvl="0" indent="-292100" algn="l">
              <a:lnSpc>
                <a:spcPct val="115000"/>
              </a:lnSpc>
              <a:spcBef>
                <a:spcPts val="0"/>
              </a:spcBef>
              <a:spcAft>
                <a:spcPts val="0"/>
              </a:spcAft>
              <a:buClr>
                <a:schemeClr val="lt1"/>
              </a:buClr>
              <a:buSzPts val="1000"/>
              <a:buFont typeface="DM Sans"/>
              <a:buChar char="●"/>
              <a:defRPr sz="1000"/>
            </a:lvl1pPr>
            <a:lvl2pPr marL="914400" lvl="1" indent="-292100" algn="l">
              <a:lnSpc>
                <a:spcPct val="115000"/>
              </a:lnSpc>
              <a:spcBef>
                <a:spcPts val="800"/>
              </a:spcBef>
              <a:spcAft>
                <a:spcPts val="0"/>
              </a:spcAft>
              <a:buClr>
                <a:schemeClr val="lt1"/>
              </a:buClr>
              <a:buSzPts val="1000"/>
              <a:buFont typeface="DM Sans"/>
              <a:buChar char="○"/>
              <a:defRPr sz="1000"/>
            </a:lvl2pPr>
            <a:lvl3pPr marL="1371600" lvl="2" indent="-292100" algn="l">
              <a:lnSpc>
                <a:spcPct val="115000"/>
              </a:lnSpc>
              <a:spcBef>
                <a:spcPts val="800"/>
              </a:spcBef>
              <a:spcAft>
                <a:spcPts val="0"/>
              </a:spcAft>
              <a:buClr>
                <a:schemeClr val="lt1"/>
              </a:buClr>
              <a:buSzPts val="1000"/>
              <a:buFont typeface="DM Sans"/>
              <a:buChar char="■"/>
              <a:defRPr sz="1000"/>
            </a:lvl3pPr>
            <a:lvl4pPr marL="1828800" lvl="3" indent="-292100" algn="l">
              <a:lnSpc>
                <a:spcPct val="115000"/>
              </a:lnSpc>
              <a:spcBef>
                <a:spcPts val="800"/>
              </a:spcBef>
              <a:spcAft>
                <a:spcPts val="0"/>
              </a:spcAft>
              <a:buClr>
                <a:schemeClr val="lt1"/>
              </a:buClr>
              <a:buSzPts val="1000"/>
              <a:buFont typeface="DM Sans"/>
              <a:buChar char="●"/>
              <a:defRPr sz="1000"/>
            </a:lvl4pPr>
            <a:lvl5pPr marL="2286000" lvl="4" indent="-292100" algn="l">
              <a:lnSpc>
                <a:spcPct val="115000"/>
              </a:lnSpc>
              <a:spcBef>
                <a:spcPts val="800"/>
              </a:spcBef>
              <a:spcAft>
                <a:spcPts val="0"/>
              </a:spcAft>
              <a:buClr>
                <a:schemeClr val="lt1"/>
              </a:buClr>
              <a:buSzPts val="1000"/>
              <a:buFont typeface="DM Sans"/>
              <a:buChar char="○"/>
              <a:defRPr sz="1000"/>
            </a:lvl5pPr>
            <a:lvl6pPr marL="2743200" lvl="5" indent="-292100" algn="l">
              <a:lnSpc>
                <a:spcPct val="115000"/>
              </a:lnSpc>
              <a:spcBef>
                <a:spcPts val="800"/>
              </a:spcBef>
              <a:spcAft>
                <a:spcPts val="0"/>
              </a:spcAft>
              <a:buClr>
                <a:schemeClr val="lt1"/>
              </a:buClr>
              <a:buSzPts val="1000"/>
              <a:buFont typeface="DM Sans"/>
              <a:buChar char="■"/>
              <a:defRPr sz="1000"/>
            </a:lvl6pPr>
            <a:lvl7pPr marL="3200400" lvl="6" indent="-292100" algn="l">
              <a:lnSpc>
                <a:spcPct val="115000"/>
              </a:lnSpc>
              <a:spcBef>
                <a:spcPts val="800"/>
              </a:spcBef>
              <a:spcAft>
                <a:spcPts val="0"/>
              </a:spcAft>
              <a:buClr>
                <a:schemeClr val="lt1"/>
              </a:buClr>
              <a:buSzPts val="1000"/>
              <a:buFont typeface="DM Sans"/>
              <a:buChar char="●"/>
              <a:defRPr sz="1000"/>
            </a:lvl7pPr>
            <a:lvl8pPr marL="3657600" lvl="7" indent="-292100" algn="l">
              <a:lnSpc>
                <a:spcPct val="115000"/>
              </a:lnSpc>
              <a:spcBef>
                <a:spcPts val="800"/>
              </a:spcBef>
              <a:spcAft>
                <a:spcPts val="0"/>
              </a:spcAft>
              <a:buClr>
                <a:schemeClr val="lt1"/>
              </a:buClr>
              <a:buSzPts val="1000"/>
              <a:buFont typeface="DM Sans"/>
              <a:buChar char="○"/>
              <a:defRPr sz="1000"/>
            </a:lvl8pPr>
            <a:lvl9pPr marL="4114800" lvl="8" indent="-292100" algn="l">
              <a:lnSpc>
                <a:spcPct val="115000"/>
              </a:lnSpc>
              <a:spcBef>
                <a:spcPts val="800"/>
              </a:spcBef>
              <a:spcAft>
                <a:spcPts val="800"/>
              </a:spcAft>
              <a:buClr>
                <a:schemeClr val="lt1"/>
              </a:buClr>
              <a:buSzPts val="1000"/>
              <a:buFont typeface="DM Sans"/>
              <a:buChar char="■"/>
              <a:defRPr sz="1000"/>
            </a:lvl9pPr>
          </a:lstStyle>
          <a:p>
            <a:endParaRPr/>
          </a:p>
        </p:txBody>
      </p:sp>
      <p:sp>
        <p:nvSpPr>
          <p:cNvPr id="55" name="Google Shape;55;g3a2a923eac0_0_47"/>
          <p:cNvSpPr txBox="1">
            <a:spLocks noGrp="1"/>
          </p:cNvSpPr>
          <p:nvPr>
            <p:ph type="subTitle" idx="3"/>
          </p:nvPr>
        </p:nvSpPr>
        <p:spPr>
          <a:xfrm>
            <a:off x="4845475" y="666041"/>
            <a:ext cx="3382500" cy="2376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2pPr>
            <a:lvl3pPr lvl="2"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3pPr>
            <a:lvl4pPr lvl="3"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4pPr>
            <a:lvl5pPr lvl="4"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5pPr>
            <a:lvl6pPr lvl="5"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6pPr>
            <a:lvl7pPr lvl="6"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7pPr>
            <a:lvl8pPr lvl="7"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8pPr>
            <a:lvl9pPr lvl="8"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9pPr>
          </a:lstStyle>
          <a:p>
            <a:endParaRPr/>
          </a:p>
        </p:txBody>
      </p:sp>
      <p:sp>
        <p:nvSpPr>
          <p:cNvPr id="56" name="Google Shape;56;g3a2a923eac0_0_47"/>
          <p:cNvSpPr txBox="1">
            <a:spLocks noGrp="1"/>
          </p:cNvSpPr>
          <p:nvPr>
            <p:ph type="title"/>
          </p:nvPr>
        </p:nvSpPr>
        <p:spPr>
          <a:xfrm>
            <a:off x="361975" y="988555"/>
            <a:ext cx="38601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a:lvl1pPr>
            <a:lvl2pPr lvl="1" algn="l">
              <a:lnSpc>
                <a:spcPct val="90000"/>
              </a:lnSpc>
              <a:spcBef>
                <a:spcPts val="0"/>
              </a:spcBef>
              <a:spcAft>
                <a:spcPts val="0"/>
              </a:spcAft>
              <a:buSzPts val="1400"/>
              <a:buNone/>
              <a:defRPr/>
            </a:lvl2pPr>
            <a:lvl3pPr lvl="2" algn="l">
              <a:lnSpc>
                <a:spcPct val="90000"/>
              </a:lnSpc>
              <a:spcBef>
                <a:spcPts val="0"/>
              </a:spcBef>
              <a:spcAft>
                <a:spcPts val="0"/>
              </a:spcAft>
              <a:buSzPts val="1400"/>
              <a:buNone/>
              <a:defRPr/>
            </a:lvl3pPr>
            <a:lvl4pPr lvl="3" algn="l">
              <a:lnSpc>
                <a:spcPct val="90000"/>
              </a:lnSpc>
              <a:spcBef>
                <a:spcPts val="0"/>
              </a:spcBef>
              <a:spcAft>
                <a:spcPts val="0"/>
              </a:spcAft>
              <a:buSzPts val="1400"/>
              <a:buNone/>
              <a:defRPr/>
            </a:lvl4pPr>
            <a:lvl5pPr lvl="4" algn="l">
              <a:lnSpc>
                <a:spcPct val="90000"/>
              </a:lnSpc>
              <a:spcBef>
                <a:spcPts val="0"/>
              </a:spcBef>
              <a:spcAft>
                <a:spcPts val="0"/>
              </a:spcAft>
              <a:buSzPts val="1400"/>
              <a:buNone/>
              <a:defRPr/>
            </a:lvl5pPr>
            <a:lvl6pPr lvl="5" algn="l">
              <a:lnSpc>
                <a:spcPct val="90000"/>
              </a:lnSpc>
              <a:spcBef>
                <a:spcPts val="0"/>
              </a:spcBef>
              <a:spcAft>
                <a:spcPts val="0"/>
              </a:spcAft>
              <a:buSzPts val="1400"/>
              <a:buNone/>
              <a:defRPr/>
            </a:lvl6pPr>
            <a:lvl7pPr lvl="6" algn="l">
              <a:lnSpc>
                <a:spcPct val="90000"/>
              </a:lnSpc>
              <a:spcBef>
                <a:spcPts val="0"/>
              </a:spcBef>
              <a:spcAft>
                <a:spcPts val="0"/>
              </a:spcAft>
              <a:buSzPts val="1400"/>
              <a:buNone/>
              <a:defRPr/>
            </a:lvl7pPr>
            <a:lvl8pPr lvl="7" algn="l">
              <a:lnSpc>
                <a:spcPct val="90000"/>
              </a:lnSpc>
              <a:spcBef>
                <a:spcPts val="0"/>
              </a:spcBef>
              <a:spcAft>
                <a:spcPts val="0"/>
              </a:spcAft>
              <a:buSzPts val="1400"/>
              <a:buNone/>
              <a:defRPr/>
            </a:lvl8pPr>
            <a:lvl9pPr lvl="8" algn="l">
              <a:lnSpc>
                <a:spcPct val="90000"/>
              </a:lnSpc>
              <a:spcBef>
                <a:spcPts val="0"/>
              </a:spcBef>
              <a:spcAft>
                <a:spcPts val="0"/>
              </a:spcAft>
              <a:buSzPts val="1400"/>
              <a:buNone/>
              <a:defRPr/>
            </a:lvl9pPr>
          </a:lstStyle>
          <a:p>
            <a:endParaRPr/>
          </a:p>
        </p:txBody>
      </p:sp>
      <p:sp>
        <p:nvSpPr>
          <p:cNvPr id="57" name="Google Shape;57;g3a2a923eac0_0_47"/>
          <p:cNvSpPr txBox="1">
            <a:spLocks noGrp="1"/>
          </p:cNvSpPr>
          <p:nvPr>
            <p:ph type="subTitle" idx="4"/>
          </p:nvPr>
        </p:nvSpPr>
        <p:spPr>
          <a:xfrm>
            <a:off x="361975" y="732775"/>
            <a:ext cx="3860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58" name="Google Shape;58;g3a2a923eac0_0_47"/>
          <p:cNvSpPr txBox="1">
            <a:spLocks noGrp="1"/>
          </p:cNvSpPr>
          <p:nvPr>
            <p:ph type="body" idx="5"/>
          </p:nvPr>
        </p:nvSpPr>
        <p:spPr>
          <a:xfrm>
            <a:off x="4845475" y="3927439"/>
            <a:ext cx="3382500" cy="587700"/>
          </a:xfrm>
          <a:prstGeom prst="rect">
            <a:avLst/>
          </a:prstGeom>
          <a:noFill/>
          <a:ln>
            <a:noFill/>
          </a:ln>
        </p:spPr>
        <p:txBody>
          <a:bodyPr spcFirstLastPara="1" wrap="square" lIns="0" tIns="0" rIns="0" bIns="0" anchor="t" anchorCtr="0">
            <a:spAutoFit/>
          </a:bodyPr>
          <a:lstStyle>
            <a:lvl1pPr marL="457200" lvl="0" indent="-292100" algn="l">
              <a:lnSpc>
                <a:spcPct val="115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15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15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15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15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15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15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15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15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59" name="Google Shape;59;g3a2a923eac0_0_47"/>
          <p:cNvSpPr txBox="1">
            <a:spLocks noGrp="1"/>
          </p:cNvSpPr>
          <p:nvPr>
            <p:ph type="subTitle" idx="6"/>
          </p:nvPr>
        </p:nvSpPr>
        <p:spPr>
          <a:xfrm>
            <a:off x="4845475" y="3594791"/>
            <a:ext cx="3382500" cy="2376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Clr>
                <a:schemeClr val="dk1"/>
              </a:buClr>
              <a:buSzPts val="1400"/>
              <a:buNone/>
              <a:defRPr>
                <a:solidFill>
                  <a:schemeClr val="dk1"/>
                </a:solidFill>
              </a:defRPr>
            </a:lvl1pPr>
            <a:lvl2pPr lvl="1"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2pPr>
            <a:lvl3pPr lvl="2"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3pPr>
            <a:lvl4pPr lvl="3"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4pPr>
            <a:lvl5pPr lvl="4"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5pPr>
            <a:lvl6pPr lvl="5"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6pPr>
            <a:lvl7pPr lvl="6"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7pPr>
            <a:lvl8pPr lvl="7"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8pPr>
            <a:lvl9pPr lvl="8"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9pPr>
          </a:lstStyle>
          <a:p>
            <a:endParaRPr/>
          </a:p>
        </p:txBody>
      </p:sp>
      <p:sp>
        <p:nvSpPr>
          <p:cNvPr id="60" name="Google Shape;60;g3a2a923eac0_0_47"/>
          <p:cNvSpPr txBox="1">
            <a:spLocks noGrp="1"/>
          </p:cNvSpPr>
          <p:nvPr>
            <p:ph type="body" idx="7"/>
          </p:nvPr>
        </p:nvSpPr>
        <p:spPr>
          <a:xfrm>
            <a:off x="4845475" y="2431037"/>
            <a:ext cx="3382500" cy="587700"/>
          </a:xfrm>
          <a:prstGeom prst="rect">
            <a:avLst/>
          </a:prstGeom>
          <a:noFill/>
          <a:ln>
            <a:noFill/>
          </a:ln>
        </p:spPr>
        <p:txBody>
          <a:bodyPr spcFirstLastPara="1" wrap="square" lIns="0" tIns="0" rIns="0" bIns="0" anchor="t" anchorCtr="0">
            <a:spAutoFit/>
          </a:bodyPr>
          <a:lstStyle>
            <a:lvl1pPr marL="457200" lvl="0" indent="-292100" algn="l">
              <a:lnSpc>
                <a:spcPct val="100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00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00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00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00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00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00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00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00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61" name="Google Shape;61;g3a2a923eac0_0_47"/>
          <p:cNvSpPr txBox="1">
            <a:spLocks noGrp="1"/>
          </p:cNvSpPr>
          <p:nvPr>
            <p:ph type="subTitle" idx="8"/>
          </p:nvPr>
        </p:nvSpPr>
        <p:spPr>
          <a:xfrm>
            <a:off x="4845475" y="2098390"/>
            <a:ext cx="3382500" cy="2376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Clr>
                <a:schemeClr val="dk1"/>
              </a:buClr>
              <a:buSzPts val="1400"/>
              <a:buNone/>
              <a:defRPr>
                <a:solidFill>
                  <a:schemeClr val="dk1"/>
                </a:solidFill>
              </a:defRPr>
            </a:lvl1pPr>
            <a:lvl2pPr lvl="1"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a:endParaRPr/>
          </a:p>
        </p:txBody>
      </p:sp>
      <p:sp>
        <p:nvSpPr>
          <p:cNvPr id="62" name="Google Shape;62;g3a2a923eac0_0_47"/>
          <p:cNvSpPr txBox="1">
            <a:spLocks noGrp="1"/>
          </p:cNvSpPr>
          <p:nvPr>
            <p:ph type="body" idx="9"/>
          </p:nvPr>
        </p:nvSpPr>
        <p:spPr>
          <a:xfrm>
            <a:off x="356100" y="3243900"/>
            <a:ext cx="2798700" cy="1334400"/>
          </a:xfrm>
          <a:prstGeom prst="rect">
            <a:avLst/>
          </a:prstGeom>
          <a:noFill/>
          <a:ln>
            <a:noFill/>
          </a:ln>
        </p:spPr>
        <p:txBody>
          <a:bodyPr spcFirstLastPara="1" wrap="square" lIns="0" tIns="0" rIns="0" bIns="0" anchor="b" anchorCtr="0">
            <a:noAutofit/>
          </a:bodyPr>
          <a:lstStyle>
            <a:lvl1pPr marL="457200" lvl="0"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hree big ideas - Horizontal - Dark">
  <p:cSld name="BLANK_1_1_1_1_1_1_1_1_1_1_1_1_1_1_2_1">
    <p:bg>
      <p:bgPr>
        <a:solidFill>
          <a:schemeClr val="lt1"/>
        </a:solidFill>
        <a:effectLst/>
      </p:bgPr>
    </p:bg>
    <p:spTree>
      <p:nvGrpSpPr>
        <p:cNvPr id="1" name="Shape 63"/>
        <p:cNvGrpSpPr/>
        <p:nvPr/>
      </p:nvGrpSpPr>
      <p:grpSpPr>
        <a:xfrm>
          <a:off x="0" y="0"/>
          <a:ext cx="0" cy="0"/>
          <a:chOff x="0" y="0"/>
          <a:chExt cx="0" cy="0"/>
        </a:xfrm>
      </p:grpSpPr>
      <p:sp>
        <p:nvSpPr>
          <p:cNvPr id="64" name="Google Shape;64;g3a2a923eac0_0_58"/>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65" name="Google Shape;65;g3a2a923eac0_0_58"/>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66" name="Google Shape;66;g3a2a923eac0_0_58"/>
          <p:cNvSpPr txBox="1">
            <a:spLocks noGrp="1"/>
          </p:cNvSpPr>
          <p:nvPr>
            <p:ph type="body" idx="2"/>
          </p:nvPr>
        </p:nvSpPr>
        <p:spPr>
          <a:xfrm>
            <a:off x="4845475" y="1361028"/>
            <a:ext cx="3382500" cy="431400"/>
          </a:xfrm>
          <a:prstGeom prst="rect">
            <a:avLst/>
          </a:prstGeom>
          <a:noFill/>
          <a:ln>
            <a:noFill/>
          </a:ln>
        </p:spPr>
        <p:txBody>
          <a:bodyPr spcFirstLastPara="1" wrap="square" lIns="0" tIns="0" rIns="0" bIns="0" anchor="t" anchorCtr="0">
            <a:spAutoFit/>
          </a:bodyPr>
          <a:lstStyle>
            <a:lvl1pPr marL="457200" lvl="0" indent="-292100" algn="l">
              <a:lnSpc>
                <a:spcPct val="115000"/>
              </a:lnSpc>
              <a:spcBef>
                <a:spcPts val="0"/>
              </a:spcBef>
              <a:spcAft>
                <a:spcPts val="0"/>
              </a:spcAft>
              <a:buClr>
                <a:schemeClr val="lt1"/>
              </a:buClr>
              <a:buSzPts val="1000"/>
              <a:buFont typeface="DM Sans"/>
              <a:buChar char="●"/>
              <a:defRPr sz="1000"/>
            </a:lvl1pPr>
            <a:lvl2pPr marL="914400" lvl="1" indent="-292100" algn="l">
              <a:lnSpc>
                <a:spcPct val="115000"/>
              </a:lnSpc>
              <a:spcBef>
                <a:spcPts val="800"/>
              </a:spcBef>
              <a:spcAft>
                <a:spcPts val="0"/>
              </a:spcAft>
              <a:buClr>
                <a:schemeClr val="lt1"/>
              </a:buClr>
              <a:buSzPts val="1000"/>
              <a:buFont typeface="DM Sans"/>
              <a:buChar char="○"/>
              <a:defRPr sz="1000"/>
            </a:lvl2pPr>
            <a:lvl3pPr marL="1371600" lvl="2" indent="-292100" algn="l">
              <a:lnSpc>
                <a:spcPct val="115000"/>
              </a:lnSpc>
              <a:spcBef>
                <a:spcPts val="800"/>
              </a:spcBef>
              <a:spcAft>
                <a:spcPts val="0"/>
              </a:spcAft>
              <a:buClr>
                <a:schemeClr val="lt1"/>
              </a:buClr>
              <a:buSzPts val="1000"/>
              <a:buFont typeface="DM Sans"/>
              <a:buChar char="■"/>
              <a:defRPr sz="1000"/>
            </a:lvl3pPr>
            <a:lvl4pPr marL="1828800" lvl="3" indent="-292100" algn="l">
              <a:lnSpc>
                <a:spcPct val="115000"/>
              </a:lnSpc>
              <a:spcBef>
                <a:spcPts val="800"/>
              </a:spcBef>
              <a:spcAft>
                <a:spcPts val="0"/>
              </a:spcAft>
              <a:buClr>
                <a:schemeClr val="lt1"/>
              </a:buClr>
              <a:buSzPts val="1000"/>
              <a:buFont typeface="DM Sans"/>
              <a:buChar char="●"/>
              <a:defRPr sz="1000"/>
            </a:lvl4pPr>
            <a:lvl5pPr marL="2286000" lvl="4" indent="-292100" algn="l">
              <a:lnSpc>
                <a:spcPct val="115000"/>
              </a:lnSpc>
              <a:spcBef>
                <a:spcPts val="800"/>
              </a:spcBef>
              <a:spcAft>
                <a:spcPts val="0"/>
              </a:spcAft>
              <a:buClr>
                <a:schemeClr val="lt1"/>
              </a:buClr>
              <a:buSzPts val="1000"/>
              <a:buFont typeface="DM Sans"/>
              <a:buChar char="○"/>
              <a:defRPr sz="1000"/>
            </a:lvl5pPr>
            <a:lvl6pPr marL="2743200" lvl="5" indent="-292100" algn="l">
              <a:lnSpc>
                <a:spcPct val="115000"/>
              </a:lnSpc>
              <a:spcBef>
                <a:spcPts val="800"/>
              </a:spcBef>
              <a:spcAft>
                <a:spcPts val="0"/>
              </a:spcAft>
              <a:buClr>
                <a:schemeClr val="lt1"/>
              </a:buClr>
              <a:buSzPts val="1000"/>
              <a:buFont typeface="DM Sans"/>
              <a:buChar char="■"/>
              <a:defRPr sz="1000"/>
            </a:lvl6pPr>
            <a:lvl7pPr marL="3200400" lvl="6" indent="-292100" algn="l">
              <a:lnSpc>
                <a:spcPct val="115000"/>
              </a:lnSpc>
              <a:spcBef>
                <a:spcPts val="800"/>
              </a:spcBef>
              <a:spcAft>
                <a:spcPts val="0"/>
              </a:spcAft>
              <a:buClr>
                <a:schemeClr val="lt1"/>
              </a:buClr>
              <a:buSzPts val="1000"/>
              <a:buFont typeface="DM Sans"/>
              <a:buChar char="●"/>
              <a:defRPr sz="1000"/>
            </a:lvl7pPr>
            <a:lvl8pPr marL="3657600" lvl="7" indent="-292100" algn="l">
              <a:lnSpc>
                <a:spcPct val="115000"/>
              </a:lnSpc>
              <a:spcBef>
                <a:spcPts val="800"/>
              </a:spcBef>
              <a:spcAft>
                <a:spcPts val="0"/>
              </a:spcAft>
              <a:buClr>
                <a:schemeClr val="lt1"/>
              </a:buClr>
              <a:buSzPts val="1000"/>
              <a:buFont typeface="DM Sans"/>
              <a:buChar char="○"/>
              <a:defRPr sz="1000"/>
            </a:lvl8pPr>
            <a:lvl9pPr marL="4114800" lvl="8" indent="-292100" algn="l">
              <a:lnSpc>
                <a:spcPct val="115000"/>
              </a:lnSpc>
              <a:spcBef>
                <a:spcPts val="800"/>
              </a:spcBef>
              <a:spcAft>
                <a:spcPts val="800"/>
              </a:spcAft>
              <a:buClr>
                <a:schemeClr val="lt1"/>
              </a:buClr>
              <a:buSzPts val="1000"/>
              <a:buFont typeface="DM Sans"/>
              <a:buChar char="■"/>
              <a:defRPr sz="1000"/>
            </a:lvl9pPr>
          </a:lstStyle>
          <a:p>
            <a:endParaRPr/>
          </a:p>
        </p:txBody>
      </p:sp>
      <p:sp>
        <p:nvSpPr>
          <p:cNvPr id="67" name="Google Shape;67;g3a2a923eac0_0_58"/>
          <p:cNvSpPr txBox="1">
            <a:spLocks noGrp="1"/>
          </p:cNvSpPr>
          <p:nvPr>
            <p:ph type="subTitle" idx="3"/>
          </p:nvPr>
        </p:nvSpPr>
        <p:spPr>
          <a:xfrm>
            <a:off x="4845475" y="1028377"/>
            <a:ext cx="3382500" cy="2376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2pPr>
            <a:lvl3pPr lvl="2"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3pPr>
            <a:lvl4pPr lvl="3"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4pPr>
            <a:lvl5pPr lvl="4"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5pPr>
            <a:lvl6pPr lvl="5"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6pPr>
            <a:lvl7pPr lvl="6"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7pPr>
            <a:lvl8pPr lvl="7"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8pPr>
            <a:lvl9pPr lvl="8"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9pPr>
          </a:lstStyle>
          <a:p>
            <a:endParaRPr/>
          </a:p>
        </p:txBody>
      </p:sp>
      <p:sp>
        <p:nvSpPr>
          <p:cNvPr id="68" name="Google Shape;68;g3a2a923eac0_0_58"/>
          <p:cNvSpPr txBox="1">
            <a:spLocks noGrp="1"/>
          </p:cNvSpPr>
          <p:nvPr>
            <p:ph type="body" idx="4"/>
          </p:nvPr>
        </p:nvSpPr>
        <p:spPr>
          <a:xfrm>
            <a:off x="4845475" y="2595865"/>
            <a:ext cx="3382500" cy="431400"/>
          </a:xfrm>
          <a:prstGeom prst="rect">
            <a:avLst/>
          </a:prstGeom>
          <a:noFill/>
          <a:ln>
            <a:noFill/>
          </a:ln>
        </p:spPr>
        <p:txBody>
          <a:bodyPr spcFirstLastPara="1" wrap="square" lIns="0" tIns="0" rIns="0" bIns="0" anchor="t" anchorCtr="0">
            <a:spAutoFit/>
          </a:bodyPr>
          <a:lstStyle>
            <a:lvl1pPr marL="457200" lvl="0" indent="-292100" algn="l">
              <a:lnSpc>
                <a:spcPct val="115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15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15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15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15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15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15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15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15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69" name="Google Shape;69;g3a2a923eac0_0_58"/>
          <p:cNvSpPr txBox="1">
            <a:spLocks noGrp="1"/>
          </p:cNvSpPr>
          <p:nvPr>
            <p:ph type="subTitle" idx="5"/>
          </p:nvPr>
        </p:nvSpPr>
        <p:spPr>
          <a:xfrm>
            <a:off x="4845475" y="2263215"/>
            <a:ext cx="3382500" cy="2376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Clr>
                <a:schemeClr val="dk1"/>
              </a:buClr>
              <a:buSzPts val="1400"/>
              <a:buNone/>
              <a:defRPr>
                <a:solidFill>
                  <a:schemeClr val="dk1"/>
                </a:solidFill>
              </a:defRPr>
            </a:lvl1pPr>
            <a:lvl2pPr lvl="1"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a:endParaRPr/>
          </a:p>
        </p:txBody>
      </p:sp>
      <p:sp>
        <p:nvSpPr>
          <p:cNvPr id="70" name="Google Shape;70;g3a2a923eac0_0_58"/>
          <p:cNvSpPr txBox="1">
            <a:spLocks noGrp="1"/>
          </p:cNvSpPr>
          <p:nvPr>
            <p:ph type="body" idx="6"/>
          </p:nvPr>
        </p:nvSpPr>
        <p:spPr>
          <a:xfrm>
            <a:off x="4845475" y="3870078"/>
            <a:ext cx="3382500" cy="431400"/>
          </a:xfrm>
          <a:prstGeom prst="rect">
            <a:avLst/>
          </a:prstGeom>
          <a:noFill/>
          <a:ln>
            <a:noFill/>
          </a:ln>
        </p:spPr>
        <p:txBody>
          <a:bodyPr spcFirstLastPara="1" wrap="square" lIns="0" tIns="0" rIns="0" bIns="0" anchor="t" anchorCtr="0">
            <a:spAutoFit/>
          </a:bodyPr>
          <a:lstStyle>
            <a:lvl1pPr marL="457200" lvl="0" indent="-292100" algn="l">
              <a:lnSpc>
                <a:spcPct val="100000"/>
              </a:lnSpc>
              <a:spcBef>
                <a:spcPts val="0"/>
              </a:spcBef>
              <a:spcAft>
                <a:spcPts val="0"/>
              </a:spcAft>
              <a:buSzPts val="1000"/>
              <a:buFont typeface="DM Sans"/>
              <a:buChar char="●"/>
              <a:defRPr sz="1000"/>
            </a:lvl1pPr>
            <a:lvl2pPr marL="914400" lvl="1" indent="-292100" algn="l">
              <a:lnSpc>
                <a:spcPct val="100000"/>
              </a:lnSpc>
              <a:spcBef>
                <a:spcPts val="800"/>
              </a:spcBef>
              <a:spcAft>
                <a:spcPts val="0"/>
              </a:spcAft>
              <a:buSzPts val="1000"/>
              <a:buFont typeface="DM Sans"/>
              <a:buChar char="○"/>
              <a:defRPr sz="1000"/>
            </a:lvl2pPr>
            <a:lvl3pPr marL="1371600" lvl="2" indent="-292100" algn="l">
              <a:lnSpc>
                <a:spcPct val="100000"/>
              </a:lnSpc>
              <a:spcBef>
                <a:spcPts val="800"/>
              </a:spcBef>
              <a:spcAft>
                <a:spcPts val="0"/>
              </a:spcAft>
              <a:buSzPts val="1000"/>
              <a:buFont typeface="DM Sans"/>
              <a:buChar char="■"/>
              <a:defRPr sz="1000"/>
            </a:lvl3pPr>
            <a:lvl4pPr marL="1828800" lvl="3" indent="-292100" algn="l">
              <a:lnSpc>
                <a:spcPct val="100000"/>
              </a:lnSpc>
              <a:spcBef>
                <a:spcPts val="800"/>
              </a:spcBef>
              <a:spcAft>
                <a:spcPts val="0"/>
              </a:spcAft>
              <a:buSzPts val="1000"/>
              <a:buFont typeface="DM Sans"/>
              <a:buChar char="●"/>
              <a:defRPr sz="1000"/>
            </a:lvl4pPr>
            <a:lvl5pPr marL="2286000" lvl="4" indent="-292100" algn="l">
              <a:lnSpc>
                <a:spcPct val="100000"/>
              </a:lnSpc>
              <a:spcBef>
                <a:spcPts val="800"/>
              </a:spcBef>
              <a:spcAft>
                <a:spcPts val="0"/>
              </a:spcAft>
              <a:buSzPts val="1000"/>
              <a:buFont typeface="DM Sans"/>
              <a:buChar char="○"/>
              <a:defRPr sz="1000"/>
            </a:lvl5pPr>
            <a:lvl6pPr marL="2743200" lvl="5" indent="-292100" algn="l">
              <a:lnSpc>
                <a:spcPct val="100000"/>
              </a:lnSpc>
              <a:spcBef>
                <a:spcPts val="800"/>
              </a:spcBef>
              <a:spcAft>
                <a:spcPts val="0"/>
              </a:spcAft>
              <a:buSzPts val="1000"/>
              <a:buFont typeface="DM Sans"/>
              <a:buChar char="■"/>
              <a:defRPr sz="1000"/>
            </a:lvl6pPr>
            <a:lvl7pPr marL="3200400" lvl="6" indent="-292100" algn="l">
              <a:lnSpc>
                <a:spcPct val="100000"/>
              </a:lnSpc>
              <a:spcBef>
                <a:spcPts val="800"/>
              </a:spcBef>
              <a:spcAft>
                <a:spcPts val="0"/>
              </a:spcAft>
              <a:buSzPts val="1000"/>
              <a:buFont typeface="DM Sans"/>
              <a:buChar char="●"/>
              <a:defRPr sz="1000"/>
            </a:lvl7pPr>
            <a:lvl8pPr marL="3657600" lvl="7" indent="-292100" algn="l">
              <a:lnSpc>
                <a:spcPct val="100000"/>
              </a:lnSpc>
              <a:spcBef>
                <a:spcPts val="800"/>
              </a:spcBef>
              <a:spcAft>
                <a:spcPts val="0"/>
              </a:spcAft>
              <a:buSzPts val="1000"/>
              <a:buFont typeface="DM Sans"/>
              <a:buChar char="○"/>
              <a:defRPr sz="1000"/>
            </a:lvl8pPr>
            <a:lvl9pPr marL="4114800" lvl="8" indent="-292100" algn="l">
              <a:lnSpc>
                <a:spcPct val="100000"/>
              </a:lnSpc>
              <a:spcBef>
                <a:spcPts val="800"/>
              </a:spcBef>
              <a:spcAft>
                <a:spcPts val="800"/>
              </a:spcAft>
              <a:buSzPts val="1000"/>
              <a:buFont typeface="DM Sans"/>
              <a:buChar char="■"/>
              <a:defRPr sz="1000"/>
            </a:lvl9pPr>
          </a:lstStyle>
          <a:p>
            <a:endParaRPr/>
          </a:p>
        </p:txBody>
      </p:sp>
      <p:sp>
        <p:nvSpPr>
          <p:cNvPr id="71" name="Google Shape;71;g3a2a923eac0_0_58"/>
          <p:cNvSpPr txBox="1">
            <a:spLocks noGrp="1"/>
          </p:cNvSpPr>
          <p:nvPr>
            <p:ph type="subTitle" idx="7"/>
          </p:nvPr>
        </p:nvSpPr>
        <p:spPr>
          <a:xfrm>
            <a:off x="4845475" y="3537427"/>
            <a:ext cx="3382500" cy="2376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2pPr>
            <a:lvl3pPr lvl="2"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3pPr>
            <a:lvl4pPr lvl="3"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4pPr>
            <a:lvl5pPr lvl="4"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5pPr>
            <a:lvl6pPr lvl="5"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6pPr>
            <a:lvl7pPr lvl="6"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7pPr>
            <a:lvl8pPr lvl="7"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8pPr>
            <a:lvl9pPr lvl="8"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9pPr>
          </a:lstStyle>
          <a:p>
            <a:endParaRPr/>
          </a:p>
        </p:txBody>
      </p:sp>
      <p:sp>
        <p:nvSpPr>
          <p:cNvPr id="72" name="Google Shape;72;g3a2a923eac0_0_58"/>
          <p:cNvSpPr txBox="1">
            <a:spLocks noGrp="1"/>
          </p:cNvSpPr>
          <p:nvPr>
            <p:ph type="title"/>
          </p:nvPr>
        </p:nvSpPr>
        <p:spPr>
          <a:xfrm>
            <a:off x="361975" y="988555"/>
            <a:ext cx="38601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2200">
                <a:solidFill>
                  <a:schemeClr val="dk1"/>
                </a:solidFill>
              </a:defRPr>
            </a:lvl1pPr>
            <a:lvl2pPr lvl="1" algn="l">
              <a:lnSpc>
                <a:spcPct val="90000"/>
              </a:lnSpc>
              <a:spcBef>
                <a:spcPts val="0"/>
              </a:spcBef>
              <a:spcAft>
                <a:spcPts val="0"/>
              </a:spcAft>
              <a:buSzPts val="1400"/>
              <a:buNone/>
              <a:defRPr sz="2200">
                <a:solidFill>
                  <a:schemeClr val="dk1"/>
                </a:solidFill>
              </a:defRPr>
            </a:lvl2pPr>
            <a:lvl3pPr lvl="2" algn="l">
              <a:lnSpc>
                <a:spcPct val="90000"/>
              </a:lnSpc>
              <a:spcBef>
                <a:spcPts val="0"/>
              </a:spcBef>
              <a:spcAft>
                <a:spcPts val="0"/>
              </a:spcAft>
              <a:buSzPts val="1400"/>
              <a:buNone/>
              <a:defRPr sz="2200">
                <a:solidFill>
                  <a:schemeClr val="dk1"/>
                </a:solidFill>
              </a:defRPr>
            </a:lvl3pPr>
            <a:lvl4pPr lvl="3" algn="l">
              <a:lnSpc>
                <a:spcPct val="90000"/>
              </a:lnSpc>
              <a:spcBef>
                <a:spcPts val="0"/>
              </a:spcBef>
              <a:spcAft>
                <a:spcPts val="0"/>
              </a:spcAft>
              <a:buSzPts val="1400"/>
              <a:buNone/>
              <a:defRPr sz="2200">
                <a:solidFill>
                  <a:schemeClr val="dk1"/>
                </a:solidFill>
              </a:defRPr>
            </a:lvl4pPr>
            <a:lvl5pPr lvl="4" algn="l">
              <a:lnSpc>
                <a:spcPct val="90000"/>
              </a:lnSpc>
              <a:spcBef>
                <a:spcPts val="0"/>
              </a:spcBef>
              <a:spcAft>
                <a:spcPts val="0"/>
              </a:spcAft>
              <a:buSzPts val="1400"/>
              <a:buNone/>
              <a:defRPr sz="2200">
                <a:solidFill>
                  <a:schemeClr val="dk1"/>
                </a:solidFill>
              </a:defRPr>
            </a:lvl5pPr>
            <a:lvl6pPr lvl="5" algn="l">
              <a:lnSpc>
                <a:spcPct val="90000"/>
              </a:lnSpc>
              <a:spcBef>
                <a:spcPts val="0"/>
              </a:spcBef>
              <a:spcAft>
                <a:spcPts val="0"/>
              </a:spcAft>
              <a:buSzPts val="1400"/>
              <a:buNone/>
              <a:defRPr sz="2200">
                <a:solidFill>
                  <a:schemeClr val="dk1"/>
                </a:solidFill>
              </a:defRPr>
            </a:lvl6pPr>
            <a:lvl7pPr lvl="6" algn="l">
              <a:lnSpc>
                <a:spcPct val="90000"/>
              </a:lnSpc>
              <a:spcBef>
                <a:spcPts val="0"/>
              </a:spcBef>
              <a:spcAft>
                <a:spcPts val="0"/>
              </a:spcAft>
              <a:buSzPts val="1400"/>
              <a:buNone/>
              <a:defRPr sz="2200">
                <a:solidFill>
                  <a:schemeClr val="dk1"/>
                </a:solidFill>
              </a:defRPr>
            </a:lvl7pPr>
            <a:lvl8pPr lvl="7" algn="l">
              <a:lnSpc>
                <a:spcPct val="90000"/>
              </a:lnSpc>
              <a:spcBef>
                <a:spcPts val="0"/>
              </a:spcBef>
              <a:spcAft>
                <a:spcPts val="0"/>
              </a:spcAft>
              <a:buSzPts val="1400"/>
              <a:buNone/>
              <a:defRPr sz="2200">
                <a:solidFill>
                  <a:schemeClr val="dk1"/>
                </a:solidFill>
              </a:defRPr>
            </a:lvl8pPr>
            <a:lvl9pPr lvl="8" algn="l">
              <a:lnSpc>
                <a:spcPct val="90000"/>
              </a:lnSpc>
              <a:spcBef>
                <a:spcPts val="0"/>
              </a:spcBef>
              <a:spcAft>
                <a:spcPts val="0"/>
              </a:spcAft>
              <a:buSzPts val="1400"/>
              <a:buNone/>
              <a:defRPr sz="2200">
                <a:solidFill>
                  <a:schemeClr val="dk1"/>
                </a:solidFill>
              </a:defRPr>
            </a:lvl9pPr>
          </a:lstStyle>
          <a:p>
            <a:endParaRPr/>
          </a:p>
        </p:txBody>
      </p:sp>
      <p:sp>
        <p:nvSpPr>
          <p:cNvPr id="73" name="Google Shape;73;g3a2a923eac0_0_58"/>
          <p:cNvSpPr txBox="1">
            <a:spLocks noGrp="1"/>
          </p:cNvSpPr>
          <p:nvPr>
            <p:ph type="subTitle" idx="8"/>
          </p:nvPr>
        </p:nvSpPr>
        <p:spPr>
          <a:xfrm>
            <a:off x="361975" y="732775"/>
            <a:ext cx="3860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ustom four big ideas">
  <p:cSld name="BLANK_1_1_1_1_1_1_1_1_1_1_1_1_1_1_1">
    <p:bg>
      <p:bgPr>
        <a:solidFill>
          <a:schemeClr val="lt1"/>
        </a:solidFill>
        <a:effectLst/>
      </p:bgPr>
    </p:bg>
    <p:spTree>
      <p:nvGrpSpPr>
        <p:cNvPr id="1" name="Shape 74"/>
        <p:cNvGrpSpPr/>
        <p:nvPr/>
      </p:nvGrpSpPr>
      <p:grpSpPr>
        <a:xfrm>
          <a:off x="0" y="0"/>
          <a:ext cx="0" cy="0"/>
          <a:chOff x="0" y="0"/>
          <a:chExt cx="0" cy="0"/>
        </a:xfrm>
      </p:grpSpPr>
      <p:sp>
        <p:nvSpPr>
          <p:cNvPr id="75" name="Google Shape;75;g3a2a923eac0_0_69"/>
          <p:cNvSpPr txBox="1">
            <a:spLocks noGrp="1"/>
          </p:cNvSpPr>
          <p:nvPr>
            <p:ph type="body" idx="1"/>
          </p:nvPr>
        </p:nvSpPr>
        <p:spPr>
          <a:xfrm>
            <a:off x="2610420" y="2943375"/>
            <a:ext cx="1645800" cy="16080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DM Sans"/>
              <a:buChar char="●"/>
              <a:defRPr sz="1000"/>
            </a:lvl1pPr>
            <a:lvl2pPr marL="914400" lvl="1" indent="-292100" algn="l">
              <a:lnSpc>
                <a:spcPct val="115000"/>
              </a:lnSpc>
              <a:spcBef>
                <a:spcPts val="800"/>
              </a:spcBef>
              <a:spcAft>
                <a:spcPts val="0"/>
              </a:spcAft>
              <a:buClr>
                <a:schemeClr val="lt1"/>
              </a:buClr>
              <a:buSzPts val="1000"/>
              <a:buFont typeface="DM Sans"/>
              <a:buChar char="○"/>
              <a:defRPr sz="1000"/>
            </a:lvl2pPr>
            <a:lvl3pPr marL="1371600" lvl="2" indent="-292100" algn="l">
              <a:lnSpc>
                <a:spcPct val="115000"/>
              </a:lnSpc>
              <a:spcBef>
                <a:spcPts val="800"/>
              </a:spcBef>
              <a:spcAft>
                <a:spcPts val="0"/>
              </a:spcAft>
              <a:buClr>
                <a:schemeClr val="lt1"/>
              </a:buClr>
              <a:buSzPts val="1000"/>
              <a:buFont typeface="DM Sans"/>
              <a:buChar char="■"/>
              <a:defRPr sz="1000"/>
            </a:lvl3pPr>
            <a:lvl4pPr marL="1828800" lvl="3" indent="-292100" algn="l">
              <a:lnSpc>
                <a:spcPct val="115000"/>
              </a:lnSpc>
              <a:spcBef>
                <a:spcPts val="800"/>
              </a:spcBef>
              <a:spcAft>
                <a:spcPts val="0"/>
              </a:spcAft>
              <a:buClr>
                <a:schemeClr val="lt1"/>
              </a:buClr>
              <a:buSzPts val="1000"/>
              <a:buFont typeface="DM Sans"/>
              <a:buChar char="●"/>
              <a:defRPr sz="1000"/>
            </a:lvl4pPr>
            <a:lvl5pPr marL="2286000" lvl="4" indent="-292100" algn="l">
              <a:lnSpc>
                <a:spcPct val="115000"/>
              </a:lnSpc>
              <a:spcBef>
                <a:spcPts val="800"/>
              </a:spcBef>
              <a:spcAft>
                <a:spcPts val="0"/>
              </a:spcAft>
              <a:buClr>
                <a:schemeClr val="lt1"/>
              </a:buClr>
              <a:buSzPts val="1000"/>
              <a:buFont typeface="DM Sans"/>
              <a:buChar char="○"/>
              <a:defRPr sz="1000"/>
            </a:lvl5pPr>
            <a:lvl6pPr marL="2743200" lvl="5" indent="-292100" algn="l">
              <a:lnSpc>
                <a:spcPct val="115000"/>
              </a:lnSpc>
              <a:spcBef>
                <a:spcPts val="800"/>
              </a:spcBef>
              <a:spcAft>
                <a:spcPts val="0"/>
              </a:spcAft>
              <a:buClr>
                <a:schemeClr val="lt1"/>
              </a:buClr>
              <a:buSzPts val="1000"/>
              <a:buFont typeface="DM Sans"/>
              <a:buChar char="■"/>
              <a:defRPr sz="1000"/>
            </a:lvl6pPr>
            <a:lvl7pPr marL="3200400" lvl="6" indent="-292100" algn="l">
              <a:lnSpc>
                <a:spcPct val="115000"/>
              </a:lnSpc>
              <a:spcBef>
                <a:spcPts val="800"/>
              </a:spcBef>
              <a:spcAft>
                <a:spcPts val="0"/>
              </a:spcAft>
              <a:buClr>
                <a:schemeClr val="lt1"/>
              </a:buClr>
              <a:buSzPts val="1000"/>
              <a:buFont typeface="DM Sans"/>
              <a:buChar char="●"/>
              <a:defRPr sz="1000"/>
            </a:lvl7pPr>
            <a:lvl8pPr marL="3657600" lvl="7" indent="-292100" algn="l">
              <a:lnSpc>
                <a:spcPct val="115000"/>
              </a:lnSpc>
              <a:spcBef>
                <a:spcPts val="800"/>
              </a:spcBef>
              <a:spcAft>
                <a:spcPts val="0"/>
              </a:spcAft>
              <a:buClr>
                <a:schemeClr val="lt1"/>
              </a:buClr>
              <a:buSzPts val="1000"/>
              <a:buFont typeface="DM Sans"/>
              <a:buChar char="○"/>
              <a:defRPr sz="1000"/>
            </a:lvl8pPr>
            <a:lvl9pPr marL="4114800" lvl="8" indent="-292100" algn="l">
              <a:lnSpc>
                <a:spcPct val="115000"/>
              </a:lnSpc>
              <a:spcBef>
                <a:spcPts val="800"/>
              </a:spcBef>
              <a:spcAft>
                <a:spcPts val="800"/>
              </a:spcAft>
              <a:buClr>
                <a:schemeClr val="lt1"/>
              </a:buClr>
              <a:buSzPts val="1000"/>
              <a:buFont typeface="DM Sans"/>
              <a:buChar char="■"/>
              <a:defRPr sz="1000"/>
            </a:lvl9pPr>
          </a:lstStyle>
          <a:p>
            <a:endParaRPr/>
          </a:p>
        </p:txBody>
      </p:sp>
      <p:sp>
        <p:nvSpPr>
          <p:cNvPr id="76" name="Google Shape;76;g3a2a923eac0_0_69"/>
          <p:cNvSpPr txBox="1">
            <a:spLocks noGrp="1"/>
          </p:cNvSpPr>
          <p:nvPr>
            <p:ph type="subTitle" idx="2"/>
          </p:nvPr>
        </p:nvSpPr>
        <p:spPr>
          <a:xfrm>
            <a:off x="2610418" y="2169054"/>
            <a:ext cx="1645800" cy="45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2pPr>
            <a:lvl3pPr lvl="2"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3pPr>
            <a:lvl4pPr lvl="3"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4pPr>
            <a:lvl5pPr lvl="4"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5pPr>
            <a:lvl6pPr lvl="5"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6pPr>
            <a:lvl7pPr lvl="6"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7pPr>
            <a:lvl8pPr lvl="7"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8pPr>
            <a:lvl9pPr lvl="8"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9pPr>
          </a:lstStyle>
          <a:p>
            <a:endParaRPr/>
          </a:p>
        </p:txBody>
      </p:sp>
      <p:sp>
        <p:nvSpPr>
          <p:cNvPr id="77" name="Google Shape;77;g3a2a923eac0_0_69"/>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78" name="Google Shape;78;g3a2a923eac0_0_69"/>
          <p:cNvSpPr txBox="1">
            <a:spLocks noGrp="1"/>
          </p:cNvSpPr>
          <p:nvPr>
            <p:ph type="subTitle" idx="3"/>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79" name="Google Shape;79;g3a2a923eac0_0_69"/>
          <p:cNvSpPr txBox="1">
            <a:spLocks noGrp="1"/>
          </p:cNvSpPr>
          <p:nvPr>
            <p:ph type="body" idx="4"/>
          </p:nvPr>
        </p:nvSpPr>
        <p:spPr>
          <a:xfrm>
            <a:off x="4889772" y="2943375"/>
            <a:ext cx="1645800" cy="1608000"/>
          </a:xfrm>
          <a:prstGeom prst="rect">
            <a:avLst/>
          </a:prstGeom>
          <a:noFill/>
          <a:ln>
            <a:noFill/>
          </a:ln>
        </p:spPr>
        <p:txBody>
          <a:bodyPr spcFirstLastPara="1" wrap="square" lIns="0" tIns="0" rIns="0" bIns="0" anchor="t" anchorCtr="0">
            <a:noAutofit/>
          </a:bodyPr>
          <a:lstStyle>
            <a:lvl1pPr marL="457200" lvl="0" indent="-292100" algn="l">
              <a:lnSpc>
                <a:spcPct val="100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00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00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00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00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00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00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00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00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80" name="Google Shape;80;g3a2a923eac0_0_69"/>
          <p:cNvSpPr txBox="1">
            <a:spLocks noGrp="1"/>
          </p:cNvSpPr>
          <p:nvPr>
            <p:ph type="subTitle" idx="5"/>
          </p:nvPr>
        </p:nvSpPr>
        <p:spPr>
          <a:xfrm>
            <a:off x="4889774" y="2169054"/>
            <a:ext cx="1645800" cy="45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400"/>
              <a:buNone/>
              <a:defRPr>
                <a:solidFill>
                  <a:schemeClr val="dk1"/>
                </a:solidFill>
              </a:defRPr>
            </a:lvl1pPr>
            <a:lvl2pPr lvl="1"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a:endParaRPr/>
          </a:p>
        </p:txBody>
      </p:sp>
      <p:sp>
        <p:nvSpPr>
          <p:cNvPr id="81" name="Google Shape;81;g3a2a923eac0_0_69"/>
          <p:cNvSpPr txBox="1">
            <a:spLocks noGrp="1"/>
          </p:cNvSpPr>
          <p:nvPr>
            <p:ph type="body" idx="6"/>
          </p:nvPr>
        </p:nvSpPr>
        <p:spPr>
          <a:xfrm>
            <a:off x="7130875" y="2943375"/>
            <a:ext cx="1645800" cy="16080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DM Sans"/>
              <a:buChar char="●"/>
              <a:defRPr sz="1000"/>
            </a:lvl1pPr>
            <a:lvl2pPr marL="914400" lvl="1" indent="-292100" algn="l">
              <a:lnSpc>
                <a:spcPct val="115000"/>
              </a:lnSpc>
              <a:spcBef>
                <a:spcPts val="800"/>
              </a:spcBef>
              <a:spcAft>
                <a:spcPts val="0"/>
              </a:spcAft>
              <a:buClr>
                <a:schemeClr val="lt1"/>
              </a:buClr>
              <a:buSzPts val="1000"/>
              <a:buFont typeface="DM Sans"/>
              <a:buChar char="○"/>
              <a:defRPr sz="1000"/>
            </a:lvl2pPr>
            <a:lvl3pPr marL="1371600" lvl="2" indent="-292100" algn="l">
              <a:lnSpc>
                <a:spcPct val="115000"/>
              </a:lnSpc>
              <a:spcBef>
                <a:spcPts val="800"/>
              </a:spcBef>
              <a:spcAft>
                <a:spcPts val="0"/>
              </a:spcAft>
              <a:buClr>
                <a:schemeClr val="lt1"/>
              </a:buClr>
              <a:buSzPts val="1000"/>
              <a:buFont typeface="DM Sans"/>
              <a:buChar char="■"/>
              <a:defRPr sz="1000"/>
            </a:lvl3pPr>
            <a:lvl4pPr marL="1828800" lvl="3" indent="-292100" algn="l">
              <a:lnSpc>
                <a:spcPct val="115000"/>
              </a:lnSpc>
              <a:spcBef>
                <a:spcPts val="800"/>
              </a:spcBef>
              <a:spcAft>
                <a:spcPts val="0"/>
              </a:spcAft>
              <a:buClr>
                <a:schemeClr val="lt1"/>
              </a:buClr>
              <a:buSzPts val="1000"/>
              <a:buFont typeface="DM Sans"/>
              <a:buChar char="●"/>
              <a:defRPr sz="1000"/>
            </a:lvl4pPr>
            <a:lvl5pPr marL="2286000" lvl="4" indent="-292100" algn="l">
              <a:lnSpc>
                <a:spcPct val="115000"/>
              </a:lnSpc>
              <a:spcBef>
                <a:spcPts val="800"/>
              </a:spcBef>
              <a:spcAft>
                <a:spcPts val="0"/>
              </a:spcAft>
              <a:buClr>
                <a:schemeClr val="lt1"/>
              </a:buClr>
              <a:buSzPts val="1000"/>
              <a:buFont typeface="DM Sans"/>
              <a:buChar char="○"/>
              <a:defRPr sz="1000"/>
            </a:lvl5pPr>
            <a:lvl6pPr marL="2743200" lvl="5" indent="-292100" algn="l">
              <a:lnSpc>
                <a:spcPct val="115000"/>
              </a:lnSpc>
              <a:spcBef>
                <a:spcPts val="800"/>
              </a:spcBef>
              <a:spcAft>
                <a:spcPts val="0"/>
              </a:spcAft>
              <a:buClr>
                <a:schemeClr val="lt1"/>
              </a:buClr>
              <a:buSzPts val="1000"/>
              <a:buFont typeface="DM Sans"/>
              <a:buChar char="■"/>
              <a:defRPr sz="1000"/>
            </a:lvl6pPr>
            <a:lvl7pPr marL="3200400" lvl="6" indent="-292100" algn="l">
              <a:lnSpc>
                <a:spcPct val="115000"/>
              </a:lnSpc>
              <a:spcBef>
                <a:spcPts val="800"/>
              </a:spcBef>
              <a:spcAft>
                <a:spcPts val="0"/>
              </a:spcAft>
              <a:buClr>
                <a:schemeClr val="lt1"/>
              </a:buClr>
              <a:buSzPts val="1000"/>
              <a:buFont typeface="DM Sans"/>
              <a:buChar char="●"/>
              <a:defRPr sz="1000"/>
            </a:lvl7pPr>
            <a:lvl8pPr marL="3657600" lvl="7" indent="-292100" algn="l">
              <a:lnSpc>
                <a:spcPct val="115000"/>
              </a:lnSpc>
              <a:spcBef>
                <a:spcPts val="800"/>
              </a:spcBef>
              <a:spcAft>
                <a:spcPts val="0"/>
              </a:spcAft>
              <a:buClr>
                <a:schemeClr val="lt1"/>
              </a:buClr>
              <a:buSzPts val="1000"/>
              <a:buFont typeface="DM Sans"/>
              <a:buChar char="○"/>
              <a:defRPr sz="1000"/>
            </a:lvl8pPr>
            <a:lvl9pPr marL="4114800" lvl="8" indent="-292100" algn="l">
              <a:lnSpc>
                <a:spcPct val="115000"/>
              </a:lnSpc>
              <a:spcBef>
                <a:spcPts val="800"/>
              </a:spcBef>
              <a:spcAft>
                <a:spcPts val="800"/>
              </a:spcAft>
              <a:buClr>
                <a:schemeClr val="lt1"/>
              </a:buClr>
              <a:buSzPts val="1000"/>
              <a:buFont typeface="DM Sans"/>
              <a:buChar char="■"/>
              <a:defRPr sz="1000"/>
            </a:lvl9pPr>
          </a:lstStyle>
          <a:p>
            <a:endParaRPr/>
          </a:p>
        </p:txBody>
      </p:sp>
      <p:sp>
        <p:nvSpPr>
          <p:cNvPr id="82" name="Google Shape;82;g3a2a923eac0_0_69"/>
          <p:cNvSpPr txBox="1">
            <a:spLocks noGrp="1"/>
          </p:cNvSpPr>
          <p:nvPr>
            <p:ph type="subTitle" idx="7"/>
          </p:nvPr>
        </p:nvSpPr>
        <p:spPr>
          <a:xfrm>
            <a:off x="7130874" y="2169054"/>
            <a:ext cx="1645800" cy="45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2pPr>
            <a:lvl3pPr lvl="2"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3pPr>
            <a:lvl4pPr lvl="3"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4pPr>
            <a:lvl5pPr lvl="4"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5pPr>
            <a:lvl6pPr lvl="5"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6pPr>
            <a:lvl7pPr lvl="6"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7pPr>
            <a:lvl8pPr lvl="7"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8pPr>
            <a:lvl9pPr lvl="8" algn="l">
              <a:lnSpc>
                <a:spcPct val="115000"/>
              </a:lnSpc>
              <a:spcBef>
                <a:spcPts val="0"/>
              </a:spcBef>
              <a:spcAft>
                <a:spcPts val="0"/>
              </a:spcAft>
              <a:buSzPts val="1600"/>
              <a:buFont typeface="DM Sans Light"/>
              <a:buNone/>
              <a:defRPr sz="1600">
                <a:latin typeface="DM Sans Light"/>
                <a:ea typeface="DM Sans Light"/>
                <a:cs typeface="DM Sans Light"/>
                <a:sym typeface="DM Sans Light"/>
              </a:defRPr>
            </a:lvl9pPr>
          </a:lstStyle>
          <a:p>
            <a:endParaRPr/>
          </a:p>
        </p:txBody>
      </p:sp>
      <p:sp>
        <p:nvSpPr>
          <p:cNvPr id="83" name="Google Shape;83;g3a2a923eac0_0_69"/>
          <p:cNvSpPr txBox="1">
            <a:spLocks noGrp="1"/>
          </p:cNvSpPr>
          <p:nvPr>
            <p:ph type="body" idx="8"/>
          </p:nvPr>
        </p:nvSpPr>
        <p:spPr>
          <a:xfrm>
            <a:off x="360525" y="2943375"/>
            <a:ext cx="1645800" cy="16080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15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15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15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15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15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15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15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15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84" name="Google Shape;84;g3a2a923eac0_0_69"/>
          <p:cNvSpPr txBox="1">
            <a:spLocks noGrp="1"/>
          </p:cNvSpPr>
          <p:nvPr>
            <p:ph type="subTitle" idx="9"/>
          </p:nvPr>
        </p:nvSpPr>
        <p:spPr>
          <a:xfrm>
            <a:off x="360533" y="2169054"/>
            <a:ext cx="1645800" cy="45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400"/>
              <a:buNone/>
              <a:defRPr>
                <a:solidFill>
                  <a:schemeClr val="dk1"/>
                </a:solidFill>
              </a:defRPr>
            </a:lvl1pPr>
            <a:lvl2pPr lvl="1"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600"/>
              <a:buFont typeface="DM Sans Light"/>
              <a:buNone/>
              <a:defRPr sz="1600">
                <a:solidFill>
                  <a:schemeClr val="dk1"/>
                </a:solidFill>
                <a:latin typeface="DM Sans Light"/>
                <a:ea typeface="DM Sans Light"/>
                <a:cs typeface="DM Sans Light"/>
                <a:sym typeface="DM Sans Light"/>
              </a:defRPr>
            </a:lvl9pPr>
          </a:lstStyle>
          <a:p>
            <a:endParaRPr/>
          </a:p>
        </p:txBody>
      </p:sp>
      <p:sp>
        <p:nvSpPr>
          <p:cNvPr id="85" name="Google Shape;85;g3a2a923eac0_0_69"/>
          <p:cNvSpPr txBox="1">
            <a:spLocks noGrp="1"/>
          </p:cNvSpPr>
          <p:nvPr>
            <p:ph type="subTitle" idx="13"/>
          </p:nvPr>
        </p:nvSpPr>
        <p:spPr>
          <a:xfrm>
            <a:off x="2490450" y="732775"/>
            <a:ext cx="4163100" cy="138600"/>
          </a:xfrm>
          <a:prstGeom prst="rect">
            <a:avLst/>
          </a:prstGeom>
          <a:noFill/>
          <a:ln>
            <a:noFill/>
          </a:ln>
        </p:spPr>
        <p:txBody>
          <a:bodyPr spcFirstLastPara="1" wrap="square" lIns="0" tIns="0" rIns="0" bIns="0" anchor="b" anchorCtr="0">
            <a:spAutoFit/>
          </a:bodyPr>
          <a:lstStyle>
            <a:lvl1pPr lvl="0" algn="ctr">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2pPr>
            <a:lvl3pPr lvl="2"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3pPr>
            <a:lvl4pPr lvl="3"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4pPr>
            <a:lvl5pPr lvl="4"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5pPr>
            <a:lvl6pPr lvl="5"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6pPr>
            <a:lvl7pPr lvl="6"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7pPr>
            <a:lvl8pPr lvl="7"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8pPr>
            <a:lvl9pPr lvl="8"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9pPr>
          </a:lstStyle>
          <a:p>
            <a:endParaRPr/>
          </a:p>
        </p:txBody>
      </p:sp>
      <p:sp>
        <p:nvSpPr>
          <p:cNvPr id="86" name="Google Shape;86;g3a2a923eac0_0_69"/>
          <p:cNvSpPr txBox="1">
            <a:spLocks noGrp="1"/>
          </p:cNvSpPr>
          <p:nvPr>
            <p:ph type="title"/>
          </p:nvPr>
        </p:nvSpPr>
        <p:spPr>
          <a:xfrm>
            <a:off x="1938175" y="988550"/>
            <a:ext cx="5267700" cy="5877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3000"/>
              <a:buNone/>
              <a:defRPr sz="2200">
                <a:solidFill>
                  <a:schemeClr val="dk1"/>
                </a:solidFill>
              </a:defRPr>
            </a:lvl1pPr>
            <a:lvl2pPr lvl="1" algn="ctr">
              <a:lnSpc>
                <a:spcPct val="100000"/>
              </a:lnSpc>
              <a:spcBef>
                <a:spcPts val="0"/>
              </a:spcBef>
              <a:spcAft>
                <a:spcPts val="0"/>
              </a:spcAft>
              <a:buSzPts val="1400"/>
              <a:buNone/>
              <a:defRPr sz="2200">
                <a:solidFill>
                  <a:schemeClr val="dk1"/>
                </a:solidFill>
              </a:defRPr>
            </a:lvl2pPr>
            <a:lvl3pPr lvl="2" algn="ctr">
              <a:lnSpc>
                <a:spcPct val="100000"/>
              </a:lnSpc>
              <a:spcBef>
                <a:spcPts val="0"/>
              </a:spcBef>
              <a:spcAft>
                <a:spcPts val="0"/>
              </a:spcAft>
              <a:buSzPts val="1400"/>
              <a:buNone/>
              <a:defRPr sz="2200">
                <a:solidFill>
                  <a:schemeClr val="dk1"/>
                </a:solidFill>
              </a:defRPr>
            </a:lvl3pPr>
            <a:lvl4pPr lvl="3" algn="ctr">
              <a:lnSpc>
                <a:spcPct val="100000"/>
              </a:lnSpc>
              <a:spcBef>
                <a:spcPts val="0"/>
              </a:spcBef>
              <a:spcAft>
                <a:spcPts val="0"/>
              </a:spcAft>
              <a:buSzPts val="1400"/>
              <a:buNone/>
              <a:defRPr sz="2200">
                <a:solidFill>
                  <a:schemeClr val="dk1"/>
                </a:solidFill>
              </a:defRPr>
            </a:lvl4pPr>
            <a:lvl5pPr lvl="4" algn="ctr">
              <a:lnSpc>
                <a:spcPct val="100000"/>
              </a:lnSpc>
              <a:spcBef>
                <a:spcPts val="0"/>
              </a:spcBef>
              <a:spcAft>
                <a:spcPts val="0"/>
              </a:spcAft>
              <a:buSzPts val="1400"/>
              <a:buNone/>
              <a:defRPr sz="2200">
                <a:solidFill>
                  <a:schemeClr val="dk1"/>
                </a:solidFill>
              </a:defRPr>
            </a:lvl5pPr>
            <a:lvl6pPr lvl="5" algn="ctr">
              <a:lnSpc>
                <a:spcPct val="100000"/>
              </a:lnSpc>
              <a:spcBef>
                <a:spcPts val="0"/>
              </a:spcBef>
              <a:spcAft>
                <a:spcPts val="0"/>
              </a:spcAft>
              <a:buSzPts val="1400"/>
              <a:buNone/>
              <a:defRPr sz="2200">
                <a:solidFill>
                  <a:schemeClr val="dk1"/>
                </a:solidFill>
              </a:defRPr>
            </a:lvl6pPr>
            <a:lvl7pPr lvl="6" algn="ctr">
              <a:lnSpc>
                <a:spcPct val="100000"/>
              </a:lnSpc>
              <a:spcBef>
                <a:spcPts val="0"/>
              </a:spcBef>
              <a:spcAft>
                <a:spcPts val="0"/>
              </a:spcAft>
              <a:buSzPts val="1400"/>
              <a:buNone/>
              <a:defRPr sz="2200">
                <a:solidFill>
                  <a:schemeClr val="dk1"/>
                </a:solidFill>
              </a:defRPr>
            </a:lvl7pPr>
            <a:lvl8pPr lvl="7" algn="ctr">
              <a:lnSpc>
                <a:spcPct val="100000"/>
              </a:lnSpc>
              <a:spcBef>
                <a:spcPts val="0"/>
              </a:spcBef>
              <a:spcAft>
                <a:spcPts val="0"/>
              </a:spcAft>
              <a:buSzPts val="1400"/>
              <a:buNone/>
              <a:defRPr sz="2200">
                <a:solidFill>
                  <a:schemeClr val="dk1"/>
                </a:solidFill>
              </a:defRPr>
            </a:lvl8pPr>
            <a:lvl9pPr lvl="8" algn="ctr">
              <a:lnSpc>
                <a:spcPct val="100000"/>
              </a:lnSpc>
              <a:spcBef>
                <a:spcPts val="0"/>
              </a:spcBef>
              <a:spcAft>
                <a:spcPts val="0"/>
              </a:spcAft>
              <a:buSzPts val="1400"/>
              <a:buNone/>
              <a:defRPr sz="2200">
                <a:solidFill>
                  <a:schemeClr val="dk1"/>
                </a:solidFill>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Five big ideas">
  <p:cSld name="BLANK_1_1_1_1_1_1_1_1_1_1_1_1_1_1_1_3">
    <p:bg>
      <p:bgPr>
        <a:solidFill>
          <a:schemeClr val="accent2"/>
        </a:solidFill>
        <a:effectLst/>
      </p:bgPr>
    </p:bg>
    <p:spTree>
      <p:nvGrpSpPr>
        <p:cNvPr id="1" name="Shape 87"/>
        <p:cNvGrpSpPr/>
        <p:nvPr/>
      </p:nvGrpSpPr>
      <p:grpSpPr>
        <a:xfrm>
          <a:off x="0" y="0"/>
          <a:ext cx="0" cy="0"/>
          <a:chOff x="0" y="0"/>
          <a:chExt cx="0" cy="0"/>
        </a:xfrm>
      </p:grpSpPr>
      <p:sp>
        <p:nvSpPr>
          <p:cNvPr id="88" name="Google Shape;88;g3a2a923eac0_0_82"/>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89" name="Google Shape;89;g3a2a923eac0_0_82"/>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90" name="Google Shape;90;g3a2a923eac0_0_82"/>
          <p:cNvSpPr txBox="1">
            <a:spLocks noGrp="1"/>
          </p:cNvSpPr>
          <p:nvPr>
            <p:ph type="body" idx="2"/>
          </p:nvPr>
        </p:nvSpPr>
        <p:spPr>
          <a:xfrm>
            <a:off x="361975" y="3231275"/>
            <a:ext cx="1457400" cy="1077600"/>
          </a:xfrm>
          <a:prstGeom prst="rect">
            <a:avLst/>
          </a:prstGeom>
          <a:noFill/>
          <a:ln>
            <a:noFill/>
          </a:ln>
        </p:spPr>
        <p:txBody>
          <a:bodyPr spcFirstLastPara="1" wrap="square" lIns="0" tIns="0" rIns="0" bIns="0" anchor="t" anchorCtr="0">
            <a:noAutofit/>
          </a:bodyPr>
          <a:lstStyle>
            <a:lvl1pPr marL="457200" lvl="0" indent="-292100" algn="l">
              <a:lnSpc>
                <a:spcPct val="100000"/>
              </a:lnSpc>
              <a:spcBef>
                <a:spcPts val="0"/>
              </a:spcBef>
              <a:spcAft>
                <a:spcPts val="0"/>
              </a:spcAft>
              <a:buSzPts val="1000"/>
              <a:buFont typeface="DM Sans Light"/>
              <a:buChar char="●"/>
              <a:defRPr sz="1000">
                <a:latin typeface="DM Sans Light"/>
                <a:ea typeface="DM Sans Light"/>
                <a:cs typeface="DM Sans Light"/>
                <a:sym typeface="DM Sans Light"/>
              </a:defRPr>
            </a:lvl1pPr>
            <a:lvl2pPr marL="914400" lvl="1" indent="-292100" algn="l">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2pPr>
            <a:lvl3pPr marL="1371600" lvl="2" indent="-292100" algn="l">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3pPr>
            <a:lvl4pPr marL="1828800" lvl="3" indent="-292100" algn="l">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4pPr>
            <a:lvl5pPr marL="2286000" lvl="4" indent="-292100" algn="l">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5pPr>
            <a:lvl6pPr marL="2743200" lvl="5" indent="-292100" algn="l">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6pPr>
            <a:lvl7pPr marL="3200400" lvl="6" indent="-292100" algn="l">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7pPr>
            <a:lvl8pPr marL="3657600" lvl="7" indent="-292100" algn="l">
              <a:lnSpc>
                <a:spcPct val="100000"/>
              </a:lnSpc>
              <a:spcBef>
                <a:spcPts val="800"/>
              </a:spcBef>
              <a:spcAft>
                <a:spcPts val="0"/>
              </a:spcAft>
              <a:buSzPts val="1000"/>
              <a:buFont typeface="DM Sans Light"/>
              <a:buChar char="○"/>
              <a:defRPr sz="1000">
                <a:latin typeface="DM Sans Light"/>
                <a:ea typeface="DM Sans Light"/>
                <a:cs typeface="DM Sans Light"/>
                <a:sym typeface="DM Sans Light"/>
              </a:defRPr>
            </a:lvl8pPr>
            <a:lvl9pPr marL="4114800" lvl="8" indent="-292100" algn="l">
              <a:lnSpc>
                <a:spcPct val="100000"/>
              </a:lnSpc>
              <a:spcBef>
                <a:spcPts val="800"/>
              </a:spcBef>
              <a:spcAft>
                <a:spcPts val="800"/>
              </a:spcAft>
              <a:buSzPts val="1000"/>
              <a:buFont typeface="DM Sans Light"/>
              <a:buChar char="■"/>
              <a:defRPr sz="1000">
                <a:latin typeface="DM Sans Light"/>
                <a:ea typeface="DM Sans Light"/>
                <a:cs typeface="DM Sans Light"/>
                <a:sym typeface="DM Sans Light"/>
              </a:defRPr>
            </a:lvl9pPr>
          </a:lstStyle>
          <a:p>
            <a:endParaRPr/>
          </a:p>
        </p:txBody>
      </p:sp>
      <p:sp>
        <p:nvSpPr>
          <p:cNvPr id="91" name="Google Shape;91;g3a2a923eac0_0_82"/>
          <p:cNvSpPr txBox="1">
            <a:spLocks noGrp="1"/>
          </p:cNvSpPr>
          <p:nvPr>
            <p:ph type="subTitle" idx="3"/>
          </p:nvPr>
        </p:nvSpPr>
        <p:spPr>
          <a:xfrm>
            <a:off x="361975" y="2556804"/>
            <a:ext cx="1457400" cy="45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2pPr>
            <a:lvl3pPr lvl="2"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3pPr>
            <a:lvl4pPr lvl="3"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4pPr>
            <a:lvl5pPr lvl="4"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5pPr>
            <a:lvl6pPr lvl="5"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6pPr>
            <a:lvl7pPr lvl="6"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7pPr>
            <a:lvl8pPr lvl="7"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8pPr>
            <a:lvl9pPr lvl="8"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9pPr>
          </a:lstStyle>
          <a:p>
            <a:endParaRPr/>
          </a:p>
        </p:txBody>
      </p:sp>
      <p:sp>
        <p:nvSpPr>
          <p:cNvPr id="92" name="Google Shape;92;g3a2a923eac0_0_82"/>
          <p:cNvSpPr txBox="1">
            <a:spLocks noGrp="1"/>
          </p:cNvSpPr>
          <p:nvPr>
            <p:ph type="subTitle" idx="4"/>
          </p:nvPr>
        </p:nvSpPr>
        <p:spPr>
          <a:xfrm>
            <a:off x="2490450" y="732775"/>
            <a:ext cx="4163100" cy="138600"/>
          </a:xfrm>
          <a:prstGeom prst="rect">
            <a:avLst/>
          </a:prstGeom>
          <a:noFill/>
          <a:ln>
            <a:noFill/>
          </a:ln>
        </p:spPr>
        <p:txBody>
          <a:bodyPr spcFirstLastPara="1" wrap="square" lIns="0" tIns="0" rIns="0" bIns="0" anchor="b" anchorCtr="0">
            <a:spAutoFit/>
          </a:bodyPr>
          <a:lstStyle>
            <a:lvl1pPr lvl="0" algn="ctr">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2pPr>
            <a:lvl3pPr lvl="2"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3pPr>
            <a:lvl4pPr lvl="3"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4pPr>
            <a:lvl5pPr lvl="4"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5pPr>
            <a:lvl6pPr lvl="5"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6pPr>
            <a:lvl7pPr lvl="6"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7pPr>
            <a:lvl8pPr lvl="7"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8pPr>
            <a:lvl9pPr lvl="8"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9pPr>
          </a:lstStyle>
          <a:p>
            <a:endParaRPr/>
          </a:p>
        </p:txBody>
      </p:sp>
      <p:sp>
        <p:nvSpPr>
          <p:cNvPr id="93" name="Google Shape;93;g3a2a923eac0_0_82"/>
          <p:cNvSpPr txBox="1">
            <a:spLocks noGrp="1"/>
          </p:cNvSpPr>
          <p:nvPr>
            <p:ph type="title"/>
          </p:nvPr>
        </p:nvSpPr>
        <p:spPr>
          <a:xfrm>
            <a:off x="1938175" y="988550"/>
            <a:ext cx="5267700" cy="587700"/>
          </a:xfrm>
          <a:prstGeom prst="rect">
            <a:avLst/>
          </a:prstGeom>
          <a:noFill/>
          <a:ln>
            <a:noFill/>
          </a:ln>
        </p:spPr>
        <p:txBody>
          <a:bodyPr spcFirstLastPara="1" wrap="square" lIns="0" tIns="0" rIns="0" bIns="0" anchor="t" anchorCtr="0">
            <a:noAutofit/>
          </a:bodyPr>
          <a:lstStyle>
            <a:lvl1pPr lvl="0" algn="ctr">
              <a:lnSpc>
                <a:spcPct val="100000"/>
              </a:lnSpc>
              <a:spcBef>
                <a:spcPts val="0"/>
              </a:spcBef>
              <a:spcAft>
                <a:spcPts val="0"/>
              </a:spcAft>
              <a:buSzPts val="3000"/>
              <a:buNone/>
              <a:defRPr sz="2200"/>
            </a:lvl1pPr>
            <a:lvl2pPr lvl="1" algn="ctr">
              <a:lnSpc>
                <a:spcPct val="100000"/>
              </a:lnSpc>
              <a:spcBef>
                <a:spcPts val="0"/>
              </a:spcBef>
              <a:spcAft>
                <a:spcPts val="0"/>
              </a:spcAft>
              <a:buSzPts val="1400"/>
              <a:buNone/>
              <a:defRPr sz="2200"/>
            </a:lvl2pPr>
            <a:lvl3pPr lvl="2" algn="ctr">
              <a:lnSpc>
                <a:spcPct val="100000"/>
              </a:lnSpc>
              <a:spcBef>
                <a:spcPts val="0"/>
              </a:spcBef>
              <a:spcAft>
                <a:spcPts val="0"/>
              </a:spcAft>
              <a:buSzPts val="1400"/>
              <a:buNone/>
              <a:defRPr sz="2200"/>
            </a:lvl3pPr>
            <a:lvl4pPr lvl="3" algn="ctr">
              <a:lnSpc>
                <a:spcPct val="100000"/>
              </a:lnSpc>
              <a:spcBef>
                <a:spcPts val="0"/>
              </a:spcBef>
              <a:spcAft>
                <a:spcPts val="0"/>
              </a:spcAft>
              <a:buSzPts val="1400"/>
              <a:buNone/>
              <a:defRPr sz="2200"/>
            </a:lvl4pPr>
            <a:lvl5pPr lvl="4" algn="ctr">
              <a:lnSpc>
                <a:spcPct val="100000"/>
              </a:lnSpc>
              <a:spcBef>
                <a:spcPts val="0"/>
              </a:spcBef>
              <a:spcAft>
                <a:spcPts val="0"/>
              </a:spcAft>
              <a:buSzPts val="1400"/>
              <a:buNone/>
              <a:defRPr sz="2200"/>
            </a:lvl5pPr>
            <a:lvl6pPr lvl="5" algn="ctr">
              <a:lnSpc>
                <a:spcPct val="100000"/>
              </a:lnSpc>
              <a:spcBef>
                <a:spcPts val="0"/>
              </a:spcBef>
              <a:spcAft>
                <a:spcPts val="0"/>
              </a:spcAft>
              <a:buSzPts val="1400"/>
              <a:buNone/>
              <a:defRPr sz="2200"/>
            </a:lvl6pPr>
            <a:lvl7pPr lvl="6" algn="ctr">
              <a:lnSpc>
                <a:spcPct val="100000"/>
              </a:lnSpc>
              <a:spcBef>
                <a:spcPts val="0"/>
              </a:spcBef>
              <a:spcAft>
                <a:spcPts val="0"/>
              </a:spcAft>
              <a:buSzPts val="1400"/>
              <a:buNone/>
              <a:defRPr sz="2200"/>
            </a:lvl7pPr>
            <a:lvl8pPr lvl="7" algn="ctr">
              <a:lnSpc>
                <a:spcPct val="100000"/>
              </a:lnSpc>
              <a:spcBef>
                <a:spcPts val="0"/>
              </a:spcBef>
              <a:spcAft>
                <a:spcPts val="0"/>
              </a:spcAft>
              <a:buSzPts val="1400"/>
              <a:buNone/>
              <a:defRPr sz="2200"/>
            </a:lvl8pPr>
            <a:lvl9pPr lvl="8" algn="ctr">
              <a:lnSpc>
                <a:spcPct val="100000"/>
              </a:lnSpc>
              <a:spcBef>
                <a:spcPts val="0"/>
              </a:spcBef>
              <a:spcAft>
                <a:spcPts val="0"/>
              </a:spcAft>
              <a:buSzPts val="1400"/>
              <a:buNone/>
              <a:defRPr sz="2200"/>
            </a:lvl9pPr>
          </a:lstStyle>
          <a:p>
            <a:endParaRPr/>
          </a:p>
        </p:txBody>
      </p:sp>
      <p:sp>
        <p:nvSpPr>
          <p:cNvPr id="94" name="Google Shape;94;g3a2a923eac0_0_82"/>
          <p:cNvSpPr txBox="1">
            <a:spLocks noGrp="1"/>
          </p:cNvSpPr>
          <p:nvPr>
            <p:ph type="subTitle" idx="5"/>
          </p:nvPr>
        </p:nvSpPr>
        <p:spPr>
          <a:xfrm>
            <a:off x="7319275" y="2556804"/>
            <a:ext cx="1457400" cy="45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2pPr>
            <a:lvl3pPr lvl="2"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3pPr>
            <a:lvl4pPr lvl="3"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4pPr>
            <a:lvl5pPr lvl="4"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5pPr>
            <a:lvl6pPr lvl="5"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6pPr>
            <a:lvl7pPr lvl="6"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7pPr>
            <a:lvl8pPr lvl="7"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8pPr>
            <a:lvl9pPr lvl="8"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9pPr>
          </a:lstStyle>
          <a:p>
            <a:endParaRPr/>
          </a:p>
        </p:txBody>
      </p:sp>
      <p:sp>
        <p:nvSpPr>
          <p:cNvPr id="95" name="Google Shape;95;g3a2a923eac0_0_82"/>
          <p:cNvSpPr txBox="1">
            <a:spLocks noGrp="1"/>
          </p:cNvSpPr>
          <p:nvPr>
            <p:ph type="body" idx="6"/>
          </p:nvPr>
        </p:nvSpPr>
        <p:spPr>
          <a:xfrm>
            <a:off x="2101300" y="3231275"/>
            <a:ext cx="1457400" cy="10776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96" name="Google Shape;96;g3a2a923eac0_0_82"/>
          <p:cNvSpPr txBox="1">
            <a:spLocks noGrp="1"/>
          </p:cNvSpPr>
          <p:nvPr>
            <p:ph type="body" idx="7"/>
          </p:nvPr>
        </p:nvSpPr>
        <p:spPr>
          <a:xfrm>
            <a:off x="3840625" y="3231275"/>
            <a:ext cx="1457400" cy="10776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97" name="Google Shape;97;g3a2a923eac0_0_82"/>
          <p:cNvSpPr txBox="1">
            <a:spLocks noGrp="1"/>
          </p:cNvSpPr>
          <p:nvPr>
            <p:ph type="body" idx="8"/>
          </p:nvPr>
        </p:nvSpPr>
        <p:spPr>
          <a:xfrm>
            <a:off x="5579950" y="3231275"/>
            <a:ext cx="1457400" cy="10776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98" name="Google Shape;98;g3a2a923eac0_0_82"/>
          <p:cNvSpPr txBox="1">
            <a:spLocks noGrp="1"/>
          </p:cNvSpPr>
          <p:nvPr>
            <p:ph type="subTitle" idx="9"/>
          </p:nvPr>
        </p:nvSpPr>
        <p:spPr>
          <a:xfrm>
            <a:off x="2101300" y="2556804"/>
            <a:ext cx="1457400" cy="45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2pPr>
            <a:lvl3pPr lvl="2"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3pPr>
            <a:lvl4pPr lvl="3"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4pPr>
            <a:lvl5pPr lvl="4"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5pPr>
            <a:lvl6pPr lvl="5"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6pPr>
            <a:lvl7pPr lvl="6"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7pPr>
            <a:lvl8pPr lvl="7"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8pPr>
            <a:lvl9pPr lvl="8"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9pPr>
          </a:lstStyle>
          <a:p>
            <a:endParaRPr/>
          </a:p>
        </p:txBody>
      </p:sp>
      <p:sp>
        <p:nvSpPr>
          <p:cNvPr id="99" name="Google Shape;99;g3a2a923eac0_0_82"/>
          <p:cNvSpPr txBox="1">
            <a:spLocks noGrp="1"/>
          </p:cNvSpPr>
          <p:nvPr>
            <p:ph type="subTitle" idx="13"/>
          </p:nvPr>
        </p:nvSpPr>
        <p:spPr>
          <a:xfrm>
            <a:off x="3840625" y="2556804"/>
            <a:ext cx="1457400" cy="45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2pPr>
            <a:lvl3pPr lvl="2"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3pPr>
            <a:lvl4pPr lvl="3"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4pPr>
            <a:lvl5pPr lvl="4"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5pPr>
            <a:lvl6pPr lvl="5"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6pPr>
            <a:lvl7pPr lvl="6"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7pPr>
            <a:lvl8pPr lvl="7"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8pPr>
            <a:lvl9pPr lvl="8"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9pPr>
          </a:lstStyle>
          <a:p>
            <a:endParaRPr/>
          </a:p>
        </p:txBody>
      </p:sp>
      <p:sp>
        <p:nvSpPr>
          <p:cNvPr id="100" name="Google Shape;100;g3a2a923eac0_0_82"/>
          <p:cNvSpPr txBox="1">
            <a:spLocks noGrp="1"/>
          </p:cNvSpPr>
          <p:nvPr>
            <p:ph type="subTitle" idx="14"/>
          </p:nvPr>
        </p:nvSpPr>
        <p:spPr>
          <a:xfrm>
            <a:off x="5579950" y="2556804"/>
            <a:ext cx="1457400" cy="4527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2pPr>
            <a:lvl3pPr lvl="2"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3pPr>
            <a:lvl4pPr lvl="3"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4pPr>
            <a:lvl5pPr lvl="4"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5pPr>
            <a:lvl6pPr lvl="5"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6pPr>
            <a:lvl7pPr lvl="6"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7pPr>
            <a:lvl8pPr lvl="7"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8pPr>
            <a:lvl9pPr lvl="8"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9pPr>
          </a:lstStyle>
          <a:p>
            <a:endParaRPr/>
          </a:p>
        </p:txBody>
      </p:sp>
      <p:sp>
        <p:nvSpPr>
          <p:cNvPr id="101" name="Google Shape;101;g3a2a923eac0_0_82"/>
          <p:cNvSpPr txBox="1">
            <a:spLocks noGrp="1"/>
          </p:cNvSpPr>
          <p:nvPr>
            <p:ph type="body" idx="15"/>
          </p:nvPr>
        </p:nvSpPr>
        <p:spPr>
          <a:xfrm>
            <a:off x="7319275" y="3231275"/>
            <a:ext cx="1457400" cy="10776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Four big ideas - Alt 1">
  <p:cSld name="BLANK_1_1_1_1_1_1_1_1_1_1_1_1_1_1_1_2">
    <p:bg>
      <p:bgPr>
        <a:solidFill>
          <a:schemeClr val="lt1"/>
        </a:solidFill>
        <a:effectLst/>
      </p:bgPr>
    </p:bg>
    <p:spTree>
      <p:nvGrpSpPr>
        <p:cNvPr id="1" name="Shape 102"/>
        <p:cNvGrpSpPr/>
        <p:nvPr/>
      </p:nvGrpSpPr>
      <p:grpSpPr>
        <a:xfrm>
          <a:off x="0" y="0"/>
          <a:ext cx="0" cy="0"/>
          <a:chOff x="0" y="0"/>
          <a:chExt cx="0" cy="0"/>
        </a:xfrm>
      </p:grpSpPr>
      <p:sp>
        <p:nvSpPr>
          <p:cNvPr id="103" name="Google Shape;103;g3a2a923eac0_0_97"/>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104" name="Google Shape;104;g3a2a923eac0_0_97"/>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105" name="Google Shape;105;g3a2a923eac0_0_97"/>
          <p:cNvSpPr txBox="1">
            <a:spLocks noGrp="1"/>
          </p:cNvSpPr>
          <p:nvPr>
            <p:ph type="body" idx="2"/>
          </p:nvPr>
        </p:nvSpPr>
        <p:spPr>
          <a:xfrm>
            <a:off x="7130875" y="3628800"/>
            <a:ext cx="1645800" cy="6801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marL="914400" lvl="1"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marL="1371600" lvl="2"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marL="1828800" lvl="3"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marL="2286000" lvl="4"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marL="2743200" lvl="5"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marL="3200400" lvl="6"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marL="3657600" lvl="7"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marL="4114800" lvl="8" indent="-292100" algn="l">
              <a:lnSpc>
                <a:spcPct val="115000"/>
              </a:lnSpc>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a:endParaRPr/>
          </a:p>
        </p:txBody>
      </p:sp>
      <p:sp>
        <p:nvSpPr>
          <p:cNvPr id="106" name="Google Shape;106;g3a2a923eac0_0_97"/>
          <p:cNvSpPr txBox="1">
            <a:spLocks noGrp="1"/>
          </p:cNvSpPr>
          <p:nvPr>
            <p:ph type="subTitle" idx="3"/>
          </p:nvPr>
        </p:nvSpPr>
        <p:spPr>
          <a:xfrm>
            <a:off x="7130875" y="2586820"/>
            <a:ext cx="1645800" cy="1524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dk1"/>
              </a:buClr>
              <a:buSzPts val="1100"/>
              <a:buFont typeface="Newsreader SemiBold"/>
              <a:buNone/>
              <a:defRPr sz="1100">
                <a:solidFill>
                  <a:schemeClr val="dk1"/>
                </a:solidFill>
                <a:latin typeface="Newsreader SemiBold"/>
                <a:ea typeface="Newsreader SemiBold"/>
                <a:cs typeface="Newsreader SemiBold"/>
                <a:sym typeface="Newsreader SemiBold"/>
              </a:defRPr>
            </a:lvl1pPr>
            <a:lvl2pPr lvl="1"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9pPr>
          </a:lstStyle>
          <a:p>
            <a:endParaRPr/>
          </a:p>
        </p:txBody>
      </p:sp>
      <p:sp>
        <p:nvSpPr>
          <p:cNvPr id="107" name="Google Shape;107;g3a2a923eac0_0_97"/>
          <p:cNvSpPr txBox="1">
            <a:spLocks noGrp="1"/>
          </p:cNvSpPr>
          <p:nvPr>
            <p:ph type="subTitle" idx="4"/>
          </p:nvPr>
        </p:nvSpPr>
        <p:spPr>
          <a:xfrm>
            <a:off x="7130875" y="2791120"/>
            <a:ext cx="1645800" cy="1524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a:endParaRPr/>
          </a:p>
        </p:txBody>
      </p:sp>
      <p:sp>
        <p:nvSpPr>
          <p:cNvPr id="108" name="Google Shape;108;g3a2a923eac0_0_97"/>
          <p:cNvSpPr txBox="1">
            <a:spLocks noGrp="1"/>
          </p:cNvSpPr>
          <p:nvPr>
            <p:ph type="body" idx="5"/>
          </p:nvPr>
        </p:nvSpPr>
        <p:spPr>
          <a:xfrm>
            <a:off x="4892138" y="3628800"/>
            <a:ext cx="1645800" cy="6801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marL="914400" lvl="1"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marL="1371600" lvl="2"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marL="1828800" lvl="3"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marL="2286000" lvl="4"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marL="2743200" lvl="5"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marL="3200400" lvl="6"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marL="3657600" lvl="7"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marL="4114800" lvl="8" indent="-292100" algn="l">
              <a:lnSpc>
                <a:spcPct val="115000"/>
              </a:lnSpc>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a:endParaRPr/>
          </a:p>
        </p:txBody>
      </p:sp>
      <p:sp>
        <p:nvSpPr>
          <p:cNvPr id="109" name="Google Shape;109;g3a2a923eac0_0_97"/>
          <p:cNvSpPr txBox="1">
            <a:spLocks noGrp="1"/>
          </p:cNvSpPr>
          <p:nvPr>
            <p:ph type="subTitle" idx="6"/>
          </p:nvPr>
        </p:nvSpPr>
        <p:spPr>
          <a:xfrm>
            <a:off x="4892138" y="2586820"/>
            <a:ext cx="1645800" cy="1524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dk1"/>
              </a:buClr>
              <a:buSzPts val="1100"/>
              <a:buFont typeface="Newsreader SemiBold"/>
              <a:buNone/>
              <a:defRPr sz="1100">
                <a:solidFill>
                  <a:schemeClr val="dk1"/>
                </a:solidFill>
                <a:latin typeface="Newsreader SemiBold"/>
                <a:ea typeface="Newsreader SemiBold"/>
                <a:cs typeface="Newsreader SemiBold"/>
                <a:sym typeface="Newsreader SemiBold"/>
              </a:defRPr>
            </a:lvl1pPr>
            <a:lvl2pPr lvl="1"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9pPr>
          </a:lstStyle>
          <a:p>
            <a:endParaRPr/>
          </a:p>
        </p:txBody>
      </p:sp>
      <p:sp>
        <p:nvSpPr>
          <p:cNvPr id="110" name="Google Shape;110;g3a2a923eac0_0_97"/>
          <p:cNvSpPr txBox="1">
            <a:spLocks noGrp="1"/>
          </p:cNvSpPr>
          <p:nvPr>
            <p:ph type="subTitle" idx="7"/>
          </p:nvPr>
        </p:nvSpPr>
        <p:spPr>
          <a:xfrm>
            <a:off x="4892138" y="2791120"/>
            <a:ext cx="1645800" cy="1524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a:endParaRPr/>
          </a:p>
        </p:txBody>
      </p:sp>
      <p:sp>
        <p:nvSpPr>
          <p:cNvPr id="111" name="Google Shape;111;g3a2a923eac0_0_97"/>
          <p:cNvSpPr txBox="1">
            <a:spLocks noGrp="1"/>
          </p:cNvSpPr>
          <p:nvPr>
            <p:ph type="body" idx="8"/>
          </p:nvPr>
        </p:nvSpPr>
        <p:spPr>
          <a:xfrm>
            <a:off x="2607050" y="3628800"/>
            <a:ext cx="1645800" cy="680100"/>
          </a:xfrm>
          <a:prstGeom prst="rect">
            <a:avLst/>
          </a:prstGeom>
          <a:noFill/>
          <a:ln>
            <a:noFill/>
          </a:ln>
        </p:spPr>
        <p:txBody>
          <a:bodyPr spcFirstLastPara="1" wrap="square" lIns="0" tIns="0" rIns="0" bIns="0" anchor="t" anchorCtr="0">
            <a:noAutofit/>
          </a:bodyPr>
          <a:lstStyle>
            <a:lvl1pPr marL="457200" lvl="0" indent="-292100" algn="l">
              <a:lnSpc>
                <a:spcPct val="100000"/>
              </a:lnSpc>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marL="914400" lvl="1"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marL="1371600" lvl="2"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marL="1828800" lvl="3"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marL="2286000" lvl="4"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marL="2743200" lvl="5"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marL="3200400" lvl="6"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marL="3657600" lvl="7"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marL="4114800" lvl="8" indent="-292100" algn="l">
              <a:lnSpc>
                <a:spcPct val="100000"/>
              </a:lnSpc>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a:endParaRPr/>
          </a:p>
        </p:txBody>
      </p:sp>
      <p:sp>
        <p:nvSpPr>
          <p:cNvPr id="112" name="Google Shape;112;g3a2a923eac0_0_97"/>
          <p:cNvSpPr txBox="1">
            <a:spLocks noGrp="1"/>
          </p:cNvSpPr>
          <p:nvPr>
            <p:ph type="subTitle" idx="9"/>
          </p:nvPr>
        </p:nvSpPr>
        <p:spPr>
          <a:xfrm>
            <a:off x="2607050" y="2586820"/>
            <a:ext cx="1645800" cy="1524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dk1"/>
              </a:buClr>
              <a:buSzPts val="1100"/>
              <a:buFont typeface="Newsreader SemiBold"/>
              <a:buNone/>
              <a:defRPr sz="1100">
                <a:solidFill>
                  <a:schemeClr val="dk1"/>
                </a:solidFill>
                <a:latin typeface="Newsreader SemiBold"/>
                <a:ea typeface="Newsreader SemiBold"/>
                <a:cs typeface="Newsreader SemiBold"/>
                <a:sym typeface="Newsreader SemiBold"/>
              </a:defRPr>
            </a:lvl1pPr>
            <a:lvl2pPr lvl="1"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9pPr>
          </a:lstStyle>
          <a:p>
            <a:endParaRPr/>
          </a:p>
        </p:txBody>
      </p:sp>
      <p:sp>
        <p:nvSpPr>
          <p:cNvPr id="113" name="Google Shape;113;g3a2a923eac0_0_97"/>
          <p:cNvSpPr txBox="1">
            <a:spLocks noGrp="1"/>
          </p:cNvSpPr>
          <p:nvPr>
            <p:ph type="subTitle" idx="13"/>
          </p:nvPr>
        </p:nvSpPr>
        <p:spPr>
          <a:xfrm>
            <a:off x="2607050" y="2791120"/>
            <a:ext cx="1645800" cy="1524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a:endParaRPr/>
          </a:p>
        </p:txBody>
      </p:sp>
      <p:sp>
        <p:nvSpPr>
          <p:cNvPr id="114" name="Google Shape;114;g3a2a923eac0_0_97"/>
          <p:cNvSpPr txBox="1">
            <a:spLocks noGrp="1"/>
          </p:cNvSpPr>
          <p:nvPr>
            <p:ph type="body" idx="14"/>
          </p:nvPr>
        </p:nvSpPr>
        <p:spPr>
          <a:xfrm>
            <a:off x="361975" y="3628800"/>
            <a:ext cx="1645800" cy="6801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marL="914400" lvl="1"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marL="1371600" lvl="2"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marL="1828800" lvl="3"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marL="2286000" lvl="4"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marL="2743200" lvl="5"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marL="3200400" lvl="6"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marL="3657600" lvl="7"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marL="4114800" lvl="8" indent="-292100" algn="l">
              <a:lnSpc>
                <a:spcPct val="115000"/>
              </a:lnSpc>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a:endParaRPr/>
          </a:p>
        </p:txBody>
      </p:sp>
      <p:sp>
        <p:nvSpPr>
          <p:cNvPr id="115" name="Google Shape;115;g3a2a923eac0_0_97"/>
          <p:cNvSpPr txBox="1">
            <a:spLocks noGrp="1"/>
          </p:cNvSpPr>
          <p:nvPr>
            <p:ph type="subTitle" idx="15"/>
          </p:nvPr>
        </p:nvSpPr>
        <p:spPr>
          <a:xfrm>
            <a:off x="361975" y="2586820"/>
            <a:ext cx="1645800" cy="1524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dk1"/>
              </a:buClr>
              <a:buSzPts val="1100"/>
              <a:buFont typeface="Newsreader SemiBold"/>
              <a:buNone/>
              <a:defRPr sz="1100">
                <a:solidFill>
                  <a:schemeClr val="dk1"/>
                </a:solidFill>
                <a:latin typeface="Newsreader SemiBold"/>
                <a:ea typeface="Newsreader SemiBold"/>
                <a:cs typeface="Newsreader SemiBold"/>
                <a:sym typeface="Newsreader SemiBold"/>
              </a:defRPr>
            </a:lvl1pPr>
            <a:lvl2pPr lvl="1"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100"/>
              <a:buFont typeface="DM Sans Light"/>
              <a:buNone/>
              <a:defRPr sz="1100">
                <a:solidFill>
                  <a:schemeClr val="dk1"/>
                </a:solidFill>
                <a:latin typeface="DM Sans Light"/>
                <a:ea typeface="DM Sans Light"/>
                <a:cs typeface="DM Sans Light"/>
                <a:sym typeface="DM Sans Light"/>
              </a:defRPr>
            </a:lvl9pPr>
          </a:lstStyle>
          <a:p>
            <a:endParaRPr/>
          </a:p>
        </p:txBody>
      </p:sp>
      <p:sp>
        <p:nvSpPr>
          <p:cNvPr id="116" name="Google Shape;116;g3a2a923eac0_0_97"/>
          <p:cNvSpPr txBox="1">
            <a:spLocks noGrp="1"/>
          </p:cNvSpPr>
          <p:nvPr>
            <p:ph type="subTitle" idx="16"/>
          </p:nvPr>
        </p:nvSpPr>
        <p:spPr>
          <a:xfrm>
            <a:off x="361975" y="2791120"/>
            <a:ext cx="1645800" cy="1524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a:endParaRPr/>
          </a:p>
        </p:txBody>
      </p:sp>
      <p:sp>
        <p:nvSpPr>
          <p:cNvPr id="117" name="Google Shape;117;g3a2a923eac0_0_97"/>
          <p:cNvSpPr txBox="1">
            <a:spLocks noGrp="1"/>
          </p:cNvSpPr>
          <p:nvPr>
            <p:ph type="subTitle" idx="17"/>
          </p:nvPr>
        </p:nvSpPr>
        <p:spPr>
          <a:xfrm>
            <a:off x="2490450" y="732775"/>
            <a:ext cx="4163100" cy="138600"/>
          </a:xfrm>
          <a:prstGeom prst="rect">
            <a:avLst/>
          </a:prstGeom>
          <a:noFill/>
          <a:ln>
            <a:noFill/>
          </a:ln>
        </p:spPr>
        <p:txBody>
          <a:bodyPr spcFirstLastPara="1" wrap="square" lIns="0" tIns="0" rIns="0" bIns="0" anchor="b" anchorCtr="0">
            <a:spAutoFit/>
          </a:bodyPr>
          <a:lstStyle>
            <a:lvl1pPr lvl="0" algn="ctr">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2pPr>
            <a:lvl3pPr lvl="2"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3pPr>
            <a:lvl4pPr lvl="3"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4pPr>
            <a:lvl5pPr lvl="4"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5pPr>
            <a:lvl6pPr lvl="5"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6pPr>
            <a:lvl7pPr lvl="6"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7pPr>
            <a:lvl8pPr lvl="7"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8pPr>
            <a:lvl9pPr lvl="8" algn="ctr">
              <a:lnSpc>
                <a:spcPct val="115000"/>
              </a:lnSpc>
              <a:spcBef>
                <a:spcPts val="0"/>
              </a:spcBef>
              <a:spcAft>
                <a:spcPts val="0"/>
              </a:spcAft>
              <a:buClr>
                <a:schemeClr val="dk1"/>
              </a:buClr>
              <a:buSzPts val="1400"/>
              <a:buFont typeface="DM Sans Light"/>
              <a:buNone/>
              <a:defRPr>
                <a:solidFill>
                  <a:schemeClr val="dk1"/>
                </a:solidFill>
                <a:latin typeface="DM Sans Light"/>
                <a:ea typeface="DM Sans Light"/>
                <a:cs typeface="DM Sans Light"/>
                <a:sym typeface="DM Sans Light"/>
              </a:defRPr>
            </a:lvl9pPr>
          </a:lstStyle>
          <a:p>
            <a:endParaRPr/>
          </a:p>
        </p:txBody>
      </p:sp>
      <p:sp>
        <p:nvSpPr>
          <p:cNvPr id="118" name="Google Shape;118;g3a2a923eac0_0_97"/>
          <p:cNvSpPr txBox="1">
            <a:spLocks noGrp="1"/>
          </p:cNvSpPr>
          <p:nvPr>
            <p:ph type="title"/>
          </p:nvPr>
        </p:nvSpPr>
        <p:spPr>
          <a:xfrm>
            <a:off x="1406600" y="988557"/>
            <a:ext cx="6330900" cy="587700"/>
          </a:xfrm>
          <a:prstGeom prst="rect">
            <a:avLst/>
          </a:prstGeom>
          <a:noFill/>
          <a:ln>
            <a:noFill/>
          </a:ln>
        </p:spPr>
        <p:txBody>
          <a:bodyPr spcFirstLastPara="1" wrap="square" lIns="0" tIns="0" rIns="0" bIns="0" anchor="t" anchorCtr="0">
            <a:noAutofit/>
          </a:bodyPr>
          <a:lstStyle>
            <a:lvl1pPr lvl="0" algn="ctr">
              <a:lnSpc>
                <a:spcPct val="90000"/>
              </a:lnSpc>
              <a:spcBef>
                <a:spcPts val="0"/>
              </a:spcBef>
              <a:spcAft>
                <a:spcPts val="0"/>
              </a:spcAft>
              <a:buSzPts val="3000"/>
              <a:buNone/>
              <a:defRPr sz="2200">
                <a:solidFill>
                  <a:schemeClr val="dk1"/>
                </a:solidFill>
              </a:defRPr>
            </a:lvl1pPr>
            <a:lvl2pPr lvl="1" algn="ctr">
              <a:lnSpc>
                <a:spcPct val="90000"/>
              </a:lnSpc>
              <a:spcBef>
                <a:spcPts val="0"/>
              </a:spcBef>
              <a:spcAft>
                <a:spcPts val="0"/>
              </a:spcAft>
              <a:buSzPts val="1400"/>
              <a:buNone/>
              <a:defRPr sz="2200">
                <a:solidFill>
                  <a:schemeClr val="dk1"/>
                </a:solidFill>
              </a:defRPr>
            </a:lvl2pPr>
            <a:lvl3pPr lvl="2" algn="ctr">
              <a:lnSpc>
                <a:spcPct val="90000"/>
              </a:lnSpc>
              <a:spcBef>
                <a:spcPts val="0"/>
              </a:spcBef>
              <a:spcAft>
                <a:spcPts val="0"/>
              </a:spcAft>
              <a:buSzPts val="1400"/>
              <a:buNone/>
              <a:defRPr sz="2200">
                <a:solidFill>
                  <a:schemeClr val="dk1"/>
                </a:solidFill>
              </a:defRPr>
            </a:lvl3pPr>
            <a:lvl4pPr lvl="3" algn="ctr">
              <a:lnSpc>
                <a:spcPct val="90000"/>
              </a:lnSpc>
              <a:spcBef>
                <a:spcPts val="0"/>
              </a:spcBef>
              <a:spcAft>
                <a:spcPts val="0"/>
              </a:spcAft>
              <a:buSzPts val="1400"/>
              <a:buNone/>
              <a:defRPr sz="2200">
                <a:solidFill>
                  <a:schemeClr val="dk1"/>
                </a:solidFill>
              </a:defRPr>
            </a:lvl4pPr>
            <a:lvl5pPr lvl="4" algn="ctr">
              <a:lnSpc>
                <a:spcPct val="90000"/>
              </a:lnSpc>
              <a:spcBef>
                <a:spcPts val="0"/>
              </a:spcBef>
              <a:spcAft>
                <a:spcPts val="0"/>
              </a:spcAft>
              <a:buSzPts val="1400"/>
              <a:buNone/>
              <a:defRPr sz="2200">
                <a:solidFill>
                  <a:schemeClr val="dk1"/>
                </a:solidFill>
              </a:defRPr>
            </a:lvl5pPr>
            <a:lvl6pPr lvl="5" algn="ctr">
              <a:lnSpc>
                <a:spcPct val="90000"/>
              </a:lnSpc>
              <a:spcBef>
                <a:spcPts val="0"/>
              </a:spcBef>
              <a:spcAft>
                <a:spcPts val="0"/>
              </a:spcAft>
              <a:buSzPts val="1400"/>
              <a:buNone/>
              <a:defRPr sz="2200">
                <a:solidFill>
                  <a:schemeClr val="dk1"/>
                </a:solidFill>
              </a:defRPr>
            </a:lvl6pPr>
            <a:lvl7pPr lvl="6" algn="ctr">
              <a:lnSpc>
                <a:spcPct val="90000"/>
              </a:lnSpc>
              <a:spcBef>
                <a:spcPts val="0"/>
              </a:spcBef>
              <a:spcAft>
                <a:spcPts val="0"/>
              </a:spcAft>
              <a:buSzPts val="1400"/>
              <a:buNone/>
              <a:defRPr sz="2200">
                <a:solidFill>
                  <a:schemeClr val="dk1"/>
                </a:solidFill>
              </a:defRPr>
            </a:lvl7pPr>
            <a:lvl8pPr lvl="7" algn="ctr">
              <a:lnSpc>
                <a:spcPct val="90000"/>
              </a:lnSpc>
              <a:spcBef>
                <a:spcPts val="0"/>
              </a:spcBef>
              <a:spcAft>
                <a:spcPts val="0"/>
              </a:spcAft>
              <a:buSzPts val="1400"/>
              <a:buNone/>
              <a:defRPr sz="2200">
                <a:solidFill>
                  <a:schemeClr val="dk1"/>
                </a:solidFill>
              </a:defRPr>
            </a:lvl8pPr>
            <a:lvl9pPr lvl="8" algn="ctr">
              <a:lnSpc>
                <a:spcPct val="90000"/>
              </a:lnSpc>
              <a:spcBef>
                <a:spcPts val="0"/>
              </a:spcBef>
              <a:spcAft>
                <a:spcPts val="0"/>
              </a:spcAft>
              <a:buSzPts val="1400"/>
              <a:buNone/>
              <a:defRPr sz="2200">
                <a:solidFill>
                  <a:schemeClr val="dk1"/>
                </a:solidFill>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Header and Four steps">
  <p:cSld name="CUSTOM_7_1_1_1_1_1_1_1_1_1_1_1_1_1_1_1_1_1_2">
    <p:bg>
      <p:bgPr>
        <a:solidFill>
          <a:schemeClr val="lt1"/>
        </a:solidFill>
        <a:effectLst/>
      </p:bgPr>
    </p:bg>
    <p:spTree>
      <p:nvGrpSpPr>
        <p:cNvPr id="1" name="Shape 119"/>
        <p:cNvGrpSpPr/>
        <p:nvPr/>
      </p:nvGrpSpPr>
      <p:grpSpPr>
        <a:xfrm>
          <a:off x="0" y="0"/>
          <a:ext cx="0" cy="0"/>
          <a:chOff x="0" y="0"/>
          <a:chExt cx="0" cy="0"/>
        </a:xfrm>
      </p:grpSpPr>
      <p:sp>
        <p:nvSpPr>
          <p:cNvPr id="120" name="Google Shape;120;g3a2a923eac0_0_114"/>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121" name="Google Shape;121;g3a2a923eac0_0_114"/>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122" name="Google Shape;122;g3a2a923eac0_0_114"/>
          <p:cNvSpPr/>
          <p:nvPr/>
        </p:nvSpPr>
        <p:spPr>
          <a:xfrm>
            <a:off x="50" y="2785800"/>
            <a:ext cx="2294400" cy="23574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DM Sans"/>
              <a:ea typeface="DM Sans"/>
              <a:cs typeface="DM Sans"/>
              <a:sym typeface="DM Sans"/>
            </a:endParaRPr>
          </a:p>
        </p:txBody>
      </p:sp>
      <p:sp>
        <p:nvSpPr>
          <p:cNvPr id="123" name="Google Shape;123;g3a2a923eac0_0_114"/>
          <p:cNvSpPr/>
          <p:nvPr/>
        </p:nvSpPr>
        <p:spPr>
          <a:xfrm>
            <a:off x="2286125" y="2068875"/>
            <a:ext cx="2294400" cy="30747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DM Sans"/>
              <a:ea typeface="DM Sans"/>
              <a:cs typeface="DM Sans"/>
              <a:sym typeface="DM Sans"/>
            </a:endParaRPr>
          </a:p>
        </p:txBody>
      </p:sp>
      <p:sp>
        <p:nvSpPr>
          <p:cNvPr id="124" name="Google Shape;124;g3a2a923eac0_0_114"/>
          <p:cNvSpPr/>
          <p:nvPr/>
        </p:nvSpPr>
        <p:spPr>
          <a:xfrm>
            <a:off x="4565475" y="1495326"/>
            <a:ext cx="2294400" cy="36483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DM Sans"/>
              <a:ea typeface="DM Sans"/>
              <a:cs typeface="DM Sans"/>
              <a:sym typeface="DM Sans"/>
            </a:endParaRPr>
          </a:p>
        </p:txBody>
      </p:sp>
      <p:sp>
        <p:nvSpPr>
          <p:cNvPr id="125" name="Google Shape;125;g3a2a923eac0_0_114"/>
          <p:cNvSpPr/>
          <p:nvPr/>
        </p:nvSpPr>
        <p:spPr>
          <a:xfrm>
            <a:off x="6849550" y="732775"/>
            <a:ext cx="2294400" cy="4410600"/>
          </a:xfrm>
          <a:prstGeom prst="rect">
            <a:avLst/>
          </a:prstGeom>
          <a:solidFill>
            <a:schemeClr val="accent6"/>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DM Sans"/>
              <a:ea typeface="DM Sans"/>
              <a:cs typeface="DM Sans"/>
              <a:sym typeface="DM Sans"/>
            </a:endParaRPr>
          </a:p>
        </p:txBody>
      </p:sp>
      <p:sp>
        <p:nvSpPr>
          <p:cNvPr id="126" name="Google Shape;126;g3a2a923eac0_0_114"/>
          <p:cNvSpPr txBox="1"/>
          <p:nvPr/>
        </p:nvSpPr>
        <p:spPr>
          <a:xfrm>
            <a:off x="375350" y="4481351"/>
            <a:ext cx="675900" cy="152400"/>
          </a:xfrm>
          <a:prstGeom prst="rect">
            <a:avLst/>
          </a:prstGeom>
          <a:noFill/>
          <a:ln>
            <a:noFill/>
          </a:ln>
        </p:spPr>
        <p:txBody>
          <a:bodyPr spcFirstLastPara="1" wrap="square" lIns="0" tIns="0" rIns="91425" bIns="0" anchor="b" anchorCtr="0">
            <a:noAutofit/>
          </a:bodyPr>
          <a:lstStyle/>
          <a:p>
            <a:pPr marL="0" marR="0" lvl="0" indent="0" algn="l" rtl="0">
              <a:lnSpc>
                <a:spcPct val="90000"/>
              </a:lnSpc>
              <a:spcBef>
                <a:spcPts val="0"/>
              </a:spcBef>
              <a:spcAft>
                <a:spcPts val="0"/>
              </a:spcAft>
              <a:buClr>
                <a:srgbClr val="000000"/>
              </a:buClr>
              <a:buSzPts val="3000"/>
              <a:buFont typeface="Arial"/>
              <a:buNone/>
            </a:pPr>
            <a:r>
              <a:rPr lang="en" sz="3000" b="0" i="0" u="none" strike="noStrike" cap="none">
                <a:solidFill>
                  <a:schemeClr val="lt1"/>
                </a:solidFill>
                <a:latin typeface="Newsreader"/>
                <a:ea typeface="Newsreader"/>
                <a:cs typeface="Newsreader"/>
                <a:sym typeface="Newsreader"/>
              </a:rPr>
              <a:t>01</a:t>
            </a:r>
            <a:endParaRPr sz="3000" b="0" i="0" u="none" strike="noStrike" cap="none">
              <a:solidFill>
                <a:schemeClr val="lt1"/>
              </a:solidFill>
              <a:latin typeface="Newsreader"/>
              <a:ea typeface="Newsreader"/>
              <a:cs typeface="Newsreader"/>
              <a:sym typeface="Newsreader"/>
            </a:endParaRPr>
          </a:p>
        </p:txBody>
      </p:sp>
      <p:sp>
        <p:nvSpPr>
          <p:cNvPr id="127" name="Google Shape;127;g3a2a923eac0_0_114"/>
          <p:cNvSpPr txBox="1"/>
          <p:nvPr/>
        </p:nvSpPr>
        <p:spPr>
          <a:xfrm>
            <a:off x="2665113" y="4481351"/>
            <a:ext cx="675900" cy="152400"/>
          </a:xfrm>
          <a:prstGeom prst="rect">
            <a:avLst/>
          </a:prstGeom>
          <a:noFill/>
          <a:ln>
            <a:noFill/>
          </a:ln>
        </p:spPr>
        <p:txBody>
          <a:bodyPr spcFirstLastPara="1" wrap="square" lIns="0" tIns="0" rIns="91425" bIns="0" anchor="b" anchorCtr="0">
            <a:noAutofit/>
          </a:bodyPr>
          <a:lstStyle/>
          <a:p>
            <a:pPr marL="0" marR="0" lvl="0" indent="0" algn="l" rtl="0">
              <a:lnSpc>
                <a:spcPct val="90000"/>
              </a:lnSpc>
              <a:spcBef>
                <a:spcPts val="0"/>
              </a:spcBef>
              <a:spcAft>
                <a:spcPts val="0"/>
              </a:spcAft>
              <a:buClr>
                <a:srgbClr val="000000"/>
              </a:buClr>
              <a:buSzPts val="3000"/>
              <a:buFont typeface="Arial"/>
              <a:buNone/>
            </a:pPr>
            <a:r>
              <a:rPr lang="en" sz="3000" b="0" i="0" u="none" strike="noStrike" cap="none">
                <a:solidFill>
                  <a:schemeClr val="dk1"/>
                </a:solidFill>
                <a:latin typeface="Newsreader"/>
                <a:ea typeface="Newsreader"/>
                <a:cs typeface="Newsreader"/>
                <a:sym typeface="Newsreader"/>
              </a:rPr>
              <a:t>02</a:t>
            </a:r>
            <a:endParaRPr sz="3000" b="0" i="0" u="none" strike="noStrike" cap="none">
              <a:solidFill>
                <a:schemeClr val="dk1"/>
              </a:solidFill>
              <a:latin typeface="Newsreader"/>
              <a:ea typeface="Newsreader"/>
              <a:cs typeface="Newsreader"/>
              <a:sym typeface="Newsreader"/>
            </a:endParaRPr>
          </a:p>
        </p:txBody>
      </p:sp>
      <p:sp>
        <p:nvSpPr>
          <p:cNvPr id="128" name="Google Shape;128;g3a2a923eac0_0_114"/>
          <p:cNvSpPr txBox="1"/>
          <p:nvPr/>
        </p:nvSpPr>
        <p:spPr>
          <a:xfrm>
            <a:off x="4937688" y="4481351"/>
            <a:ext cx="675900" cy="152400"/>
          </a:xfrm>
          <a:prstGeom prst="rect">
            <a:avLst/>
          </a:prstGeom>
          <a:noFill/>
          <a:ln>
            <a:noFill/>
          </a:ln>
        </p:spPr>
        <p:txBody>
          <a:bodyPr spcFirstLastPara="1" wrap="square" lIns="0" tIns="0" rIns="91425" bIns="0" anchor="b" anchorCtr="0">
            <a:noAutofit/>
          </a:bodyPr>
          <a:lstStyle/>
          <a:p>
            <a:pPr marL="0" marR="0" lvl="0" indent="0" algn="l" rtl="0">
              <a:lnSpc>
                <a:spcPct val="90000"/>
              </a:lnSpc>
              <a:spcBef>
                <a:spcPts val="0"/>
              </a:spcBef>
              <a:spcAft>
                <a:spcPts val="0"/>
              </a:spcAft>
              <a:buClr>
                <a:srgbClr val="000000"/>
              </a:buClr>
              <a:buSzPts val="3000"/>
              <a:buFont typeface="Arial"/>
              <a:buNone/>
            </a:pPr>
            <a:r>
              <a:rPr lang="en" sz="3000" b="0" i="0" u="none" strike="noStrike" cap="none">
                <a:solidFill>
                  <a:schemeClr val="lt1"/>
                </a:solidFill>
                <a:latin typeface="Newsreader"/>
                <a:ea typeface="Newsreader"/>
                <a:cs typeface="Newsreader"/>
                <a:sym typeface="Newsreader"/>
              </a:rPr>
              <a:t>03</a:t>
            </a:r>
            <a:endParaRPr sz="3000" b="0" i="0" u="none" strike="noStrike" cap="none">
              <a:solidFill>
                <a:schemeClr val="lt1"/>
              </a:solidFill>
              <a:latin typeface="Newsreader"/>
              <a:ea typeface="Newsreader"/>
              <a:cs typeface="Newsreader"/>
              <a:sym typeface="Newsreader"/>
            </a:endParaRPr>
          </a:p>
        </p:txBody>
      </p:sp>
      <p:sp>
        <p:nvSpPr>
          <p:cNvPr id="129" name="Google Shape;129;g3a2a923eac0_0_114"/>
          <p:cNvSpPr txBox="1"/>
          <p:nvPr/>
        </p:nvSpPr>
        <p:spPr>
          <a:xfrm>
            <a:off x="7230513" y="4481351"/>
            <a:ext cx="675900" cy="152400"/>
          </a:xfrm>
          <a:prstGeom prst="rect">
            <a:avLst/>
          </a:prstGeom>
          <a:noFill/>
          <a:ln>
            <a:noFill/>
          </a:ln>
        </p:spPr>
        <p:txBody>
          <a:bodyPr spcFirstLastPara="1" wrap="square" lIns="0" tIns="0" rIns="91425" bIns="0" anchor="b" anchorCtr="0">
            <a:noAutofit/>
          </a:bodyPr>
          <a:lstStyle/>
          <a:p>
            <a:pPr marL="0" marR="0" lvl="0" indent="0" algn="l" rtl="0">
              <a:lnSpc>
                <a:spcPct val="90000"/>
              </a:lnSpc>
              <a:spcBef>
                <a:spcPts val="0"/>
              </a:spcBef>
              <a:spcAft>
                <a:spcPts val="0"/>
              </a:spcAft>
              <a:buClr>
                <a:srgbClr val="000000"/>
              </a:buClr>
              <a:buSzPts val="3000"/>
              <a:buFont typeface="Arial"/>
              <a:buNone/>
            </a:pPr>
            <a:r>
              <a:rPr lang="en" sz="3000" b="0" i="0" u="none" strike="noStrike" cap="none">
                <a:solidFill>
                  <a:schemeClr val="lt1"/>
                </a:solidFill>
                <a:latin typeface="Newsreader"/>
                <a:ea typeface="Newsreader"/>
                <a:cs typeface="Newsreader"/>
                <a:sym typeface="Newsreader"/>
              </a:rPr>
              <a:t>04</a:t>
            </a:r>
            <a:endParaRPr sz="3000" b="0" i="0" u="none" strike="noStrike" cap="none">
              <a:solidFill>
                <a:schemeClr val="lt1"/>
              </a:solidFill>
              <a:latin typeface="Newsreader"/>
              <a:ea typeface="Newsreader"/>
              <a:cs typeface="Newsreader"/>
              <a:sym typeface="Newsreader"/>
            </a:endParaRPr>
          </a:p>
        </p:txBody>
      </p:sp>
      <p:sp>
        <p:nvSpPr>
          <p:cNvPr id="130" name="Google Shape;130;g3a2a923eac0_0_114"/>
          <p:cNvSpPr txBox="1">
            <a:spLocks noGrp="1"/>
          </p:cNvSpPr>
          <p:nvPr>
            <p:ph type="title"/>
          </p:nvPr>
        </p:nvSpPr>
        <p:spPr>
          <a:xfrm>
            <a:off x="361975" y="988782"/>
            <a:ext cx="3231600" cy="7605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Clr>
                <a:schemeClr val="dk1"/>
              </a:buClr>
              <a:buSzPts val="2200"/>
              <a:buFont typeface="Newsreader"/>
              <a:buNone/>
              <a:defRPr sz="2200">
                <a:solidFill>
                  <a:schemeClr val="dk1"/>
                </a:solidFill>
              </a:defRPr>
            </a:lvl1pPr>
            <a:lvl2pPr lvl="1" algn="l">
              <a:lnSpc>
                <a:spcPct val="100000"/>
              </a:lnSpc>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2pPr>
            <a:lvl3pPr lvl="2" algn="l">
              <a:lnSpc>
                <a:spcPct val="100000"/>
              </a:lnSpc>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3pPr>
            <a:lvl4pPr lvl="3" algn="l">
              <a:lnSpc>
                <a:spcPct val="100000"/>
              </a:lnSpc>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4pPr>
            <a:lvl5pPr lvl="4" algn="l">
              <a:lnSpc>
                <a:spcPct val="100000"/>
              </a:lnSpc>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5pPr>
            <a:lvl6pPr lvl="5" algn="l">
              <a:lnSpc>
                <a:spcPct val="100000"/>
              </a:lnSpc>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6pPr>
            <a:lvl7pPr lvl="6" algn="l">
              <a:lnSpc>
                <a:spcPct val="100000"/>
              </a:lnSpc>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7pPr>
            <a:lvl8pPr lvl="7" algn="l">
              <a:lnSpc>
                <a:spcPct val="100000"/>
              </a:lnSpc>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8pPr>
            <a:lvl9pPr lvl="8" algn="l">
              <a:lnSpc>
                <a:spcPct val="100000"/>
              </a:lnSpc>
              <a:spcBef>
                <a:spcPts val="0"/>
              </a:spcBef>
              <a:spcAft>
                <a:spcPts val="0"/>
              </a:spcAft>
              <a:buClr>
                <a:schemeClr val="dk1"/>
              </a:buClr>
              <a:buSzPts val="2200"/>
              <a:buFont typeface="Newsreader"/>
              <a:buNone/>
              <a:defRPr sz="2200">
                <a:solidFill>
                  <a:schemeClr val="dk1"/>
                </a:solidFill>
                <a:latin typeface="Newsreader"/>
                <a:ea typeface="Newsreader"/>
                <a:cs typeface="Newsreader"/>
                <a:sym typeface="Newsreader"/>
              </a:defRPr>
            </a:lvl9pPr>
          </a:lstStyle>
          <a:p>
            <a:endParaRPr/>
          </a:p>
        </p:txBody>
      </p:sp>
      <p:sp>
        <p:nvSpPr>
          <p:cNvPr id="131" name="Google Shape;131;g3a2a923eac0_0_114"/>
          <p:cNvSpPr txBox="1">
            <a:spLocks noGrp="1"/>
          </p:cNvSpPr>
          <p:nvPr>
            <p:ph type="subTitle" idx="2"/>
          </p:nvPr>
        </p:nvSpPr>
        <p:spPr>
          <a:xfrm>
            <a:off x="382691" y="3129231"/>
            <a:ext cx="1257300" cy="1524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132" name="Google Shape;132;g3a2a923eac0_0_114"/>
          <p:cNvSpPr txBox="1">
            <a:spLocks noGrp="1"/>
          </p:cNvSpPr>
          <p:nvPr>
            <p:ph type="subTitle" idx="3"/>
          </p:nvPr>
        </p:nvSpPr>
        <p:spPr>
          <a:xfrm>
            <a:off x="377048" y="3344302"/>
            <a:ext cx="1689600" cy="969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2pPr>
            <a:lvl3pPr lvl="2"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3pPr>
            <a:lvl4pPr lvl="3"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4pPr>
            <a:lvl5pPr lvl="4"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5pPr>
            <a:lvl6pPr lvl="5"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6pPr>
            <a:lvl7pPr lvl="6"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7pPr>
            <a:lvl8pPr lvl="7"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8pPr>
            <a:lvl9pPr lvl="8"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9pPr>
          </a:lstStyle>
          <a:p>
            <a:endParaRPr/>
          </a:p>
        </p:txBody>
      </p:sp>
      <p:sp>
        <p:nvSpPr>
          <p:cNvPr id="133" name="Google Shape;133;g3a2a923eac0_0_114"/>
          <p:cNvSpPr txBox="1">
            <a:spLocks noGrp="1"/>
          </p:cNvSpPr>
          <p:nvPr>
            <p:ph type="subTitle" idx="4"/>
          </p:nvPr>
        </p:nvSpPr>
        <p:spPr>
          <a:xfrm>
            <a:off x="2671462" y="2450249"/>
            <a:ext cx="1257300" cy="1524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134" name="Google Shape;134;g3a2a923eac0_0_114"/>
          <p:cNvSpPr txBox="1">
            <a:spLocks noGrp="1"/>
          </p:cNvSpPr>
          <p:nvPr>
            <p:ph type="subTitle" idx="5"/>
          </p:nvPr>
        </p:nvSpPr>
        <p:spPr>
          <a:xfrm>
            <a:off x="2665825" y="2665171"/>
            <a:ext cx="1689600" cy="14232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a:endParaRPr/>
          </a:p>
        </p:txBody>
      </p:sp>
      <p:sp>
        <p:nvSpPr>
          <p:cNvPr id="135" name="Google Shape;135;g3a2a923eac0_0_114"/>
          <p:cNvSpPr txBox="1">
            <a:spLocks noGrp="1"/>
          </p:cNvSpPr>
          <p:nvPr>
            <p:ph type="subTitle" idx="6"/>
          </p:nvPr>
        </p:nvSpPr>
        <p:spPr>
          <a:xfrm>
            <a:off x="4943337" y="1884672"/>
            <a:ext cx="1257300" cy="1524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136" name="Google Shape;136;g3a2a923eac0_0_114"/>
          <p:cNvSpPr txBox="1">
            <a:spLocks noGrp="1"/>
          </p:cNvSpPr>
          <p:nvPr>
            <p:ph type="subTitle" idx="7"/>
          </p:nvPr>
        </p:nvSpPr>
        <p:spPr>
          <a:xfrm>
            <a:off x="4937700" y="2099593"/>
            <a:ext cx="1689600" cy="1620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2pPr>
            <a:lvl3pPr lvl="2"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3pPr>
            <a:lvl4pPr lvl="3"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4pPr>
            <a:lvl5pPr lvl="4"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5pPr>
            <a:lvl6pPr lvl="5"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6pPr>
            <a:lvl7pPr lvl="6"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7pPr>
            <a:lvl8pPr lvl="7"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8pPr>
            <a:lvl9pPr lvl="8"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9pPr>
          </a:lstStyle>
          <a:p>
            <a:endParaRPr/>
          </a:p>
        </p:txBody>
      </p:sp>
      <p:sp>
        <p:nvSpPr>
          <p:cNvPr id="137" name="Google Shape;137;g3a2a923eac0_0_114"/>
          <p:cNvSpPr txBox="1">
            <a:spLocks noGrp="1"/>
          </p:cNvSpPr>
          <p:nvPr>
            <p:ph type="subTitle" idx="8"/>
          </p:nvPr>
        </p:nvSpPr>
        <p:spPr>
          <a:xfrm>
            <a:off x="7238787" y="1057472"/>
            <a:ext cx="1257300" cy="1524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138" name="Google Shape;138;g3a2a923eac0_0_114"/>
          <p:cNvSpPr txBox="1">
            <a:spLocks noGrp="1"/>
          </p:cNvSpPr>
          <p:nvPr>
            <p:ph type="subTitle" idx="9"/>
          </p:nvPr>
        </p:nvSpPr>
        <p:spPr>
          <a:xfrm>
            <a:off x="7233150" y="1272358"/>
            <a:ext cx="1689600" cy="21960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2pPr>
            <a:lvl3pPr lvl="2"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3pPr>
            <a:lvl4pPr lvl="3"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4pPr>
            <a:lvl5pPr lvl="4"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5pPr>
            <a:lvl6pPr lvl="5"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6pPr>
            <a:lvl7pPr lvl="6"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7pPr>
            <a:lvl8pPr lvl="7"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8pPr>
            <a:lvl9pPr lvl="8"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 Light">
  <p:cSld name="CUSTOM_7_1_1_1_1_1_1_1_1_1_1_1_1_1_1_1_1_1_1_1">
    <p:spTree>
      <p:nvGrpSpPr>
        <p:cNvPr id="1" name="Shape 139"/>
        <p:cNvGrpSpPr/>
        <p:nvPr/>
      </p:nvGrpSpPr>
      <p:grpSpPr>
        <a:xfrm>
          <a:off x="0" y="0"/>
          <a:ext cx="0" cy="0"/>
          <a:chOff x="0" y="0"/>
          <a:chExt cx="0" cy="0"/>
        </a:xfrm>
      </p:grpSpPr>
      <p:sp>
        <p:nvSpPr>
          <p:cNvPr id="140" name="Google Shape;140;g3a2a923eac0_0_134"/>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141" name="Google Shape;141;g3a2a923eac0_0_134"/>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142" name="Google Shape;142;g3a2a923eac0_0_134"/>
          <p:cNvSpPr txBox="1">
            <a:spLocks noGrp="1"/>
          </p:cNvSpPr>
          <p:nvPr>
            <p:ph type="title"/>
          </p:nvPr>
        </p:nvSpPr>
        <p:spPr>
          <a:xfrm>
            <a:off x="1453650" y="1325938"/>
            <a:ext cx="6236700" cy="2011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000"/>
              <a:buNone/>
              <a:defRPr sz="2500"/>
            </a:lvl1pPr>
            <a:lvl2pPr lvl="1" algn="l">
              <a:lnSpc>
                <a:spcPct val="100000"/>
              </a:lnSpc>
              <a:spcBef>
                <a:spcPts val="0"/>
              </a:spcBef>
              <a:spcAft>
                <a:spcPts val="0"/>
              </a:spcAft>
              <a:buSzPts val="1400"/>
              <a:buNone/>
              <a:defRPr sz="2500"/>
            </a:lvl2pPr>
            <a:lvl3pPr lvl="2" algn="l">
              <a:lnSpc>
                <a:spcPct val="100000"/>
              </a:lnSpc>
              <a:spcBef>
                <a:spcPts val="0"/>
              </a:spcBef>
              <a:spcAft>
                <a:spcPts val="0"/>
              </a:spcAft>
              <a:buSzPts val="1400"/>
              <a:buNone/>
              <a:defRPr sz="2500"/>
            </a:lvl3pPr>
            <a:lvl4pPr lvl="3" algn="l">
              <a:lnSpc>
                <a:spcPct val="100000"/>
              </a:lnSpc>
              <a:spcBef>
                <a:spcPts val="0"/>
              </a:spcBef>
              <a:spcAft>
                <a:spcPts val="0"/>
              </a:spcAft>
              <a:buSzPts val="1400"/>
              <a:buNone/>
              <a:defRPr sz="2500"/>
            </a:lvl4pPr>
            <a:lvl5pPr lvl="4" algn="l">
              <a:lnSpc>
                <a:spcPct val="100000"/>
              </a:lnSpc>
              <a:spcBef>
                <a:spcPts val="0"/>
              </a:spcBef>
              <a:spcAft>
                <a:spcPts val="0"/>
              </a:spcAft>
              <a:buSzPts val="1400"/>
              <a:buNone/>
              <a:defRPr sz="2500"/>
            </a:lvl5pPr>
            <a:lvl6pPr lvl="5" algn="l">
              <a:lnSpc>
                <a:spcPct val="100000"/>
              </a:lnSpc>
              <a:spcBef>
                <a:spcPts val="0"/>
              </a:spcBef>
              <a:spcAft>
                <a:spcPts val="0"/>
              </a:spcAft>
              <a:buSzPts val="1400"/>
              <a:buNone/>
              <a:defRPr sz="2500"/>
            </a:lvl6pPr>
            <a:lvl7pPr lvl="6" algn="l">
              <a:lnSpc>
                <a:spcPct val="100000"/>
              </a:lnSpc>
              <a:spcBef>
                <a:spcPts val="0"/>
              </a:spcBef>
              <a:spcAft>
                <a:spcPts val="0"/>
              </a:spcAft>
              <a:buSzPts val="1400"/>
              <a:buNone/>
              <a:defRPr sz="2500"/>
            </a:lvl7pPr>
            <a:lvl8pPr lvl="7" algn="l">
              <a:lnSpc>
                <a:spcPct val="100000"/>
              </a:lnSpc>
              <a:spcBef>
                <a:spcPts val="0"/>
              </a:spcBef>
              <a:spcAft>
                <a:spcPts val="0"/>
              </a:spcAft>
              <a:buSzPts val="1400"/>
              <a:buNone/>
              <a:defRPr sz="2500"/>
            </a:lvl8pPr>
            <a:lvl9pPr lvl="8" algn="l">
              <a:lnSpc>
                <a:spcPct val="100000"/>
              </a:lnSpc>
              <a:spcBef>
                <a:spcPts val="0"/>
              </a:spcBef>
              <a:spcAft>
                <a:spcPts val="0"/>
              </a:spcAft>
              <a:buSzPts val="1400"/>
              <a:buNone/>
              <a:defRPr sz="2500"/>
            </a:lvl9pPr>
          </a:lstStyle>
          <a:p>
            <a:endParaRPr/>
          </a:p>
        </p:txBody>
      </p:sp>
      <p:sp>
        <p:nvSpPr>
          <p:cNvPr id="143" name="Google Shape;143;g3a2a923eac0_0_134"/>
          <p:cNvSpPr>
            <a:spLocks noGrp="1"/>
          </p:cNvSpPr>
          <p:nvPr>
            <p:ph type="pic" idx="2"/>
          </p:nvPr>
        </p:nvSpPr>
        <p:spPr>
          <a:xfrm>
            <a:off x="1442350" y="3492500"/>
            <a:ext cx="408900" cy="408900"/>
          </a:xfrm>
          <a:prstGeom prst="ellipse">
            <a:avLst/>
          </a:prstGeom>
          <a:noFill/>
          <a:ln>
            <a:noFill/>
          </a:ln>
        </p:spPr>
      </p:sp>
      <p:sp>
        <p:nvSpPr>
          <p:cNvPr id="144" name="Google Shape;144;g3a2a923eac0_0_134"/>
          <p:cNvSpPr txBox="1">
            <a:spLocks noGrp="1"/>
          </p:cNvSpPr>
          <p:nvPr>
            <p:ph type="subTitle" idx="3"/>
          </p:nvPr>
        </p:nvSpPr>
        <p:spPr>
          <a:xfrm>
            <a:off x="1957375" y="3536000"/>
            <a:ext cx="26616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2pPr>
            <a:lvl3pPr lvl="2"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3pPr>
            <a:lvl4pPr lvl="3"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4pPr>
            <a:lvl5pPr lvl="4"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5pPr>
            <a:lvl6pPr lvl="5"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6pPr>
            <a:lvl7pPr lvl="6"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7pPr>
            <a:lvl8pPr lvl="7"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8pPr>
            <a:lvl9pPr lvl="8"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9pPr>
          </a:lstStyle>
          <a:p>
            <a:endParaRPr/>
          </a:p>
        </p:txBody>
      </p:sp>
      <p:sp>
        <p:nvSpPr>
          <p:cNvPr id="145" name="Google Shape;145;g3a2a923eac0_0_134"/>
          <p:cNvSpPr txBox="1">
            <a:spLocks noGrp="1"/>
          </p:cNvSpPr>
          <p:nvPr>
            <p:ph type="subTitle" idx="4"/>
          </p:nvPr>
        </p:nvSpPr>
        <p:spPr>
          <a:xfrm>
            <a:off x="1957375" y="3678443"/>
            <a:ext cx="26616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2pPr>
            <a:lvl3pPr lvl="2"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3pPr>
            <a:lvl4pPr lvl="3"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4pPr>
            <a:lvl5pPr lvl="4"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5pPr>
            <a:lvl6pPr lvl="5"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6pPr>
            <a:lvl7pPr lvl="6"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7pPr>
            <a:lvl8pPr lvl="7"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8pPr>
            <a:lvl9pPr lvl="8"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 Dark">
  <p:cSld name="CUSTOM_7_1_1_1_1_1_1_1_1_1_1_1_1_1_1_1_1_1_1_1_1">
    <p:bg>
      <p:bgPr>
        <a:solidFill>
          <a:schemeClr val="lt1"/>
        </a:solidFill>
        <a:effectLst/>
      </p:bgPr>
    </p:bg>
    <p:spTree>
      <p:nvGrpSpPr>
        <p:cNvPr id="1" name="Shape 146"/>
        <p:cNvGrpSpPr/>
        <p:nvPr/>
      </p:nvGrpSpPr>
      <p:grpSpPr>
        <a:xfrm>
          <a:off x="0" y="0"/>
          <a:ext cx="0" cy="0"/>
          <a:chOff x="0" y="0"/>
          <a:chExt cx="0" cy="0"/>
        </a:xfrm>
      </p:grpSpPr>
      <p:sp>
        <p:nvSpPr>
          <p:cNvPr id="147" name="Google Shape;147;g3a2a923eac0_0_141"/>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148" name="Google Shape;148;g3a2a923eac0_0_141"/>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149" name="Google Shape;149;g3a2a923eac0_0_141"/>
          <p:cNvSpPr txBox="1">
            <a:spLocks noGrp="1"/>
          </p:cNvSpPr>
          <p:nvPr>
            <p:ph type="title"/>
          </p:nvPr>
        </p:nvSpPr>
        <p:spPr>
          <a:xfrm>
            <a:off x="1453650" y="1325938"/>
            <a:ext cx="6236700" cy="20118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000"/>
              <a:buNone/>
              <a:defRPr sz="2500">
                <a:solidFill>
                  <a:schemeClr val="dk1"/>
                </a:solidFill>
              </a:defRPr>
            </a:lvl1pPr>
            <a:lvl2pPr lvl="1" algn="l">
              <a:lnSpc>
                <a:spcPct val="100000"/>
              </a:lnSpc>
              <a:spcBef>
                <a:spcPts val="0"/>
              </a:spcBef>
              <a:spcAft>
                <a:spcPts val="0"/>
              </a:spcAft>
              <a:buSzPts val="1400"/>
              <a:buNone/>
              <a:defRPr sz="2500">
                <a:solidFill>
                  <a:schemeClr val="dk1"/>
                </a:solidFill>
              </a:defRPr>
            </a:lvl2pPr>
            <a:lvl3pPr lvl="2" algn="l">
              <a:lnSpc>
                <a:spcPct val="100000"/>
              </a:lnSpc>
              <a:spcBef>
                <a:spcPts val="0"/>
              </a:spcBef>
              <a:spcAft>
                <a:spcPts val="0"/>
              </a:spcAft>
              <a:buSzPts val="1400"/>
              <a:buNone/>
              <a:defRPr sz="2500">
                <a:solidFill>
                  <a:schemeClr val="dk1"/>
                </a:solidFill>
              </a:defRPr>
            </a:lvl3pPr>
            <a:lvl4pPr lvl="3" algn="l">
              <a:lnSpc>
                <a:spcPct val="100000"/>
              </a:lnSpc>
              <a:spcBef>
                <a:spcPts val="0"/>
              </a:spcBef>
              <a:spcAft>
                <a:spcPts val="0"/>
              </a:spcAft>
              <a:buSzPts val="1400"/>
              <a:buNone/>
              <a:defRPr sz="2500">
                <a:solidFill>
                  <a:schemeClr val="dk1"/>
                </a:solidFill>
              </a:defRPr>
            </a:lvl4pPr>
            <a:lvl5pPr lvl="4" algn="l">
              <a:lnSpc>
                <a:spcPct val="100000"/>
              </a:lnSpc>
              <a:spcBef>
                <a:spcPts val="0"/>
              </a:spcBef>
              <a:spcAft>
                <a:spcPts val="0"/>
              </a:spcAft>
              <a:buSzPts val="1400"/>
              <a:buNone/>
              <a:defRPr sz="2500">
                <a:solidFill>
                  <a:schemeClr val="dk1"/>
                </a:solidFill>
              </a:defRPr>
            </a:lvl5pPr>
            <a:lvl6pPr lvl="5" algn="l">
              <a:lnSpc>
                <a:spcPct val="100000"/>
              </a:lnSpc>
              <a:spcBef>
                <a:spcPts val="0"/>
              </a:spcBef>
              <a:spcAft>
                <a:spcPts val="0"/>
              </a:spcAft>
              <a:buSzPts val="1400"/>
              <a:buNone/>
              <a:defRPr sz="2500">
                <a:solidFill>
                  <a:schemeClr val="dk1"/>
                </a:solidFill>
              </a:defRPr>
            </a:lvl6pPr>
            <a:lvl7pPr lvl="6" algn="l">
              <a:lnSpc>
                <a:spcPct val="100000"/>
              </a:lnSpc>
              <a:spcBef>
                <a:spcPts val="0"/>
              </a:spcBef>
              <a:spcAft>
                <a:spcPts val="0"/>
              </a:spcAft>
              <a:buSzPts val="1400"/>
              <a:buNone/>
              <a:defRPr sz="2500">
                <a:solidFill>
                  <a:schemeClr val="dk1"/>
                </a:solidFill>
              </a:defRPr>
            </a:lvl7pPr>
            <a:lvl8pPr lvl="7" algn="l">
              <a:lnSpc>
                <a:spcPct val="100000"/>
              </a:lnSpc>
              <a:spcBef>
                <a:spcPts val="0"/>
              </a:spcBef>
              <a:spcAft>
                <a:spcPts val="0"/>
              </a:spcAft>
              <a:buSzPts val="1400"/>
              <a:buNone/>
              <a:defRPr sz="2500">
                <a:solidFill>
                  <a:schemeClr val="dk1"/>
                </a:solidFill>
              </a:defRPr>
            </a:lvl8pPr>
            <a:lvl9pPr lvl="8" algn="l">
              <a:lnSpc>
                <a:spcPct val="100000"/>
              </a:lnSpc>
              <a:spcBef>
                <a:spcPts val="0"/>
              </a:spcBef>
              <a:spcAft>
                <a:spcPts val="0"/>
              </a:spcAft>
              <a:buSzPts val="1400"/>
              <a:buNone/>
              <a:defRPr sz="2500">
                <a:solidFill>
                  <a:schemeClr val="dk1"/>
                </a:solidFill>
              </a:defRPr>
            </a:lvl9pPr>
          </a:lstStyle>
          <a:p>
            <a:endParaRPr/>
          </a:p>
        </p:txBody>
      </p:sp>
      <p:sp>
        <p:nvSpPr>
          <p:cNvPr id="150" name="Google Shape;150;g3a2a923eac0_0_141"/>
          <p:cNvSpPr>
            <a:spLocks noGrp="1"/>
          </p:cNvSpPr>
          <p:nvPr>
            <p:ph type="pic" idx="2"/>
          </p:nvPr>
        </p:nvSpPr>
        <p:spPr>
          <a:xfrm>
            <a:off x="1442350" y="3492500"/>
            <a:ext cx="408900" cy="408900"/>
          </a:xfrm>
          <a:prstGeom prst="ellipse">
            <a:avLst/>
          </a:prstGeom>
          <a:noFill/>
          <a:ln>
            <a:noFill/>
          </a:ln>
        </p:spPr>
      </p:sp>
      <p:sp>
        <p:nvSpPr>
          <p:cNvPr id="151" name="Google Shape;151;g3a2a923eac0_0_141"/>
          <p:cNvSpPr txBox="1">
            <a:spLocks noGrp="1"/>
          </p:cNvSpPr>
          <p:nvPr>
            <p:ph type="subTitle" idx="3"/>
          </p:nvPr>
        </p:nvSpPr>
        <p:spPr>
          <a:xfrm>
            <a:off x="1957375" y="3536000"/>
            <a:ext cx="26616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1pPr>
            <a:lvl2pPr lvl="1" algn="l">
              <a:lnSpc>
                <a:spcPct val="115000"/>
              </a:lnSpc>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2pPr>
            <a:lvl3pPr lvl="2" algn="l">
              <a:lnSpc>
                <a:spcPct val="115000"/>
              </a:lnSpc>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3pPr>
            <a:lvl4pPr lvl="3" algn="l">
              <a:lnSpc>
                <a:spcPct val="115000"/>
              </a:lnSpc>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4pPr>
            <a:lvl5pPr lvl="4" algn="l">
              <a:lnSpc>
                <a:spcPct val="115000"/>
              </a:lnSpc>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5pPr>
            <a:lvl6pPr lvl="5" algn="l">
              <a:lnSpc>
                <a:spcPct val="115000"/>
              </a:lnSpc>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6pPr>
            <a:lvl7pPr lvl="6" algn="l">
              <a:lnSpc>
                <a:spcPct val="115000"/>
              </a:lnSpc>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7pPr>
            <a:lvl8pPr lvl="7" algn="l">
              <a:lnSpc>
                <a:spcPct val="115000"/>
              </a:lnSpc>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8pPr>
            <a:lvl9pPr lvl="8" algn="l">
              <a:lnSpc>
                <a:spcPct val="115000"/>
              </a:lnSpc>
              <a:spcBef>
                <a:spcPts val="0"/>
              </a:spcBef>
              <a:spcAft>
                <a:spcPts val="0"/>
              </a:spcAft>
              <a:buClr>
                <a:schemeClr val="dk1"/>
              </a:buClr>
              <a:buSzPts val="1000"/>
              <a:buFont typeface="DM Sans SemiBold"/>
              <a:buNone/>
              <a:defRPr sz="1000">
                <a:solidFill>
                  <a:schemeClr val="dk1"/>
                </a:solidFill>
                <a:latin typeface="DM Sans SemiBold"/>
                <a:ea typeface="DM Sans SemiBold"/>
                <a:cs typeface="DM Sans SemiBold"/>
                <a:sym typeface="DM Sans SemiBold"/>
              </a:defRPr>
            </a:lvl9pPr>
          </a:lstStyle>
          <a:p>
            <a:endParaRPr/>
          </a:p>
        </p:txBody>
      </p:sp>
      <p:sp>
        <p:nvSpPr>
          <p:cNvPr id="152" name="Google Shape;152;g3a2a923eac0_0_141"/>
          <p:cNvSpPr txBox="1">
            <a:spLocks noGrp="1"/>
          </p:cNvSpPr>
          <p:nvPr>
            <p:ph type="subTitle" idx="4"/>
          </p:nvPr>
        </p:nvSpPr>
        <p:spPr>
          <a:xfrm>
            <a:off x="1957375" y="3678443"/>
            <a:ext cx="26616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2pPr>
            <a:lvl3pPr lvl="2"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3pPr>
            <a:lvl4pPr lvl="3"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4pPr>
            <a:lvl5pPr lvl="4"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5pPr>
            <a:lvl6pPr lvl="5"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6pPr>
            <a:lvl7pPr lvl="6"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7pPr>
            <a:lvl8pPr lvl="7"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8pPr>
            <a:lvl9pPr lvl="8"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Five modules">
  <p:cSld name="CUSTOM">
    <p:bg>
      <p:bgPr>
        <a:solidFill>
          <a:schemeClr val="lt1"/>
        </a:solidFill>
        <a:effectLst/>
      </p:bgPr>
    </p:bg>
    <p:spTree>
      <p:nvGrpSpPr>
        <p:cNvPr id="1" name="Shape 153"/>
        <p:cNvGrpSpPr/>
        <p:nvPr/>
      </p:nvGrpSpPr>
      <p:grpSpPr>
        <a:xfrm>
          <a:off x="0" y="0"/>
          <a:ext cx="0" cy="0"/>
          <a:chOff x="0" y="0"/>
          <a:chExt cx="0" cy="0"/>
        </a:xfrm>
      </p:grpSpPr>
      <p:sp>
        <p:nvSpPr>
          <p:cNvPr id="154" name="Google Shape;154;g3a2a923eac0_0_148"/>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155" name="Google Shape;155;g3a2a923eac0_0_148"/>
          <p:cNvSpPr txBox="1">
            <a:spLocks noGrp="1"/>
          </p:cNvSpPr>
          <p:nvPr>
            <p:ph type="title"/>
          </p:nvPr>
        </p:nvSpPr>
        <p:spPr>
          <a:xfrm>
            <a:off x="361975" y="988555"/>
            <a:ext cx="38601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2200">
                <a:solidFill>
                  <a:schemeClr val="dk1"/>
                </a:solidFill>
              </a:defRPr>
            </a:lvl1pPr>
            <a:lvl2pPr lvl="1" algn="l">
              <a:lnSpc>
                <a:spcPct val="90000"/>
              </a:lnSpc>
              <a:spcBef>
                <a:spcPts val="0"/>
              </a:spcBef>
              <a:spcAft>
                <a:spcPts val="0"/>
              </a:spcAft>
              <a:buSzPts val="1400"/>
              <a:buNone/>
              <a:defRPr sz="2200">
                <a:solidFill>
                  <a:schemeClr val="dk1"/>
                </a:solidFill>
              </a:defRPr>
            </a:lvl2pPr>
            <a:lvl3pPr lvl="2" algn="l">
              <a:lnSpc>
                <a:spcPct val="90000"/>
              </a:lnSpc>
              <a:spcBef>
                <a:spcPts val="0"/>
              </a:spcBef>
              <a:spcAft>
                <a:spcPts val="0"/>
              </a:spcAft>
              <a:buSzPts val="1400"/>
              <a:buNone/>
              <a:defRPr sz="2200">
                <a:solidFill>
                  <a:schemeClr val="dk1"/>
                </a:solidFill>
              </a:defRPr>
            </a:lvl3pPr>
            <a:lvl4pPr lvl="3" algn="l">
              <a:lnSpc>
                <a:spcPct val="90000"/>
              </a:lnSpc>
              <a:spcBef>
                <a:spcPts val="0"/>
              </a:spcBef>
              <a:spcAft>
                <a:spcPts val="0"/>
              </a:spcAft>
              <a:buSzPts val="1400"/>
              <a:buNone/>
              <a:defRPr sz="2200">
                <a:solidFill>
                  <a:schemeClr val="dk1"/>
                </a:solidFill>
              </a:defRPr>
            </a:lvl4pPr>
            <a:lvl5pPr lvl="4" algn="l">
              <a:lnSpc>
                <a:spcPct val="90000"/>
              </a:lnSpc>
              <a:spcBef>
                <a:spcPts val="0"/>
              </a:spcBef>
              <a:spcAft>
                <a:spcPts val="0"/>
              </a:spcAft>
              <a:buSzPts val="1400"/>
              <a:buNone/>
              <a:defRPr sz="2200">
                <a:solidFill>
                  <a:schemeClr val="dk1"/>
                </a:solidFill>
              </a:defRPr>
            </a:lvl5pPr>
            <a:lvl6pPr lvl="5" algn="l">
              <a:lnSpc>
                <a:spcPct val="90000"/>
              </a:lnSpc>
              <a:spcBef>
                <a:spcPts val="0"/>
              </a:spcBef>
              <a:spcAft>
                <a:spcPts val="0"/>
              </a:spcAft>
              <a:buSzPts val="1400"/>
              <a:buNone/>
              <a:defRPr sz="2200">
                <a:solidFill>
                  <a:schemeClr val="dk1"/>
                </a:solidFill>
              </a:defRPr>
            </a:lvl6pPr>
            <a:lvl7pPr lvl="6" algn="l">
              <a:lnSpc>
                <a:spcPct val="90000"/>
              </a:lnSpc>
              <a:spcBef>
                <a:spcPts val="0"/>
              </a:spcBef>
              <a:spcAft>
                <a:spcPts val="0"/>
              </a:spcAft>
              <a:buSzPts val="1400"/>
              <a:buNone/>
              <a:defRPr sz="2200">
                <a:solidFill>
                  <a:schemeClr val="dk1"/>
                </a:solidFill>
              </a:defRPr>
            </a:lvl7pPr>
            <a:lvl8pPr lvl="7" algn="l">
              <a:lnSpc>
                <a:spcPct val="90000"/>
              </a:lnSpc>
              <a:spcBef>
                <a:spcPts val="0"/>
              </a:spcBef>
              <a:spcAft>
                <a:spcPts val="0"/>
              </a:spcAft>
              <a:buSzPts val="1400"/>
              <a:buNone/>
              <a:defRPr sz="2200">
                <a:solidFill>
                  <a:schemeClr val="dk1"/>
                </a:solidFill>
              </a:defRPr>
            </a:lvl8pPr>
            <a:lvl9pPr lvl="8" algn="l">
              <a:lnSpc>
                <a:spcPct val="90000"/>
              </a:lnSpc>
              <a:spcBef>
                <a:spcPts val="0"/>
              </a:spcBef>
              <a:spcAft>
                <a:spcPts val="0"/>
              </a:spcAft>
              <a:buSzPts val="1400"/>
              <a:buNone/>
              <a:defRPr sz="2200">
                <a:solidFill>
                  <a:schemeClr val="dk1"/>
                </a:solidFill>
              </a:defRPr>
            </a:lvl9pPr>
          </a:lstStyle>
          <a:p>
            <a:endParaRPr/>
          </a:p>
        </p:txBody>
      </p:sp>
      <p:sp>
        <p:nvSpPr>
          <p:cNvPr id="156" name="Google Shape;156;g3a2a923eac0_0_148"/>
          <p:cNvSpPr txBox="1">
            <a:spLocks noGrp="1"/>
          </p:cNvSpPr>
          <p:nvPr>
            <p:ph type="subTitle" idx="2"/>
          </p:nvPr>
        </p:nvSpPr>
        <p:spPr>
          <a:xfrm>
            <a:off x="361975" y="732775"/>
            <a:ext cx="3860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157" name="Google Shape;157;g3a2a923eac0_0_148"/>
          <p:cNvSpPr txBox="1">
            <a:spLocks noGrp="1"/>
          </p:cNvSpPr>
          <p:nvPr>
            <p:ph type="body" idx="3"/>
          </p:nvPr>
        </p:nvSpPr>
        <p:spPr>
          <a:xfrm>
            <a:off x="361975" y="3256513"/>
            <a:ext cx="3860100" cy="1327500"/>
          </a:xfrm>
          <a:prstGeom prst="rect">
            <a:avLst/>
          </a:prstGeom>
          <a:noFill/>
          <a:ln>
            <a:noFill/>
          </a:ln>
        </p:spPr>
        <p:txBody>
          <a:bodyPr spcFirstLastPara="1" wrap="square" lIns="0" tIns="0" rIns="0" bIns="0" anchor="b" anchorCtr="0">
            <a:noAutofit/>
          </a:bodyPr>
          <a:lstStyle>
            <a:lvl1pPr marL="457200" lvl="0" indent="-292100" algn="l">
              <a:lnSpc>
                <a:spcPct val="100000"/>
              </a:lnSpc>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marL="914400" lvl="1"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marL="1371600" lvl="2"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marL="1828800" lvl="3"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marL="2286000" lvl="4"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marL="2743200" lvl="5"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marL="3200400" lvl="6"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marL="3657600" lvl="7" indent="-292100" algn="l">
              <a:lnSpc>
                <a:spcPct val="100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marL="4114800" lvl="8" indent="-292100" algn="l">
              <a:lnSpc>
                <a:spcPct val="100000"/>
              </a:lnSpc>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a:endParaRPr/>
          </a:p>
        </p:txBody>
      </p:sp>
      <p:sp>
        <p:nvSpPr>
          <p:cNvPr id="158" name="Google Shape;158;g3a2a923eac0_0_148"/>
          <p:cNvSpPr txBox="1">
            <a:spLocks noGrp="1"/>
          </p:cNvSpPr>
          <p:nvPr>
            <p:ph type="title" idx="4"/>
          </p:nvPr>
        </p:nvSpPr>
        <p:spPr>
          <a:xfrm>
            <a:off x="4800825" y="258072"/>
            <a:ext cx="17622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4200"/>
            </a:lvl1pPr>
            <a:lvl2pPr lvl="1" algn="l">
              <a:lnSpc>
                <a:spcPct val="90000"/>
              </a:lnSpc>
              <a:spcBef>
                <a:spcPts val="0"/>
              </a:spcBef>
              <a:spcAft>
                <a:spcPts val="0"/>
              </a:spcAft>
              <a:buSzPts val="1400"/>
              <a:buNone/>
              <a:defRPr sz="2200"/>
            </a:lvl2pPr>
            <a:lvl3pPr lvl="2" algn="l">
              <a:lnSpc>
                <a:spcPct val="90000"/>
              </a:lnSpc>
              <a:spcBef>
                <a:spcPts val="0"/>
              </a:spcBef>
              <a:spcAft>
                <a:spcPts val="0"/>
              </a:spcAft>
              <a:buSzPts val="1400"/>
              <a:buNone/>
              <a:defRPr sz="2200"/>
            </a:lvl3pPr>
            <a:lvl4pPr lvl="3" algn="l">
              <a:lnSpc>
                <a:spcPct val="90000"/>
              </a:lnSpc>
              <a:spcBef>
                <a:spcPts val="0"/>
              </a:spcBef>
              <a:spcAft>
                <a:spcPts val="0"/>
              </a:spcAft>
              <a:buSzPts val="1400"/>
              <a:buNone/>
              <a:defRPr sz="2200"/>
            </a:lvl4pPr>
            <a:lvl5pPr lvl="4" algn="l">
              <a:lnSpc>
                <a:spcPct val="90000"/>
              </a:lnSpc>
              <a:spcBef>
                <a:spcPts val="0"/>
              </a:spcBef>
              <a:spcAft>
                <a:spcPts val="0"/>
              </a:spcAft>
              <a:buSzPts val="1400"/>
              <a:buNone/>
              <a:defRPr sz="2200"/>
            </a:lvl5pPr>
            <a:lvl6pPr lvl="5" algn="l">
              <a:lnSpc>
                <a:spcPct val="90000"/>
              </a:lnSpc>
              <a:spcBef>
                <a:spcPts val="0"/>
              </a:spcBef>
              <a:spcAft>
                <a:spcPts val="0"/>
              </a:spcAft>
              <a:buSzPts val="1400"/>
              <a:buNone/>
              <a:defRPr sz="2200"/>
            </a:lvl6pPr>
            <a:lvl7pPr lvl="6" algn="l">
              <a:lnSpc>
                <a:spcPct val="90000"/>
              </a:lnSpc>
              <a:spcBef>
                <a:spcPts val="0"/>
              </a:spcBef>
              <a:spcAft>
                <a:spcPts val="0"/>
              </a:spcAft>
              <a:buSzPts val="1400"/>
              <a:buNone/>
              <a:defRPr sz="2200"/>
            </a:lvl7pPr>
            <a:lvl8pPr lvl="7" algn="l">
              <a:lnSpc>
                <a:spcPct val="90000"/>
              </a:lnSpc>
              <a:spcBef>
                <a:spcPts val="0"/>
              </a:spcBef>
              <a:spcAft>
                <a:spcPts val="0"/>
              </a:spcAft>
              <a:buSzPts val="1400"/>
              <a:buNone/>
              <a:defRPr sz="2200"/>
            </a:lvl8pPr>
            <a:lvl9pPr lvl="8" algn="l">
              <a:lnSpc>
                <a:spcPct val="90000"/>
              </a:lnSpc>
              <a:spcBef>
                <a:spcPts val="0"/>
              </a:spcBef>
              <a:spcAft>
                <a:spcPts val="0"/>
              </a:spcAft>
              <a:buSzPts val="1400"/>
              <a:buNone/>
              <a:defRPr sz="2200"/>
            </a:lvl9pPr>
          </a:lstStyle>
          <a:p>
            <a:endParaRPr/>
          </a:p>
        </p:txBody>
      </p:sp>
      <p:sp>
        <p:nvSpPr>
          <p:cNvPr id="159" name="Google Shape;159;g3a2a923eac0_0_148"/>
          <p:cNvSpPr txBox="1">
            <a:spLocks noGrp="1"/>
          </p:cNvSpPr>
          <p:nvPr>
            <p:ph type="title" idx="5"/>
          </p:nvPr>
        </p:nvSpPr>
        <p:spPr>
          <a:xfrm>
            <a:off x="7094925" y="258072"/>
            <a:ext cx="17622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4200">
                <a:solidFill>
                  <a:schemeClr val="dk1"/>
                </a:solidFill>
              </a:defRPr>
            </a:lvl1pPr>
            <a:lvl2pPr lvl="1" algn="l">
              <a:lnSpc>
                <a:spcPct val="90000"/>
              </a:lnSpc>
              <a:spcBef>
                <a:spcPts val="0"/>
              </a:spcBef>
              <a:spcAft>
                <a:spcPts val="0"/>
              </a:spcAft>
              <a:buSzPts val="1400"/>
              <a:buNone/>
              <a:defRPr sz="2200">
                <a:solidFill>
                  <a:schemeClr val="dk1"/>
                </a:solidFill>
              </a:defRPr>
            </a:lvl2pPr>
            <a:lvl3pPr lvl="2" algn="l">
              <a:lnSpc>
                <a:spcPct val="90000"/>
              </a:lnSpc>
              <a:spcBef>
                <a:spcPts val="0"/>
              </a:spcBef>
              <a:spcAft>
                <a:spcPts val="0"/>
              </a:spcAft>
              <a:buSzPts val="1400"/>
              <a:buNone/>
              <a:defRPr sz="2200">
                <a:solidFill>
                  <a:schemeClr val="dk1"/>
                </a:solidFill>
              </a:defRPr>
            </a:lvl3pPr>
            <a:lvl4pPr lvl="3" algn="l">
              <a:lnSpc>
                <a:spcPct val="90000"/>
              </a:lnSpc>
              <a:spcBef>
                <a:spcPts val="0"/>
              </a:spcBef>
              <a:spcAft>
                <a:spcPts val="0"/>
              </a:spcAft>
              <a:buSzPts val="1400"/>
              <a:buNone/>
              <a:defRPr sz="2200">
                <a:solidFill>
                  <a:schemeClr val="dk1"/>
                </a:solidFill>
              </a:defRPr>
            </a:lvl4pPr>
            <a:lvl5pPr lvl="4" algn="l">
              <a:lnSpc>
                <a:spcPct val="90000"/>
              </a:lnSpc>
              <a:spcBef>
                <a:spcPts val="0"/>
              </a:spcBef>
              <a:spcAft>
                <a:spcPts val="0"/>
              </a:spcAft>
              <a:buSzPts val="1400"/>
              <a:buNone/>
              <a:defRPr sz="2200">
                <a:solidFill>
                  <a:schemeClr val="dk1"/>
                </a:solidFill>
              </a:defRPr>
            </a:lvl5pPr>
            <a:lvl6pPr lvl="5" algn="l">
              <a:lnSpc>
                <a:spcPct val="90000"/>
              </a:lnSpc>
              <a:spcBef>
                <a:spcPts val="0"/>
              </a:spcBef>
              <a:spcAft>
                <a:spcPts val="0"/>
              </a:spcAft>
              <a:buSzPts val="1400"/>
              <a:buNone/>
              <a:defRPr sz="2200">
                <a:solidFill>
                  <a:schemeClr val="dk1"/>
                </a:solidFill>
              </a:defRPr>
            </a:lvl6pPr>
            <a:lvl7pPr lvl="6" algn="l">
              <a:lnSpc>
                <a:spcPct val="90000"/>
              </a:lnSpc>
              <a:spcBef>
                <a:spcPts val="0"/>
              </a:spcBef>
              <a:spcAft>
                <a:spcPts val="0"/>
              </a:spcAft>
              <a:buSzPts val="1400"/>
              <a:buNone/>
              <a:defRPr sz="2200">
                <a:solidFill>
                  <a:schemeClr val="dk1"/>
                </a:solidFill>
              </a:defRPr>
            </a:lvl7pPr>
            <a:lvl8pPr lvl="7" algn="l">
              <a:lnSpc>
                <a:spcPct val="90000"/>
              </a:lnSpc>
              <a:spcBef>
                <a:spcPts val="0"/>
              </a:spcBef>
              <a:spcAft>
                <a:spcPts val="0"/>
              </a:spcAft>
              <a:buSzPts val="1400"/>
              <a:buNone/>
              <a:defRPr sz="2200">
                <a:solidFill>
                  <a:schemeClr val="dk1"/>
                </a:solidFill>
              </a:defRPr>
            </a:lvl8pPr>
            <a:lvl9pPr lvl="8" algn="l">
              <a:lnSpc>
                <a:spcPct val="90000"/>
              </a:lnSpc>
              <a:spcBef>
                <a:spcPts val="0"/>
              </a:spcBef>
              <a:spcAft>
                <a:spcPts val="0"/>
              </a:spcAft>
              <a:buSzPts val="1400"/>
              <a:buNone/>
              <a:defRPr sz="2200">
                <a:solidFill>
                  <a:schemeClr val="dk1"/>
                </a:solidFill>
              </a:defRPr>
            </a:lvl9pPr>
          </a:lstStyle>
          <a:p>
            <a:endParaRPr/>
          </a:p>
        </p:txBody>
      </p:sp>
      <p:sp>
        <p:nvSpPr>
          <p:cNvPr id="160" name="Google Shape;160;g3a2a923eac0_0_148"/>
          <p:cNvSpPr txBox="1">
            <a:spLocks noGrp="1"/>
          </p:cNvSpPr>
          <p:nvPr>
            <p:ph type="title" idx="6"/>
          </p:nvPr>
        </p:nvSpPr>
        <p:spPr>
          <a:xfrm>
            <a:off x="4800825" y="1698225"/>
            <a:ext cx="17622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4200"/>
            </a:lvl1pPr>
            <a:lvl2pPr lvl="1" algn="l">
              <a:lnSpc>
                <a:spcPct val="90000"/>
              </a:lnSpc>
              <a:spcBef>
                <a:spcPts val="0"/>
              </a:spcBef>
              <a:spcAft>
                <a:spcPts val="0"/>
              </a:spcAft>
              <a:buSzPts val="1400"/>
              <a:buNone/>
              <a:defRPr sz="2200">
                <a:solidFill>
                  <a:schemeClr val="dk1"/>
                </a:solidFill>
              </a:defRPr>
            </a:lvl2pPr>
            <a:lvl3pPr lvl="2" algn="l">
              <a:lnSpc>
                <a:spcPct val="90000"/>
              </a:lnSpc>
              <a:spcBef>
                <a:spcPts val="0"/>
              </a:spcBef>
              <a:spcAft>
                <a:spcPts val="0"/>
              </a:spcAft>
              <a:buSzPts val="1400"/>
              <a:buNone/>
              <a:defRPr sz="2200">
                <a:solidFill>
                  <a:schemeClr val="dk1"/>
                </a:solidFill>
              </a:defRPr>
            </a:lvl3pPr>
            <a:lvl4pPr lvl="3" algn="l">
              <a:lnSpc>
                <a:spcPct val="90000"/>
              </a:lnSpc>
              <a:spcBef>
                <a:spcPts val="0"/>
              </a:spcBef>
              <a:spcAft>
                <a:spcPts val="0"/>
              </a:spcAft>
              <a:buSzPts val="1400"/>
              <a:buNone/>
              <a:defRPr sz="2200">
                <a:solidFill>
                  <a:schemeClr val="dk1"/>
                </a:solidFill>
              </a:defRPr>
            </a:lvl4pPr>
            <a:lvl5pPr lvl="4" algn="l">
              <a:lnSpc>
                <a:spcPct val="90000"/>
              </a:lnSpc>
              <a:spcBef>
                <a:spcPts val="0"/>
              </a:spcBef>
              <a:spcAft>
                <a:spcPts val="0"/>
              </a:spcAft>
              <a:buSzPts val="1400"/>
              <a:buNone/>
              <a:defRPr sz="2200">
                <a:solidFill>
                  <a:schemeClr val="dk1"/>
                </a:solidFill>
              </a:defRPr>
            </a:lvl5pPr>
            <a:lvl6pPr lvl="5" algn="l">
              <a:lnSpc>
                <a:spcPct val="90000"/>
              </a:lnSpc>
              <a:spcBef>
                <a:spcPts val="0"/>
              </a:spcBef>
              <a:spcAft>
                <a:spcPts val="0"/>
              </a:spcAft>
              <a:buSzPts val="1400"/>
              <a:buNone/>
              <a:defRPr sz="2200">
                <a:solidFill>
                  <a:schemeClr val="dk1"/>
                </a:solidFill>
              </a:defRPr>
            </a:lvl6pPr>
            <a:lvl7pPr lvl="6" algn="l">
              <a:lnSpc>
                <a:spcPct val="90000"/>
              </a:lnSpc>
              <a:spcBef>
                <a:spcPts val="0"/>
              </a:spcBef>
              <a:spcAft>
                <a:spcPts val="0"/>
              </a:spcAft>
              <a:buSzPts val="1400"/>
              <a:buNone/>
              <a:defRPr sz="2200">
                <a:solidFill>
                  <a:schemeClr val="dk1"/>
                </a:solidFill>
              </a:defRPr>
            </a:lvl7pPr>
            <a:lvl8pPr lvl="7" algn="l">
              <a:lnSpc>
                <a:spcPct val="90000"/>
              </a:lnSpc>
              <a:spcBef>
                <a:spcPts val="0"/>
              </a:spcBef>
              <a:spcAft>
                <a:spcPts val="0"/>
              </a:spcAft>
              <a:buSzPts val="1400"/>
              <a:buNone/>
              <a:defRPr sz="2200">
                <a:solidFill>
                  <a:schemeClr val="dk1"/>
                </a:solidFill>
              </a:defRPr>
            </a:lvl8pPr>
            <a:lvl9pPr lvl="8" algn="l">
              <a:lnSpc>
                <a:spcPct val="90000"/>
              </a:lnSpc>
              <a:spcBef>
                <a:spcPts val="0"/>
              </a:spcBef>
              <a:spcAft>
                <a:spcPts val="0"/>
              </a:spcAft>
              <a:buSzPts val="1400"/>
              <a:buNone/>
              <a:defRPr sz="2200">
                <a:solidFill>
                  <a:schemeClr val="dk1"/>
                </a:solidFill>
              </a:defRPr>
            </a:lvl9pPr>
          </a:lstStyle>
          <a:p>
            <a:endParaRPr/>
          </a:p>
        </p:txBody>
      </p:sp>
      <p:sp>
        <p:nvSpPr>
          <p:cNvPr id="161" name="Google Shape;161;g3a2a923eac0_0_148"/>
          <p:cNvSpPr txBox="1">
            <a:spLocks noGrp="1"/>
          </p:cNvSpPr>
          <p:nvPr>
            <p:ph type="body" idx="7"/>
          </p:nvPr>
        </p:nvSpPr>
        <p:spPr>
          <a:xfrm>
            <a:off x="4800825" y="4122308"/>
            <a:ext cx="3975900" cy="461700"/>
          </a:xfrm>
          <a:prstGeom prst="rect">
            <a:avLst/>
          </a:prstGeom>
          <a:noFill/>
          <a:ln>
            <a:noFill/>
          </a:ln>
        </p:spPr>
        <p:txBody>
          <a:bodyPr spcFirstLastPara="1" wrap="square" lIns="0" tIns="0" rIns="0" bIns="0" anchor="b" anchorCtr="0">
            <a:noAutofit/>
          </a:bodyPr>
          <a:lstStyle>
            <a:lvl1pPr marL="457200" lvl="0" indent="-292100" algn="l">
              <a:lnSpc>
                <a:spcPct val="115000"/>
              </a:lnSpc>
              <a:spcBef>
                <a:spcPts val="0"/>
              </a:spcBef>
              <a:spcAft>
                <a:spcPts val="0"/>
              </a:spcAft>
              <a:buClr>
                <a:schemeClr val="lt1"/>
              </a:buClr>
              <a:buSzPts val="1000"/>
              <a:buFont typeface="DM Sans"/>
              <a:buChar char="●"/>
              <a:defRPr sz="1000"/>
            </a:lvl1pPr>
            <a:lvl2pPr marL="914400" lvl="1" indent="-292100" algn="l">
              <a:lnSpc>
                <a:spcPct val="115000"/>
              </a:lnSpc>
              <a:spcBef>
                <a:spcPts val="800"/>
              </a:spcBef>
              <a:spcAft>
                <a:spcPts val="0"/>
              </a:spcAft>
              <a:buClr>
                <a:schemeClr val="lt1"/>
              </a:buClr>
              <a:buSzPts val="1000"/>
              <a:buFont typeface="DM Sans"/>
              <a:buChar char="○"/>
              <a:defRPr sz="1000"/>
            </a:lvl2pPr>
            <a:lvl3pPr marL="1371600" lvl="2" indent="-292100" algn="l">
              <a:lnSpc>
                <a:spcPct val="115000"/>
              </a:lnSpc>
              <a:spcBef>
                <a:spcPts val="800"/>
              </a:spcBef>
              <a:spcAft>
                <a:spcPts val="0"/>
              </a:spcAft>
              <a:buClr>
                <a:schemeClr val="lt1"/>
              </a:buClr>
              <a:buSzPts val="1000"/>
              <a:buFont typeface="DM Sans"/>
              <a:buChar char="■"/>
              <a:defRPr sz="1000"/>
            </a:lvl3pPr>
            <a:lvl4pPr marL="1828800" lvl="3" indent="-292100" algn="l">
              <a:lnSpc>
                <a:spcPct val="115000"/>
              </a:lnSpc>
              <a:spcBef>
                <a:spcPts val="800"/>
              </a:spcBef>
              <a:spcAft>
                <a:spcPts val="0"/>
              </a:spcAft>
              <a:buClr>
                <a:schemeClr val="lt1"/>
              </a:buClr>
              <a:buSzPts val="1000"/>
              <a:buFont typeface="DM Sans"/>
              <a:buChar char="●"/>
              <a:defRPr sz="1000"/>
            </a:lvl4pPr>
            <a:lvl5pPr marL="2286000" lvl="4" indent="-292100" algn="l">
              <a:lnSpc>
                <a:spcPct val="115000"/>
              </a:lnSpc>
              <a:spcBef>
                <a:spcPts val="800"/>
              </a:spcBef>
              <a:spcAft>
                <a:spcPts val="0"/>
              </a:spcAft>
              <a:buClr>
                <a:schemeClr val="lt1"/>
              </a:buClr>
              <a:buSzPts val="1000"/>
              <a:buFont typeface="DM Sans"/>
              <a:buChar char="○"/>
              <a:defRPr sz="1000"/>
            </a:lvl5pPr>
            <a:lvl6pPr marL="2743200" lvl="5" indent="-292100" algn="l">
              <a:lnSpc>
                <a:spcPct val="115000"/>
              </a:lnSpc>
              <a:spcBef>
                <a:spcPts val="800"/>
              </a:spcBef>
              <a:spcAft>
                <a:spcPts val="0"/>
              </a:spcAft>
              <a:buClr>
                <a:schemeClr val="lt1"/>
              </a:buClr>
              <a:buSzPts val="1000"/>
              <a:buFont typeface="DM Sans"/>
              <a:buChar char="■"/>
              <a:defRPr sz="1000"/>
            </a:lvl6pPr>
            <a:lvl7pPr marL="3200400" lvl="6" indent="-292100" algn="l">
              <a:lnSpc>
                <a:spcPct val="115000"/>
              </a:lnSpc>
              <a:spcBef>
                <a:spcPts val="800"/>
              </a:spcBef>
              <a:spcAft>
                <a:spcPts val="0"/>
              </a:spcAft>
              <a:buClr>
                <a:schemeClr val="lt1"/>
              </a:buClr>
              <a:buSzPts val="1000"/>
              <a:buFont typeface="DM Sans"/>
              <a:buChar char="●"/>
              <a:defRPr sz="1000"/>
            </a:lvl7pPr>
            <a:lvl8pPr marL="3657600" lvl="7" indent="-292100" algn="l">
              <a:lnSpc>
                <a:spcPct val="115000"/>
              </a:lnSpc>
              <a:spcBef>
                <a:spcPts val="800"/>
              </a:spcBef>
              <a:spcAft>
                <a:spcPts val="0"/>
              </a:spcAft>
              <a:buClr>
                <a:schemeClr val="lt1"/>
              </a:buClr>
              <a:buSzPts val="1000"/>
              <a:buFont typeface="DM Sans"/>
              <a:buChar char="○"/>
              <a:defRPr sz="1000"/>
            </a:lvl8pPr>
            <a:lvl9pPr marL="4114800" lvl="8" indent="-292100" algn="l">
              <a:lnSpc>
                <a:spcPct val="115000"/>
              </a:lnSpc>
              <a:spcBef>
                <a:spcPts val="800"/>
              </a:spcBef>
              <a:spcAft>
                <a:spcPts val="800"/>
              </a:spcAft>
              <a:buClr>
                <a:schemeClr val="lt1"/>
              </a:buClr>
              <a:buSzPts val="1000"/>
              <a:buFont typeface="DM Sans"/>
              <a:buChar char="■"/>
              <a:defRPr sz="1000"/>
            </a:lvl9pPr>
          </a:lstStyle>
          <a:p>
            <a:endParaRPr/>
          </a:p>
        </p:txBody>
      </p:sp>
      <p:sp>
        <p:nvSpPr>
          <p:cNvPr id="162" name="Google Shape;162;g3a2a923eac0_0_148"/>
          <p:cNvSpPr txBox="1">
            <a:spLocks noGrp="1"/>
          </p:cNvSpPr>
          <p:nvPr>
            <p:ph type="title" idx="8"/>
          </p:nvPr>
        </p:nvSpPr>
        <p:spPr>
          <a:xfrm>
            <a:off x="4800825" y="3215225"/>
            <a:ext cx="3975900" cy="7989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000"/>
              <a:buNone/>
              <a:defRPr sz="6200"/>
            </a:lvl1pPr>
            <a:lvl2pPr lvl="1" algn="l">
              <a:lnSpc>
                <a:spcPct val="100000"/>
              </a:lnSpc>
              <a:spcBef>
                <a:spcPts val="0"/>
              </a:spcBef>
              <a:spcAft>
                <a:spcPts val="0"/>
              </a:spcAft>
              <a:buSzPts val="1400"/>
              <a:buNone/>
              <a:defRPr sz="2200">
                <a:solidFill>
                  <a:schemeClr val="dk1"/>
                </a:solidFill>
              </a:defRPr>
            </a:lvl2pPr>
            <a:lvl3pPr lvl="2" algn="l">
              <a:lnSpc>
                <a:spcPct val="100000"/>
              </a:lnSpc>
              <a:spcBef>
                <a:spcPts val="0"/>
              </a:spcBef>
              <a:spcAft>
                <a:spcPts val="0"/>
              </a:spcAft>
              <a:buSzPts val="1400"/>
              <a:buNone/>
              <a:defRPr sz="2200">
                <a:solidFill>
                  <a:schemeClr val="dk1"/>
                </a:solidFill>
              </a:defRPr>
            </a:lvl3pPr>
            <a:lvl4pPr lvl="3" algn="l">
              <a:lnSpc>
                <a:spcPct val="100000"/>
              </a:lnSpc>
              <a:spcBef>
                <a:spcPts val="0"/>
              </a:spcBef>
              <a:spcAft>
                <a:spcPts val="0"/>
              </a:spcAft>
              <a:buSzPts val="1400"/>
              <a:buNone/>
              <a:defRPr sz="2200">
                <a:solidFill>
                  <a:schemeClr val="dk1"/>
                </a:solidFill>
              </a:defRPr>
            </a:lvl4pPr>
            <a:lvl5pPr lvl="4" algn="l">
              <a:lnSpc>
                <a:spcPct val="100000"/>
              </a:lnSpc>
              <a:spcBef>
                <a:spcPts val="0"/>
              </a:spcBef>
              <a:spcAft>
                <a:spcPts val="0"/>
              </a:spcAft>
              <a:buSzPts val="1400"/>
              <a:buNone/>
              <a:defRPr sz="2200">
                <a:solidFill>
                  <a:schemeClr val="dk1"/>
                </a:solidFill>
              </a:defRPr>
            </a:lvl5pPr>
            <a:lvl6pPr lvl="5" algn="l">
              <a:lnSpc>
                <a:spcPct val="100000"/>
              </a:lnSpc>
              <a:spcBef>
                <a:spcPts val="0"/>
              </a:spcBef>
              <a:spcAft>
                <a:spcPts val="0"/>
              </a:spcAft>
              <a:buSzPts val="1400"/>
              <a:buNone/>
              <a:defRPr sz="2200">
                <a:solidFill>
                  <a:schemeClr val="dk1"/>
                </a:solidFill>
              </a:defRPr>
            </a:lvl6pPr>
            <a:lvl7pPr lvl="6" algn="l">
              <a:lnSpc>
                <a:spcPct val="100000"/>
              </a:lnSpc>
              <a:spcBef>
                <a:spcPts val="0"/>
              </a:spcBef>
              <a:spcAft>
                <a:spcPts val="0"/>
              </a:spcAft>
              <a:buSzPts val="1400"/>
              <a:buNone/>
              <a:defRPr sz="2200">
                <a:solidFill>
                  <a:schemeClr val="dk1"/>
                </a:solidFill>
              </a:defRPr>
            </a:lvl7pPr>
            <a:lvl8pPr lvl="7" algn="l">
              <a:lnSpc>
                <a:spcPct val="100000"/>
              </a:lnSpc>
              <a:spcBef>
                <a:spcPts val="0"/>
              </a:spcBef>
              <a:spcAft>
                <a:spcPts val="0"/>
              </a:spcAft>
              <a:buSzPts val="1400"/>
              <a:buNone/>
              <a:defRPr sz="2200">
                <a:solidFill>
                  <a:schemeClr val="dk1"/>
                </a:solidFill>
              </a:defRPr>
            </a:lvl8pPr>
            <a:lvl9pPr lvl="8" algn="l">
              <a:lnSpc>
                <a:spcPct val="100000"/>
              </a:lnSpc>
              <a:spcBef>
                <a:spcPts val="0"/>
              </a:spcBef>
              <a:spcAft>
                <a:spcPts val="0"/>
              </a:spcAft>
              <a:buSzPts val="1400"/>
              <a:buNone/>
              <a:defRPr sz="2200">
                <a:solidFill>
                  <a:schemeClr val="dk1"/>
                </a:solidFill>
              </a:defRPr>
            </a:lvl9pPr>
          </a:lstStyle>
          <a:p>
            <a:endParaRPr/>
          </a:p>
        </p:txBody>
      </p:sp>
      <p:sp>
        <p:nvSpPr>
          <p:cNvPr id="163" name="Google Shape;163;g3a2a923eac0_0_148"/>
          <p:cNvSpPr txBox="1">
            <a:spLocks noGrp="1"/>
          </p:cNvSpPr>
          <p:nvPr>
            <p:ph type="body" idx="9"/>
          </p:nvPr>
        </p:nvSpPr>
        <p:spPr>
          <a:xfrm>
            <a:off x="4800825" y="2268700"/>
            <a:ext cx="1762200" cy="461700"/>
          </a:xfrm>
          <a:prstGeom prst="rect">
            <a:avLst/>
          </a:prstGeom>
          <a:noFill/>
          <a:ln>
            <a:noFill/>
          </a:ln>
        </p:spPr>
        <p:txBody>
          <a:bodyPr spcFirstLastPara="1" wrap="square" lIns="0" tIns="0" rIns="0" bIns="0" anchor="b" anchorCtr="0">
            <a:noAutofit/>
          </a:bodyPr>
          <a:lstStyle>
            <a:lvl1pPr marL="457200" lvl="0" indent="-292100" algn="l">
              <a:lnSpc>
                <a:spcPct val="115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15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15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15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15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15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15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15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15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164" name="Google Shape;164;g3a2a923eac0_0_148"/>
          <p:cNvSpPr txBox="1">
            <a:spLocks noGrp="1"/>
          </p:cNvSpPr>
          <p:nvPr>
            <p:ph type="body" idx="13"/>
          </p:nvPr>
        </p:nvSpPr>
        <p:spPr>
          <a:xfrm>
            <a:off x="7115650" y="2268700"/>
            <a:ext cx="1762200" cy="461700"/>
          </a:xfrm>
          <a:prstGeom prst="rect">
            <a:avLst/>
          </a:prstGeom>
          <a:noFill/>
          <a:ln>
            <a:noFill/>
          </a:ln>
        </p:spPr>
        <p:txBody>
          <a:bodyPr spcFirstLastPara="1" wrap="square" lIns="0" tIns="0" rIns="0" bIns="0" anchor="b" anchorCtr="0">
            <a:noAutofit/>
          </a:bodyPr>
          <a:lstStyle>
            <a:lvl1pPr marL="457200" lvl="0" indent="-292100" algn="l">
              <a:lnSpc>
                <a:spcPct val="115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15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15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15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15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15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15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15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15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165" name="Google Shape;165;g3a2a923eac0_0_148"/>
          <p:cNvSpPr txBox="1">
            <a:spLocks noGrp="1"/>
          </p:cNvSpPr>
          <p:nvPr>
            <p:ph type="body" idx="14"/>
          </p:nvPr>
        </p:nvSpPr>
        <p:spPr>
          <a:xfrm>
            <a:off x="4800825" y="860100"/>
            <a:ext cx="1762200" cy="461700"/>
          </a:xfrm>
          <a:prstGeom prst="rect">
            <a:avLst/>
          </a:prstGeom>
          <a:noFill/>
          <a:ln>
            <a:noFill/>
          </a:ln>
        </p:spPr>
        <p:txBody>
          <a:bodyPr spcFirstLastPara="1" wrap="square" lIns="0" tIns="0" rIns="0" bIns="0" anchor="b" anchorCtr="0">
            <a:noAutofit/>
          </a:bodyPr>
          <a:lstStyle>
            <a:lvl1pPr marL="457200" lvl="0" indent="-292100" algn="l">
              <a:lnSpc>
                <a:spcPct val="115000"/>
              </a:lnSpc>
              <a:spcBef>
                <a:spcPts val="0"/>
              </a:spcBef>
              <a:spcAft>
                <a:spcPts val="0"/>
              </a:spcAft>
              <a:buClr>
                <a:schemeClr val="lt1"/>
              </a:buClr>
              <a:buSzPts val="1000"/>
              <a:buFont typeface="DM Sans"/>
              <a:buChar char="●"/>
              <a:defRPr sz="1000"/>
            </a:lvl1pPr>
            <a:lvl2pPr marL="914400" lvl="1" indent="-292100" algn="l">
              <a:lnSpc>
                <a:spcPct val="115000"/>
              </a:lnSpc>
              <a:spcBef>
                <a:spcPts val="800"/>
              </a:spcBef>
              <a:spcAft>
                <a:spcPts val="0"/>
              </a:spcAft>
              <a:buClr>
                <a:schemeClr val="lt1"/>
              </a:buClr>
              <a:buSzPts val="1000"/>
              <a:buFont typeface="DM Sans"/>
              <a:buChar char="○"/>
              <a:defRPr sz="1000"/>
            </a:lvl2pPr>
            <a:lvl3pPr marL="1371600" lvl="2" indent="-292100" algn="l">
              <a:lnSpc>
                <a:spcPct val="115000"/>
              </a:lnSpc>
              <a:spcBef>
                <a:spcPts val="800"/>
              </a:spcBef>
              <a:spcAft>
                <a:spcPts val="0"/>
              </a:spcAft>
              <a:buClr>
                <a:schemeClr val="lt1"/>
              </a:buClr>
              <a:buSzPts val="1000"/>
              <a:buFont typeface="DM Sans"/>
              <a:buChar char="■"/>
              <a:defRPr sz="1000"/>
            </a:lvl3pPr>
            <a:lvl4pPr marL="1828800" lvl="3" indent="-292100" algn="l">
              <a:lnSpc>
                <a:spcPct val="115000"/>
              </a:lnSpc>
              <a:spcBef>
                <a:spcPts val="800"/>
              </a:spcBef>
              <a:spcAft>
                <a:spcPts val="0"/>
              </a:spcAft>
              <a:buClr>
                <a:schemeClr val="lt1"/>
              </a:buClr>
              <a:buSzPts val="1000"/>
              <a:buFont typeface="DM Sans"/>
              <a:buChar char="●"/>
              <a:defRPr sz="1000"/>
            </a:lvl4pPr>
            <a:lvl5pPr marL="2286000" lvl="4" indent="-292100" algn="l">
              <a:lnSpc>
                <a:spcPct val="115000"/>
              </a:lnSpc>
              <a:spcBef>
                <a:spcPts val="800"/>
              </a:spcBef>
              <a:spcAft>
                <a:spcPts val="0"/>
              </a:spcAft>
              <a:buClr>
                <a:schemeClr val="lt1"/>
              </a:buClr>
              <a:buSzPts val="1000"/>
              <a:buFont typeface="DM Sans"/>
              <a:buChar char="○"/>
              <a:defRPr sz="1000"/>
            </a:lvl5pPr>
            <a:lvl6pPr marL="2743200" lvl="5" indent="-292100" algn="l">
              <a:lnSpc>
                <a:spcPct val="115000"/>
              </a:lnSpc>
              <a:spcBef>
                <a:spcPts val="800"/>
              </a:spcBef>
              <a:spcAft>
                <a:spcPts val="0"/>
              </a:spcAft>
              <a:buClr>
                <a:schemeClr val="lt1"/>
              </a:buClr>
              <a:buSzPts val="1000"/>
              <a:buFont typeface="DM Sans"/>
              <a:buChar char="■"/>
              <a:defRPr sz="1000"/>
            </a:lvl6pPr>
            <a:lvl7pPr marL="3200400" lvl="6" indent="-292100" algn="l">
              <a:lnSpc>
                <a:spcPct val="115000"/>
              </a:lnSpc>
              <a:spcBef>
                <a:spcPts val="800"/>
              </a:spcBef>
              <a:spcAft>
                <a:spcPts val="0"/>
              </a:spcAft>
              <a:buClr>
                <a:schemeClr val="lt1"/>
              </a:buClr>
              <a:buSzPts val="1000"/>
              <a:buFont typeface="DM Sans"/>
              <a:buChar char="●"/>
              <a:defRPr sz="1000"/>
            </a:lvl7pPr>
            <a:lvl8pPr marL="3657600" lvl="7" indent="-292100" algn="l">
              <a:lnSpc>
                <a:spcPct val="115000"/>
              </a:lnSpc>
              <a:spcBef>
                <a:spcPts val="800"/>
              </a:spcBef>
              <a:spcAft>
                <a:spcPts val="0"/>
              </a:spcAft>
              <a:buClr>
                <a:schemeClr val="lt1"/>
              </a:buClr>
              <a:buSzPts val="1000"/>
              <a:buFont typeface="DM Sans"/>
              <a:buChar char="○"/>
              <a:defRPr sz="1000"/>
            </a:lvl8pPr>
            <a:lvl9pPr marL="4114800" lvl="8" indent="-292100" algn="l">
              <a:lnSpc>
                <a:spcPct val="115000"/>
              </a:lnSpc>
              <a:spcBef>
                <a:spcPts val="800"/>
              </a:spcBef>
              <a:spcAft>
                <a:spcPts val="800"/>
              </a:spcAft>
              <a:buClr>
                <a:schemeClr val="lt1"/>
              </a:buClr>
              <a:buSzPts val="1000"/>
              <a:buFont typeface="DM Sans"/>
              <a:buChar char="■"/>
              <a:defRPr sz="10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ix modules">
  <p:cSld name="CUSTOM_1">
    <p:bg>
      <p:bgPr>
        <a:solidFill>
          <a:schemeClr val="lt1"/>
        </a:solidFill>
        <a:effectLst/>
      </p:bgPr>
    </p:bg>
    <p:spTree>
      <p:nvGrpSpPr>
        <p:cNvPr id="1" name="Shape 166"/>
        <p:cNvGrpSpPr/>
        <p:nvPr/>
      </p:nvGrpSpPr>
      <p:grpSpPr>
        <a:xfrm>
          <a:off x="0" y="0"/>
          <a:ext cx="0" cy="0"/>
          <a:chOff x="0" y="0"/>
          <a:chExt cx="0" cy="0"/>
        </a:xfrm>
      </p:grpSpPr>
      <p:sp>
        <p:nvSpPr>
          <p:cNvPr id="167" name="Google Shape;167;g3a2a923eac0_0_161"/>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168" name="Google Shape;168;g3a2a923eac0_0_161"/>
          <p:cNvSpPr txBox="1">
            <a:spLocks noGrp="1"/>
          </p:cNvSpPr>
          <p:nvPr>
            <p:ph type="title"/>
          </p:nvPr>
        </p:nvSpPr>
        <p:spPr>
          <a:xfrm>
            <a:off x="361975" y="988555"/>
            <a:ext cx="38601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2200">
                <a:solidFill>
                  <a:schemeClr val="dk1"/>
                </a:solidFill>
              </a:defRPr>
            </a:lvl1pPr>
            <a:lvl2pPr lvl="1" algn="l">
              <a:lnSpc>
                <a:spcPct val="90000"/>
              </a:lnSpc>
              <a:spcBef>
                <a:spcPts val="0"/>
              </a:spcBef>
              <a:spcAft>
                <a:spcPts val="0"/>
              </a:spcAft>
              <a:buSzPts val="1400"/>
              <a:buNone/>
              <a:defRPr sz="2200">
                <a:solidFill>
                  <a:schemeClr val="dk1"/>
                </a:solidFill>
              </a:defRPr>
            </a:lvl2pPr>
            <a:lvl3pPr lvl="2" algn="l">
              <a:lnSpc>
                <a:spcPct val="90000"/>
              </a:lnSpc>
              <a:spcBef>
                <a:spcPts val="0"/>
              </a:spcBef>
              <a:spcAft>
                <a:spcPts val="0"/>
              </a:spcAft>
              <a:buSzPts val="1400"/>
              <a:buNone/>
              <a:defRPr sz="2200">
                <a:solidFill>
                  <a:schemeClr val="dk1"/>
                </a:solidFill>
              </a:defRPr>
            </a:lvl3pPr>
            <a:lvl4pPr lvl="3" algn="l">
              <a:lnSpc>
                <a:spcPct val="90000"/>
              </a:lnSpc>
              <a:spcBef>
                <a:spcPts val="0"/>
              </a:spcBef>
              <a:spcAft>
                <a:spcPts val="0"/>
              </a:spcAft>
              <a:buSzPts val="1400"/>
              <a:buNone/>
              <a:defRPr sz="2200">
                <a:solidFill>
                  <a:schemeClr val="dk1"/>
                </a:solidFill>
              </a:defRPr>
            </a:lvl4pPr>
            <a:lvl5pPr lvl="4" algn="l">
              <a:lnSpc>
                <a:spcPct val="90000"/>
              </a:lnSpc>
              <a:spcBef>
                <a:spcPts val="0"/>
              </a:spcBef>
              <a:spcAft>
                <a:spcPts val="0"/>
              </a:spcAft>
              <a:buSzPts val="1400"/>
              <a:buNone/>
              <a:defRPr sz="2200">
                <a:solidFill>
                  <a:schemeClr val="dk1"/>
                </a:solidFill>
              </a:defRPr>
            </a:lvl5pPr>
            <a:lvl6pPr lvl="5" algn="l">
              <a:lnSpc>
                <a:spcPct val="90000"/>
              </a:lnSpc>
              <a:spcBef>
                <a:spcPts val="0"/>
              </a:spcBef>
              <a:spcAft>
                <a:spcPts val="0"/>
              </a:spcAft>
              <a:buSzPts val="1400"/>
              <a:buNone/>
              <a:defRPr sz="2200">
                <a:solidFill>
                  <a:schemeClr val="dk1"/>
                </a:solidFill>
              </a:defRPr>
            </a:lvl6pPr>
            <a:lvl7pPr lvl="6" algn="l">
              <a:lnSpc>
                <a:spcPct val="90000"/>
              </a:lnSpc>
              <a:spcBef>
                <a:spcPts val="0"/>
              </a:spcBef>
              <a:spcAft>
                <a:spcPts val="0"/>
              </a:spcAft>
              <a:buSzPts val="1400"/>
              <a:buNone/>
              <a:defRPr sz="2200">
                <a:solidFill>
                  <a:schemeClr val="dk1"/>
                </a:solidFill>
              </a:defRPr>
            </a:lvl7pPr>
            <a:lvl8pPr lvl="7" algn="l">
              <a:lnSpc>
                <a:spcPct val="90000"/>
              </a:lnSpc>
              <a:spcBef>
                <a:spcPts val="0"/>
              </a:spcBef>
              <a:spcAft>
                <a:spcPts val="0"/>
              </a:spcAft>
              <a:buSzPts val="1400"/>
              <a:buNone/>
              <a:defRPr sz="2200">
                <a:solidFill>
                  <a:schemeClr val="dk1"/>
                </a:solidFill>
              </a:defRPr>
            </a:lvl8pPr>
            <a:lvl9pPr lvl="8" algn="l">
              <a:lnSpc>
                <a:spcPct val="90000"/>
              </a:lnSpc>
              <a:spcBef>
                <a:spcPts val="0"/>
              </a:spcBef>
              <a:spcAft>
                <a:spcPts val="0"/>
              </a:spcAft>
              <a:buSzPts val="1400"/>
              <a:buNone/>
              <a:defRPr sz="2200">
                <a:solidFill>
                  <a:schemeClr val="dk1"/>
                </a:solidFill>
              </a:defRPr>
            </a:lvl9pPr>
          </a:lstStyle>
          <a:p>
            <a:endParaRPr/>
          </a:p>
        </p:txBody>
      </p:sp>
      <p:sp>
        <p:nvSpPr>
          <p:cNvPr id="169" name="Google Shape;169;g3a2a923eac0_0_161"/>
          <p:cNvSpPr txBox="1">
            <a:spLocks noGrp="1"/>
          </p:cNvSpPr>
          <p:nvPr>
            <p:ph type="subTitle" idx="2"/>
          </p:nvPr>
        </p:nvSpPr>
        <p:spPr>
          <a:xfrm>
            <a:off x="361975" y="732775"/>
            <a:ext cx="3860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170" name="Google Shape;170;g3a2a923eac0_0_161"/>
          <p:cNvSpPr txBox="1">
            <a:spLocks noGrp="1"/>
          </p:cNvSpPr>
          <p:nvPr>
            <p:ph type="body" idx="3"/>
          </p:nvPr>
        </p:nvSpPr>
        <p:spPr>
          <a:xfrm>
            <a:off x="4800825" y="3665600"/>
            <a:ext cx="3975900" cy="11142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15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15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15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15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15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15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15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15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171" name="Google Shape;171;g3a2a923eac0_0_161"/>
          <p:cNvSpPr txBox="1">
            <a:spLocks noGrp="1"/>
          </p:cNvSpPr>
          <p:nvPr>
            <p:ph type="subTitle" idx="4"/>
          </p:nvPr>
        </p:nvSpPr>
        <p:spPr>
          <a:xfrm>
            <a:off x="4800825" y="3285232"/>
            <a:ext cx="3975900" cy="1878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Clr>
                <a:schemeClr val="dk1"/>
              </a:buClr>
              <a:buSzPts val="1200"/>
              <a:buNone/>
              <a:defRPr sz="1200">
                <a:solidFill>
                  <a:schemeClr val="dk1"/>
                </a:solidFill>
              </a:defRPr>
            </a:lvl1pPr>
            <a:lvl2pPr lvl="1" algn="l">
              <a:lnSpc>
                <a:spcPct val="115000"/>
              </a:lnSpc>
              <a:spcBef>
                <a:spcPts val="0"/>
              </a:spcBef>
              <a:spcAft>
                <a:spcPts val="0"/>
              </a:spcAft>
              <a:buClr>
                <a:schemeClr val="dk1"/>
              </a:buClr>
              <a:buSzPts val="1200"/>
              <a:buNone/>
              <a:defRPr sz="1200">
                <a:solidFill>
                  <a:schemeClr val="dk1"/>
                </a:solidFill>
              </a:defRPr>
            </a:lvl2pPr>
            <a:lvl3pPr lvl="2" algn="l">
              <a:lnSpc>
                <a:spcPct val="115000"/>
              </a:lnSpc>
              <a:spcBef>
                <a:spcPts val="0"/>
              </a:spcBef>
              <a:spcAft>
                <a:spcPts val="0"/>
              </a:spcAft>
              <a:buClr>
                <a:schemeClr val="dk1"/>
              </a:buClr>
              <a:buSzPts val="1200"/>
              <a:buNone/>
              <a:defRPr sz="1200">
                <a:solidFill>
                  <a:schemeClr val="dk1"/>
                </a:solidFill>
              </a:defRPr>
            </a:lvl3pPr>
            <a:lvl4pPr lvl="3" algn="l">
              <a:lnSpc>
                <a:spcPct val="115000"/>
              </a:lnSpc>
              <a:spcBef>
                <a:spcPts val="0"/>
              </a:spcBef>
              <a:spcAft>
                <a:spcPts val="0"/>
              </a:spcAft>
              <a:buClr>
                <a:schemeClr val="dk1"/>
              </a:buClr>
              <a:buSzPts val="1200"/>
              <a:buNone/>
              <a:defRPr sz="1200">
                <a:solidFill>
                  <a:schemeClr val="dk1"/>
                </a:solidFill>
              </a:defRPr>
            </a:lvl4pPr>
            <a:lvl5pPr lvl="4" algn="l">
              <a:lnSpc>
                <a:spcPct val="115000"/>
              </a:lnSpc>
              <a:spcBef>
                <a:spcPts val="0"/>
              </a:spcBef>
              <a:spcAft>
                <a:spcPts val="0"/>
              </a:spcAft>
              <a:buClr>
                <a:schemeClr val="dk1"/>
              </a:buClr>
              <a:buSzPts val="1200"/>
              <a:buNone/>
              <a:defRPr sz="1200">
                <a:solidFill>
                  <a:schemeClr val="dk1"/>
                </a:solidFill>
              </a:defRPr>
            </a:lvl5pPr>
            <a:lvl6pPr lvl="5" algn="l">
              <a:lnSpc>
                <a:spcPct val="115000"/>
              </a:lnSpc>
              <a:spcBef>
                <a:spcPts val="0"/>
              </a:spcBef>
              <a:spcAft>
                <a:spcPts val="0"/>
              </a:spcAft>
              <a:buClr>
                <a:schemeClr val="dk1"/>
              </a:buClr>
              <a:buSzPts val="1200"/>
              <a:buNone/>
              <a:defRPr sz="1200">
                <a:solidFill>
                  <a:schemeClr val="dk1"/>
                </a:solidFill>
              </a:defRPr>
            </a:lvl6pPr>
            <a:lvl7pPr lvl="6" algn="l">
              <a:lnSpc>
                <a:spcPct val="115000"/>
              </a:lnSpc>
              <a:spcBef>
                <a:spcPts val="0"/>
              </a:spcBef>
              <a:spcAft>
                <a:spcPts val="0"/>
              </a:spcAft>
              <a:buClr>
                <a:schemeClr val="dk1"/>
              </a:buClr>
              <a:buSzPts val="1200"/>
              <a:buNone/>
              <a:defRPr sz="1200">
                <a:solidFill>
                  <a:schemeClr val="dk1"/>
                </a:solidFill>
              </a:defRPr>
            </a:lvl7pPr>
            <a:lvl8pPr lvl="7" algn="l">
              <a:lnSpc>
                <a:spcPct val="115000"/>
              </a:lnSpc>
              <a:spcBef>
                <a:spcPts val="0"/>
              </a:spcBef>
              <a:spcAft>
                <a:spcPts val="0"/>
              </a:spcAft>
              <a:buClr>
                <a:schemeClr val="dk1"/>
              </a:buClr>
              <a:buSzPts val="1200"/>
              <a:buNone/>
              <a:defRPr sz="1200">
                <a:solidFill>
                  <a:schemeClr val="dk1"/>
                </a:solidFill>
              </a:defRPr>
            </a:lvl8pPr>
            <a:lvl9pPr lvl="8" algn="l">
              <a:lnSpc>
                <a:spcPct val="115000"/>
              </a:lnSpc>
              <a:spcBef>
                <a:spcPts val="0"/>
              </a:spcBef>
              <a:spcAft>
                <a:spcPts val="0"/>
              </a:spcAft>
              <a:buClr>
                <a:schemeClr val="dk1"/>
              </a:buClr>
              <a:buSzPts val="1200"/>
              <a:buNone/>
              <a:defRPr sz="1200">
                <a:solidFill>
                  <a:schemeClr val="dk1"/>
                </a:solidFill>
              </a:defRPr>
            </a:lvl9pPr>
          </a:lstStyle>
          <a:p>
            <a:endParaRPr/>
          </a:p>
        </p:txBody>
      </p:sp>
      <p:sp>
        <p:nvSpPr>
          <p:cNvPr id="172" name="Google Shape;172;g3a2a923eac0_0_161"/>
          <p:cNvSpPr txBox="1">
            <a:spLocks noGrp="1"/>
          </p:cNvSpPr>
          <p:nvPr>
            <p:ph type="body" idx="5"/>
          </p:nvPr>
        </p:nvSpPr>
        <p:spPr>
          <a:xfrm>
            <a:off x="2611802" y="3665600"/>
            <a:ext cx="1627500" cy="1114200"/>
          </a:xfrm>
          <a:prstGeom prst="rect">
            <a:avLst/>
          </a:prstGeom>
          <a:noFill/>
          <a:ln>
            <a:noFill/>
          </a:ln>
        </p:spPr>
        <p:txBody>
          <a:bodyPr spcFirstLastPara="1" wrap="square" lIns="0" tIns="0" rIns="0" bIns="0" anchor="t" anchorCtr="0">
            <a:noAutofit/>
          </a:bodyPr>
          <a:lstStyle>
            <a:lvl1pPr marL="457200" lvl="0" indent="-292100" algn="l">
              <a:lnSpc>
                <a:spcPct val="100000"/>
              </a:lnSpc>
              <a:spcBef>
                <a:spcPts val="0"/>
              </a:spcBef>
              <a:spcAft>
                <a:spcPts val="0"/>
              </a:spcAft>
              <a:buSzPts val="1000"/>
              <a:buFont typeface="DM Sans"/>
              <a:buChar char="●"/>
              <a:defRPr sz="1000"/>
            </a:lvl1pPr>
            <a:lvl2pPr marL="914400" lvl="1" indent="-292100" algn="l">
              <a:lnSpc>
                <a:spcPct val="100000"/>
              </a:lnSpc>
              <a:spcBef>
                <a:spcPts val="800"/>
              </a:spcBef>
              <a:spcAft>
                <a:spcPts val="0"/>
              </a:spcAft>
              <a:buSzPts val="1000"/>
              <a:buFont typeface="DM Sans"/>
              <a:buChar char="○"/>
              <a:defRPr sz="1000"/>
            </a:lvl2pPr>
            <a:lvl3pPr marL="1371600" lvl="2" indent="-292100" algn="l">
              <a:lnSpc>
                <a:spcPct val="100000"/>
              </a:lnSpc>
              <a:spcBef>
                <a:spcPts val="800"/>
              </a:spcBef>
              <a:spcAft>
                <a:spcPts val="0"/>
              </a:spcAft>
              <a:buSzPts val="1000"/>
              <a:buFont typeface="DM Sans"/>
              <a:buChar char="■"/>
              <a:defRPr sz="1000"/>
            </a:lvl3pPr>
            <a:lvl4pPr marL="1828800" lvl="3" indent="-292100" algn="l">
              <a:lnSpc>
                <a:spcPct val="100000"/>
              </a:lnSpc>
              <a:spcBef>
                <a:spcPts val="800"/>
              </a:spcBef>
              <a:spcAft>
                <a:spcPts val="0"/>
              </a:spcAft>
              <a:buSzPts val="1000"/>
              <a:buFont typeface="DM Sans"/>
              <a:buChar char="●"/>
              <a:defRPr sz="1000"/>
            </a:lvl4pPr>
            <a:lvl5pPr marL="2286000" lvl="4" indent="-292100" algn="l">
              <a:lnSpc>
                <a:spcPct val="100000"/>
              </a:lnSpc>
              <a:spcBef>
                <a:spcPts val="800"/>
              </a:spcBef>
              <a:spcAft>
                <a:spcPts val="0"/>
              </a:spcAft>
              <a:buSzPts val="1000"/>
              <a:buFont typeface="DM Sans"/>
              <a:buChar char="○"/>
              <a:defRPr sz="1000"/>
            </a:lvl5pPr>
            <a:lvl6pPr marL="2743200" lvl="5" indent="-292100" algn="l">
              <a:lnSpc>
                <a:spcPct val="100000"/>
              </a:lnSpc>
              <a:spcBef>
                <a:spcPts val="800"/>
              </a:spcBef>
              <a:spcAft>
                <a:spcPts val="0"/>
              </a:spcAft>
              <a:buSzPts val="1000"/>
              <a:buFont typeface="DM Sans"/>
              <a:buChar char="■"/>
              <a:defRPr sz="1000"/>
            </a:lvl6pPr>
            <a:lvl7pPr marL="3200400" lvl="6" indent="-292100" algn="l">
              <a:lnSpc>
                <a:spcPct val="100000"/>
              </a:lnSpc>
              <a:spcBef>
                <a:spcPts val="800"/>
              </a:spcBef>
              <a:spcAft>
                <a:spcPts val="0"/>
              </a:spcAft>
              <a:buSzPts val="1000"/>
              <a:buFont typeface="DM Sans"/>
              <a:buChar char="●"/>
              <a:defRPr sz="1000"/>
            </a:lvl7pPr>
            <a:lvl8pPr marL="3657600" lvl="7" indent="-292100" algn="l">
              <a:lnSpc>
                <a:spcPct val="100000"/>
              </a:lnSpc>
              <a:spcBef>
                <a:spcPts val="800"/>
              </a:spcBef>
              <a:spcAft>
                <a:spcPts val="0"/>
              </a:spcAft>
              <a:buSzPts val="1000"/>
              <a:buFont typeface="DM Sans"/>
              <a:buChar char="○"/>
              <a:defRPr sz="1000"/>
            </a:lvl8pPr>
            <a:lvl9pPr marL="4114800" lvl="8" indent="-292100" algn="l">
              <a:lnSpc>
                <a:spcPct val="100000"/>
              </a:lnSpc>
              <a:spcBef>
                <a:spcPts val="800"/>
              </a:spcBef>
              <a:spcAft>
                <a:spcPts val="800"/>
              </a:spcAft>
              <a:buSzPts val="1000"/>
              <a:buFont typeface="DM Sans"/>
              <a:buChar char="■"/>
              <a:defRPr sz="1000"/>
            </a:lvl9pPr>
          </a:lstStyle>
          <a:p>
            <a:endParaRPr/>
          </a:p>
        </p:txBody>
      </p:sp>
      <p:sp>
        <p:nvSpPr>
          <p:cNvPr id="173" name="Google Shape;173;g3a2a923eac0_0_161"/>
          <p:cNvSpPr txBox="1">
            <a:spLocks noGrp="1"/>
          </p:cNvSpPr>
          <p:nvPr>
            <p:ph type="subTitle" idx="6"/>
          </p:nvPr>
        </p:nvSpPr>
        <p:spPr>
          <a:xfrm>
            <a:off x="2611802" y="3285232"/>
            <a:ext cx="1627500" cy="1878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SzPts val="1200"/>
              <a:buNone/>
              <a:defRPr sz="1200"/>
            </a:lvl1pPr>
            <a:lvl2pPr lvl="1" algn="l">
              <a:lnSpc>
                <a:spcPct val="115000"/>
              </a:lnSpc>
              <a:spcBef>
                <a:spcPts val="0"/>
              </a:spcBef>
              <a:spcAft>
                <a:spcPts val="0"/>
              </a:spcAft>
              <a:buSzPts val="1200"/>
              <a:buNone/>
              <a:defRPr sz="1200"/>
            </a:lvl2pPr>
            <a:lvl3pPr lvl="2" algn="l">
              <a:lnSpc>
                <a:spcPct val="115000"/>
              </a:lnSpc>
              <a:spcBef>
                <a:spcPts val="0"/>
              </a:spcBef>
              <a:spcAft>
                <a:spcPts val="0"/>
              </a:spcAft>
              <a:buSzPts val="1200"/>
              <a:buNone/>
              <a:defRPr sz="1200"/>
            </a:lvl3pPr>
            <a:lvl4pPr lvl="3" algn="l">
              <a:lnSpc>
                <a:spcPct val="115000"/>
              </a:lnSpc>
              <a:spcBef>
                <a:spcPts val="0"/>
              </a:spcBef>
              <a:spcAft>
                <a:spcPts val="0"/>
              </a:spcAft>
              <a:buSzPts val="1200"/>
              <a:buNone/>
              <a:defRPr sz="1200"/>
            </a:lvl4pPr>
            <a:lvl5pPr lvl="4" algn="l">
              <a:lnSpc>
                <a:spcPct val="115000"/>
              </a:lnSpc>
              <a:spcBef>
                <a:spcPts val="0"/>
              </a:spcBef>
              <a:spcAft>
                <a:spcPts val="0"/>
              </a:spcAft>
              <a:buSzPts val="1200"/>
              <a:buNone/>
              <a:defRPr sz="1200"/>
            </a:lvl5pPr>
            <a:lvl6pPr lvl="5" algn="l">
              <a:lnSpc>
                <a:spcPct val="115000"/>
              </a:lnSpc>
              <a:spcBef>
                <a:spcPts val="0"/>
              </a:spcBef>
              <a:spcAft>
                <a:spcPts val="0"/>
              </a:spcAft>
              <a:buSzPts val="1200"/>
              <a:buNone/>
              <a:defRPr sz="1200"/>
            </a:lvl6pPr>
            <a:lvl7pPr lvl="6" algn="l">
              <a:lnSpc>
                <a:spcPct val="115000"/>
              </a:lnSpc>
              <a:spcBef>
                <a:spcPts val="0"/>
              </a:spcBef>
              <a:spcAft>
                <a:spcPts val="0"/>
              </a:spcAft>
              <a:buSzPts val="1200"/>
              <a:buNone/>
              <a:defRPr sz="1200"/>
            </a:lvl7pPr>
            <a:lvl8pPr lvl="7" algn="l">
              <a:lnSpc>
                <a:spcPct val="115000"/>
              </a:lnSpc>
              <a:spcBef>
                <a:spcPts val="0"/>
              </a:spcBef>
              <a:spcAft>
                <a:spcPts val="0"/>
              </a:spcAft>
              <a:buSzPts val="1200"/>
              <a:buNone/>
              <a:defRPr sz="1200"/>
            </a:lvl8pPr>
            <a:lvl9pPr lvl="8" algn="l">
              <a:lnSpc>
                <a:spcPct val="115000"/>
              </a:lnSpc>
              <a:spcBef>
                <a:spcPts val="0"/>
              </a:spcBef>
              <a:spcAft>
                <a:spcPts val="0"/>
              </a:spcAft>
              <a:buSzPts val="1200"/>
              <a:buNone/>
              <a:defRPr sz="1200"/>
            </a:lvl9pPr>
          </a:lstStyle>
          <a:p>
            <a:endParaRPr/>
          </a:p>
        </p:txBody>
      </p:sp>
      <p:sp>
        <p:nvSpPr>
          <p:cNvPr id="174" name="Google Shape;174;g3a2a923eac0_0_161"/>
          <p:cNvSpPr txBox="1">
            <a:spLocks noGrp="1"/>
          </p:cNvSpPr>
          <p:nvPr>
            <p:ph type="body" idx="7"/>
          </p:nvPr>
        </p:nvSpPr>
        <p:spPr>
          <a:xfrm>
            <a:off x="361977" y="3665600"/>
            <a:ext cx="1627500" cy="11142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15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15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15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15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15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15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15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15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175" name="Google Shape;175;g3a2a923eac0_0_161"/>
          <p:cNvSpPr txBox="1">
            <a:spLocks noGrp="1"/>
          </p:cNvSpPr>
          <p:nvPr>
            <p:ph type="subTitle" idx="8"/>
          </p:nvPr>
        </p:nvSpPr>
        <p:spPr>
          <a:xfrm>
            <a:off x="361977" y="3285232"/>
            <a:ext cx="1627500" cy="1878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Clr>
                <a:schemeClr val="dk1"/>
              </a:buClr>
              <a:buSzPts val="1200"/>
              <a:buNone/>
              <a:defRPr sz="1200">
                <a:solidFill>
                  <a:schemeClr val="dk1"/>
                </a:solidFill>
              </a:defRPr>
            </a:lvl1pPr>
            <a:lvl2pPr lvl="1" algn="l">
              <a:lnSpc>
                <a:spcPct val="115000"/>
              </a:lnSpc>
              <a:spcBef>
                <a:spcPts val="0"/>
              </a:spcBef>
              <a:spcAft>
                <a:spcPts val="0"/>
              </a:spcAft>
              <a:buClr>
                <a:schemeClr val="dk1"/>
              </a:buClr>
              <a:buSzPts val="1200"/>
              <a:buNone/>
              <a:defRPr sz="1200">
                <a:solidFill>
                  <a:schemeClr val="dk1"/>
                </a:solidFill>
              </a:defRPr>
            </a:lvl2pPr>
            <a:lvl3pPr lvl="2" algn="l">
              <a:lnSpc>
                <a:spcPct val="115000"/>
              </a:lnSpc>
              <a:spcBef>
                <a:spcPts val="0"/>
              </a:spcBef>
              <a:spcAft>
                <a:spcPts val="0"/>
              </a:spcAft>
              <a:buClr>
                <a:schemeClr val="dk1"/>
              </a:buClr>
              <a:buSzPts val="1200"/>
              <a:buNone/>
              <a:defRPr sz="1200">
                <a:solidFill>
                  <a:schemeClr val="dk1"/>
                </a:solidFill>
              </a:defRPr>
            </a:lvl3pPr>
            <a:lvl4pPr lvl="3" algn="l">
              <a:lnSpc>
                <a:spcPct val="115000"/>
              </a:lnSpc>
              <a:spcBef>
                <a:spcPts val="0"/>
              </a:spcBef>
              <a:spcAft>
                <a:spcPts val="0"/>
              </a:spcAft>
              <a:buClr>
                <a:schemeClr val="dk1"/>
              </a:buClr>
              <a:buSzPts val="1200"/>
              <a:buNone/>
              <a:defRPr sz="1200">
                <a:solidFill>
                  <a:schemeClr val="dk1"/>
                </a:solidFill>
              </a:defRPr>
            </a:lvl4pPr>
            <a:lvl5pPr lvl="4" algn="l">
              <a:lnSpc>
                <a:spcPct val="115000"/>
              </a:lnSpc>
              <a:spcBef>
                <a:spcPts val="0"/>
              </a:spcBef>
              <a:spcAft>
                <a:spcPts val="0"/>
              </a:spcAft>
              <a:buClr>
                <a:schemeClr val="dk1"/>
              </a:buClr>
              <a:buSzPts val="1200"/>
              <a:buNone/>
              <a:defRPr sz="1200">
                <a:solidFill>
                  <a:schemeClr val="dk1"/>
                </a:solidFill>
              </a:defRPr>
            </a:lvl5pPr>
            <a:lvl6pPr lvl="5" algn="l">
              <a:lnSpc>
                <a:spcPct val="115000"/>
              </a:lnSpc>
              <a:spcBef>
                <a:spcPts val="0"/>
              </a:spcBef>
              <a:spcAft>
                <a:spcPts val="0"/>
              </a:spcAft>
              <a:buClr>
                <a:schemeClr val="dk1"/>
              </a:buClr>
              <a:buSzPts val="1200"/>
              <a:buNone/>
              <a:defRPr sz="1200">
                <a:solidFill>
                  <a:schemeClr val="dk1"/>
                </a:solidFill>
              </a:defRPr>
            </a:lvl6pPr>
            <a:lvl7pPr lvl="6" algn="l">
              <a:lnSpc>
                <a:spcPct val="115000"/>
              </a:lnSpc>
              <a:spcBef>
                <a:spcPts val="0"/>
              </a:spcBef>
              <a:spcAft>
                <a:spcPts val="0"/>
              </a:spcAft>
              <a:buClr>
                <a:schemeClr val="dk1"/>
              </a:buClr>
              <a:buSzPts val="1200"/>
              <a:buNone/>
              <a:defRPr sz="1200">
                <a:solidFill>
                  <a:schemeClr val="dk1"/>
                </a:solidFill>
              </a:defRPr>
            </a:lvl7pPr>
            <a:lvl8pPr lvl="7" algn="l">
              <a:lnSpc>
                <a:spcPct val="115000"/>
              </a:lnSpc>
              <a:spcBef>
                <a:spcPts val="0"/>
              </a:spcBef>
              <a:spcAft>
                <a:spcPts val="0"/>
              </a:spcAft>
              <a:buClr>
                <a:schemeClr val="dk1"/>
              </a:buClr>
              <a:buSzPts val="1200"/>
              <a:buNone/>
              <a:defRPr sz="1200">
                <a:solidFill>
                  <a:schemeClr val="dk1"/>
                </a:solidFill>
              </a:defRPr>
            </a:lvl8pPr>
            <a:lvl9pPr lvl="8" algn="l">
              <a:lnSpc>
                <a:spcPct val="115000"/>
              </a:lnSpc>
              <a:spcBef>
                <a:spcPts val="0"/>
              </a:spcBef>
              <a:spcAft>
                <a:spcPts val="0"/>
              </a:spcAft>
              <a:buClr>
                <a:schemeClr val="dk1"/>
              </a:buClr>
              <a:buSzPts val="1200"/>
              <a:buNone/>
              <a:defRPr sz="1200">
                <a:solidFill>
                  <a:schemeClr val="dk1"/>
                </a:solidFill>
              </a:defRPr>
            </a:lvl9pPr>
          </a:lstStyle>
          <a:p>
            <a:endParaRPr/>
          </a:p>
        </p:txBody>
      </p:sp>
      <p:sp>
        <p:nvSpPr>
          <p:cNvPr id="176" name="Google Shape;176;g3a2a923eac0_0_161"/>
          <p:cNvSpPr txBox="1">
            <a:spLocks noGrp="1"/>
          </p:cNvSpPr>
          <p:nvPr>
            <p:ph type="body" idx="9"/>
          </p:nvPr>
        </p:nvSpPr>
        <p:spPr>
          <a:xfrm>
            <a:off x="4900725" y="1196103"/>
            <a:ext cx="1627500" cy="13854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dk1"/>
              </a:buClr>
              <a:buSzPts val="1000"/>
              <a:buFont typeface="DM Sans"/>
              <a:buChar char="●"/>
              <a:defRPr sz="1000">
                <a:solidFill>
                  <a:schemeClr val="dk1"/>
                </a:solidFill>
              </a:defRPr>
            </a:lvl1pPr>
            <a:lvl2pPr marL="914400" lvl="1" indent="-292100" algn="l">
              <a:lnSpc>
                <a:spcPct val="115000"/>
              </a:lnSpc>
              <a:spcBef>
                <a:spcPts val="800"/>
              </a:spcBef>
              <a:spcAft>
                <a:spcPts val="0"/>
              </a:spcAft>
              <a:buClr>
                <a:schemeClr val="dk1"/>
              </a:buClr>
              <a:buSzPts val="1000"/>
              <a:buFont typeface="DM Sans"/>
              <a:buChar char="○"/>
              <a:defRPr sz="1000">
                <a:solidFill>
                  <a:schemeClr val="dk1"/>
                </a:solidFill>
              </a:defRPr>
            </a:lvl2pPr>
            <a:lvl3pPr marL="1371600" lvl="2" indent="-292100" algn="l">
              <a:lnSpc>
                <a:spcPct val="115000"/>
              </a:lnSpc>
              <a:spcBef>
                <a:spcPts val="800"/>
              </a:spcBef>
              <a:spcAft>
                <a:spcPts val="0"/>
              </a:spcAft>
              <a:buClr>
                <a:schemeClr val="dk1"/>
              </a:buClr>
              <a:buSzPts val="1000"/>
              <a:buFont typeface="DM Sans"/>
              <a:buChar char="■"/>
              <a:defRPr sz="1000">
                <a:solidFill>
                  <a:schemeClr val="dk1"/>
                </a:solidFill>
              </a:defRPr>
            </a:lvl3pPr>
            <a:lvl4pPr marL="1828800" lvl="3" indent="-292100" algn="l">
              <a:lnSpc>
                <a:spcPct val="115000"/>
              </a:lnSpc>
              <a:spcBef>
                <a:spcPts val="800"/>
              </a:spcBef>
              <a:spcAft>
                <a:spcPts val="0"/>
              </a:spcAft>
              <a:buClr>
                <a:schemeClr val="dk1"/>
              </a:buClr>
              <a:buSzPts val="1000"/>
              <a:buFont typeface="DM Sans"/>
              <a:buChar char="●"/>
              <a:defRPr sz="1000">
                <a:solidFill>
                  <a:schemeClr val="dk1"/>
                </a:solidFill>
              </a:defRPr>
            </a:lvl4pPr>
            <a:lvl5pPr marL="2286000" lvl="4" indent="-292100" algn="l">
              <a:lnSpc>
                <a:spcPct val="115000"/>
              </a:lnSpc>
              <a:spcBef>
                <a:spcPts val="800"/>
              </a:spcBef>
              <a:spcAft>
                <a:spcPts val="0"/>
              </a:spcAft>
              <a:buClr>
                <a:schemeClr val="dk1"/>
              </a:buClr>
              <a:buSzPts val="1000"/>
              <a:buFont typeface="DM Sans"/>
              <a:buChar char="○"/>
              <a:defRPr sz="1000">
                <a:solidFill>
                  <a:schemeClr val="dk1"/>
                </a:solidFill>
              </a:defRPr>
            </a:lvl5pPr>
            <a:lvl6pPr marL="2743200" lvl="5" indent="-292100" algn="l">
              <a:lnSpc>
                <a:spcPct val="115000"/>
              </a:lnSpc>
              <a:spcBef>
                <a:spcPts val="800"/>
              </a:spcBef>
              <a:spcAft>
                <a:spcPts val="0"/>
              </a:spcAft>
              <a:buClr>
                <a:schemeClr val="dk1"/>
              </a:buClr>
              <a:buSzPts val="1000"/>
              <a:buFont typeface="DM Sans"/>
              <a:buChar char="■"/>
              <a:defRPr sz="1000">
                <a:solidFill>
                  <a:schemeClr val="dk1"/>
                </a:solidFill>
              </a:defRPr>
            </a:lvl6pPr>
            <a:lvl7pPr marL="3200400" lvl="6" indent="-292100" algn="l">
              <a:lnSpc>
                <a:spcPct val="115000"/>
              </a:lnSpc>
              <a:spcBef>
                <a:spcPts val="800"/>
              </a:spcBef>
              <a:spcAft>
                <a:spcPts val="0"/>
              </a:spcAft>
              <a:buClr>
                <a:schemeClr val="dk1"/>
              </a:buClr>
              <a:buSzPts val="1000"/>
              <a:buFont typeface="DM Sans"/>
              <a:buChar char="●"/>
              <a:defRPr sz="1000">
                <a:solidFill>
                  <a:schemeClr val="dk1"/>
                </a:solidFill>
              </a:defRPr>
            </a:lvl7pPr>
            <a:lvl8pPr marL="3657600" lvl="7" indent="-292100" algn="l">
              <a:lnSpc>
                <a:spcPct val="115000"/>
              </a:lnSpc>
              <a:spcBef>
                <a:spcPts val="800"/>
              </a:spcBef>
              <a:spcAft>
                <a:spcPts val="0"/>
              </a:spcAft>
              <a:buClr>
                <a:schemeClr val="dk1"/>
              </a:buClr>
              <a:buSzPts val="1000"/>
              <a:buFont typeface="DM Sans"/>
              <a:buChar char="○"/>
              <a:defRPr sz="1000">
                <a:solidFill>
                  <a:schemeClr val="dk1"/>
                </a:solidFill>
              </a:defRPr>
            </a:lvl8pPr>
            <a:lvl9pPr marL="4114800" lvl="8" indent="-292100" algn="l">
              <a:lnSpc>
                <a:spcPct val="115000"/>
              </a:lnSpc>
              <a:spcBef>
                <a:spcPts val="800"/>
              </a:spcBef>
              <a:spcAft>
                <a:spcPts val="800"/>
              </a:spcAft>
              <a:buClr>
                <a:schemeClr val="dk1"/>
              </a:buClr>
              <a:buSzPts val="1000"/>
              <a:buFont typeface="DM Sans"/>
              <a:buChar char="■"/>
              <a:defRPr sz="1000">
                <a:solidFill>
                  <a:schemeClr val="dk1"/>
                </a:solidFill>
              </a:defRPr>
            </a:lvl9pPr>
          </a:lstStyle>
          <a:p>
            <a:endParaRPr/>
          </a:p>
        </p:txBody>
      </p:sp>
      <p:sp>
        <p:nvSpPr>
          <p:cNvPr id="177" name="Google Shape;177;g3a2a923eac0_0_161"/>
          <p:cNvSpPr txBox="1">
            <a:spLocks noGrp="1"/>
          </p:cNvSpPr>
          <p:nvPr>
            <p:ph type="subTitle" idx="13"/>
          </p:nvPr>
        </p:nvSpPr>
        <p:spPr>
          <a:xfrm>
            <a:off x="4900725" y="706863"/>
            <a:ext cx="1627500" cy="1878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Clr>
                <a:schemeClr val="dk1"/>
              </a:buClr>
              <a:buSzPts val="1200"/>
              <a:buNone/>
              <a:defRPr sz="1200">
                <a:solidFill>
                  <a:schemeClr val="dk1"/>
                </a:solidFill>
              </a:defRPr>
            </a:lvl1pPr>
            <a:lvl2pPr lvl="1" algn="l">
              <a:lnSpc>
                <a:spcPct val="115000"/>
              </a:lnSpc>
              <a:spcBef>
                <a:spcPts val="0"/>
              </a:spcBef>
              <a:spcAft>
                <a:spcPts val="0"/>
              </a:spcAft>
              <a:buClr>
                <a:schemeClr val="dk1"/>
              </a:buClr>
              <a:buSzPts val="1200"/>
              <a:buNone/>
              <a:defRPr sz="1200">
                <a:solidFill>
                  <a:schemeClr val="dk1"/>
                </a:solidFill>
              </a:defRPr>
            </a:lvl2pPr>
            <a:lvl3pPr lvl="2" algn="l">
              <a:lnSpc>
                <a:spcPct val="115000"/>
              </a:lnSpc>
              <a:spcBef>
                <a:spcPts val="0"/>
              </a:spcBef>
              <a:spcAft>
                <a:spcPts val="0"/>
              </a:spcAft>
              <a:buClr>
                <a:schemeClr val="dk1"/>
              </a:buClr>
              <a:buSzPts val="1200"/>
              <a:buNone/>
              <a:defRPr sz="1200">
                <a:solidFill>
                  <a:schemeClr val="dk1"/>
                </a:solidFill>
              </a:defRPr>
            </a:lvl3pPr>
            <a:lvl4pPr lvl="3" algn="l">
              <a:lnSpc>
                <a:spcPct val="115000"/>
              </a:lnSpc>
              <a:spcBef>
                <a:spcPts val="0"/>
              </a:spcBef>
              <a:spcAft>
                <a:spcPts val="0"/>
              </a:spcAft>
              <a:buClr>
                <a:schemeClr val="dk1"/>
              </a:buClr>
              <a:buSzPts val="1200"/>
              <a:buNone/>
              <a:defRPr sz="1200">
                <a:solidFill>
                  <a:schemeClr val="dk1"/>
                </a:solidFill>
              </a:defRPr>
            </a:lvl4pPr>
            <a:lvl5pPr lvl="4" algn="l">
              <a:lnSpc>
                <a:spcPct val="115000"/>
              </a:lnSpc>
              <a:spcBef>
                <a:spcPts val="0"/>
              </a:spcBef>
              <a:spcAft>
                <a:spcPts val="0"/>
              </a:spcAft>
              <a:buClr>
                <a:schemeClr val="dk1"/>
              </a:buClr>
              <a:buSzPts val="1200"/>
              <a:buNone/>
              <a:defRPr sz="1200">
                <a:solidFill>
                  <a:schemeClr val="dk1"/>
                </a:solidFill>
              </a:defRPr>
            </a:lvl5pPr>
            <a:lvl6pPr lvl="5" algn="l">
              <a:lnSpc>
                <a:spcPct val="115000"/>
              </a:lnSpc>
              <a:spcBef>
                <a:spcPts val="0"/>
              </a:spcBef>
              <a:spcAft>
                <a:spcPts val="0"/>
              </a:spcAft>
              <a:buClr>
                <a:schemeClr val="dk1"/>
              </a:buClr>
              <a:buSzPts val="1200"/>
              <a:buNone/>
              <a:defRPr sz="1200">
                <a:solidFill>
                  <a:schemeClr val="dk1"/>
                </a:solidFill>
              </a:defRPr>
            </a:lvl6pPr>
            <a:lvl7pPr lvl="6" algn="l">
              <a:lnSpc>
                <a:spcPct val="115000"/>
              </a:lnSpc>
              <a:spcBef>
                <a:spcPts val="0"/>
              </a:spcBef>
              <a:spcAft>
                <a:spcPts val="0"/>
              </a:spcAft>
              <a:buClr>
                <a:schemeClr val="dk1"/>
              </a:buClr>
              <a:buSzPts val="1200"/>
              <a:buNone/>
              <a:defRPr sz="1200">
                <a:solidFill>
                  <a:schemeClr val="dk1"/>
                </a:solidFill>
              </a:defRPr>
            </a:lvl7pPr>
            <a:lvl8pPr lvl="7" algn="l">
              <a:lnSpc>
                <a:spcPct val="115000"/>
              </a:lnSpc>
              <a:spcBef>
                <a:spcPts val="0"/>
              </a:spcBef>
              <a:spcAft>
                <a:spcPts val="0"/>
              </a:spcAft>
              <a:buClr>
                <a:schemeClr val="dk1"/>
              </a:buClr>
              <a:buSzPts val="1200"/>
              <a:buNone/>
              <a:defRPr sz="1200">
                <a:solidFill>
                  <a:schemeClr val="dk1"/>
                </a:solidFill>
              </a:defRPr>
            </a:lvl8pPr>
            <a:lvl9pPr lvl="8" algn="l">
              <a:lnSpc>
                <a:spcPct val="115000"/>
              </a:lnSpc>
              <a:spcBef>
                <a:spcPts val="0"/>
              </a:spcBef>
              <a:spcAft>
                <a:spcPts val="0"/>
              </a:spcAft>
              <a:buClr>
                <a:schemeClr val="dk1"/>
              </a:buClr>
              <a:buSzPts val="1200"/>
              <a:buNone/>
              <a:defRPr sz="1200">
                <a:solidFill>
                  <a:schemeClr val="dk1"/>
                </a:solidFill>
              </a:defRPr>
            </a:lvl9pPr>
          </a:lstStyle>
          <a:p>
            <a:endParaRPr/>
          </a:p>
        </p:txBody>
      </p:sp>
      <p:sp>
        <p:nvSpPr>
          <p:cNvPr id="178" name="Google Shape;178;g3a2a923eac0_0_161"/>
          <p:cNvSpPr txBox="1">
            <a:spLocks noGrp="1"/>
          </p:cNvSpPr>
          <p:nvPr>
            <p:ph type="body" idx="14"/>
          </p:nvPr>
        </p:nvSpPr>
        <p:spPr>
          <a:xfrm>
            <a:off x="7149175" y="1196103"/>
            <a:ext cx="1627500" cy="13854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DM Sans"/>
              <a:buChar char="●"/>
              <a:defRPr sz="1000"/>
            </a:lvl1pPr>
            <a:lvl2pPr marL="914400" lvl="1" indent="-292100" algn="l">
              <a:lnSpc>
                <a:spcPct val="115000"/>
              </a:lnSpc>
              <a:spcBef>
                <a:spcPts val="800"/>
              </a:spcBef>
              <a:spcAft>
                <a:spcPts val="0"/>
              </a:spcAft>
              <a:buClr>
                <a:schemeClr val="lt1"/>
              </a:buClr>
              <a:buSzPts val="1000"/>
              <a:buFont typeface="DM Sans"/>
              <a:buChar char="○"/>
              <a:defRPr sz="1000"/>
            </a:lvl2pPr>
            <a:lvl3pPr marL="1371600" lvl="2" indent="-292100" algn="l">
              <a:lnSpc>
                <a:spcPct val="115000"/>
              </a:lnSpc>
              <a:spcBef>
                <a:spcPts val="800"/>
              </a:spcBef>
              <a:spcAft>
                <a:spcPts val="0"/>
              </a:spcAft>
              <a:buClr>
                <a:schemeClr val="lt1"/>
              </a:buClr>
              <a:buSzPts val="1000"/>
              <a:buFont typeface="DM Sans"/>
              <a:buChar char="■"/>
              <a:defRPr sz="1000"/>
            </a:lvl3pPr>
            <a:lvl4pPr marL="1828800" lvl="3" indent="-292100" algn="l">
              <a:lnSpc>
                <a:spcPct val="115000"/>
              </a:lnSpc>
              <a:spcBef>
                <a:spcPts val="800"/>
              </a:spcBef>
              <a:spcAft>
                <a:spcPts val="0"/>
              </a:spcAft>
              <a:buClr>
                <a:schemeClr val="lt1"/>
              </a:buClr>
              <a:buSzPts val="1000"/>
              <a:buFont typeface="DM Sans"/>
              <a:buChar char="●"/>
              <a:defRPr sz="1000"/>
            </a:lvl4pPr>
            <a:lvl5pPr marL="2286000" lvl="4" indent="-292100" algn="l">
              <a:lnSpc>
                <a:spcPct val="115000"/>
              </a:lnSpc>
              <a:spcBef>
                <a:spcPts val="800"/>
              </a:spcBef>
              <a:spcAft>
                <a:spcPts val="0"/>
              </a:spcAft>
              <a:buClr>
                <a:schemeClr val="lt1"/>
              </a:buClr>
              <a:buSzPts val="1000"/>
              <a:buFont typeface="DM Sans"/>
              <a:buChar char="○"/>
              <a:defRPr sz="1000"/>
            </a:lvl5pPr>
            <a:lvl6pPr marL="2743200" lvl="5" indent="-292100" algn="l">
              <a:lnSpc>
                <a:spcPct val="115000"/>
              </a:lnSpc>
              <a:spcBef>
                <a:spcPts val="800"/>
              </a:spcBef>
              <a:spcAft>
                <a:spcPts val="0"/>
              </a:spcAft>
              <a:buClr>
                <a:schemeClr val="lt1"/>
              </a:buClr>
              <a:buSzPts val="1000"/>
              <a:buFont typeface="DM Sans"/>
              <a:buChar char="■"/>
              <a:defRPr sz="1000"/>
            </a:lvl6pPr>
            <a:lvl7pPr marL="3200400" lvl="6" indent="-292100" algn="l">
              <a:lnSpc>
                <a:spcPct val="115000"/>
              </a:lnSpc>
              <a:spcBef>
                <a:spcPts val="800"/>
              </a:spcBef>
              <a:spcAft>
                <a:spcPts val="0"/>
              </a:spcAft>
              <a:buClr>
                <a:schemeClr val="lt1"/>
              </a:buClr>
              <a:buSzPts val="1000"/>
              <a:buFont typeface="DM Sans"/>
              <a:buChar char="●"/>
              <a:defRPr sz="1000"/>
            </a:lvl7pPr>
            <a:lvl8pPr marL="3657600" lvl="7" indent="-292100" algn="l">
              <a:lnSpc>
                <a:spcPct val="115000"/>
              </a:lnSpc>
              <a:spcBef>
                <a:spcPts val="800"/>
              </a:spcBef>
              <a:spcAft>
                <a:spcPts val="0"/>
              </a:spcAft>
              <a:buClr>
                <a:schemeClr val="lt1"/>
              </a:buClr>
              <a:buSzPts val="1000"/>
              <a:buFont typeface="DM Sans"/>
              <a:buChar char="○"/>
              <a:defRPr sz="1000"/>
            </a:lvl8pPr>
            <a:lvl9pPr marL="4114800" lvl="8" indent="-292100" algn="l">
              <a:lnSpc>
                <a:spcPct val="115000"/>
              </a:lnSpc>
              <a:spcBef>
                <a:spcPts val="800"/>
              </a:spcBef>
              <a:spcAft>
                <a:spcPts val="800"/>
              </a:spcAft>
              <a:buClr>
                <a:schemeClr val="lt1"/>
              </a:buClr>
              <a:buSzPts val="1000"/>
              <a:buFont typeface="DM Sans"/>
              <a:buChar char="■"/>
              <a:defRPr sz="1000"/>
            </a:lvl9pPr>
          </a:lstStyle>
          <a:p>
            <a:endParaRPr/>
          </a:p>
        </p:txBody>
      </p:sp>
      <p:sp>
        <p:nvSpPr>
          <p:cNvPr id="179" name="Google Shape;179;g3a2a923eac0_0_161"/>
          <p:cNvSpPr txBox="1">
            <a:spLocks noGrp="1"/>
          </p:cNvSpPr>
          <p:nvPr>
            <p:ph type="subTitle" idx="15"/>
          </p:nvPr>
        </p:nvSpPr>
        <p:spPr>
          <a:xfrm>
            <a:off x="7149175" y="706863"/>
            <a:ext cx="1627500" cy="1878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SzPts val="1200"/>
              <a:buNone/>
              <a:defRPr sz="1200"/>
            </a:lvl1pPr>
            <a:lvl2pPr lvl="1" algn="l">
              <a:lnSpc>
                <a:spcPct val="115000"/>
              </a:lnSpc>
              <a:spcBef>
                <a:spcPts val="0"/>
              </a:spcBef>
              <a:spcAft>
                <a:spcPts val="0"/>
              </a:spcAft>
              <a:buSzPts val="1200"/>
              <a:buNone/>
              <a:defRPr sz="1200"/>
            </a:lvl2pPr>
            <a:lvl3pPr lvl="2" algn="l">
              <a:lnSpc>
                <a:spcPct val="115000"/>
              </a:lnSpc>
              <a:spcBef>
                <a:spcPts val="0"/>
              </a:spcBef>
              <a:spcAft>
                <a:spcPts val="0"/>
              </a:spcAft>
              <a:buSzPts val="1200"/>
              <a:buNone/>
              <a:defRPr sz="1200"/>
            </a:lvl3pPr>
            <a:lvl4pPr lvl="3" algn="l">
              <a:lnSpc>
                <a:spcPct val="115000"/>
              </a:lnSpc>
              <a:spcBef>
                <a:spcPts val="0"/>
              </a:spcBef>
              <a:spcAft>
                <a:spcPts val="0"/>
              </a:spcAft>
              <a:buSzPts val="1200"/>
              <a:buNone/>
              <a:defRPr sz="1200"/>
            </a:lvl4pPr>
            <a:lvl5pPr lvl="4" algn="l">
              <a:lnSpc>
                <a:spcPct val="115000"/>
              </a:lnSpc>
              <a:spcBef>
                <a:spcPts val="0"/>
              </a:spcBef>
              <a:spcAft>
                <a:spcPts val="0"/>
              </a:spcAft>
              <a:buSzPts val="1200"/>
              <a:buNone/>
              <a:defRPr sz="1200"/>
            </a:lvl5pPr>
            <a:lvl6pPr lvl="5" algn="l">
              <a:lnSpc>
                <a:spcPct val="115000"/>
              </a:lnSpc>
              <a:spcBef>
                <a:spcPts val="0"/>
              </a:spcBef>
              <a:spcAft>
                <a:spcPts val="0"/>
              </a:spcAft>
              <a:buSzPts val="1200"/>
              <a:buNone/>
              <a:defRPr sz="1200"/>
            </a:lvl6pPr>
            <a:lvl7pPr lvl="6" algn="l">
              <a:lnSpc>
                <a:spcPct val="115000"/>
              </a:lnSpc>
              <a:spcBef>
                <a:spcPts val="0"/>
              </a:spcBef>
              <a:spcAft>
                <a:spcPts val="0"/>
              </a:spcAft>
              <a:buSzPts val="1200"/>
              <a:buNone/>
              <a:defRPr sz="1200"/>
            </a:lvl7pPr>
            <a:lvl8pPr lvl="7" algn="l">
              <a:lnSpc>
                <a:spcPct val="115000"/>
              </a:lnSpc>
              <a:spcBef>
                <a:spcPts val="0"/>
              </a:spcBef>
              <a:spcAft>
                <a:spcPts val="0"/>
              </a:spcAft>
              <a:buSzPts val="1200"/>
              <a:buNone/>
              <a:defRPr sz="1200"/>
            </a:lvl8pPr>
            <a:lvl9pPr lvl="8" algn="l">
              <a:lnSpc>
                <a:spcPct val="115000"/>
              </a:lnSpc>
              <a:spcBef>
                <a:spcPts val="0"/>
              </a:spcBef>
              <a:spcAft>
                <a:spcPts val="0"/>
              </a:spcAft>
              <a:buSzPts val="1200"/>
              <a:buNone/>
              <a:defRPr sz="1200"/>
            </a:lvl9pPr>
          </a:lstStyle>
          <a:p>
            <a:endParaRPr/>
          </a:p>
        </p:txBody>
      </p:sp>
      <p:sp>
        <p:nvSpPr>
          <p:cNvPr id="180" name="Google Shape;180;g3a2a923eac0_0_161"/>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Four modules">
  <p:cSld name="CUSTOM_1_1">
    <p:bg>
      <p:bgPr>
        <a:solidFill>
          <a:schemeClr val="lt1"/>
        </a:solidFill>
        <a:effectLst/>
      </p:bgPr>
    </p:bg>
    <p:spTree>
      <p:nvGrpSpPr>
        <p:cNvPr id="1" name="Shape 181"/>
        <p:cNvGrpSpPr/>
        <p:nvPr/>
      </p:nvGrpSpPr>
      <p:grpSpPr>
        <a:xfrm>
          <a:off x="0" y="0"/>
          <a:ext cx="0" cy="0"/>
          <a:chOff x="0" y="0"/>
          <a:chExt cx="0" cy="0"/>
        </a:xfrm>
      </p:grpSpPr>
      <p:sp>
        <p:nvSpPr>
          <p:cNvPr id="182" name="Google Shape;182;g3a2a923eac0_0_176"/>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183" name="Google Shape;183;g3a2a923eac0_0_176"/>
          <p:cNvSpPr txBox="1">
            <a:spLocks noGrp="1"/>
          </p:cNvSpPr>
          <p:nvPr>
            <p:ph type="subTitle" idx="2"/>
          </p:nvPr>
        </p:nvSpPr>
        <p:spPr>
          <a:xfrm>
            <a:off x="361975" y="732775"/>
            <a:ext cx="3860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Clr>
                <a:schemeClr val="dk1"/>
              </a:buClr>
              <a:buSzPts val="1000"/>
              <a:buFont typeface="DM Sans Light"/>
              <a:buNone/>
              <a:defRPr sz="1000">
                <a:solidFill>
                  <a:schemeClr val="dk1"/>
                </a:solidFill>
                <a:latin typeface="DM Sans Light"/>
                <a:ea typeface="DM Sans Light"/>
                <a:cs typeface="DM Sans Light"/>
                <a:sym typeface="DM Sans Light"/>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184" name="Google Shape;184;g3a2a923eac0_0_176"/>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185" name="Google Shape;185;g3a2a923eac0_0_176"/>
          <p:cNvSpPr txBox="1">
            <a:spLocks noGrp="1"/>
          </p:cNvSpPr>
          <p:nvPr>
            <p:ph type="title"/>
          </p:nvPr>
        </p:nvSpPr>
        <p:spPr>
          <a:xfrm>
            <a:off x="5796575" y="2351325"/>
            <a:ext cx="9895200" cy="7104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6200">
                <a:solidFill>
                  <a:schemeClr val="dk1"/>
                </a:solidFill>
              </a:defRPr>
            </a:lvl1pPr>
            <a:lvl2pPr lvl="1" algn="l">
              <a:lnSpc>
                <a:spcPct val="90000"/>
              </a:lnSpc>
              <a:spcBef>
                <a:spcPts val="0"/>
              </a:spcBef>
              <a:spcAft>
                <a:spcPts val="0"/>
              </a:spcAft>
              <a:buSzPts val="1400"/>
              <a:buNone/>
              <a:defRPr sz="6200">
                <a:solidFill>
                  <a:schemeClr val="dk1"/>
                </a:solidFill>
              </a:defRPr>
            </a:lvl2pPr>
            <a:lvl3pPr lvl="2" algn="l">
              <a:lnSpc>
                <a:spcPct val="90000"/>
              </a:lnSpc>
              <a:spcBef>
                <a:spcPts val="0"/>
              </a:spcBef>
              <a:spcAft>
                <a:spcPts val="0"/>
              </a:spcAft>
              <a:buSzPts val="1400"/>
              <a:buNone/>
              <a:defRPr sz="6200">
                <a:solidFill>
                  <a:schemeClr val="dk1"/>
                </a:solidFill>
              </a:defRPr>
            </a:lvl3pPr>
            <a:lvl4pPr lvl="3" algn="l">
              <a:lnSpc>
                <a:spcPct val="90000"/>
              </a:lnSpc>
              <a:spcBef>
                <a:spcPts val="0"/>
              </a:spcBef>
              <a:spcAft>
                <a:spcPts val="0"/>
              </a:spcAft>
              <a:buSzPts val="1400"/>
              <a:buNone/>
              <a:defRPr sz="6200">
                <a:solidFill>
                  <a:schemeClr val="dk1"/>
                </a:solidFill>
              </a:defRPr>
            </a:lvl4pPr>
            <a:lvl5pPr lvl="4" algn="l">
              <a:lnSpc>
                <a:spcPct val="90000"/>
              </a:lnSpc>
              <a:spcBef>
                <a:spcPts val="0"/>
              </a:spcBef>
              <a:spcAft>
                <a:spcPts val="0"/>
              </a:spcAft>
              <a:buSzPts val="1400"/>
              <a:buNone/>
              <a:defRPr sz="6200">
                <a:solidFill>
                  <a:schemeClr val="dk1"/>
                </a:solidFill>
              </a:defRPr>
            </a:lvl5pPr>
            <a:lvl6pPr lvl="5" algn="l">
              <a:lnSpc>
                <a:spcPct val="90000"/>
              </a:lnSpc>
              <a:spcBef>
                <a:spcPts val="0"/>
              </a:spcBef>
              <a:spcAft>
                <a:spcPts val="0"/>
              </a:spcAft>
              <a:buSzPts val="1400"/>
              <a:buNone/>
              <a:defRPr sz="6200">
                <a:solidFill>
                  <a:schemeClr val="dk1"/>
                </a:solidFill>
              </a:defRPr>
            </a:lvl6pPr>
            <a:lvl7pPr lvl="6" algn="l">
              <a:lnSpc>
                <a:spcPct val="90000"/>
              </a:lnSpc>
              <a:spcBef>
                <a:spcPts val="0"/>
              </a:spcBef>
              <a:spcAft>
                <a:spcPts val="0"/>
              </a:spcAft>
              <a:buSzPts val="1400"/>
              <a:buNone/>
              <a:defRPr sz="6200">
                <a:solidFill>
                  <a:schemeClr val="dk1"/>
                </a:solidFill>
              </a:defRPr>
            </a:lvl7pPr>
            <a:lvl8pPr lvl="7" algn="l">
              <a:lnSpc>
                <a:spcPct val="90000"/>
              </a:lnSpc>
              <a:spcBef>
                <a:spcPts val="0"/>
              </a:spcBef>
              <a:spcAft>
                <a:spcPts val="0"/>
              </a:spcAft>
              <a:buSzPts val="1400"/>
              <a:buNone/>
              <a:defRPr sz="6200">
                <a:solidFill>
                  <a:schemeClr val="dk1"/>
                </a:solidFill>
              </a:defRPr>
            </a:lvl8pPr>
            <a:lvl9pPr lvl="8" algn="l">
              <a:lnSpc>
                <a:spcPct val="90000"/>
              </a:lnSpc>
              <a:spcBef>
                <a:spcPts val="0"/>
              </a:spcBef>
              <a:spcAft>
                <a:spcPts val="0"/>
              </a:spcAft>
              <a:buSzPts val="1400"/>
              <a:buNone/>
              <a:defRPr sz="6200">
                <a:solidFill>
                  <a:schemeClr val="dk1"/>
                </a:solidFill>
              </a:defRPr>
            </a:lvl9pPr>
          </a:lstStyle>
          <a:p>
            <a:endParaRPr/>
          </a:p>
        </p:txBody>
      </p:sp>
      <p:sp>
        <p:nvSpPr>
          <p:cNvPr id="186" name="Google Shape;186;g3a2a923eac0_0_176"/>
          <p:cNvSpPr txBox="1">
            <a:spLocks noGrp="1"/>
          </p:cNvSpPr>
          <p:nvPr>
            <p:ph type="title" idx="3"/>
          </p:nvPr>
        </p:nvSpPr>
        <p:spPr>
          <a:xfrm>
            <a:off x="5796575" y="507450"/>
            <a:ext cx="9895200" cy="7104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6200"/>
            </a:lvl1pPr>
            <a:lvl2pPr lvl="1" algn="l">
              <a:lnSpc>
                <a:spcPct val="90000"/>
              </a:lnSpc>
              <a:spcBef>
                <a:spcPts val="0"/>
              </a:spcBef>
              <a:spcAft>
                <a:spcPts val="0"/>
              </a:spcAft>
              <a:buSzPts val="1400"/>
              <a:buNone/>
              <a:defRPr sz="6200"/>
            </a:lvl2pPr>
            <a:lvl3pPr lvl="2" algn="l">
              <a:lnSpc>
                <a:spcPct val="90000"/>
              </a:lnSpc>
              <a:spcBef>
                <a:spcPts val="0"/>
              </a:spcBef>
              <a:spcAft>
                <a:spcPts val="0"/>
              </a:spcAft>
              <a:buSzPts val="1400"/>
              <a:buNone/>
              <a:defRPr sz="6200"/>
            </a:lvl3pPr>
            <a:lvl4pPr lvl="3" algn="l">
              <a:lnSpc>
                <a:spcPct val="90000"/>
              </a:lnSpc>
              <a:spcBef>
                <a:spcPts val="0"/>
              </a:spcBef>
              <a:spcAft>
                <a:spcPts val="0"/>
              </a:spcAft>
              <a:buSzPts val="1400"/>
              <a:buNone/>
              <a:defRPr sz="6200"/>
            </a:lvl4pPr>
            <a:lvl5pPr lvl="4" algn="l">
              <a:lnSpc>
                <a:spcPct val="90000"/>
              </a:lnSpc>
              <a:spcBef>
                <a:spcPts val="0"/>
              </a:spcBef>
              <a:spcAft>
                <a:spcPts val="0"/>
              </a:spcAft>
              <a:buSzPts val="1400"/>
              <a:buNone/>
              <a:defRPr sz="6200"/>
            </a:lvl5pPr>
            <a:lvl6pPr lvl="5" algn="l">
              <a:lnSpc>
                <a:spcPct val="90000"/>
              </a:lnSpc>
              <a:spcBef>
                <a:spcPts val="0"/>
              </a:spcBef>
              <a:spcAft>
                <a:spcPts val="0"/>
              </a:spcAft>
              <a:buSzPts val="1400"/>
              <a:buNone/>
              <a:defRPr sz="6200"/>
            </a:lvl6pPr>
            <a:lvl7pPr lvl="6" algn="l">
              <a:lnSpc>
                <a:spcPct val="90000"/>
              </a:lnSpc>
              <a:spcBef>
                <a:spcPts val="0"/>
              </a:spcBef>
              <a:spcAft>
                <a:spcPts val="0"/>
              </a:spcAft>
              <a:buSzPts val="1400"/>
              <a:buNone/>
              <a:defRPr sz="6200"/>
            </a:lvl7pPr>
            <a:lvl8pPr lvl="7" algn="l">
              <a:lnSpc>
                <a:spcPct val="90000"/>
              </a:lnSpc>
              <a:spcBef>
                <a:spcPts val="0"/>
              </a:spcBef>
              <a:spcAft>
                <a:spcPts val="0"/>
              </a:spcAft>
              <a:buSzPts val="1400"/>
              <a:buNone/>
              <a:defRPr sz="6200"/>
            </a:lvl8pPr>
            <a:lvl9pPr lvl="8" algn="l">
              <a:lnSpc>
                <a:spcPct val="90000"/>
              </a:lnSpc>
              <a:spcBef>
                <a:spcPts val="0"/>
              </a:spcBef>
              <a:spcAft>
                <a:spcPts val="0"/>
              </a:spcAft>
              <a:buSzPts val="1400"/>
              <a:buNone/>
              <a:defRPr sz="6200"/>
            </a:lvl9pPr>
          </a:lstStyle>
          <a:p>
            <a:endParaRPr/>
          </a:p>
        </p:txBody>
      </p:sp>
      <p:sp>
        <p:nvSpPr>
          <p:cNvPr id="187" name="Google Shape;187;g3a2a923eac0_0_176"/>
          <p:cNvSpPr txBox="1">
            <a:spLocks noGrp="1"/>
          </p:cNvSpPr>
          <p:nvPr>
            <p:ph type="subTitle" idx="4"/>
          </p:nvPr>
        </p:nvSpPr>
        <p:spPr>
          <a:xfrm>
            <a:off x="5712600" y="4290612"/>
            <a:ext cx="2613300" cy="5439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1000"/>
              <a:buFont typeface="DM Sans"/>
              <a:buNone/>
              <a:defRPr sz="1000">
                <a:latin typeface="DM Sans"/>
                <a:ea typeface="DM Sans"/>
                <a:cs typeface="DM Sans"/>
                <a:sym typeface="DM Sans"/>
              </a:defRPr>
            </a:lvl1pPr>
            <a:lvl2pPr lvl="1" algn="l">
              <a:lnSpc>
                <a:spcPct val="115000"/>
              </a:lnSpc>
              <a:spcBef>
                <a:spcPts val="0"/>
              </a:spcBef>
              <a:spcAft>
                <a:spcPts val="0"/>
              </a:spcAft>
              <a:buSzPts val="1400"/>
              <a:buFont typeface="DM Sans"/>
              <a:buNone/>
              <a:defRPr>
                <a:latin typeface="DM Sans"/>
                <a:ea typeface="DM Sans"/>
                <a:cs typeface="DM Sans"/>
                <a:sym typeface="DM Sans"/>
              </a:defRPr>
            </a:lvl2pPr>
            <a:lvl3pPr lvl="2" algn="l">
              <a:lnSpc>
                <a:spcPct val="115000"/>
              </a:lnSpc>
              <a:spcBef>
                <a:spcPts val="0"/>
              </a:spcBef>
              <a:spcAft>
                <a:spcPts val="0"/>
              </a:spcAft>
              <a:buSzPts val="1400"/>
              <a:buFont typeface="DM Sans"/>
              <a:buNone/>
              <a:defRPr>
                <a:latin typeface="DM Sans"/>
                <a:ea typeface="DM Sans"/>
                <a:cs typeface="DM Sans"/>
                <a:sym typeface="DM Sans"/>
              </a:defRPr>
            </a:lvl3pPr>
            <a:lvl4pPr lvl="3" algn="l">
              <a:lnSpc>
                <a:spcPct val="115000"/>
              </a:lnSpc>
              <a:spcBef>
                <a:spcPts val="0"/>
              </a:spcBef>
              <a:spcAft>
                <a:spcPts val="0"/>
              </a:spcAft>
              <a:buSzPts val="1400"/>
              <a:buFont typeface="DM Sans"/>
              <a:buNone/>
              <a:defRPr>
                <a:latin typeface="DM Sans"/>
                <a:ea typeface="DM Sans"/>
                <a:cs typeface="DM Sans"/>
                <a:sym typeface="DM Sans"/>
              </a:defRPr>
            </a:lvl4pPr>
            <a:lvl5pPr lvl="4" algn="l">
              <a:lnSpc>
                <a:spcPct val="115000"/>
              </a:lnSpc>
              <a:spcBef>
                <a:spcPts val="0"/>
              </a:spcBef>
              <a:spcAft>
                <a:spcPts val="0"/>
              </a:spcAft>
              <a:buSzPts val="1400"/>
              <a:buFont typeface="DM Sans"/>
              <a:buNone/>
              <a:defRPr>
                <a:latin typeface="DM Sans"/>
                <a:ea typeface="DM Sans"/>
                <a:cs typeface="DM Sans"/>
                <a:sym typeface="DM Sans"/>
              </a:defRPr>
            </a:lvl5pPr>
            <a:lvl6pPr lvl="5" algn="l">
              <a:lnSpc>
                <a:spcPct val="115000"/>
              </a:lnSpc>
              <a:spcBef>
                <a:spcPts val="0"/>
              </a:spcBef>
              <a:spcAft>
                <a:spcPts val="0"/>
              </a:spcAft>
              <a:buSzPts val="1400"/>
              <a:buFont typeface="DM Sans"/>
              <a:buNone/>
              <a:defRPr>
                <a:latin typeface="DM Sans"/>
                <a:ea typeface="DM Sans"/>
                <a:cs typeface="DM Sans"/>
                <a:sym typeface="DM Sans"/>
              </a:defRPr>
            </a:lvl6pPr>
            <a:lvl7pPr lvl="6" algn="l">
              <a:lnSpc>
                <a:spcPct val="115000"/>
              </a:lnSpc>
              <a:spcBef>
                <a:spcPts val="0"/>
              </a:spcBef>
              <a:spcAft>
                <a:spcPts val="0"/>
              </a:spcAft>
              <a:buSzPts val="1400"/>
              <a:buFont typeface="DM Sans"/>
              <a:buNone/>
              <a:defRPr>
                <a:latin typeface="DM Sans"/>
                <a:ea typeface="DM Sans"/>
                <a:cs typeface="DM Sans"/>
                <a:sym typeface="DM Sans"/>
              </a:defRPr>
            </a:lvl7pPr>
            <a:lvl8pPr lvl="7" algn="l">
              <a:lnSpc>
                <a:spcPct val="115000"/>
              </a:lnSpc>
              <a:spcBef>
                <a:spcPts val="0"/>
              </a:spcBef>
              <a:spcAft>
                <a:spcPts val="0"/>
              </a:spcAft>
              <a:buSzPts val="1400"/>
              <a:buFont typeface="DM Sans"/>
              <a:buNone/>
              <a:defRPr>
                <a:latin typeface="DM Sans"/>
                <a:ea typeface="DM Sans"/>
                <a:cs typeface="DM Sans"/>
                <a:sym typeface="DM Sans"/>
              </a:defRPr>
            </a:lvl8pPr>
            <a:lvl9pPr lvl="8" algn="l">
              <a:lnSpc>
                <a:spcPct val="115000"/>
              </a:lnSpc>
              <a:spcBef>
                <a:spcPts val="0"/>
              </a:spcBef>
              <a:spcAft>
                <a:spcPts val="0"/>
              </a:spcAft>
              <a:buSzPts val="1400"/>
              <a:buFont typeface="DM Sans"/>
              <a:buNone/>
              <a:defRPr>
                <a:latin typeface="DM Sans"/>
                <a:ea typeface="DM Sans"/>
                <a:cs typeface="DM Sans"/>
                <a:sym typeface="DM Sans"/>
              </a:defRPr>
            </a:lvl9pPr>
          </a:lstStyle>
          <a:p>
            <a:endParaRPr/>
          </a:p>
        </p:txBody>
      </p:sp>
      <p:sp>
        <p:nvSpPr>
          <p:cNvPr id="188" name="Google Shape;188;g3a2a923eac0_0_176"/>
          <p:cNvSpPr txBox="1">
            <a:spLocks noGrp="1"/>
          </p:cNvSpPr>
          <p:nvPr>
            <p:ph type="subTitle" idx="5"/>
          </p:nvPr>
        </p:nvSpPr>
        <p:spPr>
          <a:xfrm>
            <a:off x="5712600" y="3243901"/>
            <a:ext cx="2613300" cy="4323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Clr>
                <a:schemeClr val="dk1"/>
              </a:buClr>
              <a:buSzPts val="1000"/>
              <a:buFont typeface="DM Sans"/>
              <a:buNone/>
              <a:defRPr sz="10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2pPr>
            <a:lvl3pPr lvl="2"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3pPr>
            <a:lvl4pPr lvl="3"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4pPr>
            <a:lvl5pPr lvl="4"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5pPr>
            <a:lvl6pPr lvl="5"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6pPr>
            <a:lvl7pPr lvl="6"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7pPr>
            <a:lvl8pPr lvl="7"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8pPr>
            <a:lvl9pPr lvl="8"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9pPr>
          </a:lstStyle>
          <a:p>
            <a:endParaRPr/>
          </a:p>
        </p:txBody>
      </p:sp>
      <p:sp>
        <p:nvSpPr>
          <p:cNvPr id="189" name="Google Shape;189;g3a2a923eac0_0_176"/>
          <p:cNvSpPr txBox="1">
            <a:spLocks noGrp="1"/>
          </p:cNvSpPr>
          <p:nvPr>
            <p:ph type="subTitle" idx="6"/>
          </p:nvPr>
        </p:nvSpPr>
        <p:spPr>
          <a:xfrm>
            <a:off x="5712600" y="1318375"/>
            <a:ext cx="2613300" cy="483000"/>
          </a:xfrm>
          <a:prstGeom prst="rect">
            <a:avLst/>
          </a:prstGeom>
          <a:noFill/>
          <a:ln>
            <a:noFill/>
          </a:ln>
        </p:spPr>
        <p:txBody>
          <a:bodyPr spcFirstLastPara="1" wrap="square" lIns="0" tIns="0" rIns="0" bIns="0" anchor="b" anchorCtr="0">
            <a:noAutofit/>
          </a:bodyPr>
          <a:lstStyle>
            <a:lvl1pPr lvl="0" algn="l">
              <a:lnSpc>
                <a:spcPct val="115000"/>
              </a:lnSpc>
              <a:spcBef>
                <a:spcPts val="0"/>
              </a:spcBef>
              <a:spcAft>
                <a:spcPts val="0"/>
              </a:spcAft>
              <a:buSzPts val="1000"/>
              <a:buFont typeface="DM Sans"/>
              <a:buNone/>
              <a:defRPr sz="1000">
                <a:latin typeface="DM Sans"/>
                <a:ea typeface="DM Sans"/>
                <a:cs typeface="DM Sans"/>
                <a:sym typeface="DM Sans"/>
              </a:defRPr>
            </a:lvl1pPr>
            <a:lvl2pPr lvl="1" algn="l">
              <a:lnSpc>
                <a:spcPct val="115000"/>
              </a:lnSpc>
              <a:spcBef>
                <a:spcPts val="0"/>
              </a:spcBef>
              <a:spcAft>
                <a:spcPts val="0"/>
              </a:spcAft>
              <a:buSzPts val="1400"/>
              <a:buFont typeface="DM Sans"/>
              <a:buNone/>
              <a:defRPr>
                <a:latin typeface="DM Sans"/>
                <a:ea typeface="DM Sans"/>
                <a:cs typeface="DM Sans"/>
                <a:sym typeface="DM Sans"/>
              </a:defRPr>
            </a:lvl2pPr>
            <a:lvl3pPr lvl="2" algn="l">
              <a:lnSpc>
                <a:spcPct val="115000"/>
              </a:lnSpc>
              <a:spcBef>
                <a:spcPts val="0"/>
              </a:spcBef>
              <a:spcAft>
                <a:spcPts val="0"/>
              </a:spcAft>
              <a:buSzPts val="1400"/>
              <a:buFont typeface="DM Sans"/>
              <a:buNone/>
              <a:defRPr>
                <a:latin typeface="DM Sans"/>
                <a:ea typeface="DM Sans"/>
                <a:cs typeface="DM Sans"/>
                <a:sym typeface="DM Sans"/>
              </a:defRPr>
            </a:lvl3pPr>
            <a:lvl4pPr lvl="3" algn="l">
              <a:lnSpc>
                <a:spcPct val="115000"/>
              </a:lnSpc>
              <a:spcBef>
                <a:spcPts val="0"/>
              </a:spcBef>
              <a:spcAft>
                <a:spcPts val="0"/>
              </a:spcAft>
              <a:buSzPts val="1400"/>
              <a:buFont typeface="DM Sans"/>
              <a:buNone/>
              <a:defRPr>
                <a:latin typeface="DM Sans"/>
                <a:ea typeface="DM Sans"/>
                <a:cs typeface="DM Sans"/>
                <a:sym typeface="DM Sans"/>
              </a:defRPr>
            </a:lvl4pPr>
            <a:lvl5pPr lvl="4" algn="l">
              <a:lnSpc>
                <a:spcPct val="115000"/>
              </a:lnSpc>
              <a:spcBef>
                <a:spcPts val="0"/>
              </a:spcBef>
              <a:spcAft>
                <a:spcPts val="0"/>
              </a:spcAft>
              <a:buSzPts val="1400"/>
              <a:buFont typeface="DM Sans"/>
              <a:buNone/>
              <a:defRPr>
                <a:latin typeface="DM Sans"/>
                <a:ea typeface="DM Sans"/>
                <a:cs typeface="DM Sans"/>
                <a:sym typeface="DM Sans"/>
              </a:defRPr>
            </a:lvl5pPr>
            <a:lvl6pPr lvl="5" algn="l">
              <a:lnSpc>
                <a:spcPct val="115000"/>
              </a:lnSpc>
              <a:spcBef>
                <a:spcPts val="0"/>
              </a:spcBef>
              <a:spcAft>
                <a:spcPts val="0"/>
              </a:spcAft>
              <a:buSzPts val="1400"/>
              <a:buFont typeface="DM Sans"/>
              <a:buNone/>
              <a:defRPr>
                <a:latin typeface="DM Sans"/>
                <a:ea typeface="DM Sans"/>
                <a:cs typeface="DM Sans"/>
                <a:sym typeface="DM Sans"/>
              </a:defRPr>
            </a:lvl6pPr>
            <a:lvl7pPr lvl="6" algn="l">
              <a:lnSpc>
                <a:spcPct val="115000"/>
              </a:lnSpc>
              <a:spcBef>
                <a:spcPts val="0"/>
              </a:spcBef>
              <a:spcAft>
                <a:spcPts val="0"/>
              </a:spcAft>
              <a:buSzPts val="1400"/>
              <a:buFont typeface="DM Sans"/>
              <a:buNone/>
              <a:defRPr>
                <a:latin typeface="DM Sans"/>
                <a:ea typeface="DM Sans"/>
                <a:cs typeface="DM Sans"/>
                <a:sym typeface="DM Sans"/>
              </a:defRPr>
            </a:lvl7pPr>
            <a:lvl8pPr lvl="7" algn="l">
              <a:lnSpc>
                <a:spcPct val="115000"/>
              </a:lnSpc>
              <a:spcBef>
                <a:spcPts val="0"/>
              </a:spcBef>
              <a:spcAft>
                <a:spcPts val="0"/>
              </a:spcAft>
              <a:buSzPts val="1400"/>
              <a:buFont typeface="DM Sans"/>
              <a:buNone/>
              <a:defRPr>
                <a:latin typeface="DM Sans"/>
                <a:ea typeface="DM Sans"/>
                <a:cs typeface="DM Sans"/>
                <a:sym typeface="DM Sans"/>
              </a:defRPr>
            </a:lvl8pPr>
            <a:lvl9pPr lvl="8" algn="l">
              <a:lnSpc>
                <a:spcPct val="115000"/>
              </a:lnSpc>
              <a:spcBef>
                <a:spcPts val="0"/>
              </a:spcBef>
              <a:spcAft>
                <a:spcPts val="0"/>
              </a:spcAft>
              <a:buSzPts val="1400"/>
              <a:buFont typeface="DM Sans"/>
              <a:buNone/>
              <a:defRPr>
                <a:latin typeface="DM Sans"/>
                <a:ea typeface="DM Sans"/>
                <a:cs typeface="DM Sans"/>
                <a:sym typeface="DM Sans"/>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wo modules">
  <p:cSld name="CUSTOM_1_1_1">
    <p:spTree>
      <p:nvGrpSpPr>
        <p:cNvPr id="1" name="Shape 190"/>
        <p:cNvGrpSpPr/>
        <p:nvPr/>
      </p:nvGrpSpPr>
      <p:grpSpPr>
        <a:xfrm>
          <a:off x="0" y="0"/>
          <a:ext cx="0" cy="0"/>
          <a:chOff x="0" y="0"/>
          <a:chExt cx="0" cy="0"/>
        </a:xfrm>
      </p:grpSpPr>
      <p:sp>
        <p:nvSpPr>
          <p:cNvPr id="191" name="Google Shape;191;g3a2a923eac0_0_185"/>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192" name="Google Shape;192;g3a2a923eac0_0_185"/>
          <p:cNvSpPr txBox="1">
            <a:spLocks noGrp="1"/>
          </p:cNvSpPr>
          <p:nvPr>
            <p:ph type="subTitle" idx="2"/>
          </p:nvPr>
        </p:nvSpPr>
        <p:spPr>
          <a:xfrm>
            <a:off x="361975" y="732775"/>
            <a:ext cx="3860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193" name="Google Shape;193;g3a2a923eac0_0_185"/>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194" name="Google Shape;194;g3a2a923eac0_0_185"/>
          <p:cNvSpPr txBox="1">
            <a:spLocks noGrp="1"/>
          </p:cNvSpPr>
          <p:nvPr>
            <p:ph type="title"/>
          </p:nvPr>
        </p:nvSpPr>
        <p:spPr>
          <a:xfrm>
            <a:off x="361975" y="988557"/>
            <a:ext cx="50184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2200"/>
            </a:lvl1pPr>
            <a:lvl2pPr lvl="1" algn="l">
              <a:lnSpc>
                <a:spcPct val="90000"/>
              </a:lnSpc>
              <a:spcBef>
                <a:spcPts val="0"/>
              </a:spcBef>
              <a:spcAft>
                <a:spcPts val="0"/>
              </a:spcAft>
              <a:buSzPts val="1400"/>
              <a:buNone/>
              <a:defRPr sz="2200"/>
            </a:lvl2pPr>
            <a:lvl3pPr lvl="2" algn="l">
              <a:lnSpc>
                <a:spcPct val="90000"/>
              </a:lnSpc>
              <a:spcBef>
                <a:spcPts val="0"/>
              </a:spcBef>
              <a:spcAft>
                <a:spcPts val="0"/>
              </a:spcAft>
              <a:buSzPts val="1400"/>
              <a:buNone/>
              <a:defRPr sz="2200"/>
            </a:lvl3pPr>
            <a:lvl4pPr lvl="3" algn="l">
              <a:lnSpc>
                <a:spcPct val="90000"/>
              </a:lnSpc>
              <a:spcBef>
                <a:spcPts val="0"/>
              </a:spcBef>
              <a:spcAft>
                <a:spcPts val="0"/>
              </a:spcAft>
              <a:buSzPts val="1400"/>
              <a:buNone/>
              <a:defRPr sz="2200"/>
            </a:lvl4pPr>
            <a:lvl5pPr lvl="4" algn="l">
              <a:lnSpc>
                <a:spcPct val="90000"/>
              </a:lnSpc>
              <a:spcBef>
                <a:spcPts val="0"/>
              </a:spcBef>
              <a:spcAft>
                <a:spcPts val="0"/>
              </a:spcAft>
              <a:buSzPts val="1400"/>
              <a:buNone/>
              <a:defRPr sz="2200"/>
            </a:lvl5pPr>
            <a:lvl6pPr lvl="5" algn="l">
              <a:lnSpc>
                <a:spcPct val="90000"/>
              </a:lnSpc>
              <a:spcBef>
                <a:spcPts val="0"/>
              </a:spcBef>
              <a:spcAft>
                <a:spcPts val="0"/>
              </a:spcAft>
              <a:buSzPts val="1400"/>
              <a:buNone/>
              <a:defRPr sz="2200"/>
            </a:lvl6pPr>
            <a:lvl7pPr lvl="6" algn="l">
              <a:lnSpc>
                <a:spcPct val="90000"/>
              </a:lnSpc>
              <a:spcBef>
                <a:spcPts val="0"/>
              </a:spcBef>
              <a:spcAft>
                <a:spcPts val="0"/>
              </a:spcAft>
              <a:buSzPts val="1400"/>
              <a:buNone/>
              <a:defRPr sz="2200"/>
            </a:lvl7pPr>
            <a:lvl8pPr lvl="7" algn="l">
              <a:lnSpc>
                <a:spcPct val="90000"/>
              </a:lnSpc>
              <a:spcBef>
                <a:spcPts val="0"/>
              </a:spcBef>
              <a:spcAft>
                <a:spcPts val="0"/>
              </a:spcAft>
              <a:buSzPts val="1400"/>
              <a:buNone/>
              <a:defRPr sz="2200"/>
            </a:lvl8pPr>
            <a:lvl9pPr lvl="8" algn="l">
              <a:lnSpc>
                <a:spcPct val="90000"/>
              </a:lnSpc>
              <a:spcBef>
                <a:spcPts val="0"/>
              </a:spcBef>
              <a:spcAft>
                <a:spcPts val="0"/>
              </a:spcAft>
              <a:buSzPts val="1400"/>
              <a:buNone/>
              <a:defRPr sz="2200"/>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tatement with image - Alt 1">
  <p:cSld name="CUSTOM_2">
    <p:spTree>
      <p:nvGrpSpPr>
        <p:cNvPr id="1" name="Shape 195"/>
        <p:cNvGrpSpPr/>
        <p:nvPr/>
      </p:nvGrpSpPr>
      <p:grpSpPr>
        <a:xfrm>
          <a:off x="0" y="0"/>
          <a:ext cx="0" cy="0"/>
          <a:chOff x="0" y="0"/>
          <a:chExt cx="0" cy="0"/>
        </a:xfrm>
      </p:grpSpPr>
      <p:sp>
        <p:nvSpPr>
          <p:cNvPr id="196" name="Google Shape;196;g3a2a923eac0_0_190"/>
          <p:cNvSpPr>
            <a:spLocks noGrp="1"/>
          </p:cNvSpPr>
          <p:nvPr>
            <p:ph type="pic" idx="2"/>
          </p:nvPr>
        </p:nvSpPr>
        <p:spPr>
          <a:xfrm>
            <a:off x="6289075" y="1793300"/>
            <a:ext cx="2853300" cy="3350400"/>
          </a:xfrm>
          <a:prstGeom prst="rect">
            <a:avLst/>
          </a:prstGeom>
          <a:noFill/>
          <a:ln>
            <a:noFill/>
          </a:ln>
        </p:spPr>
      </p:sp>
      <p:sp>
        <p:nvSpPr>
          <p:cNvPr id="197" name="Google Shape;197;g3a2a923eac0_0_190"/>
          <p:cNvSpPr/>
          <p:nvPr/>
        </p:nvSpPr>
        <p:spPr>
          <a:xfrm>
            <a:off x="6289085" y="0"/>
            <a:ext cx="2853300" cy="17931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accent1"/>
              </a:solidFill>
              <a:latin typeface="DM Sans"/>
              <a:ea typeface="DM Sans"/>
              <a:cs typeface="DM Sans"/>
              <a:sym typeface="DM Sans"/>
            </a:endParaRPr>
          </a:p>
        </p:txBody>
      </p:sp>
      <p:sp>
        <p:nvSpPr>
          <p:cNvPr id="198" name="Google Shape;198;g3a2a923eac0_0_190"/>
          <p:cNvSpPr txBox="1">
            <a:spLocks noGrp="1"/>
          </p:cNvSpPr>
          <p:nvPr>
            <p:ph type="title"/>
          </p:nvPr>
        </p:nvSpPr>
        <p:spPr>
          <a:xfrm>
            <a:off x="361975" y="988550"/>
            <a:ext cx="5356800" cy="2255400"/>
          </a:xfrm>
          <a:prstGeom prst="rect">
            <a:avLst/>
          </a:prstGeom>
          <a:noFill/>
          <a:ln>
            <a:noFill/>
          </a:ln>
        </p:spPr>
        <p:txBody>
          <a:bodyPr spcFirstLastPara="1" wrap="square" lIns="0" tIns="0" rIns="0" bIns="0" anchor="t" anchorCtr="0">
            <a:noAutofit/>
          </a:bodyPr>
          <a:lstStyle>
            <a:lvl1pPr lvl="0" algn="l">
              <a:lnSpc>
                <a:spcPct val="100000"/>
              </a:lnSpc>
              <a:spcBef>
                <a:spcPts val="0"/>
              </a:spcBef>
              <a:spcAft>
                <a:spcPts val="0"/>
              </a:spcAft>
              <a:buSzPts val="3000"/>
              <a:buNone/>
              <a:defRPr sz="2200"/>
            </a:lvl1pPr>
            <a:lvl2pPr lvl="1" algn="l">
              <a:lnSpc>
                <a:spcPct val="100000"/>
              </a:lnSpc>
              <a:spcBef>
                <a:spcPts val="0"/>
              </a:spcBef>
              <a:spcAft>
                <a:spcPts val="0"/>
              </a:spcAft>
              <a:buSzPts val="1400"/>
              <a:buNone/>
              <a:defRPr sz="2200"/>
            </a:lvl2pPr>
            <a:lvl3pPr lvl="2" algn="l">
              <a:lnSpc>
                <a:spcPct val="100000"/>
              </a:lnSpc>
              <a:spcBef>
                <a:spcPts val="0"/>
              </a:spcBef>
              <a:spcAft>
                <a:spcPts val="0"/>
              </a:spcAft>
              <a:buSzPts val="1400"/>
              <a:buNone/>
              <a:defRPr sz="2200"/>
            </a:lvl3pPr>
            <a:lvl4pPr lvl="3" algn="l">
              <a:lnSpc>
                <a:spcPct val="100000"/>
              </a:lnSpc>
              <a:spcBef>
                <a:spcPts val="0"/>
              </a:spcBef>
              <a:spcAft>
                <a:spcPts val="0"/>
              </a:spcAft>
              <a:buSzPts val="1400"/>
              <a:buNone/>
              <a:defRPr sz="2200"/>
            </a:lvl4pPr>
            <a:lvl5pPr lvl="4" algn="l">
              <a:lnSpc>
                <a:spcPct val="100000"/>
              </a:lnSpc>
              <a:spcBef>
                <a:spcPts val="0"/>
              </a:spcBef>
              <a:spcAft>
                <a:spcPts val="0"/>
              </a:spcAft>
              <a:buSzPts val="1400"/>
              <a:buNone/>
              <a:defRPr sz="2200"/>
            </a:lvl5pPr>
            <a:lvl6pPr lvl="5" algn="l">
              <a:lnSpc>
                <a:spcPct val="100000"/>
              </a:lnSpc>
              <a:spcBef>
                <a:spcPts val="0"/>
              </a:spcBef>
              <a:spcAft>
                <a:spcPts val="0"/>
              </a:spcAft>
              <a:buSzPts val="1400"/>
              <a:buNone/>
              <a:defRPr sz="2200"/>
            </a:lvl6pPr>
            <a:lvl7pPr lvl="6" algn="l">
              <a:lnSpc>
                <a:spcPct val="100000"/>
              </a:lnSpc>
              <a:spcBef>
                <a:spcPts val="0"/>
              </a:spcBef>
              <a:spcAft>
                <a:spcPts val="0"/>
              </a:spcAft>
              <a:buSzPts val="1400"/>
              <a:buNone/>
              <a:defRPr sz="2200"/>
            </a:lvl7pPr>
            <a:lvl8pPr lvl="7" algn="l">
              <a:lnSpc>
                <a:spcPct val="100000"/>
              </a:lnSpc>
              <a:spcBef>
                <a:spcPts val="0"/>
              </a:spcBef>
              <a:spcAft>
                <a:spcPts val="0"/>
              </a:spcAft>
              <a:buSzPts val="1400"/>
              <a:buNone/>
              <a:defRPr sz="2200"/>
            </a:lvl8pPr>
            <a:lvl9pPr lvl="8" algn="l">
              <a:lnSpc>
                <a:spcPct val="100000"/>
              </a:lnSpc>
              <a:spcBef>
                <a:spcPts val="0"/>
              </a:spcBef>
              <a:spcAft>
                <a:spcPts val="0"/>
              </a:spcAft>
              <a:buSzPts val="1400"/>
              <a:buNone/>
              <a:defRPr sz="2200"/>
            </a:lvl9pPr>
          </a:lstStyle>
          <a:p>
            <a:endParaRPr/>
          </a:p>
        </p:txBody>
      </p:sp>
      <p:sp>
        <p:nvSpPr>
          <p:cNvPr id="199" name="Google Shape;199;g3a2a923eac0_0_190"/>
          <p:cNvSpPr txBox="1">
            <a:spLocks noGrp="1"/>
          </p:cNvSpPr>
          <p:nvPr>
            <p:ph type="body" idx="1"/>
          </p:nvPr>
        </p:nvSpPr>
        <p:spPr>
          <a:xfrm>
            <a:off x="361975" y="3541582"/>
            <a:ext cx="3777000" cy="1044300"/>
          </a:xfrm>
          <a:prstGeom prst="rect">
            <a:avLst/>
          </a:prstGeom>
          <a:noFill/>
          <a:ln>
            <a:noFill/>
          </a:ln>
        </p:spPr>
        <p:txBody>
          <a:bodyPr spcFirstLastPara="1" wrap="square" lIns="0" tIns="0" rIns="0" bIns="0" anchor="b" anchorCtr="0">
            <a:noAutofit/>
          </a:bodyPr>
          <a:lstStyle>
            <a:lvl1pPr marL="457200" lvl="0"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200" name="Google Shape;200;g3a2a923eac0_0_190"/>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01" name="Google Shape;201;g3a2a923eac0_0_190"/>
          <p:cNvSpPr txBox="1">
            <a:spLocks noGrp="1"/>
          </p:cNvSpPr>
          <p:nvPr>
            <p:ph type="subTitle" idx="3"/>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tatement with image - Alt 2">
  <p:cSld name="CUSTOM_2_1">
    <p:spTree>
      <p:nvGrpSpPr>
        <p:cNvPr id="1" name="Shape 202"/>
        <p:cNvGrpSpPr/>
        <p:nvPr/>
      </p:nvGrpSpPr>
      <p:grpSpPr>
        <a:xfrm>
          <a:off x="0" y="0"/>
          <a:ext cx="0" cy="0"/>
          <a:chOff x="0" y="0"/>
          <a:chExt cx="0" cy="0"/>
        </a:xfrm>
      </p:grpSpPr>
      <p:sp>
        <p:nvSpPr>
          <p:cNvPr id="203" name="Google Shape;203;g3a2a923eac0_0_197"/>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04" name="Google Shape;204;g3a2a923eac0_0_197"/>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205" name="Google Shape;205;g3a2a923eac0_0_197"/>
          <p:cNvSpPr txBox="1">
            <a:spLocks noGrp="1"/>
          </p:cNvSpPr>
          <p:nvPr>
            <p:ph type="body" idx="2"/>
          </p:nvPr>
        </p:nvSpPr>
        <p:spPr>
          <a:xfrm>
            <a:off x="1957800" y="4195275"/>
            <a:ext cx="5228400" cy="390600"/>
          </a:xfrm>
          <a:prstGeom prst="rect">
            <a:avLst/>
          </a:prstGeom>
          <a:noFill/>
          <a:ln>
            <a:noFill/>
          </a:ln>
        </p:spPr>
        <p:txBody>
          <a:bodyPr spcFirstLastPara="1" wrap="square" lIns="0" tIns="0" rIns="0" bIns="0" anchor="b" anchorCtr="0">
            <a:noAutofit/>
          </a:bodyPr>
          <a:lstStyle>
            <a:lvl1pPr marL="457200" lvl="0" indent="-292100" algn="ctr">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ctr">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ctr">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ctr">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ctr">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ctr">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ctr">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ctr">
              <a:lnSpc>
                <a:spcPct val="115000"/>
              </a:lnSpc>
              <a:spcBef>
                <a:spcPts val="80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ctr">
              <a:lnSpc>
                <a:spcPct val="115000"/>
              </a:lnSpc>
              <a:spcBef>
                <a:spcPts val="800"/>
              </a:spcBef>
              <a:spcAft>
                <a:spcPts val="80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206" name="Google Shape;206;g3a2a923eac0_0_197"/>
          <p:cNvSpPr txBox="1">
            <a:spLocks noGrp="1"/>
          </p:cNvSpPr>
          <p:nvPr>
            <p:ph type="subTitle" idx="3"/>
          </p:nvPr>
        </p:nvSpPr>
        <p:spPr>
          <a:xfrm>
            <a:off x="2490450" y="732775"/>
            <a:ext cx="4163100" cy="138600"/>
          </a:xfrm>
          <a:prstGeom prst="rect">
            <a:avLst/>
          </a:prstGeom>
          <a:noFill/>
          <a:ln>
            <a:noFill/>
          </a:ln>
        </p:spPr>
        <p:txBody>
          <a:bodyPr spcFirstLastPara="1" wrap="square" lIns="0" tIns="0" rIns="0" bIns="0" anchor="b" anchorCtr="0">
            <a:spAutoFit/>
          </a:bodyPr>
          <a:lstStyle>
            <a:lvl1pPr lvl="0" algn="ctr">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2pPr>
            <a:lvl3pPr lvl="2"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3pPr>
            <a:lvl4pPr lvl="3"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4pPr>
            <a:lvl5pPr lvl="4"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5pPr>
            <a:lvl6pPr lvl="5"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6pPr>
            <a:lvl7pPr lvl="6"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7pPr>
            <a:lvl8pPr lvl="7"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8pPr>
            <a:lvl9pPr lvl="8"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9pPr>
          </a:lstStyle>
          <a:p>
            <a:endParaRPr/>
          </a:p>
        </p:txBody>
      </p:sp>
      <p:sp>
        <p:nvSpPr>
          <p:cNvPr id="207" name="Google Shape;207;g3a2a923eac0_0_197"/>
          <p:cNvSpPr txBox="1">
            <a:spLocks noGrp="1"/>
          </p:cNvSpPr>
          <p:nvPr>
            <p:ph type="title"/>
          </p:nvPr>
        </p:nvSpPr>
        <p:spPr>
          <a:xfrm>
            <a:off x="719400" y="988550"/>
            <a:ext cx="7705200" cy="587700"/>
          </a:xfrm>
          <a:prstGeom prst="rect">
            <a:avLst/>
          </a:prstGeom>
          <a:noFill/>
          <a:ln>
            <a:noFill/>
          </a:ln>
        </p:spPr>
        <p:txBody>
          <a:bodyPr spcFirstLastPara="1" wrap="square" lIns="0" tIns="0" rIns="0" bIns="0" anchor="t" anchorCtr="0">
            <a:spAutoFit/>
          </a:bodyPr>
          <a:lstStyle>
            <a:lvl1pPr lvl="0" algn="ctr">
              <a:lnSpc>
                <a:spcPct val="90000"/>
              </a:lnSpc>
              <a:spcBef>
                <a:spcPts val="0"/>
              </a:spcBef>
              <a:spcAft>
                <a:spcPts val="0"/>
              </a:spcAft>
              <a:buSzPts val="3000"/>
              <a:buNone/>
              <a:defRPr sz="2200"/>
            </a:lvl1pPr>
            <a:lvl2pPr lvl="1" algn="ctr">
              <a:lnSpc>
                <a:spcPct val="90000"/>
              </a:lnSpc>
              <a:spcBef>
                <a:spcPts val="0"/>
              </a:spcBef>
              <a:spcAft>
                <a:spcPts val="0"/>
              </a:spcAft>
              <a:buSzPts val="1400"/>
              <a:buNone/>
              <a:defRPr sz="2200"/>
            </a:lvl2pPr>
            <a:lvl3pPr lvl="2" algn="ctr">
              <a:lnSpc>
                <a:spcPct val="90000"/>
              </a:lnSpc>
              <a:spcBef>
                <a:spcPts val="0"/>
              </a:spcBef>
              <a:spcAft>
                <a:spcPts val="0"/>
              </a:spcAft>
              <a:buSzPts val="1400"/>
              <a:buNone/>
              <a:defRPr sz="2200"/>
            </a:lvl3pPr>
            <a:lvl4pPr lvl="3" algn="ctr">
              <a:lnSpc>
                <a:spcPct val="90000"/>
              </a:lnSpc>
              <a:spcBef>
                <a:spcPts val="0"/>
              </a:spcBef>
              <a:spcAft>
                <a:spcPts val="0"/>
              </a:spcAft>
              <a:buSzPts val="1400"/>
              <a:buNone/>
              <a:defRPr sz="2200"/>
            </a:lvl4pPr>
            <a:lvl5pPr lvl="4" algn="ctr">
              <a:lnSpc>
                <a:spcPct val="90000"/>
              </a:lnSpc>
              <a:spcBef>
                <a:spcPts val="0"/>
              </a:spcBef>
              <a:spcAft>
                <a:spcPts val="0"/>
              </a:spcAft>
              <a:buSzPts val="1400"/>
              <a:buNone/>
              <a:defRPr sz="2200"/>
            </a:lvl5pPr>
            <a:lvl6pPr lvl="5" algn="ctr">
              <a:lnSpc>
                <a:spcPct val="90000"/>
              </a:lnSpc>
              <a:spcBef>
                <a:spcPts val="0"/>
              </a:spcBef>
              <a:spcAft>
                <a:spcPts val="0"/>
              </a:spcAft>
              <a:buSzPts val="1400"/>
              <a:buNone/>
              <a:defRPr sz="2200"/>
            </a:lvl6pPr>
            <a:lvl7pPr lvl="6" algn="ctr">
              <a:lnSpc>
                <a:spcPct val="90000"/>
              </a:lnSpc>
              <a:spcBef>
                <a:spcPts val="0"/>
              </a:spcBef>
              <a:spcAft>
                <a:spcPts val="0"/>
              </a:spcAft>
              <a:buSzPts val="1400"/>
              <a:buNone/>
              <a:defRPr sz="2200"/>
            </a:lvl7pPr>
            <a:lvl8pPr lvl="7" algn="ctr">
              <a:lnSpc>
                <a:spcPct val="90000"/>
              </a:lnSpc>
              <a:spcBef>
                <a:spcPts val="0"/>
              </a:spcBef>
              <a:spcAft>
                <a:spcPts val="0"/>
              </a:spcAft>
              <a:buSzPts val="1400"/>
              <a:buNone/>
              <a:defRPr sz="2200"/>
            </a:lvl8pPr>
            <a:lvl9pPr lvl="8" algn="ctr">
              <a:lnSpc>
                <a:spcPct val="90000"/>
              </a:lnSpc>
              <a:spcBef>
                <a:spcPts val="0"/>
              </a:spcBef>
              <a:spcAft>
                <a:spcPts val="0"/>
              </a:spcAft>
              <a:buSzPts val="1400"/>
              <a:buNone/>
              <a:defRPr sz="2200"/>
            </a:lvl9pPr>
          </a:lstStyle>
          <a:p>
            <a:endParaRPr/>
          </a:p>
        </p:txBody>
      </p:sp>
      <p:sp>
        <p:nvSpPr>
          <p:cNvPr id="208" name="Google Shape;208;g3a2a923eac0_0_197"/>
          <p:cNvSpPr>
            <a:spLocks noGrp="1"/>
          </p:cNvSpPr>
          <p:nvPr>
            <p:ph type="pic" idx="4"/>
          </p:nvPr>
        </p:nvSpPr>
        <p:spPr>
          <a:xfrm>
            <a:off x="3982589" y="2427948"/>
            <a:ext cx="1179600" cy="1417200"/>
          </a:xfrm>
          <a:prstGeom prst="rect">
            <a:avLst/>
          </a:prstGeom>
          <a:noFill/>
          <a:ln>
            <a:noFill/>
          </a:ln>
        </p:spPr>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tatement with image - Alt 3">
  <p:cSld name="CUSTOM_2_1_2">
    <p:bg>
      <p:bgPr>
        <a:solidFill>
          <a:schemeClr val="accent1"/>
        </a:solidFill>
        <a:effectLst/>
      </p:bgPr>
    </p:bg>
    <p:spTree>
      <p:nvGrpSpPr>
        <p:cNvPr id="1" name="Shape 209"/>
        <p:cNvGrpSpPr/>
        <p:nvPr/>
      </p:nvGrpSpPr>
      <p:grpSpPr>
        <a:xfrm>
          <a:off x="0" y="0"/>
          <a:ext cx="0" cy="0"/>
          <a:chOff x="0" y="0"/>
          <a:chExt cx="0" cy="0"/>
        </a:xfrm>
      </p:grpSpPr>
      <p:sp>
        <p:nvSpPr>
          <p:cNvPr id="210" name="Google Shape;210;g3a2a923eac0_0_204"/>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11" name="Google Shape;211;g3a2a923eac0_0_204"/>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212" name="Google Shape;212;g3a2a923eac0_0_204"/>
          <p:cNvSpPr txBox="1">
            <a:spLocks noGrp="1"/>
          </p:cNvSpPr>
          <p:nvPr>
            <p:ph type="subTitle" idx="2"/>
          </p:nvPr>
        </p:nvSpPr>
        <p:spPr>
          <a:xfrm>
            <a:off x="3154650" y="1051772"/>
            <a:ext cx="4163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SzPts val="1000"/>
              <a:buFont typeface="DM Sans"/>
              <a:buNone/>
              <a:defRPr sz="1000">
                <a:latin typeface="DM Sans"/>
                <a:ea typeface="DM Sans"/>
                <a:cs typeface="DM Sans"/>
                <a:sym typeface="DM Sans"/>
              </a:defRPr>
            </a:lvl1pPr>
            <a:lvl2pPr lvl="1" algn="l">
              <a:lnSpc>
                <a:spcPct val="115000"/>
              </a:lnSpc>
              <a:spcBef>
                <a:spcPts val="0"/>
              </a:spcBef>
              <a:spcAft>
                <a:spcPts val="0"/>
              </a:spcAft>
              <a:buSzPts val="1400"/>
              <a:buFont typeface="DM Sans"/>
              <a:buNone/>
              <a:defRPr>
                <a:latin typeface="DM Sans"/>
                <a:ea typeface="DM Sans"/>
                <a:cs typeface="DM Sans"/>
                <a:sym typeface="DM Sans"/>
              </a:defRPr>
            </a:lvl2pPr>
            <a:lvl3pPr lvl="2" algn="l">
              <a:lnSpc>
                <a:spcPct val="115000"/>
              </a:lnSpc>
              <a:spcBef>
                <a:spcPts val="0"/>
              </a:spcBef>
              <a:spcAft>
                <a:spcPts val="0"/>
              </a:spcAft>
              <a:buSzPts val="1400"/>
              <a:buFont typeface="DM Sans"/>
              <a:buNone/>
              <a:defRPr>
                <a:latin typeface="DM Sans"/>
                <a:ea typeface="DM Sans"/>
                <a:cs typeface="DM Sans"/>
                <a:sym typeface="DM Sans"/>
              </a:defRPr>
            </a:lvl3pPr>
            <a:lvl4pPr lvl="3" algn="l">
              <a:lnSpc>
                <a:spcPct val="115000"/>
              </a:lnSpc>
              <a:spcBef>
                <a:spcPts val="0"/>
              </a:spcBef>
              <a:spcAft>
                <a:spcPts val="0"/>
              </a:spcAft>
              <a:buSzPts val="1400"/>
              <a:buFont typeface="DM Sans"/>
              <a:buNone/>
              <a:defRPr>
                <a:latin typeface="DM Sans"/>
                <a:ea typeface="DM Sans"/>
                <a:cs typeface="DM Sans"/>
                <a:sym typeface="DM Sans"/>
              </a:defRPr>
            </a:lvl4pPr>
            <a:lvl5pPr lvl="4" algn="l">
              <a:lnSpc>
                <a:spcPct val="115000"/>
              </a:lnSpc>
              <a:spcBef>
                <a:spcPts val="0"/>
              </a:spcBef>
              <a:spcAft>
                <a:spcPts val="0"/>
              </a:spcAft>
              <a:buSzPts val="1400"/>
              <a:buFont typeface="DM Sans"/>
              <a:buNone/>
              <a:defRPr>
                <a:latin typeface="DM Sans"/>
                <a:ea typeface="DM Sans"/>
                <a:cs typeface="DM Sans"/>
                <a:sym typeface="DM Sans"/>
              </a:defRPr>
            </a:lvl5pPr>
            <a:lvl6pPr lvl="5" algn="l">
              <a:lnSpc>
                <a:spcPct val="115000"/>
              </a:lnSpc>
              <a:spcBef>
                <a:spcPts val="0"/>
              </a:spcBef>
              <a:spcAft>
                <a:spcPts val="0"/>
              </a:spcAft>
              <a:buSzPts val="1400"/>
              <a:buFont typeface="DM Sans"/>
              <a:buNone/>
              <a:defRPr>
                <a:latin typeface="DM Sans"/>
                <a:ea typeface="DM Sans"/>
                <a:cs typeface="DM Sans"/>
                <a:sym typeface="DM Sans"/>
              </a:defRPr>
            </a:lvl6pPr>
            <a:lvl7pPr lvl="6" algn="l">
              <a:lnSpc>
                <a:spcPct val="115000"/>
              </a:lnSpc>
              <a:spcBef>
                <a:spcPts val="0"/>
              </a:spcBef>
              <a:spcAft>
                <a:spcPts val="0"/>
              </a:spcAft>
              <a:buSzPts val="1400"/>
              <a:buFont typeface="DM Sans"/>
              <a:buNone/>
              <a:defRPr>
                <a:latin typeface="DM Sans"/>
                <a:ea typeface="DM Sans"/>
                <a:cs typeface="DM Sans"/>
                <a:sym typeface="DM Sans"/>
              </a:defRPr>
            </a:lvl7pPr>
            <a:lvl8pPr lvl="7" algn="l">
              <a:lnSpc>
                <a:spcPct val="115000"/>
              </a:lnSpc>
              <a:spcBef>
                <a:spcPts val="0"/>
              </a:spcBef>
              <a:spcAft>
                <a:spcPts val="0"/>
              </a:spcAft>
              <a:buSzPts val="1400"/>
              <a:buFont typeface="DM Sans"/>
              <a:buNone/>
              <a:defRPr>
                <a:latin typeface="DM Sans"/>
                <a:ea typeface="DM Sans"/>
                <a:cs typeface="DM Sans"/>
                <a:sym typeface="DM Sans"/>
              </a:defRPr>
            </a:lvl8pPr>
            <a:lvl9pPr lvl="8" algn="l">
              <a:lnSpc>
                <a:spcPct val="115000"/>
              </a:lnSpc>
              <a:spcBef>
                <a:spcPts val="0"/>
              </a:spcBef>
              <a:spcAft>
                <a:spcPts val="0"/>
              </a:spcAft>
              <a:buSzPts val="1400"/>
              <a:buFont typeface="DM Sans"/>
              <a:buNone/>
              <a:defRPr>
                <a:latin typeface="DM Sans"/>
                <a:ea typeface="DM Sans"/>
                <a:cs typeface="DM Sans"/>
                <a:sym typeface="DM Sans"/>
              </a:defRPr>
            </a:lvl9pPr>
          </a:lstStyle>
          <a:p>
            <a:endParaRPr/>
          </a:p>
        </p:txBody>
      </p:sp>
      <p:sp>
        <p:nvSpPr>
          <p:cNvPr id="213" name="Google Shape;213;g3a2a923eac0_0_204"/>
          <p:cNvSpPr txBox="1">
            <a:spLocks noGrp="1"/>
          </p:cNvSpPr>
          <p:nvPr>
            <p:ph type="title"/>
          </p:nvPr>
        </p:nvSpPr>
        <p:spPr>
          <a:xfrm>
            <a:off x="3154650" y="1801500"/>
            <a:ext cx="5622000" cy="28320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3000"/>
              <a:buNone/>
              <a:defRPr sz="2800"/>
            </a:lvl1pPr>
            <a:lvl2pPr lvl="1" algn="l">
              <a:lnSpc>
                <a:spcPct val="90000"/>
              </a:lnSpc>
              <a:spcBef>
                <a:spcPts val="0"/>
              </a:spcBef>
              <a:spcAft>
                <a:spcPts val="0"/>
              </a:spcAft>
              <a:buSzPts val="1400"/>
              <a:buNone/>
              <a:defRPr sz="2800"/>
            </a:lvl2pPr>
            <a:lvl3pPr lvl="2" algn="l">
              <a:lnSpc>
                <a:spcPct val="90000"/>
              </a:lnSpc>
              <a:spcBef>
                <a:spcPts val="0"/>
              </a:spcBef>
              <a:spcAft>
                <a:spcPts val="0"/>
              </a:spcAft>
              <a:buSzPts val="1400"/>
              <a:buNone/>
              <a:defRPr sz="2800"/>
            </a:lvl3pPr>
            <a:lvl4pPr lvl="3" algn="l">
              <a:lnSpc>
                <a:spcPct val="90000"/>
              </a:lnSpc>
              <a:spcBef>
                <a:spcPts val="0"/>
              </a:spcBef>
              <a:spcAft>
                <a:spcPts val="0"/>
              </a:spcAft>
              <a:buSzPts val="1400"/>
              <a:buNone/>
              <a:defRPr sz="2800"/>
            </a:lvl4pPr>
            <a:lvl5pPr lvl="4" algn="l">
              <a:lnSpc>
                <a:spcPct val="90000"/>
              </a:lnSpc>
              <a:spcBef>
                <a:spcPts val="0"/>
              </a:spcBef>
              <a:spcAft>
                <a:spcPts val="0"/>
              </a:spcAft>
              <a:buSzPts val="1400"/>
              <a:buNone/>
              <a:defRPr sz="2800"/>
            </a:lvl5pPr>
            <a:lvl6pPr lvl="5" algn="l">
              <a:lnSpc>
                <a:spcPct val="90000"/>
              </a:lnSpc>
              <a:spcBef>
                <a:spcPts val="0"/>
              </a:spcBef>
              <a:spcAft>
                <a:spcPts val="0"/>
              </a:spcAft>
              <a:buSzPts val="1400"/>
              <a:buNone/>
              <a:defRPr sz="2800"/>
            </a:lvl6pPr>
            <a:lvl7pPr lvl="6" algn="l">
              <a:lnSpc>
                <a:spcPct val="90000"/>
              </a:lnSpc>
              <a:spcBef>
                <a:spcPts val="0"/>
              </a:spcBef>
              <a:spcAft>
                <a:spcPts val="0"/>
              </a:spcAft>
              <a:buSzPts val="1400"/>
              <a:buNone/>
              <a:defRPr sz="2800"/>
            </a:lvl7pPr>
            <a:lvl8pPr lvl="7" algn="l">
              <a:lnSpc>
                <a:spcPct val="90000"/>
              </a:lnSpc>
              <a:spcBef>
                <a:spcPts val="0"/>
              </a:spcBef>
              <a:spcAft>
                <a:spcPts val="0"/>
              </a:spcAft>
              <a:buSzPts val="1400"/>
              <a:buNone/>
              <a:defRPr sz="2800"/>
            </a:lvl8pPr>
            <a:lvl9pPr lvl="8" algn="l">
              <a:lnSpc>
                <a:spcPct val="90000"/>
              </a:lnSpc>
              <a:spcBef>
                <a:spcPts val="0"/>
              </a:spcBef>
              <a:spcAft>
                <a:spcPts val="0"/>
              </a:spcAft>
              <a:buSzPts val="1400"/>
              <a:buNone/>
              <a:defRPr sz="2800"/>
            </a:lvl9pPr>
          </a:lstStyle>
          <a:p>
            <a:endParaRPr/>
          </a:p>
        </p:txBody>
      </p:sp>
      <p:sp>
        <p:nvSpPr>
          <p:cNvPr id="214" name="Google Shape;214;g3a2a923eac0_0_204"/>
          <p:cNvSpPr>
            <a:spLocks noGrp="1"/>
          </p:cNvSpPr>
          <p:nvPr>
            <p:ph type="pic" idx="3"/>
          </p:nvPr>
        </p:nvSpPr>
        <p:spPr>
          <a:xfrm>
            <a:off x="361975" y="1066100"/>
            <a:ext cx="1967700" cy="1311600"/>
          </a:xfrm>
          <a:prstGeom prst="rect">
            <a:avLst/>
          </a:prstGeom>
          <a:noFill/>
          <a:ln>
            <a:noFill/>
          </a:ln>
        </p:spPr>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ustom section header">
  <p:cSld name="CUSTOM_2_1_2_1_2">
    <p:bg>
      <p:bgPr>
        <a:solidFill>
          <a:schemeClr val="lt1"/>
        </a:solidFill>
        <a:effectLst/>
      </p:bgPr>
    </p:bg>
    <p:spTree>
      <p:nvGrpSpPr>
        <p:cNvPr id="1" name="Shape 215"/>
        <p:cNvGrpSpPr/>
        <p:nvPr/>
      </p:nvGrpSpPr>
      <p:grpSpPr>
        <a:xfrm>
          <a:off x="0" y="0"/>
          <a:ext cx="0" cy="0"/>
          <a:chOff x="0" y="0"/>
          <a:chExt cx="0" cy="0"/>
        </a:xfrm>
      </p:grpSpPr>
      <p:sp>
        <p:nvSpPr>
          <p:cNvPr id="216" name="Google Shape;216;g3a2a923eac0_0_210"/>
          <p:cNvSpPr>
            <a:spLocks noGrp="1"/>
          </p:cNvSpPr>
          <p:nvPr>
            <p:ph type="pic" idx="2"/>
          </p:nvPr>
        </p:nvSpPr>
        <p:spPr>
          <a:xfrm>
            <a:off x="361975" y="781775"/>
            <a:ext cx="2872800" cy="3783300"/>
          </a:xfrm>
          <a:prstGeom prst="rect">
            <a:avLst/>
          </a:prstGeom>
          <a:noFill/>
          <a:ln>
            <a:noFill/>
          </a:ln>
        </p:spPr>
      </p:sp>
      <p:sp>
        <p:nvSpPr>
          <p:cNvPr id="217" name="Google Shape;217;g3a2a923eac0_0_210"/>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18" name="Google Shape;218;g3a2a923eac0_0_210"/>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219" name="Google Shape;219;g3a2a923eac0_0_210"/>
          <p:cNvSpPr txBox="1">
            <a:spLocks noGrp="1"/>
          </p:cNvSpPr>
          <p:nvPr>
            <p:ph type="subTitle" idx="3"/>
          </p:nvPr>
        </p:nvSpPr>
        <p:spPr>
          <a:xfrm>
            <a:off x="3657600" y="1051772"/>
            <a:ext cx="4163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Clr>
                <a:schemeClr val="dk1"/>
              </a:buClr>
              <a:buSzPts val="1000"/>
              <a:buFont typeface="DM Sans"/>
              <a:buNone/>
              <a:defRPr sz="10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2pPr>
            <a:lvl3pPr lvl="2"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3pPr>
            <a:lvl4pPr lvl="3"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4pPr>
            <a:lvl5pPr lvl="4"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5pPr>
            <a:lvl6pPr lvl="5"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6pPr>
            <a:lvl7pPr lvl="6"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7pPr>
            <a:lvl8pPr lvl="7"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8pPr>
            <a:lvl9pPr lvl="8" algn="l">
              <a:lnSpc>
                <a:spcPct val="115000"/>
              </a:lnSpc>
              <a:spcBef>
                <a:spcPts val="0"/>
              </a:spcBef>
              <a:spcAft>
                <a:spcPts val="0"/>
              </a:spcAft>
              <a:buClr>
                <a:schemeClr val="dk1"/>
              </a:buClr>
              <a:buSzPts val="1400"/>
              <a:buFont typeface="DM Sans"/>
              <a:buNone/>
              <a:defRPr>
                <a:solidFill>
                  <a:schemeClr val="dk1"/>
                </a:solidFill>
                <a:latin typeface="DM Sans"/>
                <a:ea typeface="DM Sans"/>
                <a:cs typeface="DM Sans"/>
                <a:sym typeface="DM Sans"/>
              </a:defRPr>
            </a:lvl9pPr>
          </a:lstStyle>
          <a:p>
            <a:endParaRPr/>
          </a:p>
        </p:txBody>
      </p:sp>
      <p:sp>
        <p:nvSpPr>
          <p:cNvPr id="220" name="Google Shape;220;g3a2a923eac0_0_210"/>
          <p:cNvSpPr txBox="1">
            <a:spLocks noGrp="1"/>
          </p:cNvSpPr>
          <p:nvPr>
            <p:ph type="title"/>
          </p:nvPr>
        </p:nvSpPr>
        <p:spPr>
          <a:xfrm>
            <a:off x="3657600" y="1555450"/>
            <a:ext cx="5622000" cy="17505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3000"/>
              <a:buNone/>
              <a:defRPr sz="2800">
                <a:solidFill>
                  <a:schemeClr val="dk1"/>
                </a:solidFill>
              </a:defRPr>
            </a:lvl1pPr>
            <a:lvl2pPr lvl="1" algn="l">
              <a:lnSpc>
                <a:spcPct val="90000"/>
              </a:lnSpc>
              <a:spcBef>
                <a:spcPts val="0"/>
              </a:spcBef>
              <a:spcAft>
                <a:spcPts val="0"/>
              </a:spcAft>
              <a:buSzPts val="1400"/>
              <a:buNone/>
              <a:defRPr sz="2800">
                <a:solidFill>
                  <a:schemeClr val="dk1"/>
                </a:solidFill>
              </a:defRPr>
            </a:lvl2pPr>
            <a:lvl3pPr lvl="2" algn="l">
              <a:lnSpc>
                <a:spcPct val="90000"/>
              </a:lnSpc>
              <a:spcBef>
                <a:spcPts val="0"/>
              </a:spcBef>
              <a:spcAft>
                <a:spcPts val="0"/>
              </a:spcAft>
              <a:buSzPts val="1400"/>
              <a:buNone/>
              <a:defRPr sz="2800">
                <a:solidFill>
                  <a:schemeClr val="dk1"/>
                </a:solidFill>
              </a:defRPr>
            </a:lvl3pPr>
            <a:lvl4pPr lvl="3" algn="l">
              <a:lnSpc>
                <a:spcPct val="90000"/>
              </a:lnSpc>
              <a:spcBef>
                <a:spcPts val="0"/>
              </a:spcBef>
              <a:spcAft>
                <a:spcPts val="0"/>
              </a:spcAft>
              <a:buSzPts val="1400"/>
              <a:buNone/>
              <a:defRPr sz="2800">
                <a:solidFill>
                  <a:schemeClr val="dk1"/>
                </a:solidFill>
              </a:defRPr>
            </a:lvl4pPr>
            <a:lvl5pPr lvl="4" algn="l">
              <a:lnSpc>
                <a:spcPct val="90000"/>
              </a:lnSpc>
              <a:spcBef>
                <a:spcPts val="0"/>
              </a:spcBef>
              <a:spcAft>
                <a:spcPts val="0"/>
              </a:spcAft>
              <a:buSzPts val="1400"/>
              <a:buNone/>
              <a:defRPr sz="2800">
                <a:solidFill>
                  <a:schemeClr val="dk1"/>
                </a:solidFill>
              </a:defRPr>
            </a:lvl5pPr>
            <a:lvl6pPr lvl="5" algn="l">
              <a:lnSpc>
                <a:spcPct val="90000"/>
              </a:lnSpc>
              <a:spcBef>
                <a:spcPts val="0"/>
              </a:spcBef>
              <a:spcAft>
                <a:spcPts val="0"/>
              </a:spcAft>
              <a:buSzPts val="1400"/>
              <a:buNone/>
              <a:defRPr sz="2800">
                <a:solidFill>
                  <a:schemeClr val="dk1"/>
                </a:solidFill>
              </a:defRPr>
            </a:lvl6pPr>
            <a:lvl7pPr lvl="6" algn="l">
              <a:lnSpc>
                <a:spcPct val="90000"/>
              </a:lnSpc>
              <a:spcBef>
                <a:spcPts val="0"/>
              </a:spcBef>
              <a:spcAft>
                <a:spcPts val="0"/>
              </a:spcAft>
              <a:buSzPts val="1400"/>
              <a:buNone/>
              <a:defRPr sz="2800">
                <a:solidFill>
                  <a:schemeClr val="dk1"/>
                </a:solidFill>
              </a:defRPr>
            </a:lvl7pPr>
            <a:lvl8pPr lvl="7" algn="l">
              <a:lnSpc>
                <a:spcPct val="90000"/>
              </a:lnSpc>
              <a:spcBef>
                <a:spcPts val="0"/>
              </a:spcBef>
              <a:spcAft>
                <a:spcPts val="0"/>
              </a:spcAft>
              <a:buSzPts val="1400"/>
              <a:buNone/>
              <a:defRPr sz="2800">
                <a:solidFill>
                  <a:schemeClr val="dk1"/>
                </a:solidFill>
              </a:defRPr>
            </a:lvl8pPr>
            <a:lvl9pPr lvl="8" algn="l">
              <a:lnSpc>
                <a:spcPct val="90000"/>
              </a:lnSpc>
              <a:spcBef>
                <a:spcPts val="0"/>
              </a:spcBef>
              <a:spcAft>
                <a:spcPts val="0"/>
              </a:spcAft>
              <a:buSzPts val="1400"/>
              <a:buNone/>
              <a:defRPr sz="2800">
                <a:solidFill>
                  <a:schemeClr val="dk1"/>
                </a:solidFill>
              </a:defRPr>
            </a:lvl9pPr>
          </a:lstStyle>
          <a:p>
            <a:endParaRPr/>
          </a:p>
        </p:txBody>
      </p:sp>
      <p:sp>
        <p:nvSpPr>
          <p:cNvPr id="221" name="Google Shape;221;g3a2a923eac0_0_210"/>
          <p:cNvSpPr txBox="1">
            <a:spLocks noGrp="1"/>
          </p:cNvSpPr>
          <p:nvPr>
            <p:ph type="body" idx="4"/>
          </p:nvPr>
        </p:nvSpPr>
        <p:spPr>
          <a:xfrm>
            <a:off x="3657600" y="3556575"/>
            <a:ext cx="3554400" cy="1029300"/>
          </a:xfrm>
          <a:prstGeom prst="rect">
            <a:avLst/>
          </a:prstGeom>
          <a:noFill/>
          <a:ln>
            <a:noFill/>
          </a:ln>
        </p:spPr>
        <p:txBody>
          <a:bodyPr spcFirstLastPara="1" wrap="square" lIns="0" tIns="0" rIns="0" bIns="0" anchor="b" anchorCtr="0">
            <a:spAutoFit/>
          </a:bodyPr>
          <a:lstStyle>
            <a:lvl1pPr marL="457200" lvl="0" indent="-292100" algn="l">
              <a:lnSpc>
                <a:spcPct val="115000"/>
              </a:lnSpc>
              <a:spcBef>
                <a:spcPts val="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1pPr>
            <a:lvl2pPr marL="914400" lvl="1"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2pPr>
            <a:lvl3pPr marL="1371600" lvl="2"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3pPr>
            <a:lvl4pPr marL="1828800" lvl="3"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4pPr>
            <a:lvl5pPr marL="2286000" lvl="4"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5pPr>
            <a:lvl6pPr marL="2743200" lvl="5"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6pPr>
            <a:lvl7pPr marL="3200400" lvl="6"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7pPr>
            <a:lvl8pPr marL="3657600" lvl="7" indent="-292100" algn="l">
              <a:lnSpc>
                <a:spcPct val="115000"/>
              </a:lnSpc>
              <a:spcBef>
                <a:spcPts val="800"/>
              </a:spcBef>
              <a:spcAft>
                <a:spcPts val="0"/>
              </a:spcAft>
              <a:buClr>
                <a:schemeClr val="dk1"/>
              </a:buClr>
              <a:buSzPts val="1000"/>
              <a:buFont typeface="DM Sans Light"/>
              <a:buChar char="○"/>
              <a:defRPr sz="1000">
                <a:solidFill>
                  <a:schemeClr val="dk1"/>
                </a:solidFill>
                <a:latin typeface="DM Sans Light"/>
                <a:ea typeface="DM Sans Light"/>
                <a:cs typeface="DM Sans Light"/>
                <a:sym typeface="DM Sans Light"/>
              </a:defRPr>
            </a:lvl8pPr>
            <a:lvl9pPr marL="4114800" lvl="8" indent="-292100" algn="l">
              <a:lnSpc>
                <a:spcPct val="115000"/>
              </a:lnSpc>
              <a:spcBef>
                <a:spcPts val="800"/>
              </a:spcBef>
              <a:spcAft>
                <a:spcPts val="800"/>
              </a:spcAft>
              <a:buClr>
                <a:schemeClr val="dk1"/>
              </a:buClr>
              <a:buSzPts val="1000"/>
              <a:buFont typeface="DM Sans Light"/>
              <a:buChar char="■"/>
              <a:defRPr sz="1000">
                <a:solidFill>
                  <a:schemeClr val="dk1"/>
                </a:solidFill>
                <a:latin typeface="DM Sans Light"/>
                <a:ea typeface="DM Sans Light"/>
                <a:cs typeface="DM Sans Light"/>
                <a:sym typeface="DM Sans Light"/>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Statement with image - Alt 5">
  <p:cSld name="CUSTOM_2_1_2_1_1">
    <p:bg>
      <p:bgPr>
        <a:solidFill>
          <a:schemeClr val="accent2"/>
        </a:solidFill>
        <a:effectLst/>
      </p:bgPr>
    </p:bg>
    <p:spTree>
      <p:nvGrpSpPr>
        <p:cNvPr id="1" name="Shape 222"/>
        <p:cNvGrpSpPr/>
        <p:nvPr/>
      </p:nvGrpSpPr>
      <p:grpSpPr>
        <a:xfrm>
          <a:off x="0" y="0"/>
          <a:ext cx="0" cy="0"/>
          <a:chOff x="0" y="0"/>
          <a:chExt cx="0" cy="0"/>
        </a:xfrm>
      </p:grpSpPr>
      <p:pic>
        <p:nvPicPr>
          <p:cNvPr id="223" name="Google Shape;223;g3a2a923eac0_0_217" descr="The reflective glass facade of a skyscraper. "/>
          <p:cNvPicPr preferRelativeResize="0"/>
          <p:nvPr/>
        </p:nvPicPr>
        <p:blipFill rotWithShape="1">
          <a:blip r:embed="rId2">
            <a:alphaModFix amt="14000"/>
          </a:blip>
          <a:srcRect b="15604"/>
          <a:stretch/>
        </p:blipFill>
        <p:spPr>
          <a:xfrm>
            <a:off x="0" y="-8150"/>
            <a:ext cx="9144003" cy="5143501"/>
          </a:xfrm>
          <a:prstGeom prst="rect">
            <a:avLst/>
          </a:prstGeom>
          <a:noFill/>
          <a:ln>
            <a:noFill/>
          </a:ln>
        </p:spPr>
      </p:pic>
      <p:sp>
        <p:nvSpPr>
          <p:cNvPr id="224" name="Google Shape;224;g3a2a923eac0_0_217"/>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25" name="Google Shape;225;g3a2a923eac0_0_217"/>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226" name="Google Shape;226;g3a2a923eac0_0_217"/>
          <p:cNvSpPr txBox="1">
            <a:spLocks noGrp="1"/>
          </p:cNvSpPr>
          <p:nvPr>
            <p:ph type="body" idx="2"/>
          </p:nvPr>
        </p:nvSpPr>
        <p:spPr>
          <a:xfrm>
            <a:off x="1957800" y="4195275"/>
            <a:ext cx="5228400" cy="390600"/>
          </a:xfrm>
          <a:prstGeom prst="rect">
            <a:avLst/>
          </a:prstGeom>
          <a:noFill/>
          <a:ln>
            <a:noFill/>
          </a:ln>
        </p:spPr>
        <p:txBody>
          <a:bodyPr spcFirstLastPara="1" wrap="square" lIns="0" tIns="0" rIns="0" bIns="0" anchor="b" anchorCtr="0">
            <a:noAutofit/>
          </a:bodyPr>
          <a:lstStyle>
            <a:lvl1pPr marL="457200" lvl="0" indent="-292100" algn="ctr">
              <a:lnSpc>
                <a:spcPct val="115000"/>
              </a:lnSpc>
              <a:spcBef>
                <a:spcPts val="0"/>
              </a:spcBef>
              <a:spcAft>
                <a:spcPts val="0"/>
              </a:spcAft>
              <a:buClr>
                <a:schemeClr val="lt1"/>
              </a:buClr>
              <a:buSzPts val="1000"/>
              <a:buFont typeface="DM Sans"/>
              <a:buChar char="●"/>
              <a:defRPr sz="1000"/>
            </a:lvl1pPr>
            <a:lvl2pPr marL="914400" lvl="1" indent="-292100" algn="ctr">
              <a:lnSpc>
                <a:spcPct val="115000"/>
              </a:lnSpc>
              <a:spcBef>
                <a:spcPts val="800"/>
              </a:spcBef>
              <a:spcAft>
                <a:spcPts val="0"/>
              </a:spcAft>
              <a:buClr>
                <a:schemeClr val="lt1"/>
              </a:buClr>
              <a:buSzPts val="1000"/>
              <a:buFont typeface="DM Sans"/>
              <a:buChar char="○"/>
              <a:defRPr sz="1000"/>
            </a:lvl2pPr>
            <a:lvl3pPr marL="1371600" lvl="2" indent="-292100" algn="ctr">
              <a:lnSpc>
                <a:spcPct val="115000"/>
              </a:lnSpc>
              <a:spcBef>
                <a:spcPts val="800"/>
              </a:spcBef>
              <a:spcAft>
                <a:spcPts val="0"/>
              </a:spcAft>
              <a:buClr>
                <a:schemeClr val="lt1"/>
              </a:buClr>
              <a:buSzPts val="1000"/>
              <a:buFont typeface="DM Sans"/>
              <a:buChar char="■"/>
              <a:defRPr sz="1000"/>
            </a:lvl3pPr>
            <a:lvl4pPr marL="1828800" lvl="3" indent="-292100" algn="ctr">
              <a:lnSpc>
                <a:spcPct val="115000"/>
              </a:lnSpc>
              <a:spcBef>
                <a:spcPts val="800"/>
              </a:spcBef>
              <a:spcAft>
                <a:spcPts val="0"/>
              </a:spcAft>
              <a:buClr>
                <a:schemeClr val="lt1"/>
              </a:buClr>
              <a:buSzPts val="1000"/>
              <a:buFont typeface="DM Sans"/>
              <a:buChar char="●"/>
              <a:defRPr sz="1000"/>
            </a:lvl4pPr>
            <a:lvl5pPr marL="2286000" lvl="4" indent="-292100" algn="ctr">
              <a:lnSpc>
                <a:spcPct val="115000"/>
              </a:lnSpc>
              <a:spcBef>
                <a:spcPts val="800"/>
              </a:spcBef>
              <a:spcAft>
                <a:spcPts val="0"/>
              </a:spcAft>
              <a:buClr>
                <a:schemeClr val="lt1"/>
              </a:buClr>
              <a:buSzPts val="1000"/>
              <a:buFont typeface="DM Sans"/>
              <a:buChar char="○"/>
              <a:defRPr sz="1000"/>
            </a:lvl5pPr>
            <a:lvl6pPr marL="2743200" lvl="5" indent="-292100" algn="ctr">
              <a:lnSpc>
                <a:spcPct val="115000"/>
              </a:lnSpc>
              <a:spcBef>
                <a:spcPts val="800"/>
              </a:spcBef>
              <a:spcAft>
                <a:spcPts val="0"/>
              </a:spcAft>
              <a:buClr>
                <a:schemeClr val="lt1"/>
              </a:buClr>
              <a:buSzPts val="1000"/>
              <a:buFont typeface="DM Sans"/>
              <a:buChar char="■"/>
              <a:defRPr sz="1000"/>
            </a:lvl6pPr>
            <a:lvl7pPr marL="3200400" lvl="6" indent="-292100" algn="ctr">
              <a:lnSpc>
                <a:spcPct val="115000"/>
              </a:lnSpc>
              <a:spcBef>
                <a:spcPts val="800"/>
              </a:spcBef>
              <a:spcAft>
                <a:spcPts val="0"/>
              </a:spcAft>
              <a:buClr>
                <a:schemeClr val="lt1"/>
              </a:buClr>
              <a:buSzPts val="1000"/>
              <a:buFont typeface="DM Sans"/>
              <a:buChar char="●"/>
              <a:defRPr sz="1000"/>
            </a:lvl7pPr>
            <a:lvl8pPr marL="3657600" lvl="7" indent="-292100" algn="ctr">
              <a:lnSpc>
                <a:spcPct val="115000"/>
              </a:lnSpc>
              <a:spcBef>
                <a:spcPts val="800"/>
              </a:spcBef>
              <a:spcAft>
                <a:spcPts val="0"/>
              </a:spcAft>
              <a:buClr>
                <a:schemeClr val="lt1"/>
              </a:buClr>
              <a:buSzPts val="1000"/>
              <a:buFont typeface="DM Sans"/>
              <a:buChar char="○"/>
              <a:defRPr sz="1000"/>
            </a:lvl8pPr>
            <a:lvl9pPr marL="4114800" lvl="8" indent="-292100" algn="ctr">
              <a:lnSpc>
                <a:spcPct val="115000"/>
              </a:lnSpc>
              <a:spcBef>
                <a:spcPts val="800"/>
              </a:spcBef>
              <a:spcAft>
                <a:spcPts val="800"/>
              </a:spcAft>
              <a:buClr>
                <a:schemeClr val="lt1"/>
              </a:buClr>
              <a:buSzPts val="1000"/>
              <a:buFont typeface="DM Sans"/>
              <a:buChar char="■"/>
              <a:defRPr sz="1000"/>
            </a:lvl9pPr>
          </a:lstStyle>
          <a:p>
            <a:endParaRPr/>
          </a:p>
        </p:txBody>
      </p:sp>
      <p:sp>
        <p:nvSpPr>
          <p:cNvPr id="227" name="Google Shape;227;g3a2a923eac0_0_217"/>
          <p:cNvSpPr txBox="1">
            <a:spLocks noGrp="1"/>
          </p:cNvSpPr>
          <p:nvPr>
            <p:ph type="subTitle" idx="3"/>
          </p:nvPr>
        </p:nvSpPr>
        <p:spPr>
          <a:xfrm>
            <a:off x="2490450" y="732775"/>
            <a:ext cx="4163100" cy="138600"/>
          </a:xfrm>
          <a:prstGeom prst="rect">
            <a:avLst/>
          </a:prstGeom>
          <a:noFill/>
          <a:ln>
            <a:noFill/>
          </a:ln>
        </p:spPr>
        <p:txBody>
          <a:bodyPr spcFirstLastPara="1" wrap="square" lIns="0" tIns="0" rIns="0" bIns="0" anchor="b" anchorCtr="0">
            <a:spAutoFit/>
          </a:bodyPr>
          <a:lstStyle>
            <a:lvl1pPr lvl="0" algn="ctr">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2pPr>
            <a:lvl3pPr lvl="2"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3pPr>
            <a:lvl4pPr lvl="3"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4pPr>
            <a:lvl5pPr lvl="4"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5pPr>
            <a:lvl6pPr lvl="5"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6pPr>
            <a:lvl7pPr lvl="6"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7pPr>
            <a:lvl8pPr lvl="7"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8pPr>
            <a:lvl9pPr lvl="8"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9pPr>
          </a:lstStyle>
          <a:p>
            <a:endParaRPr/>
          </a:p>
        </p:txBody>
      </p:sp>
      <p:sp>
        <p:nvSpPr>
          <p:cNvPr id="228" name="Google Shape;228;g3a2a923eac0_0_217"/>
          <p:cNvSpPr txBox="1">
            <a:spLocks noGrp="1"/>
          </p:cNvSpPr>
          <p:nvPr>
            <p:ph type="title"/>
          </p:nvPr>
        </p:nvSpPr>
        <p:spPr>
          <a:xfrm>
            <a:off x="719400" y="988550"/>
            <a:ext cx="7705200" cy="587700"/>
          </a:xfrm>
          <a:prstGeom prst="rect">
            <a:avLst/>
          </a:prstGeom>
          <a:noFill/>
          <a:ln>
            <a:noFill/>
          </a:ln>
        </p:spPr>
        <p:txBody>
          <a:bodyPr spcFirstLastPara="1" wrap="square" lIns="0" tIns="0" rIns="0" bIns="0" anchor="t" anchorCtr="0">
            <a:spAutoFit/>
          </a:bodyPr>
          <a:lstStyle>
            <a:lvl1pPr lvl="0" algn="ctr">
              <a:lnSpc>
                <a:spcPct val="90000"/>
              </a:lnSpc>
              <a:spcBef>
                <a:spcPts val="0"/>
              </a:spcBef>
              <a:spcAft>
                <a:spcPts val="0"/>
              </a:spcAft>
              <a:buSzPts val="3000"/>
              <a:buNone/>
              <a:defRPr/>
            </a:lvl1pPr>
            <a:lvl2pPr lvl="1" algn="ctr">
              <a:lnSpc>
                <a:spcPct val="90000"/>
              </a:lnSpc>
              <a:spcBef>
                <a:spcPts val="0"/>
              </a:spcBef>
              <a:spcAft>
                <a:spcPts val="0"/>
              </a:spcAft>
              <a:buSzPts val="1400"/>
              <a:buNone/>
              <a:defRPr sz="2200"/>
            </a:lvl2pPr>
            <a:lvl3pPr lvl="2" algn="ctr">
              <a:lnSpc>
                <a:spcPct val="90000"/>
              </a:lnSpc>
              <a:spcBef>
                <a:spcPts val="0"/>
              </a:spcBef>
              <a:spcAft>
                <a:spcPts val="0"/>
              </a:spcAft>
              <a:buSzPts val="1400"/>
              <a:buNone/>
              <a:defRPr sz="2200"/>
            </a:lvl3pPr>
            <a:lvl4pPr lvl="3" algn="ctr">
              <a:lnSpc>
                <a:spcPct val="90000"/>
              </a:lnSpc>
              <a:spcBef>
                <a:spcPts val="0"/>
              </a:spcBef>
              <a:spcAft>
                <a:spcPts val="0"/>
              </a:spcAft>
              <a:buSzPts val="1400"/>
              <a:buNone/>
              <a:defRPr sz="2200"/>
            </a:lvl4pPr>
            <a:lvl5pPr lvl="4" algn="ctr">
              <a:lnSpc>
                <a:spcPct val="90000"/>
              </a:lnSpc>
              <a:spcBef>
                <a:spcPts val="0"/>
              </a:spcBef>
              <a:spcAft>
                <a:spcPts val="0"/>
              </a:spcAft>
              <a:buSzPts val="1400"/>
              <a:buNone/>
              <a:defRPr sz="2200"/>
            </a:lvl5pPr>
            <a:lvl6pPr lvl="5" algn="ctr">
              <a:lnSpc>
                <a:spcPct val="90000"/>
              </a:lnSpc>
              <a:spcBef>
                <a:spcPts val="0"/>
              </a:spcBef>
              <a:spcAft>
                <a:spcPts val="0"/>
              </a:spcAft>
              <a:buSzPts val="1400"/>
              <a:buNone/>
              <a:defRPr sz="2200"/>
            </a:lvl6pPr>
            <a:lvl7pPr lvl="6" algn="ctr">
              <a:lnSpc>
                <a:spcPct val="90000"/>
              </a:lnSpc>
              <a:spcBef>
                <a:spcPts val="0"/>
              </a:spcBef>
              <a:spcAft>
                <a:spcPts val="0"/>
              </a:spcAft>
              <a:buSzPts val="1400"/>
              <a:buNone/>
              <a:defRPr sz="2200"/>
            </a:lvl7pPr>
            <a:lvl8pPr lvl="7" algn="ctr">
              <a:lnSpc>
                <a:spcPct val="90000"/>
              </a:lnSpc>
              <a:spcBef>
                <a:spcPts val="0"/>
              </a:spcBef>
              <a:spcAft>
                <a:spcPts val="0"/>
              </a:spcAft>
              <a:buSzPts val="1400"/>
              <a:buNone/>
              <a:defRPr sz="2200"/>
            </a:lvl8pPr>
            <a:lvl9pPr lvl="8" algn="ctr">
              <a:lnSpc>
                <a:spcPct val="90000"/>
              </a:lnSpc>
              <a:spcBef>
                <a:spcPts val="0"/>
              </a:spcBef>
              <a:spcAft>
                <a:spcPts val="0"/>
              </a:spcAft>
              <a:buSzPts val="1400"/>
              <a:buNone/>
              <a:defRPr sz="2200"/>
            </a:lvl9pPr>
          </a:lstStyle>
          <a:p>
            <a:endParaRPr/>
          </a:p>
        </p:txBody>
      </p:sp>
      <p:sp>
        <p:nvSpPr>
          <p:cNvPr id="229" name="Google Shape;229;g3a2a923eac0_0_217"/>
          <p:cNvSpPr>
            <a:spLocks noGrp="1"/>
          </p:cNvSpPr>
          <p:nvPr>
            <p:ph type="pic" idx="4"/>
          </p:nvPr>
        </p:nvSpPr>
        <p:spPr>
          <a:xfrm>
            <a:off x="3588150" y="2027104"/>
            <a:ext cx="1967700" cy="1311600"/>
          </a:xfrm>
          <a:prstGeom prst="rect">
            <a:avLst/>
          </a:prstGeom>
          <a:noFill/>
          <a:ln>
            <a:noFill/>
          </a:ln>
        </p:spPr>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tatement - Alt 2">
  <p:cSld name="CUSTOM_2_1_1_1">
    <p:bg>
      <p:bgPr>
        <a:solidFill>
          <a:schemeClr val="accent1"/>
        </a:solidFill>
        <a:effectLst/>
      </p:bgPr>
    </p:bg>
    <p:spTree>
      <p:nvGrpSpPr>
        <p:cNvPr id="1" name="Shape 230"/>
        <p:cNvGrpSpPr/>
        <p:nvPr/>
      </p:nvGrpSpPr>
      <p:grpSpPr>
        <a:xfrm>
          <a:off x="0" y="0"/>
          <a:ext cx="0" cy="0"/>
          <a:chOff x="0" y="0"/>
          <a:chExt cx="0" cy="0"/>
        </a:xfrm>
      </p:grpSpPr>
      <p:pic>
        <p:nvPicPr>
          <p:cNvPr id="231" name="Google Shape;231;g3a2a923eac0_0_225" descr="A modern glass skyscraper. "/>
          <p:cNvPicPr preferRelativeResize="0"/>
          <p:nvPr/>
        </p:nvPicPr>
        <p:blipFill rotWithShape="1">
          <a:blip r:embed="rId2">
            <a:alphaModFix amt="14000"/>
          </a:blip>
          <a:srcRect b="15604"/>
          <a:stretch/>
        </p:blipFill>
        <p:spPr>
          <a:xfrm>
            <a:off x="0" y="-8150"/>
            <a:ext cx="9144003" cy="5143501"/>
          </a:xfrm>
          <a:prstGeom prst="rect">
            <a:avLst/>
          </a:prstGeom>
          <a:noFill/>
          <a:ln>
            <a:noFill/>
          </a:ln>
        </p:spPr>
      </p:pic>
      <p:sp>
        <p:nvSpPr>
          <p:cNvPr id="232" name="Google Shape;232;g3a2a923eac0_0_225"/>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33" name="Google Shape;233;g3a2a923eac0_0_225"/>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234" name="Google Shape;234;g3a2a923eac0_0_225"/>
          <p:cNvSpPr txBox="1">
            <a:spLocks noGrp="1"/>
          </p:cNvSpPr>
          <p:nvPr>
            <p:ph type="subTitle" idx="2"/>
          </p:nvPr>
        </p:nvSpPr>
        <p:spPr>
          <a:xfrm>
            <a:off x="2490450" y="732775"/>
            <a:ext cx="4163100" cy="138600"/>
          </a:xfrm>
          <a:prstGeom prst="rect">
            <a:avLst/>
          </a:prstGeom>
          <a:noFill/>
          <a:ln>
            <a:noFill/>
          </a:ln>
        </p:spPr>
        <p:txBody>
          <a:bodyPr spcFirstLastPara="1" wrap="square" lIns="0" tIns="0" rIns="0" bIns="0" anchor="b" anchorCtr="0">
            <a:spAutoFit/>
          </a:bodyPr>
          <a:lstStyle>
            <a:lvl1pPr lvl="0" algn="ctr">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2pPr>
            <a:lvl3pPr lvl="2"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3pPr>
            <a:lvl4pPr lvl="3"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4pPr>
            <a:lvl5pPr lvl="4"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5pPr>
            <a:lvl6pPr lvl="5"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6pPr>
            <a:lvl7pPr lvl="6"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7pPr>
            <a:lvl8pPr lvl="7"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8pPr>
            <a:lvl9pPr lvl="8" algn="ctr">
              <a:lnSpc>
                <a:spcPct val="115000"/>
              </a:lnSpc>
              <a:spcBef>
                <a:spcPts val="0"/>
              </a:spcBef>
              <a:spcAft>
                <a:spcPts val="0"/>
              </a:spcAft>
              <a:buSzPts val="1400"/>
              <a:buFont typeface="DM Sans Light"/>
              <a:buNone/>
              <a:defRPr>
                <a:latin typeface="DM Sans Light"/>
                <a:ea typeface="DM Sans Light"/>
                <a:cs typeface="DM Sans Light"/>
                <a:sym typeface="DM Sans Light"/>
              </a:defRPr>
            </a:lvl9pPr>
          </a:lstStyle>
          <a:p>
            <a:endParaRPr/>
          </a:p>
        </p:txBody>
      </p:sp>
      <p:sp>
        <p:nvSpPr>
          <p:cNvPr id="235" name="Google Shape;235;g3a2a923eac0_0_225"/>
          <p:cNvSpPr txBox="1">
            <a:spLocks noGrp="1"/>
          </p:cNvSpPr>
          <p:nvPr>
            <p:ph type="title"/>
          </p:nvPr>
        </p:nvSpPr>
        <p:spPr>
          <a:xfrm>
            <a:off x="1128900" y="1430400"/>
            <a:ext cx="6886200" cy="2282700"/>
          </a:xfrm>
          <a:prstGeom prst="rect">
            <a:avLst/>
          </a:prstGeom>
          <a:noFill/>
          <a:ln>
            <a:noFill/>
          </a:ln>
        </p:spPr>
        <p:txBody>
          <a:bodyPr spcFirstLastPara="1" wrap="square" lIns="0" tIns="0" rIns="0" bIns="0" anchor="ctr" anchorCtr="0">
            <a:noAutofit/>
          </a:bodyPr>
          <a:lstStyle>
            <a:lvl1pPr lvl="0" algn="ctr">
              <a:lnSpc>
                <a:spcPct val="100000"/>
              </a:lnSpc>
              <a:spcBef>
                <a:spcPts val="0"/>
              </a:spcBef>
              <a:spcAft>
                <a:spcPts val="0"/>
              </a:spcAft>
              <a:buSzPts val="3000"/>
              <a:buNone/>
              <a:defRPr sz="2800"/>
            </a:lvl1pPr>
            <a:lvl2pPr lvl="1" algn="ctr">
              <a:lnSpc>
                <a:spcPct val="115000"/>
              </a:lnSpc>
              <a:spcBef>
                <a:spcPts val="0"/>
              </a:spcBef>
              <a:spcAft>
                <a:spcPts val="0"/>
              </a:spcAft>
              <a:buSzPts val="1400"/>
              <a:buNone/>
              <a:defRPr/>
            </a:lvl2pPr>
            <a:lvl3pPr lvl="2" algn="ctr">
              <a:lnSpc>
                <a:spcPct val="115000"/>
              </a:lnSpc>
              <a:spcBef>
                <a:spcPts val="0"/>
              </a:spcBef>
              <a:spcAft>
                <a:spcPts val="0"/>
              </a:spcAft>
              <a:buSzPts val="1400"/>
              <a:buNone/>
              <a:defRPr/>
            </a:lvl3pPr>
            <a:lvl4pPr lvl="3" algn="ctr">
              <a:lnSpc>
                <a:spcPct val="115000"/>
              </a:lnSpc>
              <a:spcBef>
                <a:spcPts val="0"/>
              </a:spcBef>
              <a:spcAft>
                <a:spcPts val="0"/>
              </a:spcAft>
              <a:buSzPts val="1400"/>
              <a:buNone/>
              <a:defRPr/>
            </a:lvl4pPr>
            <a:lvl5pPr lvl="4" algn="ctr">
              <a:lnSpc>
                <a:spcPct val="115000"/>
              </a:lnSpc>
              <a:spcBef>
                <a:spcPts val="0"/>
              </a:spcBef>
              <a:spcAft>
                <a:spcPts val="0"/>
              </a:spcAft>
              <a:buSzPts val="1400"/>
              <a:buNone/>
              <a:defRPr/>
            </a:lvl5pPr>
            <a:lvl6pPr lvl="5" algn="ctr">
              <a:lnSpc>
                <a:spcPct val="115000"/>
              </a:lnSpc>
              <a:spcBef>
                <a:spcPts val="0"/>
              </a:spcBef>
              <a:spcAft>
                <a:spcPts val="0"/>
              </a:spcAft>
              <a:buSzPts val="1400"/>
              <a:buNone/>
              <a:defRPr/>
            </a:lvl6pPr>
            <a:lvl7pPr lvl="6" algn="ctr">
              <a:lnSpc>
                <a:spcPct val="115000"/>
              </a:lnSpc>
              <a:spcBef>
                <a:spcPts val="0"/>
              </a:spcBef>
              <a:spcAft>
                <a:spcPts val="0"/>
              </a:spcAft>
              <a:buSzPts val="1400"/>
              <a:buNone/>
              <a:defRPr/>
            </a:lvl7pPr>
            <a:lvl8pPr lvl="7" algn="ctr">
              <a:lnSpc>
                <a:spcPct val="115000"/>
              </a:lnSpc>
              <a:spcBef>
                <a:spcPts val="0"/>
              </a:spcBef>
              <a:spcAft>
                <a:spcPts val="0"/>
              </a:spcAft>
              <a:buSzPts val="1400"/>
              <a:buNone/>
              <a:defRPr/>
            </a:lvl8pPr>
            <a:lvl9pPr lvl="8" algn="ctr">
              <a:lnSpc>
                <a:spcPct val="115000"/>
              </a:lnSpc>
              <a:spcBef>
                <a:spcPts val="0"/>
              </a:spcBef>
              <a:spcAft>
                <a:spcPts val="0"/>
              </a:spcAft>
              <a:buSzPts val="14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Content overview - Six modules">
  <p:cSld name="CUSTOM_3">
    <p:bg>
      <p:bgPr>
        <a:solidFill>
          <a:schemeClr val="lt1"/>
        </a:solidFill>
        <a:effectLst/>
      </p:bgPr>
    </p:bg>
    <p:spTree>
      <p:nvGrpSpPr>
        <p:cNvPr id="1" name="Shape 236"/>
        <p:cNvGrpSpPr/>
        <p:nvPr/>
      </p:nvGrpSpPr>
      <p:grpSpPr>
        <a:xfrm>
          <a:off x="0" y="0"/>
          <a:ext cx="0" cy="0"/>
          <a:chOff x="0" y="0"/>
          <a:chExt cx="0" cy="0"/>
        </a:xfrm>
      </p:grpSpPr>
      <p:cxnSp>
        <p:nvCxnSpPr>
          <p:cNvPr id="237" name="Google Shape;237;g3a2a923eac0_0_231"/>
          <p:cNvCxnSpPr/>
          <p:nvPr/>
        </p:nvCxnSpPr>
        <p:spPr>
          <a:xfrm>
            <a:off x="6096087" y="1794800"/>
            <a:ext cx="0" cy="2755200"/>
          </a:xfrm>
          <a:prstGeom prst="straightConnector1">
            <a:avLst/>
          </a:prstGeom>
          <a:noFill/>
          <a:ln w="19050" cap="flat" cmpd="sng">
            <a:solidFill>
              <a:schemeClr val="lt1"/>
            </a:solidFill>
            <a:prstDash val="solid"/>
            <a:round/>
            <a:headEnd type="none" w="sm" len="sm"/>
            <a:tailEnd type="none" w="sm" len="sm"/>
          </a:ln>
        </p:spPr>
      </p:cxnSp>
      <p:cxnSp>
        <p:nvCxnSpPr>
          <p:cNvPr id="238" name="Google Shape;238;g3a2a923eac0_0_231"/>
          <p:cNvCxnSpPr/>
          <p:nvPr/>
        </p:nvCxnSpPr>
        <p:spPr>
          <a:xfrm>
            <a:off x="3048087" y="1794800"/>
            <a:ext cx="0" cy="2755200"/>
          </a:xfrm>
          <a:prstGeom prst="straightConnector1">
            <a:avLst/>
          </a:prstGeom>
          <a:noFill/>
          <a:ln w="19050" cap="flat" cmpd="sng">
            <a:solidFill>
              <a:schemeClr val="lt1"/>
            </a:solidFill>
            <a:prstDash val="solid"/>
            <a:round/>
            <a:headEnd type="none" w="sm" len="sm"/>
            <a:tailEnd type="none" w="sm" len="sm"/>
          </a:ln>
        </p:spPr>
      </p:cxnSp>
      <p:cxnSp>
        <p:nvCxnSpPr>
          <p:cNvPr id="239" name="Google Shape;239;g3a2a923eac0_0_231"/>
          <p:cNvCxnSpPr/>
          <p:nvPr/>
        </p:nvCxnSpPr>
        <p:spPr>
          <a:xfrm>
            <a:off x="50" y="3174279"/>
            <a:ext cx="9144000" cy="0"/>
          </a:xfrm>
          <a:prstGeom prst="straightConnector1">
            <a:avLst/>
          </a:prstGeom>
          <a:noFill/>
          <a:ln w="19050" cap="flat" cmpd="sng">
            <a:solidFill>
              <a:schemeClr val="lt1"/>
            </a:solidFill>
            <a:prstDash val="solid"/>
            <a:round/>
            <a:headEnd type="none" w="sm" len="sm"/>
            <a:tailEnd type="none" w="sm" len="sm"/>
          </a:ln>
        </p:spPr>
      </p:cxnSp>
      <p:sp>
        <p:nvSpPr>
          <p:cNvPr id="240" name="Google Shape;240;g3a2a923eac0_0_231"/>
          <p:cNvSpPr txBox="1">
            <a:spLocks noGrp="1"/>
          </p:cNvSpPr>
          <p:nvPr>
            <p:ph type="subTitle" idx="1"/>
          </p:nvPr>
        </p:nvSpPr>
        <p:spPr>
          <a:xfrm>
            <a:off x="363200" y="2516650"/>
            <a:ext cx="2321700" cy="1878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600"/>
              <a:buNone/>
              <a:defRPr sz="1600">
                <a:solidFill>
                  <a:schemeClr val="dk1"/>
                </a:solidFill>
              </a:defRPr>
            </a:lvl1pPr>
            <a:lvl2pPr lvl="1" algn="l">
              <a:lnSpc>
                <a:spcPct val="115000"/>
              </a:lnSpc>
              <a:spcBef>
                <a:spcPts val="0"/>
              </a:spcBef>
              <a:spcAft>
                <a:spcPts val="0"/>
              </a:spcAft>
              <a:buClr>
                <a:schemeClr val="dk1"/>
              </a:buClr>
              <a:buSzPts val="1000"/>
              <a:buNone/>
              <a:defRPr sz="1000">
                <a:solidFill>
                  <a:schemeClr val="dk1"/>
                </a:solidFill>
              </a:defRPr>
            </a:lvl2pPr>
            <a:lvl3pPr lvl="2" algn="l">
              <a:lnSpc>
                <a:spcPct val="115000"/>
              </a:lnSpc>
              <a:spcBef>
                <a:spcPts val="0"/>
              </a:spcBef>
              <a:spcAft>
                <a:spcPts val="0"/>
              </a:spcAft>
              <a:buClr>
                <a:schemeClr val="dk1"/>
              </a:buClr>
              <a:buSzPts val="1000"/>
              <a:buNone/>
              <a:defRPr sz="1000">
                <a:solidFill>
                  <a:schemeClr val="dk1"/>
                </a:solidFill>
              </a:defRPr>
            </a:lvl3pPr>
            <a:lvl4pPr lvl="3" algn="l">
              <a:lnSpc>
                <a:spcPct val="115000"/>
              </a:lnSpc>
              <a:spcBef>
                <a:spcPts val="0"/>
              </a:spcBef>
              <a:spcAft>
                <a:spcPts val="0"/>
              </a:spcAft>
              <a:buClr>
                <a:schemeClr val="dk1"/>
              </a:buClr>
              <a:buSzPts val="1000"/>
              <a:buNone/>
              <a:defRPr sz="1000">
                <a:solidFill>
                  <a:schemeClr val="dk1"/>
                </a:solidFill>
              </a:defRPr>
            </a:lvl4pPr>
            <a:lvl5pPr lvl="4" algn="l">
              <a:lnSpc>
                <a:spcPct val="115000"/>
              </a:lnSpc>
              <a:spcBef>
                <a:spcPts val="0"/>
              </a:spcBef>
              <a:spcAft>
                <a:spcPts val="0"/>
              </a:spcAft>
              <a:buClr>
                <a:schemeClr val="dk1"/>
              </a:buClr>
              <a:buSzPts val="1000"/>
              <a:buNone/>
              <a:defRPr sz="1000">
                <a:solidFill>
                  <a:schemeClr val="dk1"/>
                </a:solidFill>
              </a:defRPr>
            </a:lvl5pPr>
            <a:lvl6pPr lvl="5" algn="l">
              <a:lnSpc>
                <a:spcPct val="115000"/>
              </a:lnSpc>
              <a:spcBef>
                <a:spcPts val="0"/>
              </a:spcBef>
              <a:spcAft>
                <a:spcPts val="0"/>
              </a:spcAft>
              <a:buClr>
                <a:schemeClr val="dk1"/>
              </a:buClr>
              <a:buSzPts val="1000"/>
              <a:buNone/>
              <a:defRPr sz="1000">
                <a:solidFill>
                  <a:schemeClr val="dk1"/>
                </a:solidFill>
              </a:defRPr>
            </a:lvl6pPr>
            <a:lvl7pPr lvl="6" algn="l">
              <a:lnSpc>
                <a:spcPct val="115000"/>
              </a:lnSpc>
              <a:spcBef>
                <a:spcPts val="0"/>
              </a:spcBef>
              <a:spcAft>
                <a:spcPts val="0"/>
              </a:spcAft>
              <a:buClr>
                <a:schemeClr val="dk1"/>
              </a:buClr>
              <a:buSzPts val="1000"/>
              <a:buNone/>
              <a:defRPr sz="1000">
                <a:solidFill>
                  <a:schemeClr val="dk1"/>
                </a:solidFill>
              </a:defRPr>
            </a:lvl7pPr>
            <a:lvl8pPr lvl="7" algn="l">
              <a:lnSpc>
                <a:spcPct val="115000"/>
              </a:lnSpc>
              <a:spcBef>
                <a:spcPts val="0"/>
              </a:spcBef>
              <a:spcAft>
                <a:spcPts val="0"/>
              </a:spcAft>
              <a:buClr>
                <a:schemeClr val="dk1"/>
              </a:buClr>
              <a:buSzPts val="1000"/>
              <a:buNone/>
              <a:defRPr sz="1000">
                <a:solidFill>
                  <a:schemeClr val="dk1"/>
                </a:solidFill>
              </a:defRPr>
            </a:lvl8pPr>
            <a:lvl9pPr lvl="8" algn="l">
              <a:lnSpc>
                <a:spcPct val="115000"/>
              </a:lnSpc>
              <a:spcBef>
                <a:spcPts val="0"/>
              </a:spcBef>
              <a:spcAft>
                <a:spcPts val="0"/>
              </a:spcAft>
              <a:buClr>
                <a:schemeClr val="dk1"/>
              </a:buClr>
              <a:buSzPts val="1000"/>
              <a:buNone/>
              <a:defRPr sz="1000">
                <a:solidFill>
                  <a:schemeClr val="dk1"/>
                </a:solidFill>
              </a:defRPr>
            </a:lvl9pPr>
          </a:lstStyle>
          <a:p>
            <a:endParaRPr/>
          </a:p>
        </p:txBody>
      </p:sp>
      <p:sp>
        <p:nvSpPr>
          <p:cNvPr id="241" name="Google Shape;241;g3a2a923eac0_0_231"/>
          <p:cNvSpPr txBox="1">
            <a:spLocks noGrp="1"/>
          </p:cNvSpPr>
          <p:nvPr>
            <p:ph type="subTitle" idx="2"/>
          </p:nvPr>
        </p:nvSpPr>
        <p:spPr>
          <a:xfrm>
            <a:off x="361975" y="2227250"/>
            <a:ext cx="23217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a:endParaRPr/>
          </a:p>
        </p:txBody>
      </p:sp>
      <p:sp>
        <p:nvSpPr>
          <p:cNvPr id="242" name="Google Shape;242;g3a2a923eac0_0_231"/>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43" name="Google Shape;243;g3a2a923eac0_0_231"/>
          <p:cNvSpPr txBox="1">
            <a:spLocks noGrp="1"/>
          </p:cNvSpPr>
          <p:nvPr>
            <p:ph type="subTitle" idx="3"/>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244" name="Google Shape;244;g3a2a923eac0_0_231"/>
          <p:cNvSpPr txBox="1">
            <a:spLocks noGrp="1"/>
          </p:cNvSpPr>
          <p:nvPr>
            <p:ph type="title"/>
          </p:nvPr>
        </p:nvSpPr>
        <p:spPr>
          <a:xfrm>
            <a:off x="361975" y="962092"/>
            <a:ext cx="57186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3600">
                <a:solidFill>
                  <a:schemeClr val="dk1"/>
                </a:solidFill>
              </a:defRPr>
            </a:lvl1pPr>
            <a:lvl2pPr lvl="1" algn="l">
              <a:lnSpc>
                <a:spcPct val="90000"/>
              </a:lnSpc>
              <a:spcBef>
                <a:spcPts val="0"/>
              </a:spcBef>
              <a:spcAft>
                <a:spcPts val="0"/>
              </a:spcAft>
              <a:buSzPts val="1400"/>
              <a:buNone/>
              <a:defRPr sz="3600">
                <a:solidFill>
                  <a:schemeClr val="dk1"/>
                </a:solidFill>
              </a:defRPr>
            </a:lvl2pPr>
            <a:lvl3pPr lvl="2" algn="l">
              <a:lnSpc>
                <a:spcPct val="90000"/>
              </a:lnSpc>
              <a:spcBef>
                <a:spcPts val="0"/>
              </a:spcBef>
              <a:spcAft>
                <a:spcPts val="0"/>
              </a:spcAft>
              <a:buSzPts val="1400"/>
              <a:buNone/>
              <a:defRPr sz="3600">
                <a:solidFill>
                  <a:schemeClr val="dk1"/>
                </a:solidFill>
              </a:defRPr>
            </a:lvl3pPr>
            <a:lvl4pPr lvl="3" algn="l">
              <a:lnSpc>
                <a:spcPct val="90000"/>
              </a:lnSpc>
              <a:spcBef>
                <a:spcPts val="0"/>
              </a:spcBef>
              <a:spcAft>
                <a:spcPts val="0"/>
              </a:spcAft>
              <a:buSzPts val="1400"/>
              <a:buNone/>
              <a:defRPr sz="3600">
                <a:solidFill>
                  <a:schemeClr val="dk1"/>
                </a:solidFill>
              </a:defRPr>
            </a:lvl4pPr>
            <a:lvl5pPr lvl="4" algn="l">
              <a:lnSpc>
                <a:spcPct val="90000"/>
              </a:lnSpc>
              <a:spcBef>
                <a:spcPts val="0"/>
              </a:spcBef>
              <a:spcAft>
                <a:spcPts val="0"/>
              </a:spcAft>
              <a:buSzPts val="1400"/>
              <a:buNone/>
              <a:defRPr sz="3600">
                <a:solidFill>
                  <a:schemeClr val="dk1"/>
                </a:solidFill>
              </a:defRPr>
            </a:lvl5pPr>
            <a:lvl6pPr lvl="5" algn="l">
              <a:lnSpc>
                <a:spcPct val="90000"/>
              </a:lnSpc>
              <a:spcBef>
                <a:spcPts val="0"/>
              </a:spcBef>
              <a:spcAft>
                <a:spcPts val="0"/>
              </a:spcAft>
              <a:buSzPts val="1400"/>
              <a:buNone/>
              <a:defRPr sz="3600">
                <a:solidFill>
                  <a:schemeClr val="dk1"/>
                </a:solidFill>
              </a:defRPr>
            </a:lvl6pPr>
            <a:lvl7pPr lvl="6" algn="l">
              <a:lnSpc>
                <a:spcPct val="90000"/>
              </a:lnSpc>
              <a:spcBef>
                <a:spcPts val="0"/>
              </a:spcBef>
              <a:spcAft>
                <a:spcPts val="0"/>
              </a:spcAft>
              <a:buSzPts val="1400"/>
              <a:buNone/>
              <a:defRPr sz="3600">
                <a:solidFill>
                  <a:schemeClr val="dk1"/>
                </a:solidFill>
              </a:defRPr>
            </a:lvl7pPr>
            <a:lvl8pPr lvl="7" algn="l">
              <a:lnSpc>
                <a:spcPct val="90000"/>
              </a:lnSpc>
              <a:spcBef>
                <a:spcPts val="0"/>
              </a:spcBef>
              <a:spcAft>
                <a:spcPts val="0"/>
              </a:spcAft>
              <a:buSzPts val="1400"/>
              <a:buNone/>
              <a:defRPr sz="3600">
                <a:solidFill>
                  <a:schemeClr val="dk1"/>
                </a:solidFill>
              </a:defRPr>
            </a:lvl8pPr>
            <a:lvl9pPr lvl="8" algn="l">
              <a:lnSpc>
                <a:spcPct val="90000"/>
              </a:lnSpc>
              <a:spcBef>
                <a:spcPts val="0"/>
              </a:spcBef>
              <a:spcAft>
                <a:spcPts val="0"/>
              </a:spcAft>
              <a:buSzPts val="1400"/>
              <a:buNone/>
              <a:defRPr sz="3600">
                <a:solidFill>
                  <a:schemeClr val="dk1"/>
                </a:solidFill>
              </a:defRPr>
            </a:lvl9pPr>
          </a:lstStyle>
          <a:p>
            <a:endParaRPr/>
          </a:p>
        </p:txBody>
      </p:sp>
      <p:sp>
        <p:nvSpPr>
          <p:cNvPr id="245" name="Google Shape;245;g3a2a923eac0_0_231"/>
          <p:cNvSpPr txBox="1">
            <a:spLocks noGrp="1"/>
          </p:cNvSpPr>
          <p:nvPr>
            <p:ph type="subTitle" idx="4"/>
          </p:nvPr>
        </p:nvSpPr>
        <p:spPr>
          <a:xfrm>
            <a:off x="3411825" y="2516650"/>
            <a:ext cx="2321700" cy="1878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600"/>
              <a:buNone/>
              <a:defRPr sz="1600">
                <a:solidFill>
                  <a:schemeClr val="dk1"/>
                </a:solidFill>
              </a:defRPr>
            </a:lvl1pPr>
            <a:lvl2pPr lvl="1" algn="l">
              <a:lnSpc>
                <a:spcPct val="115000"/>
              </a:lnSpc>
              <a:spcBef>
                <a:spcPts val="0"/>
              </a:spcBef>
              <a:spcAft>
                <a:spcPts val="0"/>
              </a:spcAft>
              <a:buClr>
                <a:schemeClr val="dk1"/>
              </a:buClr>
              <a:buSzPts val="1000"/>
              <a:buNone/>
              <a:defRPr sz="1000">
                <a:solidFill>
                  <a:schemeClr val="dk1"/>
                </a:solidFill>
              </a:defRPr>
            </a:lvl2pPr>
            <a:lvl3pPr lvl="2" algn="l">
              <a:lnSpc>
                <a:spcPct val="115000"/>
              </a:lnSpc>
              <a:spcBef>
                <a:spcPts val="0"/>
              </a:spcBef>
              <a:spcAft>
                <a:spcPts val="0"/>
              </a:spcAft>
              <a:buClr>
                <a:schemeClr val="dk1"/>
              </a:buClr>
              <a:buSzPts val="1000"/>
              <a:buNone/>
              <a:defRPr sz="1000">
                <a:solidFill>
                  <a:schemeClr val="dk1"/>
                </a:solidFill>
              </a:defRPr>
            </a:lvl3pPr>
            <a:lvl4pPr lvl="3" algn="l">
              <a:lnSpc>
                <a:spcPct val="115000"/>
              </a:lnSpc>
              <a:spcBef>
                <a:spcPts val="0"/>
              </a:spcBef>
              <a:spcAft>
                <a:spcPts val="0"/>
              </a:spcAft>
              <a:buClr>
                <a:schemeClr val="dk1"/>
              </a:buClr>
              <a:buSzPts val="1000"/>
              <a:buNone/>
              <a:defRPr sz="1000">
                <a:solidFill>
                  <a:schemeClr val="dk1"/>
                </a:solidFill>
              </a:defRPr>
            </a:lvl4pPr>
            <a:lvl5pPr lvl="4" algn="l">
              <a:lnSpc>
                <a:spcPct val="115000"/>
              </a:lnSpc>
              <a:spcBef>
                <a:spcPts val="0"/>
              </a:spcBef>
              <a:spcAft>
                <a:spcPts val="0"/>
              </a:spcAft>
              <a:buClr>
                <a:schemeClr val="dk1"/>
              </a:buClr>
              <a:buSzPts val="1000"/>
              <a:buNone/>
              <a:defRPr sz="1000">
                <a:solidFill>
                  <a:schemeClr val="dk1"/>
                </a:solidFill>
              </a:defRPr>
            </a:lvl5pPr>
            <a:lvl6pPr lvl="5" algn="l">
              <a:lnSpc>
                <a:spcPct val="115000"/>
              </a:lnSpc>
              <a:spcBef>
                <a:spcPts val="0"/>
              </a:spcBef>
              <a:spcAft>
                <a:spcPts val="0"/>
              </a:spcAft>
              <a:buClr>
                <a:schemeClr val="dk1"/>
              </a:buClr>
              <a:buSzPts val="1000"/>
              <a:buNone/>
              <a:defRPr sz="1000">
                <a:solidFill>
                  <a:schemeClr val="dk1"/>
                </a:solidFill>
              </a:defRPr>
            </a:lvl6pPr>
            <a:lvl7pPr lvl="6" algn="l">
              <a:lnSpc>
                <a:spcPct val="115000"/>
              </a:lnSpc>
              <a:spcBef>
                <a:spcPts val="0"/>
              </a:spcBef>
              <a:spcAft>
                <a:spcPts val="0"/>
              </a:spcAft>
              <a:buClr>
                <a:schemeClr val="dk1"/>
              </a:buClr>
              <a:buSzPts val="1000"/>
              <a:buNone/>
              <a:defRPr sz="1000">
                <a:solidFill>
                  <a:schemeClr val="dk1"/>
                </a:solidFill>
              </a:defRPr>
            </a:lvl7pPr>
            <a:lvl8pPr lvl="7" algn="l">
              <a:lnSpc>
                <a:spcPct val="115000"/>
              </a:lnSpc>
              <a:spcBef>
                <a:spcPts val="0"/>
              </a:spcBef>
              <a:spcAft>
                <a:spcPts val="0"/>
              </a:spcAft>
              <a:buClr>
                <a:schemeClr val="dk1"/>
              </a:buClr>
              <a:buSzPts val="1000"/>
              <a:buNone/>
              <a:defRPr sz="1000">
                <a:solidFill>
                  <a:schemeClr val="dk1"/>
                </a:solidFill>
              </a:defRPr>
            </a:lvl8pPr>
            <a:lvl9pPr lvl="8" algn="l">
              <a:lnSpc>
                <a:spcPct val="115000"/>
              </a:lnSpc>
              <a:spcBef>
                <a:spcPts val="0"/>
              </a:spcBef>
              <a:spcAft>
                <a:spcPts val="0"/>
              </a:spcAft>
              <a:buClr>
                <a:schemeClr val="dk1"/>
              </a:buClr>
              <a:buSzPts val="1000"/>
              <a:buNone/>
              <a:defRPr sz="1000">
                <a:solidFill>
                  <a:schemeClr val="dk1"/>
                </a:solidFill>
              </a:defRPr>
            </a:lvl9pPr>
          </a:lstStyle>
          <a:p>
            <a:endParaRPr/>
          </a:p>
        </p:txBody>
      </p:sp>
      <p:sp>
        <p:nvSpPr>
          <p:cNvPr id="246" name="Google Shape;246;g3a2a923eac0_0_231"/>
          <p:cNvSpPr txBox="1">
            <a:spLocks noGrp="1"/>
          </p:cNvSpPr>
          <p:nvPr>
            <p:ph type="subTitle" idx="5"/>
          </p:nvPr>
        </p:nvSpPr>
        <p:spPr>
          <a:xfrm>
            <a:off x="3410600" y="2227250"/>
            <a:ext cx="23217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a:endParaRPr/>
          </a:p>
        </p:txBody>
      </p:sp>
      <p:sp>
        <p:nvSpPr>
          <p:cNvPr id="247" name="Google Shape;247;g3a2a923eac0_0_231"/>
          <p:cNvSpPr txBox="1">
            <a:spLocks noGrp="1"/>
          </p:cNvSpPr>
          <p:nvPr>
            <p:ph type="subTitle" idx="6"/>
          </p:nvPr>
        </p:nvSpPr>
        <p:spPr>
          <a:xfrm>
            <a:off x="6460475" y="2516650"/>
            <a:ext cx="2321700" cy="1878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600"/>
              <a:buNone/>
              <a:defRPr sz="1600">
                <a:solidFill>
                  <a:schemeClr val="dk1"/>
                </a:solidFill>
              </a:defRPr>
            </a:lvl1pPr>
            <a:lvl2pPr lvl="1" algn="l">
              <a:lnSpc>
                <a:spcPct val="115000"/>
              </a:lnSpc>
              <a:spcBef>
                <a:spcPts val="0"/>
              </a:spcBef>
              <a:spcAft>
                <a:spcPts val="0"/>
              </a:spcAft>
              <a:buClr>
                <a:schemeClr val="dk1"/>
              </a:buClr>
              <a:buSzPts val="1000"/>
              <a:buNone/>
              <a:defRPr sz="1000">
                <a:solidFill>
                  <a:schemeClr val="dk1"/>
                </a:solidFill>
              </a:defRPr>
            </a:lvl2pPr>
            <a:lvl3pPr lvl="2" algn="l">
              <a:lnSpc>
                <a:spcPct val="115000"/>
              </a:lnSpc>
              <a:spcBef>
                <a:spcPts val="0"/>
              </a:spcBef>
              <a:spcAft>
                <a:spcPts val="0"/>
              </a:spcAft>
              <a:buClr>
                <a:schemeClr val="dk1"/>
              </a:buClr>
              <a:buSzPts val="1000"/>
              <a:buNone/>
              <a:defRPr sz="1000">
                <a:solidFill>
                  <a:schemeClr val="dk1"/>
                </a:solidFill>
              </a:defRPr>
            </a:lvl3pPr>
            <a:lvl4pPr lvl="3" algn="l">
              <a:lnSpc>
                <a:spcPct val="115000"/>
              </a:lnSpc>
              <a:spcBef>
                <a:spcPts val="0"/>
              </a:spcBef>
              <a:spcAft>
                <a:spcPts val="0"/>
              </a:spcAft>
              <a:buClr>
                <a:schemeClr val="dk1"/>
              </a:buClr>
              <a:buSzPts val="1000"/>
              <a:buNone/>
              <a:defRPr sz="1000">
                <a:solidFill>
                  <a:schemeClr val="dk1"/>
                </a:solidFill>
              </a:defRPr>
            </a:lvl4pPr>
            <a:lvl5pPr lvl="4" algn="l">
              <a:lnSpc>
                <a:spcPct val="115000"/>
              </a:lnSpc>
              <a:spcBef>
                <a:spcPts val="0"/>
              </a:spcBef>
              <a:spcAft>
                <a:spcPts val="0"/>
              </a:spcAft>
              <a:buClr>
                <a:schemeClr val="dk1"/>
              </a:buClr>
              <a:buSzPts val="1000"/>
              <a:buNone/>
              <a:defRPr sz="1000">
                <a:solidFill>
                  <a:schemeClr val="dk1"/>
                </a:solidFill>
              </a:defRPr>
            </a:lvl5pPr>
            <a:lvl6pPr lvl="5" algn="l">
              <a:lnSpc>
                <a:spcPct val="115000"/>
              </a:lnSpc>
              <a:spcBef>
                <a:spcPts val="0"/>
              </a:spcBef>
              <a:spcAft>
                <a:spcPts val="0"/>
              </a:spcAft>
              <a:buClr>
                <a:schemeClr val="dk1"/>
              </a:buClr>
              <a:buSzPts val="1000"/>
              <a:buNone/>
              <a:defRPr sz="1000">
                <a:solidFill>
                  <a:schemeClr val="dk1"/>
                </a:solidFill>
              </a:defRPr>
            </a:lvl6pPr>
            <a:lvl7pPr lvl="6" algn="l">
              <a:lnSpc>
                <a:spcPct val="115000"/>
              </a:lnSpc>
              <a:spcBef>
                <a:spcPts val="0"/>
              </a:spcBef>
              <a:spcAft>
                <a:spcPts val="0"/>
              </a:spcAft>
              <a:buClr>
                <a:schemeClr val="dk1"/>
              </a:buClr>
              <a:buSzPts val="1000"/>
              <a:buNone/>
              <a:defRPr sz="1000">
                <a:solidFill>
                  <a:schemeClr val="dk1"/>
                </a:solidFill>
              </a:defRPr>
            </a:lvl7pPr>
            <a:lvl8pPr lvl="7" algn="l">
              <a:lnSpc>
                <a:spcPct val="115000"/>
              </a:lnSpc>
              <a:spcBef>
                <a:spcPts val="0"/>
              </a:spcBef>
              <a:spcAft>
                <a:spcPts val="0"/>
              </a:spcAft>
              <a:buClr>
                <a:schemeClr val="dk1"/>
              </a:buClr>
              <a:buSzPts val="1000"/>
              <a:buNone/>
              <a:defRPr sz="1000">
                <a:solidFill>
                  <a:schemeClr val="dk1"/>
                </a:solidFill>
              </a:defRPr>
            </a:lvl8pPr>
            <a:lvl9pPr lvl="8" algn="l">
              <a:lnSpc>
                <a:spcPct val="115000"/>
              </a:lnSpc>
              <a:spcBef>
                <a:spcPts val="0"/>
              </a:spcBef>
              <a:spcAft>
                <a:spcPts val="0"/>
              </a:spcAft>
              <a:buClr>
                <a:schemeClr val="dk1"/>
              </a:buClr>
              <a:buSzPts val="1000"/>
              <a:buNone/>
              <a:defRPr sz="1000">
                <a:solidFill>
                  <a:schemeClr val="dk1"/>
                </a:solidFill>
              </a:defRPr>
            </a:lvl9pPr>
          </a:lstStyle>
          <a:p>
            <a:endParaRPr/>
          </a:p>
        </p:txBody>
      </p:sp>
      <p:sp>
        <p:nvSpPr>
          <p:cNvPr id="248" name="Google Shape;248;g3a2a923eac0_0_231"/>
          <p:cNvSpPr txBox="1">
            <a:spLocks noGrp="1"/>
          </p:cNvSpPr>
          <p:nvPr>
            <p:ph type="subTitle" idx="7"/>
          </p:nvPr>
        </p:nvSpPr>
        <p:spPr>
          <a:xfrm>
            <a:off x="6459250" y="2227250"/>
            <a:ext cx="23217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a:endParaRPr/>
          </a:p>
        </p:txBody>
      </p:sp>
      <p:sp>
        <p:nvSpPr>
          <p:cNvPr id="249" name="Google Shape;249;g3a2a923eac0_0_231"/>
          <p:cNvSpPr txBox="1">
            <a:spLocks noGrp="1"/>
          </p:cNvSpPr>
          <p:nvPr>
            <p:ph type="subTitle" idx="8"/>
          </p:nvPr>
        </p:nvSpPr>
        <p:spPr>
          <a:xfrm>
            <a:off x="363200" y="3864775"/>
            <a:ext cx="2321700" cy="1878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600"/>
              <a:buNone/>
              <a:defRPr sz="1600">
                <a:solidFill>
                  <a:schemeClr val="dk1"/>
                </a:solidFill>
              </a:defRPr>
            </a:lvl1pPr>
            <a:lvl2pPr lvl="1" algn="l">
              <a:lnSpc>
                <a:spcPct val="115000"/>
              </a:lnSpc>
              <a:spcBef>
                <a:spcPts val="0"/>
              </a:spcBef>
              <a:spcAft>
                <a:spcPts val="0"/>
              </a:spcAft>
              <a:buClr>
                <a:schemeClr val="dk1"/>
              </a:buClr>
              <a:buSzPts val="1000"/>
              <a:buNone/>
              <a:defRPr sz="1000">
                <a:solidFill>
                  <a:schemeClr val="dk1"/>
                </a:solidFill>
              </a:defRPr>
            </a:lvl2pPr>
            <a:lvl3pPr lvl="2" algn="l">
              <a:lnSpc>
                <a:spcPct val="115000"/>
              </a:lnSpc>
              <a:spcBef>
                <a:spcPts val="0"/>
              </a:spcBef>
              <a:spcAft>
                <a:spcPts val="0"/>
              </a:spcAft>
              <a:buClr>
                <a:schemeClr val="dk1"/>
              </a:buClr>
              <a:buSzPts val="1000"/>
              <a:buNone/>
              <a:defRPr sz="1000">
                <a:solidFill>
                  <a:schemeClr val="dk1"/>
                </a:solidFill>
              </a:defRPr>
            </a:lvl3pPr>
            <a:lvl4pPr lvl="3" algn="l">
              <a:lnSpc>
                <a:spcPct val="115000"/>
              </a:lnSpc>
              <a:spcBef>
                <a:spcPts val="0"/>
              </a:spcBef>
              <a:spcAft>
                <a:spcPts val="0"/>
              </a:spcAft>
              <a:buClr>
                <a:schemeClr val="dk1"/>
              </a:buClr>
              <a:buSzPts val="1000"/>
              <a:buNone/>
              <a:defRPr sz="1000">
                <a:solidFill>
                  <a:schemeClr val="dk1"/>
                </a:solidFill>
              </a:defRPr>
            </a:lvl4pPr>
            <a:lvl5pPr lvl="4" algn="l">
              <a:lnSpc>
                <a:spcPct val="115000"/>
              </a:lnSpc>
              <a:spcBef>
                <a:spcPts val="0"/>
              </a:spcBef>
              <a:spcAft>
                <a:spcPts val="0"/>
              </a:spcAft>
              <a:buClr>
                <a:schemeClr val="dk1"/>
              </a:buClr>
              <a:buSzPts val="1000"/>
              <a:buNone/>
              <a:defRPr sz="1000">
                <a:solidFill>
                  <a:schemeClr val="dk1"/>
                </a:solidFill>
              </a:defRPr>
            </a:lvl5pPr>
            <a:lvl6pPr lvl="5" algn="l">
              <a:lnSpc>
                <a:spcPct val="115000"/>
              </a:lnSpc>
              <a:spcBef>
                <a:spcPts val="0"/>
              </a:spcBef>
              <a:spcAft>
                <a:spcPts val="0"/>
              </a:spcAft>
              <a:buClr>
                <a:schemeClr val="dk1"/>
              </a:buClr>
              <a:buSzPts val="1000"/>
              <a:buNone/>
              <a:defRPr sz="1000">
                <a:solidFill>
                  <a:schemeClr val="dk1"/>
                </a:solidFill>
              </a:defRPr>
            </a:lvl6pPr>
            <a:lvl7pPr lvl="6" algn="l">
              <a:lnSpc>
                <a:spcPct val="115000"/>
              </a:lnSpc>
              <a:spcBef>
                <a:spcPts val="0"/>
              </a:spcBef>
              <a:spcAft>
                <a:spcPts val="0"/>
              </a:spcAft>
              <a:buClr>
                <a:schemeClr val="dk1"/>
              </a:buClr>
              <a:buSzPts val="1000"/>
              <a:buNone/>
              <a:defRPr sz="1000">
                <a:solidFill>
                  <a:schemeClr val="dk1"/>
                </a:solidFill>
              </a:defRPr>
            </a:lvl7pPr>
            <a:lvl8pPr lvl="7" algn="l">
              <a:lnSpc>
                <a:spcPct val="115000"/>
              </a:lnSpc>
              <a:spcBef>
                <a:spcPts val="0"/>
              </a:spcBef>
              <a:spcAft>
                <a:spcPts val="0"/>
              </a:spcAft>
              <a:buClr>
                <a:schemeClr val="dk1"/>
              </a:buClr>
              <a:buSzPts val="1000"/>
              <a:buNone/>
              <a:defRPr sz="1000">
                <a:solidFill>
                  <a:schemeClr val="dk1"/>
                </a:solidFill>
              </a:defRPr>
            </a:lvl8pPr>
            <a:lvl9pPr lvl="8" algn="l">
              <a:lnSpc>
                <a:spcPct val="115000"/>
              </a:lnSpc>
              <a:spcBef>
                <a:spcPts val="0"/>
              </a:spcBef>
              <a:spcAft>
                <a:spcPts val="0"/>
              </a:spcAft>
              <a:buClr>
                <a:schemeClr val="dk1"/>
              </a:buClr>
              <a:buSzPts val="1000"/>
              <a:buNone/>
              <a:defRPr sz="1000">
                <a:solidFill>
                  <a:schemeClr val="dk1"/>
                </a:solidFill>
              </a:defRPr>
            </a:lvl9pPr>
          </a:lstStyle>
          <a:p>
            <a:endParaRPr/>
          </a:p>
        </p:txBody>
      </p:sp>
      <p:sp>
        <p:nvSpPr>
          <p:cNvPr id="250" name="Google Shape;250;g3a2a923eac0_0_231"/>
          <p:cNvSpPr txBox="1">
            <a:spLocks noGrp="1"/>
          </p:cNvSpPr>
          <p:nvPr>
            <p:ph type="subTitle" idx="9"/>
          </p:nvPr>
        </p:nvSpPr>
        <p:spPr>
          <a:xfrm>
            <a:off x="361975" y="3575375"/>
            <a:ext cx="23217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a:endParaRPr/>
          </a:p>
        </p:txBody>
      </p:sp>
      <p:sp>
        <p:nvSpPr>
          <p:cNvPr id="251" name="Google Shape;251;g3a2a923eac0_0_231"/>
          <p:cNvSpPr txBox="1">
            <a:spLocks noGrp="1"/>
          </p:cNvSpPr>
          <p:nvPr>
            <p:ph type="subTitle" idx="13"/>
          </p:nvPr>
        </p:nvSpPr>
        <p:spPr>
          <a:xfrm>
            <a:off x="3411825" y="3864775"/>
            <a:ext cx="2321700" cy="1878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600"/>
              <a:buNone/>
              <a:defRPr sz="1600">
                <a:solidFill>
                  <a:schemeClr val="dk1"/>
                </a:solidFill>
              </a:defRPr>
            </a:lvl1pPr>
            <a:lvl2pPr lvl="1" algn="l">
              <a:lnSpc>
                <a:spcPct val="115000"/>
              </a:lnSpc>
              <a:spcBef>
                <a:spcPts val="0"/>
              </a:spcBef>
              <a:spcAft>
                <a:spcPts val="0"/>
              </a:spcAft>
              <a:buClr>
                <a:schemeClr val="dk1"/>
              </a:buClr>
              <a:buSzPts val="1000"/>
              <a:buNone/>
              <a:defRPr sz="1000">
                <a:solidFill>
                  <a:schemeClr val="dk1"/>
                </a:solidFill>
              </a:defRPr>
            </a:lvl2pPr>
            <a:lvl3pPr lvl="2" algn="l">
              <a:lnSpc>
                <a:spcPct val="115000"/>
              </a:lnSpc>
              <a:spcBef>
                <a:spcPts val="0"/>
              </a:spcBef>
              <a:spcAft>
                <a:spcPts val="0"/>
              </a:spcAft>
              <a:buClr>
                <a:schemeClr val="dk1"/>
              </a:buClr>
              <a:buSzPts val="1000"/>
              <a:buNone/>
              <a:defRPr sz="1000">
                <a:solidFill>
                  <a:schemeClr val="dk1"/>
                </a:solidFill>
              </a:defRPr>
            </a:lvl3pPr>
            <a:lvl4pPr lvl="3" algn="l">
              <a:lnSpc>
                <a:spcPct val="115000"/>
              </a:lnSpc>
              <a:spcBef>
                <a:spcPts val="0"/>
              </a:spcBef>
              <a:spcAft>
                <a:spcPts val="0"/>
              </a:spcAft>
              <a:buClr>
                <a:schemeClr val="dk1"/>
              </a:buClr>
              <a:buSzPts val="1000"/>
              <a:buNone/>
              <a:defRPr sz="1000">
                <a:solidFill>
                  <a:schemeClr val="dk1"/>
                </a:solidFill>
              </a:defRPr>
            </a:lvl4pPr>
            <a:lvl5pPr lvl="4" algn="l">
              <a:lnSpc>
                <a:spcPct val="115000"/>
              </a:lnSpc>
              <a:spcBef>
                <a:spcPts val="0"/>
              </a:spcBef>
              <a:spcAft>
                <a:spcPts val="0"/>
              </a:spcAft>
              <a:buClr>
                <a:schemeClr val="dk1"/>
              </a:buClr>
              <a:buSzPts val="1000"/>
              <a:buNone/>
              <a:defRPr sz="1000">
                <a:solidFill>
                  <a:schemeClr val="dk1"/>
                </a:solidFill>
              </a:defRPr>
            </a:lvl5pPr>
            <a:lvl6pPr lvl="5" algn="l">
              <a:lnSpc>
                <a:spcPct val="115000"/>
              </a:lnSpc>
              <a:spcBef>
                <a:spcPts val="0"/>
              </a:spcBef>
              <a:spcAft>
                <a:spcPts val="0"/>
              </a:spcAft>
              <a:buClr>
                <a:schemeClr val="dk1"/>
              </a:buClr>
              <a:buSzPts val="1000"/>
              <a:buNone/>
              <a:defRPr sz="1000">
                <a:solidFill>
                  <a:schemeClr val="dk1"/>
                </a:solidFill>
              </a:defRPr>
            </a:lvl6pPr>
            <a:lvl7pPr lvl="6" algn="l">
              <a:lnSpc>
                <a:spcPct val="115000"/>
              </a:lnSpc>
              <a:spcBef>
                <a:spcPts val="0"/>
              </a:spcBef>
              <a:spcAft>
                <a:spcPts val="0"/>
              </a:spcAft>
              <a:buClr>
                <a:schemeClr val="dk1"/>
              </a:buClr>
              <a:buSzPts val="1000"/>
              <a:buNone/>
              <a:defRPr sz="1000">
                <a:solidFill>
                  <a:schemeClr val="dk1"/>
                </a:solidFill>
              </a:defRPr>
            </a:lvl7pPr>
            <a:lvl8pPr lvl="7" algn="l">
              <a:lnSpc>
                <a:spcPct val="115000"/>
              </a:lnSpc>
              <a:spcBef>
                <a:spcPts val="0"/>
              </a:spcBef>
              <a:spcAft>
                <a:spcPts val="0"/>
              </a:spcAft>
              <a:buClr>
                <a:schemeClr val="dk1"/>
              </a:buClr>
              <a:buSzPts val="1000"/>
              <a:buNone/>
              <a:defRPr sz="1000">
                <a:solidFill>
                  <a:schemeClr val="dk1"/>
                </a:solidFill>
              </a:defRPr>
            </a:lvl8pPr>
            <a:lvl9pPr lvl="8" algn="l">
              <a:lnSpc>
                <a:spcPct val="115000"/>
              </a:lnSpc>
              <a:spcBef>
                <a:spcPts val="0"/>
              </a:spcBef>
              <a:spcAft>
                <a:spcPts val="0"/>
              </a:spcAft>
              <a:buClr>
                <a:schemeClr val="dk1"/>
              </a:buClr>
              <a:buSzPts val="1000"/>
              <a:buNone/>
              <a:defRPr sz="1000">
                <a:solidFill>
                  <a:schemeClr val="dk1"/>
                </a:solidFill>
              </a:defRPr>
            </a:lvl9pPr>
          </a:lstStyle>
          <a:p>
            <a:endParaRPr/>
          </a:p>
        </p:txBody>
      </p:sp>
      <p:sp>
        <p:nvSpPr>
          <p:cNvPr id="252" name="Google Shape;252;g3a2a923eac0_0_231"/>
          <p:cNvSpPr txBox="1">
            <a:spLocks noGrp="1"/>
          </p:cNvSpPr>
          <p:nvPr>
            <p:ph type="subTitle" idx="14"/>
          </p:nvPr>
        </p:nvSpPr>
        <p:spPr>
          <a:xfrm>
            <a:off x="3410600" y="3575375"/>
            <a:ext cx="23217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a:endParaRPr/>
          </a:p>
        </p:txBody>
      </p:sp>
      <p:sp>
        <p:nvSpPr>
          <p:cNvPr id="253" name="Google Shape;253;g3a2a923eac0_0_231"/>
          <p:cNvSpPr txBox="1">
            <a:spLocks noGrp="1"/>
          </p:cNvSpPr>
          <p:nvPr>
            <p:ph type="subTitle" idx="15"/>
          </p:nvPr>
        </p:nvSpPr>
        <p:spPr>
          <a:xfrm>
            <a:off x="6460475" y="3864775"/>
            <a:ext cx="2321700" cy="1878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dk1"/>
              </a:buClr>
              <a:buSzPts val="1600"/>
              <a:buNone/>
              <a:defRPr sz="1600">
                <a:solidFill>
                  <a:schemeClr val="dk1"/>
                </a:solidFill>
              </a:defRPr>
            </a:lvl1pPr>
            <a:lvl2pPr lvl="1" algn="l">
              <a:lnSpc>
                <a:spcPct val="115000"/>
              </a:lnSpc>
              <a:spcBef>
                <a:spcPts val="0"/>
              </a:spcBef>
              <a:spcAft>
                <a:spcPts val="0"/>
              </a:spcAft>
              <a:buClr>
                <a:schemeClr val="dk1"/>
              </a:buClr>
              <a:buSzPts val="1000"/>
              <a:buNone/>
              <a:defRPr sz="1000">
                <a:solidFill>
                  <a:schemeClr val="dk1"/>
                </a:solidFill>
              </a:defRPr>
            </a:lvl2pPr>
            <a:lvl3pPr lvl="2" algn="l">
              <a:lnSpc>
                <a:spcPct val="115000"/>
              </a:lnSpc>
              <a:spcBef>
                <a:spcPts val="0"/>
              </a:spcBef>
              <a:spcAft>
                <a:spcPts val="0"/>
              </a:spcAft>
              <a:buClr>
                <a:schemeClr val="dk1"/>
              </a:buClr>
              <a:buSzPts val="1000"/>
              <a:buNone/>
              <a:defRPr sz="1000">
                <a:solidFill>
                  <a:schemeClr val="dk1"/>
                </a:solidFill>
              </a:defRPr>
            </a:lvl3pPr>
            <a:lvl4pPr lvl="3" algn="l">
              <a:lnSpc>
                <a:spcPct val="115000"/>
              </a:lnSpc>
              <a:spcBef>
                <a:spcPts val="0"/>
              </a:spcBef>
              <a:spcAft>
                <a:spcPts val="0"/>
              </a:spcAft>
              <a:buClr>
                <a:schemeClr val="dk1"/>
              </a:buClr>
              <a:buSzPts val="1000"/>
              <a:buNone/>
              <a:defRPr sz="1000">
                <a:solidFill>
                  <a:schemeClr val="dk1"/>
                </a:solidFill>
              </a:defRPr>
            </a:lvl4pPr>
            <a:lvl5pPr lvl="4" algn="l">
              <a:lnSpc>
                <a:spcPct val="115000"/>
              </a:lnSpc>
              <a:spcBef>
                <a:spcPts val="0"/>
              </a:spcBef>
              <a:spcAft>
                <a:spcPts val="0"/>
              </a:spcAft>
              <a:buClr>
                <a:schemeClr val="dk1"/>
              </a:buClr>
              <a:buSzPts val="1000"/>
              <a:buNone/>
              <a:defRPr sz="1000">
                <a:solidFill>
                  <a:schemeClr val="dk1"/>
                </a:solidFill>
              </a:defRPr>
            </a:lvl5pPr>
            <a:lvl6pPr lvl="5" algn="l">
              <a:lnSpc>
                <a:spcPct val="115000"/>
              </a:lnSpc>
              <a:spcBef>
                <a:spcPts val="0"/>
              </a:spcBef>
              <a:spcAft>
                <a:spcPts val="0"/>
              </a:spcAft>
              <a:buClr>
                <a:schemeClr val="dk1"/>
              </a:buClr>
              <a:buSzPts val="1000"/>
              <a:buNone/>
              <a:defRPr sz="1000">
                <a:solidFill>
                  <a:schemeClr val="dk1"/>
                </a:solidFill>
              </a:defRPr>
            </a:lvl6pPr>
            <a:lvl7pPr lvl="6" algn="l">
              <a:lnSpc>
                <a:spcPct val="115000"/>
              </a:lnSpc>
              <a:spcBef>
                <a:spcPts val="0"/>
              </a:spcBef>
              <a:spcAft>
                <a:spcPts val="0"/>
              </a:spcAft>
              <a:buClr>
                <a:schemeClr val="dk1"/>
              </a:buClr>
              <a:buSzPts val="1000"/>
              <a:buNone/>
              <a:defRPr sz="1000">
                <a:solidFill>
                  <a:schemeClr val="dk1"/>
                </a:solidFill>
              </a:defRPr>
            </a:lvl7pPr>
            <a:lvl8pPr lvl="7" algn="l">
              <a:lnSpc>
                <a:spcPct val="115000"/>
              </a:lnSpc>
              <a:spcBef>
                <a:spcPts val="0"/>
              </a:spcBef>
              <a:spcAft>
                <a:spcPts val="0"/>
              </a:spcAft>
              <a:buClr>
                <a:schemeClr val="dk1"/>
              </a:buClr>
              <a:buSzPts val="1000"/>
              <a:buNone/>
              <a:defRPr sz="1000">
                <a:solidFill>
                  <a:schemeClr val="dk1"/>
                </a:solidFill>
              </a:defRPr>
            </a:lvl8pPr>
            <a:lvl9pPr lvl="8" algn="l">
              <a:lnSpc>
                <a:spcPct val="115000"/>
              </a:lnSpc>
              <a:spcBef>
                <a:spcPts val="0"/>
              </a:spcBef>
              <a:spcAft>
                <a:spcPts val="0"/>
              </a:spcAft>
              <a:buClr>
                <a:schemeClr val="dk1"/>
              </a:buClr>
              <a:buSzPts val="1000"/>
              <a:buNone/>
              <a:defRPr sz="1000">
                <a:solidFill>
                  <a:schemeClr val="dk1"/>
                </a:solidFill>
              </a:defRPr>
            </a:lvl9pPr>
          </a:lstStyle>
          <a:p>
            <a:endParaRPr/>
          </a:p>
        </p:txBody>
      </p:sp>
      <p:sp>
        <p:nvSpPr>
          <p:cNvPr id="254" name="Google Shape;254;g3a2a923eac0_0_231"/>
          <p:cNvSpPr txBox="1">
            <a:spLocks noGrp="1"/>
          </p:cNvSpPr>
          <p:nvPr>
            <p:ph type="subTitle" idx="16"/>
          </p:nvPr>
        </p:nvSpPr>
        <p:spPr>
          <a:xfrm>
            <a:off x="6459250" y="3575375"/>
            <a:ext cx="23217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1pPr>
            <a:lvl2pPr lvl="1"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2pPr>
            <a:lvl3pPr lvl="2"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3pPr>
            <a:lvl4pPr lvl="3"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4pPr>
            <a:lvl5pPr lvl="4"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5pPr>
            <a:lvl6pPr lvl="5"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6pPr>
            <a:lvl7pPr lvl="6"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7pPr>
            <a:lvl8pPr lvl="7"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8pPr>
            <a:lvl9pPr lvl="8" algn="l">
              <a:lnSpc>
                <a:spcPct val="115000"/>
              </a:lnSpc>
              <a:spcBef>
                <a:spcPts val="0"/>
              </a:spcBef>
              <a:spcAft>
                <a:spcPts val="0"/>
              </a:spcAft>
              <a:buClr>
                <a:schemeClr val="accent2"/>
              </a:buClr>
              <a:buSzPts val="1000"/>
              <a:buFont typeface="DM Sans Light"/>
              <a:buNone/>
              <a:defRPr sz="1000">
                <a:solidFill>
                  <a:schemeClr val="accent2"/>
                </a:solidFill>
                <a:latin typeface="DM Sans Light"/>
                <a:ea typeface="DM Sans Light"/>
                <a:cs typeface="DM Sans Light"/>
                <a:sym typeface="DM Sans Light"/>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Audience - Alt 1">
  <p:cSld name="CUSTOM_4">
    <p:spTree>
      <p:nvGrpSpPr>
        <p:cNvPr id="1" name="Shape 255"/>
        <p:cNvGrpSpPr/>
        <p:nvPr/>
      </p:nvGrpSpPr>
      <p:grpSpPr>
        <a:xfrm>
          <a:off x="0" y="0"/>
          <a:ext cx="0" cy="0"/>
          <a:chOff x="0" y="0"/>
          <a:chExt cx="0" cy="0"/>
        </a:xfrm>
      </p:grpSpPr>
      <p:sp>
        <p:nvSpPr>
          <p:cNvPr id="256" name="Google Shape;256;g3a2a923eac0_0_250"/>
          <p:cNvSpPr txBox="1">
            <a:spLocks noGrp="1"/>
          </p:cNvSpPr>
          <p:nvPr>
            <p:ph type="subTitle" idx="1"/>
          </p:nvPr>
        </p:nvSpPr>
        <p:spPr>
          <a:xfrm>
            <a:off x="742900" y="2158550"/>
            <a:ext cx="3213000" cy="138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2pPr>
            <a:lvl3pPr lvl="2"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3pPr>
            <a:lvl4pPr lvl="3"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4pPr>
            <a:lvl5pPr lvl="4"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5pPr>
            <a:lvl6pPr lvl="5"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6pPr>
            <a:lvl7pPr lvl="6"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7pPr>
            <a:lvl8pPr lvl="7"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8pPr>
            <a:lvl9pPr lvl="8"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9pPr>
          </a:lstStyle>
          <a:p>
            <a:endParaRPr/>
          </a:p>
        </p:txBody>
      </p:sp>
      <p:sp>
        <p:nvSpPr>
          <p:cNvPr id="257" name="Google Shape;257;g3a2a923eac0_0_250"/>
          <p:cNvSpPr txBox="1">
            <a:spLocks noGrp="1"/>
          </p:cNvSpPr>
          <p:nvPr>
            <p:ph type="body" idx="2"/>
          </p:nvPr>
        </p:nvSpPr>
        <p:spPr>
          <a:xfrm>
            <a:off x="742900" y="2381875"/>
            <a:ext cx="3213000" cy="4617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258" name="Google Shape;258;g3a2a923eac0_0_250"/>
          <p:cNvSpPr>
            <a:spLocks noGrp="1"/>
          </p:cNvSpPr>
          <p:nvPr>
            <p:ph type="pic" idx="3"/>
          </p:nvPr>
        </p:nvSpPr>
        <p:spPr>
          <a:xfrm>
            <a:off x="5402575" y="0"/>
            <a:ext cx="3739800" cy="3129600"/>
          </a:xfrm>
          <a:prstGeom prst="rect">
            <a:avLst/>
          </a:prstGeom>
          <a:noFill/>
          <a:ln w="9525" cap="flat" cmpd="sng">
            <a:solidFill>
              <a:schemeClr val="accent6"/>
            </a:solidFill>
            <a:prstDash val="solid"/>
            <a:round/>
            <a:headEnd type="none" w="sm" len="sm"/>
            <a:tailEnd type="none" w="sm" len="sm"/>
          </a:ln>
        </p:spPr>
      </p:sp>
      <p:sp>
        <p:nvSpPr>
          <p:cNvPr id="259" name="Google Shape;259;g3a2a923eac0_0_250"/>
          <p:cNvSpPr txBox="1">
            <a:spLocks noGrp="1"/>
          </p:cNvSpPr>
          <p:nvPr>
            <p:ph type="title"/>
          </p:nvPr>
        </p:nvSpPr>
        <p:spPr>
          <a:xfrm>
            <a:off x="361975" y="988550"/>
            <a:ext cx="42972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2200"/>
            </a:lvl1pPr>
            <a:lvl2pPr lvl="1" algn="l">
              <a:lnSpc>
                <a:spcPct val="90000"/>
              </a:lnSpc>
              <a:spcBef>
                <a:spcPts val="0"/>
              </a:spcBef>
              <a:spcAft>
                <a:spcPts val="0"/>
              </a:spcAft>
              <a:buSzPts val="1400"/>
              <a:buNone/>
              <a:defRPr sz="2200"/>
            </a:lvl2pPr>
            <a:lvl3pPr lvl="2" algn="l">
              <a:lnSpc>
                <a:spcPct val="90000"/>
              </a:lnSpc>
              <a:spcBef>
                <a:spcPts val="0"/>
              </a:spcBef>
              <a:spcAft>
                <a:spcPts val="0"/>
              </a:spcAft>
              <a:buSzPts val="1400"/>
              <a:buNone/>
              <a:defRPr sz="2200"/>
            </a:lvl3pPr>
            <a:lvl4pPr lvl="3" algn="l">
              <a:lnSpc>
                <a:spcPct val="90000"/>
              </a:lnSpc>
              <a:spcBef>
                <a:spcPts val="0"/>
              </a:spcBef>
              <a:spcAft>
                <a:spcPts val="0"/>
              </a:spcAft>
              <a:buSzPts val="1400"/>
              <a:buNone/>
              <a:defRPr sz="2200"/>
            </a:lvl4pPr>
            <a:lvl5pPr lvl="4" algn="l">
              <a:lnSpc>
                <a:spcPct val="90000"/>
              </a:lnSpc>
              <a:spcBef>
                <a:spcPts val="0"/>
              </a:spcBef>
              <a:spcAft>
                <a:spcPts val="0"/>
              </a:spcAft>
              <a:buSzPts val="1400"/>
              <a:buNone/>
              <a:defRPr sz="2200"/>
            </a:lvl5pPr>
            <a:lvl6pPr lvl="5" algn="l">
              <a:lnSpc>
                <a:spcPct val="90000"/>
              </a:lnSpc>
              <a:spcBef>
                <a:spcPts val="0"/>
              </a:spcBef>
              <a:spcAft>
                <a:spcPts val="0"/>
              </a:spcAft>
              <a:buSzPts val="1400"/>
              <a:buNone/>
              <a:defRPr sz="2200"/>
            </a:lvl6pPr>
            <a:lvl7pPr lvl="6" algn="l">
              <a:lnSpc>
                <a:spcPct val="90000"/>
              </a:lnSpc>
              <a:spcBef>
                <a:spcPts val="0"/>
              </a:spcBef>
              <a:spcAft>
                <a:spcPts val="0"/>
              </a:spcAft>
              <a:buSzPts val="1400"/>
              <a:buNone/>
              <a:defRPr sz="2200"/>
            </a:lvl7pPr>
            <a:lvl8pPr lvl="7" algn="l">
              <a:lnSpc>
                <a:spcPct val="90000"/>
              </a:lnSpc>
              <a:spcBef>
                <a:spcPts val="0"/>
              </a:spcBef>
              <a:spcAft>
                <a:spcPts val="0"/>
              </a:spcAft>
              <a:buSzPts val="1400"/>
              <a:buNone/>
              <a:defRPr sz="2200"/>
            </a:lvl8pPr>
            <a:lvl9pPr lvl="8" algn="l">
              <a:lnSpc>
                <a:spcPct val="90000"/>
              </a:lnSpc>
              <a:spcBef>
                <a:spcPts val="0"/>
              </a:spcBef>
              <a:spcAft>
                <a:spcPts val="0"/>
              </a:spcAft>
              <a:buSzPts val="1400"/>
              <a:buNone/>
              <a:defRPr sz="2200"/>
            </a:lvl9pPr>
          </a:lstStyle>
          <a:p>
            <a:endParaRPr/>
          </a:p>
        </p:txBody>
      </p:sp>
      <p:sp>
        <p:nvSpPr>
          <p:cNvPr id="260" name="Google Shape;260;g3a2a923eac0_0_250"/>
          <p:cNvSpPr txBox="1">
            <a:spLocks noGrp="1"/>
          </p:cNvSpPr>
          <p:nvPr>
            <p:ph type="subTitle" idx="4"/>
          </p:nvPr>
        </p:nvSpPr>
        <p:spPr>
          <a:xfrm>
            <a:off x="361975" y="732775"/>
            <a:ext cx="4163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261" name="Google Shape;261;g3a2a923eac0_0_250"/>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62" name="Google Shape;262;g3a2a923eac0_0_250"/>
          <p:cNvSpPr txBox="1">
            <a:spLocks noGrp="1"/>
          </p:cNvSpPr>
          <p:nvPr>
            <p:ph type="subTitle" idx="5"/>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263" name="Google Shape;263;g3a2a923eac0_0_250"/>
          <p:cNvSpPr txBox="1">
            <a:spLocks noGrp="1"/>
          </p:cNvSpPr>
          <p:nvPr>
            <p:ph type="subTitle" idx="6"/>
          </p:nvPr>
        </p:nvSpPr>
        <p:spPr>
          <a:xfrm>
            <a:off x="5785175" y="3335324"/>
            <a:ext cx="2991600" cy="2772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SzPts val="1800"/>
              <a:buNone/>
              <a:defRPr sz="1800"/>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
        <p:nvSpPr>
          <p:cNvPr id="264" name="Google Shape;264;g3a2a923eac0_0_250"/>
          <p:cNvSpPr txBox="1">
            <a:spLocks noGrp="1"/>
          </p:cNvSpPr>
          <p:nvPr>
            <p:ph type="subTitle" idx="7"/>
          </p:nvPr>
        </p:nvSpPr>
        <p:spPr>
          <a:xfrm>
            <a:off x="742900" y="3910855"/>
            <a:ext cx="3213000" cy="138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2pPr>
            <a:lvl3pPr lvl="2"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3pPr>
            <a:lvl4pPr lvl="3"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4pPr>
            <a:lvl5pPr lvl="4"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5pPr>
            <a:lvl6pPr lvl="5"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6pPr>
            <a:lvl7pPr lvl="6"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7pPr>
            <a:lvl8pPr lvl="7"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8pPr>
            <a:lvl9pPr lvl="8"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9pPr>
          </a:lstStyle>
          <a:p>
            <a:endParaRPr/>
          </a:p>
        </p:txBody>
      </p:sp>
      <p:sp>
        <p:nvSpPr>
          <p:cNvPr id="265" name="Google Shape;265;g3a2a923eac0_0_250"/>
          <p:cNvSpPr txBox="1">
            <a:spLocks noGrp="1"/>
          </p:cNvSpPr>
          <p:nvPr>
            <p:ph type="body" idx="8"/>
          </p:nvPr>
        </p:nvSpPr>
        <p:spPr>
          <a:xfrm>
            <a:off x="742900" y="4134180"/>
            <a:ext cx="3213000" cy="4617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266" name="Google Shape;266;g3a2a923eac0_0_250"/>
          <p:cNvSpPr txBox="1">
            <a:spLocks noGrp="1"/>
          </p:cNvSpPr>
          <p:nvPr>
            <p:ph type="subTitle" idx="9"/>
          </p:nvPr>
        </p:nvSpPr>
        <p:spPr>
          <a:xfrm>
            <a:off x="742900" y="3050778"/>
            <a:ext cx="3213000" cy="138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1000"/>
              <a:buFont typeface="DM Sans SemiBold"/>
              <a:buNone/>
              <a:defRPr sz="1000">
                <a:latin typeface="DM Sans SemiBold"/>
                <a:ea typeface="DM Sans SemiBold"/>
                <a:cs typeface="DM Sans SemiBold"/>
                <a:sym typeface="DM Sans SemiBold"/>
              </a:defRPr>
            </a:lvl1pPr>
            <a:lvl2pPr lvl="1"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2pPr>
            <a:lvl3pPr lvl="2"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3pPr>
            <a:lvl4pPr lvl="3"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4pPr>
            <a:lvl5pPr lvl="4"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5pPr>
            <a:lvl6pPr lvl="5"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6pPr>
            <a:lvl7pPr lvl="6"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7pPr>
            <a:lvl8pPr lvl="7"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8pPr>
            <a:lvl9pPr lvl="8" algn="l">
              <a:lnSpc>
                <a:spcPct val="115000"/>
              </a:lnSpc>
              <a:spcBef>
                <a:spcPts val="0"/>
              </a:spcBef>
              <a:spcAft>
                <a:spcPts val="0"/>
              </a:spcAft>
              <a:buSzPts val="1400"/>
              <a:buFont typeface="DM Sans SemiBold"/>
              <a:buNone/>
              <a:defRPr>
                <a:latin typeface="DM Sans SemiBold"/>
                <a:ea typeface="DM Sans SemiBold"/>
                <a:cs typeface="DM Sans SemiBold"/>
                <a:sym typeface="DM Sans SemiBold"/>
              </a:defRPr>
            </a:lvl9pPr>
          </a:lstStyle>
          <a:p>
            <a:endParaRPr/>
          </a:p>
        </p:txBody>
      </p:sp>
      <p:sp>
        <p:nvSpPr>
          <p:cNvPr id="267" name="Google Shape;267;g3a2a923eac0_0_250"/>
          <p:cNvSpPr txBox="1">
            <a:spLocks noGrp="1"/>
          </p:cNvSpPr>
          <p:nvPr>
            <p:ph type="body" idx="13"/>
          </p:nvPr>
        </p:nvSpPr>
        <p:spPr>
          <a:xfrm>
            <a:off x="742900" y="3274103"/>
            <a:ext cx="3213000" cy="461700"/>
          </a:xfrm>
          <a:prstGeom prst="rect">
            <a:avLst/>
          </a:prstGeom>
          <a:noFill/>
          <a:ln>
            <a:noFill/>
          </a:ln>
        </p:spPr>
        <p:txBody>
          <a:bodyPr spcFirstLastPara="1" wrap="square" lIns="0" tIns="0" rIns="0" bIns="0" anchor="t" anchorCtr="0">
            <a:noAutofit/>
          </a:bodyPr>
          <a:lstStyle>
            <a:lvl1pPr marL="457200" lvl="0"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268" name="Google Shape;268;g3a2a923eac0_0_250"/>
          <p:cNvSpPr txBox="1">
            <a:spLocks noGrp="1"/>
          </p:cNvSpPr>
          <p:nvPr>
            <p:ph type="body" idx="14"/>
          </p:nvPr>
        </p:nvSpPr>
        <p:spPr>
          <a:xfrm>
            <a:off x="5785175" y="4134175"/>
            <a:ext cx="2991600" cy="461700"/>
          </a:xfrm>
          <a:prstGeom prst="rect">
            <a:avLst/>
          </a:prstGeom>
          <a:noFill/>
          <a:ln>
            <a:noFill/>
          </a:ln>
        </p:spPr>
        <p:txBody>
          <a:bodyPr spcFirstLastPara="1" wrap="square" lIns="0" tIns="0" rIns="0" bIns="0" anchor="b" anchorCtr="0">
            <a:noAutofit/>
          </a:bodyPr>
          <a:lstStyle>
            <a:lvl1pPr marL="457200" lvl="0" indent="-292100" algn="l">
              <a:lnSpc>
                <a:spcPct val="115000"/>
              </a:lnSpc>
              <a:spcBef>
                <a:spcPts val="0"/>
              </a:spcBef>
              <a:spcAft>
                <a:spcPts val="0"/>
              </a:spcAft>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800"/>
              </a:spcBef>
              <a:spcAft>
                <a:spcPts val="0"/>
              </a:spcAft>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800"/>
              </a:spcBef>
              <a:spcAft>
                <a:spcPts val="0"/>
              </a:spcAft>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800"/>
              </a:spcBef>
              <a:spcAft>
                <a:spcPts val="0"/>
              </a:spcAft>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800"/>
              </a:spcBef>
              <a:spcAft>
                <a:spcPts val="0"/>
              </a:spcAft>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800"/>
              </a:spcBef>
              <a:spcAft>
                <a:spcPts val="0"/>
              </a:spcAft>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800"/>
              </a:spcBef>
              <a:spcAft>
                <a:spcPts val="0"/>
              </a:spcAft>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800"/>
              </a:spcBef>
              <a:spcAft>
                <a:spcPts val="0"/>
              </a:spcAft>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800"/>
              </a:spcBef>
              <a:spcAft>
                <a:spcPts val="800"/>
              </a:spcAft>
              <a:buSzPts val="1000"/>
              <a:buFont typeface="DM Sans Light"/>
              <a:buChar char="■"/>
              <a:defRPr sz="1000">
                <a:latin typeface="DM Sans Light"/>
                <a:ea typeface="DM Sans Light"/>
                <a:cs typeface="DM Sans Light"/>
                <a:sym typeface="DM Sans Light"/>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Audience - Alt 2">
  <p:cSld name="CUSTOM_4_1">
    <p:spTree>
      <p:nvGrpSpPr>
        <p:cNvPr id="1" name="Shape 269"/>
        <p:cNvGrpSpPr/>
        <p:nvPr/>
      </p:nvGrpSpPr>
      <p:grpSpPr>
        <a:xfrm>
          <a:off x="0" y="0"/>
          <a:ext cx="0" cy="0"/>
          <a:chOff x="0" y="0"/>
          <a:chExt cx="0" cy="0"/>
        </a:xfrm>
      </p:grpSpPr>
      <p:sp>
        <p:nvSpPr>
          <p:cNvPr id="270" name="Google Shape;270;g3a2a923eac0_0_264"/>
          <p:cNvSpPr>
            <a:spLocks noGrp="1"/>
          </p:cNvSpPr>
          <p:nvPr>
            <p:ph type="pic" idx="2"/>
          </p:nvPr>
        </p:nvSpPr>
        <p:spPr>
          <a:xfrm>
            <a:off x="75" y="0"/>
            <a:ext cx="2853300" cy="2436600"/>
          </a:xfrm>
          <a:prstGeom prst="rect">
            <a:avLst/>
          </a:prstGeom>
          <a:noFill/>
          <a:ln>
            <a:noFill/>
          </a:ln>
        </p:spPr>
      </p:sp>
      <p:sp>
        <p:nvSpPr>
          <p:cNvPr id="271" name="Google Shape;271;g3a2a923eac0_0_264"/>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72" name="Google Shape;272;g3a2a923eac0_0_264"/>
          <p:cNvSpPr txBox="1">
            <a:spLocks noGrp="1"/>
          </p:cNvSpPr>
          <p:nvPr>
            <p:ph type="subTitle" idx="1"/>
          </p:nvPr>
        </p:nvSpPr>
        <p:spPr>
          <a:xfrm>
            <a:off x="361975" y="2614325"/>
            <a:ext cx="2061600" cy="277200"/>
          </a:xfrm>
          <a:prstGeom prst="rect">
            <a:avLst/>
          </a:prstGeom>
          <a:noFill/>
          <a:ln>
            <a:noFill/>
          </a:ln>
        </p:spPr>
        <p:txBody>
          <a:bodyPr spcFirstLastPara="1" wrap="square" lIns="0" tIns="0" rIns="0" bIns="0" anchor="t" anchorCtr="0">
            <a:spAutoFit/>
          </a:bodyPr>
          <a:lstStyle>
            <a:lvl1pPr lvl="0" algn="l">
              <a:lnSpc>
                <a:spcPct val="115000"/>
              </a:lnSpc>
              <a:spcBef>
                <a:spcPts val="0"/>
              </a:spcBef>
              <a:spcAft>
                <a:spcPts val="0"/>
              </a:spcAft>
              <a:buSzPts val="1800"/>
              <a:buNone/>
              <a:defRPr sz="1800"/>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eam - Four members">
  <p:cSld name="CUSTOM_5">
    <p:bg>
      <p:bgPr>
        <a:solidFill>
          <a:schemeClr val="lt1"/>
        </a:solidFill>
        <a:effectLst/>
      </p:bgPr>
    </p:bg>
    <p:spTree>
      <p:nvGrpSpPr>
        <p:cNvPr id="1" name="Shape 273"/>
        <p:cNvGrpSpPr/>
        <p:nvPr/>
      </p:nvGrpSpPr>
      <p:grpSpPr>
        <a:xfrm>
          <a:off x="0" y="0"/>
          <a:ext cx="0" cy="0"/>
          <a:chOff x="0" y="0"/>
          <a:chExt cx="0" cy="0"/>
        </a:xfrm>
      </p:grpSpPr>
      <p:sp>
        <p:nvSpPr>
          <p:cNvPr id="274" name="Google Shape;274;g3a2a923eac0_0_268"/>
          <p:cNvSpPr txBox="1">
            <a:spLocks noGrp="1"/>
          </p:cNvSpPr>
          <p:nvPr>
            <p:ph type="body" idx="1"/>
          </p:nvPr>
        </p:nvSpPr>
        <p:spPr>
          <a:xfrm>
            <a:off x="352800" y="3754932"/>
            <a:ext cx="1588800" cy="688200"/>
          </a:xfrm>
          <a:prstGeom prst="rect">
            <a:avLst/>
          </a:prstGeom>
          <a:noFill/>
          <a:ln>
            <a:noFill/>
          </a:ln>
        </p:spPr>
        <p:txBody>
          <a:bodyPr spcFirstLastPara="1" wrap="square" lIns="0" tIns="0" rIns="0" bIns="0" anchor="t" anchorCtr="0">
            <a:noAutofit/>
          </a:bodyPr>
          <a:lstStyle>
            <a:lvl1pPr marL="457200" lvl="0"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1pPr>
            <a:lvl2pPr marL="914400" lvl="1"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2pPr>
            <a:lvl3pPr marL="1371600" lvl="2"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3pPr>
            <a:lvl4pPr marL="1828800" lvl="3"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4pPr>
            <a:lvl5pPr marL="2286000" lvl="4"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5pPr>
            <a:lvl6pPr marL="2743200" lvl="5"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6pPr>
            <a:lvl7pPr marL="3200400" lvl="6"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7pPr>
            <a:lvl8pPr marL="3657600" lvl="7"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8pPr>
            <a:lvl9pPr marL="4114800" lvl="8"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9pPr>
          </a:lstStyle>
          <a:p>
            <a:endParaRPr/>
          </a:p>
        </p:txBody>
      </p:sp>
      <p:sp>
        <p:nvSpPr>
          <p:cNvPr id="275" name="Google Shape;275;g3a2a923eac0_0_268"/>
          <p:cNvSpPr txBox="1">
            <a:spLocks noGrp="1"/>
          </p:cNvSpPr>
          <p:nvPr>
            <p:ph type="body" idx="2"/>
          </p:nvPr>
        </p:nvSpPr>
        <p:spPr>
          <a:xfrm>
            <a:off x="7187875" y="3754932"/>
            <a:ext cx="1588800" cy="688200"/>
          </a:xfrm>
          <a:prstGeom prst="rect">
            <a:avLst/>
          </a:prstGeom>
          <a:noFill/>
          <a:ln>
            <a:noFill/>
          </a:ln>
        </p:spPr>
        <p:txBody>
          <a:bodyPr spcFirstLastPara="1" wrap="square" lIns="0" tIns="0" rIns="0" bIns="0" anchor="t" anchorCtr="0">
            <a:noAutofit/>
          </a:bodyPr>
          <a:lstStyle>
            <a:lvl1pPr marL="457200" lvl="0"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1pPr>
            <a:lvl2pPr marL="914400" lvl="1"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2pPr>
            <a:lvl3pPr marL="1371600" lvl="2"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3pPr>
            <a:lvl4pPr marL="1828800" lvl="3"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4pPr>
            <a:lvl5pPr marL="2286000" lvl="4"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5pPr>
            <a:lvl6pPr marL="2743200" lvl="5"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6pPr>
            <a:lvl7pPr marL="3200400" lvl="6"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7pPr>
            <a:lvl8pPr marL="3657600" lvl="7"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8pPr>
            <a:lvl9pPr marL="4114800" lvl="8"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9pPr>
          </a:lstStyle>
          <a:p>
            <a:endParaRPr/>
          </a:p>
        </p:txBody>
      </p:sp>
      <p:sp>
        <p:nvSpPr>
          <p:cNvPr id="276" name="Google Shape;276;g3a2a923eac0_0_268"/>
          <p:cNvSpPr txBox="1">
            <a:spLocks noGrp="1"/>
          </p:cNvSpPr>
          <p:nvPr>
            <p:ph type="body" idx="3"/>
          </p:nvPr>
        </p:nvSpPr>
        <p:spPr>
          <a:xfrm>
            <a:off x="4924400" y="3754932"/>
            <a:ext cx="1588800" cy="688200"/>
          </a:xfrm>
          <a:prstGeom prst="rect">
            <a:avLst/>
          </a:prstGeom>
          <a:noFill/>
          <a:ln>
            <a:noFill/>
          </a:ln>
        </p:spPr>
        <p:txBody>
          <a:bodyPr spcFirstLastPara="1" wrap="square" lIns="0" tIns="0" rIns="0" bIns="0" anchor="t" anchorCtr="0">
            <a:noAutofit/>
          </a:bodyPr>
          <a:lstStyle>
            <a:lvl1pPr marL="457200" lvl="0"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1pPr>
            <a:lvl2pPr marL="914400" lvl="1"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2pPr>
            <a:lvl3pPr marL="1371600" lvl="2"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3pPr>
            <a:lvl4pPr marL="1828800" lvl="3"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4pPr>
            <a:lvl5pPr marL="2286000" lvl="4"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5pPr>
            <a:lvl6pPr marL="2743200" lvl="5"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6pPr>
            <a:lvl7pPr marL="3200400" lvl="6"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7pPr>
            <a:lvl8pPr marL="3657600" lvl="7"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8pPr>
            <a:lvl9pPr marL="4114800" lvl="8"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9pPr>
          </a:lstStyle>
          <a:p>
            <a:endParaRPr/>
          </a:p>
        </p:txBody>
      </p:sp>
      <p:sp>
        <p:nvSpPr>
          <p:cNvPr id="277" name="Google Shape;277;g3a2a923eac0_0_268"/>
          <p:cNvSpPr txBox="1">
            <a:spLocks noGrp="1"/>
          </p:cNvSpPr>
          <p:nvPr>
            <p:ph type="body" idx="4"/>
          </p:nvPr>
        </p:nvSpPr>
        <p:spPr>
          <a:xfrm>
            <a:off x="2643063" y="3754932"/>
            <a:ext cx="1588800" cy="688200"/>
          </a:xfrm>
          <a:prstGeom prst="rect">
            <a:avLst/>
          </a:prstGeom>
          <a:noFill/>
          <a:ln>
            <a:noFill/>
          </a:ln>
        </p:spPr>
        <p:txBody>
          <a:bodyPr spcFirstLastPara="1" wrap="square" lIns="0" tIns="0" rIns="0" bIns="0" anchor="t" anchorCtr="0">
            <a:noAutofit/>
          </a:bodyPr>
          <a:lstStyle>
            <a:lvl1pPr marL="457200" lvl="0"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1pPr>
            <a:lvl2pPr marL="914400" lvl="1"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2pPr>
            <a:lvl3pPr marL="1371600" lvl="2"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3pPr>
            <a:lvl4pPr marL="1828800" lvl="3"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4pPr>
            <a:lvl5pPr marL="2286000" lvl="4"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5pPr>
            <a:lvl6pPr marL="2743200" lvl="5"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6pPr>
            <a:lvl7pPr marL="3200400" lvl="6"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7pPr>
            <a:lvl8pPr marL="3657600" lvl="7"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8pPr>
            <a:lvl9pPr marL="4114800" lvl="8" indent="-285750" algn="ctr">
              <a:lnSpc>
                <a:spcPct val="115000"/>
              </a:lnSpc>
              <a:spcBef>
                <a:spcPts val="0"/>
              </a:spcBef>
              <a:spcAft>
                <a:spcPts val="0"/>
              </a:spcAft>
              <a:buClr>
                <a:schemeClr val="dk1"/>
              </a:buClr>
              <a:buSzPts val="900"/>
              <a:buFont typeface="DM Sans Light"/>
              <a:buChar char="■"/>
              <a:defRPr sz="900">
                <a:solidFill>
                  <a:schemeClr val="dk1"/>
                </a:solidFill>
                <a:latin typeface="DM Sans Light"/>
                <a:ea typeface="DM Sans Light"/>
                <a:cs typeface="DM Sans Light"/>
                <a:sym typeface="DM Sans Light"/>
              </a:defRPr>
            </a:lvl9pPr>
          </a:lstStyle>
          <a:p>
            <a:endParaRPr/>
          </a:p>
        </p:txBody>
      </p:sp>
      <p:sp>
        <p:nvSpPr>
          <p:cNvPr id="278" name="Google Shape;278;g3a2a923eac0_0_268"/>
          <p:cNvSpPr>
            <a:spLocks noGrp="1"/>
          </p:cNvSpPr>
          <p:nvPr>
            <p:ph type="pic" idx="5"/>
          </p:nvPr>
        </p:nvSpPr>
        <p:spPr>
          <a:xfrm>
            <a:off x="2941550" y="1923334"/>
            <a:ext cx="991800" cy="991800"/>
          </a:xfrm>
          <a:prstGeom prst="rect">
            <a:avLst/>
          </a:prstGeom>
          <a:noFill/>
          <a:ln>
            <a:noFill/>
          </a:ln>
        </p:spPr>
      </p:sp>
      <p:sp>
        <p:nvSpPr>
          <p:cNvPr id="279" name="Google Shape;279;g3a2a923eac0_0_268"/>
          <p:cNvSpPr>
            <a:spLocks noGrp="1"/>
          </p:cNvSpPr>
          <p:nvPr>
            <p:ph type="pic" idx="6"/>
          </p:nvPr>
        </p:nvSpPr>
        <p:spPr>
          <a:xfrm>
            <a:off x="5227063" y="1923334"/>
            <a:ext cx="991800" cy="991800"/>
          </a:xfrm>
          <a:prstGeom prst="rect">
            <a:avLst/>
          </a:prstGeom>
          <a:noFill/>
          <a:ln>
            <a:noFill/>
          </a:ln>
        </p:spPr>
      </p:sp>
      <p:sp>
        <p:nvSpPr>
          <p:cNvPr id="280" name="Google Shape;280;g3a2a923eac0_0_268"/>
          <p:cNvSpPr>
            <a:spLocks noGrp="1"/>
          </p:cNvSpPr>
          <p:nvPr>
            <p:ph type="pic" idx="7"/>
          </p:nvPr>
        </p:nvSpPr>
        <p:spPr>
          <a:xfrm>
            <a:off x="7495263" y="1923334"/>
            <a:ext cx="991800" cy="991800"/>
          </a:xfrm>
          <a:prstGeom prst="rect">
            <a:avLst/>
          </a:prstGeom>
          <a:noFill/>
          <a:ln>
            <a:noFill/>
          </a:ln>
        </p:spPr>
      </p:sp>
      <p:cxnSp>
        <p:nvCxnSpPr>
          <p:cNvPr id="281" name="Google Shape;281;g3a2a923eac0_0_268"/>
          <p:cNvCxnSpPr/>
          <p:nvPr/>
        </p:nvCxnSpPr>
        <p:spPr>
          <a:xfrm>
            <a:off x="2286125" y="1801500"/>
            <a:ext cx="0" cy="3342000"/>
          </a:xfrm>
          <a:prstGeom prst="straightConnector1">
            <a:avLst/>
          </a:prstGeom>
          <a:noFill/>
          <a:ln w="19050" cap="flat" cmpd="sng">
            <a:solidFill>
              <a:schemeClr val="lt1"/>
            </a:solidFill>
            <a:prstDash val="solid"/>
            <a:round/>
            <a:headEnd type="none" w="sm" len="sm"/>
            <a:tailEnd type="none" w="sm" len="sm"/>
          </a:ln>
        </p:spPr>
      </p:cxnSp>
      <p:cxnSp>
        <p:nvCxnSpPr>
          <p:cNvPr id="282" name="Google Shape;282;g3a2a923eac0_0_268"/>
          <p:cNvCxnSpPr/>
          <p:nvPr/>
        </p:nvCxnSpPr>
        <p:spPr>
          <a:xfrm>
            <a:off x="4580525" y="1801500"/>
            <a:ext cx="0" cy="3342000"/>
          </a:xfrm>
          <a:prstGeom prst="straightConnector1">
            <a:avLst/>
          </a:prstGeom>
          <a:noFill/>
          <a:ln w="19050" cap="flat" cmpd="sng">
            <a:solidFill>
              <a:schemeClr val="lt1"/>
            </a:solidFill>
            <a:prstDash val="solid"/>
            <a:round/>
            <a:headEnd type="none" w="sm" len="sm"/>
            <a:tailEnd type="none" w="sm" len="sm"/>
          </a:ln>
        </p:spPr>
      </p:cxnSp>
      <p:cxnSp>
        <p:nvCxnSpPr>
          <p:cNvPr id="283" name="Google Shape;283;g3a2a923eac0_0_268"/>
          <p:cNvCxnSpPr/>
          <p:nvPr/>
        </p:nvCxnSpPr>
        <p:spPr>
          <a:xfrm>
            <a:off x="6857075" y="1801500"/>
            <a:ext cx="0" cy="3342000"/>
          </a:xfrm>
          <a:prstGeom prst="straightConnector1">
            <a:avLst/>
          </a:prstGeom>
          <a:noFill/>
          <a:ln w="19050" cap="flat" cmpd="sng">
            <a:solidFill>
              <a:schemeClr val="lt1"/>
            </a:solidFill>
            <a:prstDash val="solid"/>
            <a:round/>
            <a:headEnd type="none" w="sm" len="sm"/>
            <a:tailEnd type="none" w="sm" len="sm"/>
          </a:ln>
        </p:spPr>
      </p:cxnSp>
      <p:sp>
        <p:nvSpPr>
          <p:cNvPr id="284" name="Google Shape;284;g3a2a923eac0_0_268"/>
          <p:cNvSpPr>
            <a:spLocks noGrp="1"/>
          </p:cNvSpPr>
          <p:nvPr>
            <p:ph type="pic" idx="8"/>
          </p:nvPr>
        </p:nvSpPr>
        <p:spPr>
          <a:xfrm>
            <a:off x="651288" y="1923334"/>
            <a:ext cx="991800" cy="991800"/>
          </a:xfrm>
          <a:prstGeom prst="rect">
            <a:avLst/>
          </a:prstGeom>
          <a:noFill/>
          <a:ln>
            <a:noFill/>
          </a:ln>
        </p:spPr>
      </p:sp>
      <p:sp>
        <p:nvSpPr>
          <p:cNvPr id="285" name="Google Shape;285;g3a2a923eac0_0_268"/>
          <p:cNvSpPr txBox="1">
            <a:spLocks noGrp="1"/>
          </p:cNvSpPr>
          <p:nvPr>
            <p:ph type="title"/>
          </p:nvPr>
        </p:nvSpPr>
        <p:spPr>
          <a:xfrm>
            <a:off x="361975" y="962092"/>
            <a:ext cx="57186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3600">
                <a:solidFill>
                  <a:schemeClr val="dk1"/>
                </a:solidFill>
              </a:defRPr>
            </a:lvl1pPr>
            <a:lvl2pPr lvl="1" algn="l">
              <a:lnSpc>
                <a:spcPct val="90000"/>
              </a:lnSpc>
              <a:spcBef>
                <a:spcPts val="0"/>
              </a:spcBef>
              <a:spcAft>
                <a:spcPts val="0"/>
              </a:spcAft>
              <a:buSzPts val="1400"/>
              <a:buNone/>
              <a:defRPr sz="3600">
                <a:solidFill>
                  <a:schemeClr val="dk1"/>
                </a:solidFill>
              </a:defRPr>
            </a:lvl2pPr>
            <a:lvl3pPr lvl="2" algn="l">
              <a:lnSpc>
                <a:spcPct val="90000"/>
              </a:lnSpc>
              <a:spcBef>
                <a:spcPts val="0"/>
              </a:spcBef>
              <a:spcAft>
                <a:spcPts val="0"/>
              </a:spcAft>
              <a:buSzPts val="1400"/>
              <a:buNone/>
              <a:defRPr sz="3600">
                <a:solidFill>
                  <a:schemeClr val="dk1"/>
                </a:solidFill>
              </a:defRPr>
            </a:lvl3pPr>
            <a:lvl4pPr lvl="3" algn="l">
              <a:lnSpc>
                <a:spcPct val="90000"/>
              </a:lnSpc>
              <a:spcBef>
                <a:spcPts val="0"/>
              </a:spcBef>
              <a:spcAft>
                <a:spcPts val="0"/>
              </a:spcAft>
              <a:buSzPts val="1400"/>
              <a:buNone/>
              <a:defRPr sz="3600">
                <a:solidFill>
                  <a:schemeClr val="dk1"/>
                </a:solidFill>
              </a:defRPr>
            </a:lvl4pPr>
            <a:lvl5pPr lvl="4" algn="l">
              <a:lnSpc>
                <a:spcPct val="90000"/>
              </a:lnSpc>
              <a:spcBef>
                <a:spcPts val="0"/>
              </a:spcBef>
              <a:spcAft>
                <a:spcPts val="0"/>
              </a:spcAft>
              <a:buSzPts val="1400"/>
              <a:buNone/>
              <a:defRPr sz="3600">
                <a:solidFill>
                  <a:schemeClr val="dk1"/>
                </a:solidFill>
              </a:defRPr>
            </a:lvl5pPr>
            <a:lvl6pPr lvl="5" algn="l">
              <a:lnSpc>
                <a:spcPct val="90000"/>
              </a:lnSpc>
              <a:spcBef>
                <a:spcPts val="0"/>
              </a:spcBef>
              <a:spcAft>
                <a:spcPts val="0"/>
              </a:spcAft>
              <a:buSzPts val="1400"/>
              <a:buNone/>
              <a:defRPr sz="3600">
                <a:solidFill>
                  <a:schemeClr val="dk1"/>
                </a:solidFill>
              </a:defRPr>
            </a:lvl6pPr>
            <a:lvl7pPr lvl="6" algn="l">
              <a:lnSpc>
                <a:spcPct val="90000"/>
              </a:lnSpc>
              <a:spcBef>
                <a:spcPts val="0"/>
              </a:spcBef>
              <a:spcAft>
                <a:spcPts val="0"/>
              </a:spcAft>
              <a:buSzPts val="1400"/>
              <a:buNone/>
              <a:defRPr sz="3600">
                <a:solidFill>
                  <a:schemeClr val="dk1"/>
                </a:solidFill>
              </a:defRPr>
            </a:lvl7pPr>
            <a:lvl8pPr lvl="7" algn="l">
              <a:lnSpc>
                <a:spcPct val="90000"/>
              </a:lnSpc>
              <a:spcBef>
                <a:spcPts val="0"/>
              </a:spcBef>
              <a:spcAft>
                <a:spcPts val="0"/>
              </a:spcAft>
              <a:buSzPts val="1400"/>
              <a:buNone/>
              <a:defRPr sz="3600">
                <a:solidFill>
                  <a:schemeClr val="dk1"/>
                </a:solidFill>
              </a:defRPr>
            </a:lvl8pPr>
            <a:lvl9pPr lvl="8" algn="l">
              <a:lnSpc>
                <a:spcPct val="90000"/>
              </a:lnSpc>
              <a:spcBef>
                <a:spcPts val="0"/>
              </a:spcBef>
              <a:spcAft>
                <a:spcPts val="0"/>
              </a:spcAft>
              <a:buSzPts val="1400"/>
              <a:buNone/>
              <a:defRPr sz="3600">
                <a:solidFill>
                  <a:schemeClr val="dk1"/>
                </a:solidFill>
              </a:defRPr>
            </a:lvl9pPr>
          </a:lstStyle>
          <a:p>
            <a:endParaRPr/>
          </a:p>
        </p:txBody>
      </p:sp>
      <p:sp>
        <p:nvSpPr>
          <p:cNvPr id="286" name="Google Shape;286;g3a2a923eac0_0_268"/>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dk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287" name="Google Shape;287;g3a2a923eac0_0_268"/>
          <p:cNvSpPr txBox="1">
            <a:spLocks noGrp="1"/>
          </p:cNvSpPr>
          <p:nvPr>
            <p:ph type="subTitle" idx="9"/>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
        <p:nvSpPr>
          <p:cNvPr id="288" name="Google Shape;288;g3a2a923eac0_0_268"/>
          <p:cNvSpPr txBox="1">
            <a:spLocks noGrp="1"/>
          </p:cNvSpPr>
          <p:nvPr>
            <p:ph type="subTitle" idx="13"/>
          </p:nvPr>
        </p:nvSpPr>
        <p:spPr>
          <a:xfrm>
            <a:off x="353250" y="3248209"/>
            <a:ext cx="1587900" cy="187800"/>
          </a:xfrm>
          <a:prstGeom prst="rect">
            <a:avLst/>
          </a:prstGeom>
          <a:noFill/>
          <a:ln>
            <a:noFill/>
          </a:ln>
        </p:spPr>
        <p:txBody>
          <a:bodyPr spcFirstLastPara="1" wrap="square" lIns="0" tIns="0" rIns="0" bIns="0" anchor="t" anchorCtr="0">
            <a:spAutoFit/>
          </a:bodyPr>
          <a:lstStyle>
            <a:lvl1pPr lvl="0" algn="ctr">
              <a:lnSpc>
                <a:spcPct val="115000"/>
              </a:lnSpc>
              <a:spcBef>
                <a:spcPts val="0"/>
              </a:spcBef>
              <a:spcAft>
                <a:spcPts val="0"/>
              </a:spcAft>
              <a:buClr>
                <a:schemeClr val="accent1"/>
              </a:buClr>
              <a:buSzPts val="1400"/>
              <a:buNone/>
              <a:defRPr>
                <a:solidFill>
                  <a:schemeClr val="accent1"/>
                </a:solidFill>
              </a:defRPr>
            </a:lvl1pPr>
            <a:lvl2pPr lvl="1" algn="ctr">
              <a:lnSpc>
                <a:spcPct val="115000"/>
              </a:lnSpc>
              <a:spcBef>
                <a:spcPts val="0"/>
              </a:spcBef>
              <a:spcAft>
                <a:spcPts val="0"/>
              </a:spcAft>
              <a:buClr>
                <a:schemeClr val="accent1"/>
              </a:buClr>
              <a:buSzPts val="1000"/>
              <a:buNone/>
              <a:defRPr sz="1000">
                <a:solidFill>
                  <a:schemeClr val="accent1"/>
                </a:solidFill>
              </a:defRPr>
            </a:lvl2pPr>
            <a:lvl3pPr lvl="2" algn="ctr">
              <a:lnSpc>
                <a:spcPct val="115000"/>
              </a:lnSpc>
              <a:spcBef>
                <a:spcPts val="0"/>
              </a:spcBef>
              <a:spcAft>
                <a:spcPts val="0"/>
              </a:spcAft>
              <a:buClr>
                <a:schemeClr val="accent1"/>
              </a:buClr>
              <a:buSzPts val="1000"/>
              <a:buNone/>
              <a:defRPr sz="1000">
                <a:solidFill>
                  <a:schemeClr val="accent1"/>
                </a:solidFill>
              </a:defRPr>
            </a:lvl3pPr>
            <a:lvl4pPr lvl="3" algn="ctr">
              <a:lnSpc>
                <a:spcPct val="115000"/>
              </a:lnSpc>
              <a:spcBef>
                <a:spcPts val="0"/>
              </a:spcBef>
              <a:spcAft>
                <a:spcPts val="0"/>
              </a:spcAft>
              <a:buClr>
                <a:schemeClr val="accent1"/>
              </a:buClr>
              <a:buSzPts val="1000"/>
              <a:buNone/>
              <a:defRPr sz="1000">
                <a:solidFill>
                  <a:schemeClr val="accent1"/>
                </a:solidFill>
              </a:defRPr>
            </a:lvl4pPr>
            <a:lvl5pPr lvl="4" algn="ctr">
              <a:lnSpc>
                <a:spcPct val="115000"/>
              </a:lnSpc>
              <a:spcBef>
                <a:spcPts val="0"/>
              </a:spcBef>
              <a:spcAft>
                <a:spcPts val="0"/>
              </a:spcAft>
              <a:buClr>
                <a:schemeClr val="accent1"/>
              </a:buClr>
              <a:buSzPts val="1000"/>
              <a:buNone/>
              <a:defRPr sz="1000">
                <a:solidFill>
                  <a:schemeClr val="accent1"/>
                </a:solidFill>
              </a:defRPr>
            </a:lvl5pPr>
            <a:lvl6pPr lvl="5" algn="ctr">
              <a:lnSpc>
                <a:spcPct val="115000"/>
              </a:lnSpc>
              <a:spcBef>
                <a:spcPts val="0"/>
              </a:spcBef>
              <a:spcAft>
                <a:spcPts val="0"/>
              </a:spcAft>
              <a:buClr>
                <a:schemeClr val="accent1"/>
              </a:buClr>
              <a:buSzPts val="1000"/>
              <a:buNone/>
              <a:defRPr sz="1000">
                <a:solidFill>
                  <a:schemeClr val="accent1"/>
                </a:solidFill>
              </a:defRPr>
            </a:lvl6pPr>
            <a:lvl7pPr lvl="6" algn="ctr">
              <a:lnSpc>
                <a:spcPct val="115000"/>
              </a:lnSpc>
              <a:spcBef>
                <a:spcPts val="0"/>
              </a:spcBef>
              <a:spcAft>
                <a:spcPts val="0"/>
              </a:spcAft>
              <a:buClr>
                <a:schemeClr val="accent1"/>
              </a:buClr>
              <a:buSzPts val="1000"/>
              <a:buNone/>
              <a:defRPr sz="1000">
                <a:solidFill>
                  <a:schemeClr val="accent1"/>
                </a:solidFill>
              </a:defRPr>
            </a:lvl7pPr>
            <a:lvl8pPr lvl="7" algn="ctr">
              <a:lnSpc>
                <a:spcPct val="115000"/>
              </a:lnSpc>
              <a:spcBef>
                <a:spcPts val="0"/>
              </a:spcBef>
              <a:spcAft>
                <a:spcPts val="0"/>
              </a:spcAft>
              <a:buClr>
                <a:schemeClr val="accent1"/>
              </a:buClr>
              <a:buSzPts val="1000"/>
              <a:buNone/>
              <a:defRPr sz="1000">
                <a:solidFill>
                  <a:schemeClr val="accent1"/>
                </a:solidFill>
              </a:defRPr>
            </a:lvl8pPr>
            <a:lvl9pPr lvl="8" algn="ctr">
              <a:lnSpc>
                <a:spcPct val="115000"/>
              </a:lnSpc>
              <a:spcBef>
                <a:spcPts val="0"/>
              </a:spcBef>
              <a:spcAft>
                <a:spcPts val="0"/>
              </a:spcAft>
              <a:buClr>
                <a:schemeClr val="accent1"/>
              </a:buClr>
              <a:buSzPts val="1000"/>
              <a:buNone/>
              <a:defRPr sz="1000">
                <a:solidFill>
                  <a:schemeClr val="accent1"/>
                </a:solidFill>
              </a:defRPr>
            </a:lvl9pPr>
          </a:lstStyle>
          <a:p>
            <a:endParaRPr/>
          </a:p>
        </p:txBody>
      </p:sp>
      <p:sp>
        <p:nvSpPr>
          <p:cNvPr id="289" name="Google Shape;289;g3a2a923eac0_0_268"/>
          <p:cNvSpPr txBox="1">
            <a:spLocks noGrp="1"/>
          </p:cNvSpPr>
          <p:nvPr>
            <p:ph type="subTitle" idx="14"/>
          </p:nvPr>
        </p:nvSpPr>
        <p:spPr>
          <a:xfrm>
            <a:off x="353250" y="3050375"/>
            <a:ext cx="1587900" cy="219600"/>
          </a:xfrm>
          <a:prstGeom prst="rect">
            <a:avLst/>
          </a:prstGeom>
          <a:noFill/>
          <a:ln>
            <a:noFill/>
          </a:ln>
        </p:spPr>
        <p:txBody>
          <a:bodyPr spcFirstLastPara="1" wrap="square" lIns="0" tIns="0" rIns="0" bIns="0" anchor="ctr" anchorCtr="0">
            <a:noAutofit/>
          </a:bodyPr>
          <a:lstStyle>
            <a:lvl1pPr lvl="0" algn="ctr">
              <a:lnSpc>
                <a:spcPct val="115000"/>
              </a:lnSpc>
              <a:spcBef>
                <a:spcPts val="0"/>
              </a:spcBef>
              <a:spcAft>
                <a:spcPts val="0"/>
              </a:spcAft>
              <a:buClr>
                <a:schemeClr val="dk1"/>
              </a:buClr>
              <a:buSzPts val="800"/>
              <a:buNone/>
              <a:defRPr sz="800">
                <a:solidFill>
                  <a:schemeClr val="dk1"/>
                </a:solidFill>
              </a:defRPr>
            </a:lvl1pPr>
            <a:lvl2pPr lvl="1" algn="ctr">
              <a:lnSpc>
                <a:spcPct val="115000"/>
              </a:lnSpc>
              <a:spcBef>
                <a:spcPts val="0"/>
              </a:spcBef>
              <a:spcAft>
                <a:spcPts val="0"/>
              </a:spcAft>
              <a:buClr>
                <a:schemeClr val="dk1"/>
              </a:buClr>
              <a:buSzPts val="800"/>
              <a:buNone/>
              <a:defRPr sz="800">
                <a:solidFill>
                  <a:schemeClr val="dk1"/>
                </a:solidFill>
              </a:defRPr>
            </a:lvl2pPr>
            <a:lvl3pPr lvl="2" algn="ctr">
              <a:lnSpc>
                <a:spcPct val="115000"/>
              </a:lnSpc>
              <a:spcBef>
                <a:spcPts val="0"/>
              </a:spcBef>
              <a:spcAft>
                <a:spcPts val="0"/>
              </a:spcAft>
              <a:buClr>
                <a:schemeClr val="dk1"/>
              </a:buClr>
              <a:buSzPts val="800"/>
              <a:buNone/>
              <a:defRPr sz="800">
                <a:solidFill>
                  <a:schemeClr val="dk1"/>
                </a:solidFill>
              </a:defRPr>
            </a:lvl3pPr>
            <a:lvl4pPr lvl="3" algn="ctr">
              <a:lnSpc>
                <a:spcPct val="115000"/>
              </a:lnSpc>
              <a:spcBef>
                <a:spcPts val="0"/>
              </a:spcBef>
              <a:spcAft>
                <a:spcPts val="0"/>
              </a:spcAft>
              <a:buClr>
                <a:schemeClr val="dk1"/>
              </a:buClr>
              <a:buSzPts val="800"/>
              <a:buNone/>
              <a:defRPr sz="800">
                <a:solidFill>
                  <a:schemeClr val="dk1"/>
                </a:solidFill>
              </a:defRPr>
            </a:lvl4pPr>
            <a:lvl5pPr lvl="4" algn="ctr">
              <a:lnSpc>
                <a:spcPct val="115000"/>
              </a:lnSpc>
              <a:spcBef>
                <a:spcPts val="0"/>
              </a:spcBef>
              <a:spcAft>
                <a:spcPts val="0"/>
              </a:spcAft>
              <a:buClr>
                <a:schemeClr val="dk1"/>
              </a:buClr>
              <a:buSzPts val="800"/>
              <a:buNone/>
              <a:defRPr sz="800">
                <a:solidFill>
                  <a:schemeClr val="dk1"/>
                </a:solidFill>
              </a:defRPr>
            </a:lvl5pPr>
            <a:lvl6pPr lvl="5" algn="ctr">
              <a:lnSpc>
                <a:spcPct val="115000"/>
              </a:lnSpc>
              <a:spcBef>
                <a:spcPts val="0"/>
              </a:spcBef>
              <a:spcAft>
                <a:spcPts val="0"/>
              </a:spcAft>
              <a:buClr>
                <a:schemeClr val="dk1"/>
              </a:buClr>
              <a:buSzPts val="800"/>
              <a:buNone/>
              <a:defRPr sz="800">
                <a:solidFill>
                  <a:schemeClr val="dk1"/>
                </a:solidFill>
              </a:defRPr>
            </a:lvl6pPr>
            <a:lvl7pPr lvl="6" algn="ctr">
              <a:lnSpc>
                <a:spcPct val="115000"/>
              </a:lnSpc>
              <a:spcBef>
                <a:spcPts val="0"/>
              </a:spcBef>
              <a:spcAft>
                <a:spcPts val="0"/>
              </a:spcAft>
              <a:buClr>
                <a:schemeClr val="dk1"/>
              </a:buClr>
              <a:buSzPts val="800"/>
              <a:buNone/>
              <a:defRPr sz="800">
                <a:solidFill>
                  <a:schemeClr val="dk1"/>
                </a:solidFill>
              </a:defRPr>
            </a:lvl7pPr>
            <a:lvl8pPr lvl="7" algn="ctr">
              <a:lnSpc>
                <a:spcPct val="115000"/>
              </a:lnSpc>
              <a:spcBef>
                <a:spcPts val="0"/>
              </a:spcBef>
              <a:spcAft>
                <a:spcPts val="0"/>
              </a:spcAft>
              <a:buClr>
                <a:schemeClr val="dk1"/>
              </a:buClr>
              <a:buSzPts val="800"/>
              <a:buNone/>
              <a:defRPr sz="800">
                <a:solidFill>
                  <a:schemeClr val="dk1"/>
                </a:solidFill>
              </a:defRPr>
            </a:lvl8pPr>
            <a:lvl9pPr lvl="8" algn="ctr">
              <a:lnSpc>
                <a:spcPct val="115000"/>
              </a:lnSpc>
              <a:spcBef>
                <a:spcPts val="0"/>
              </a:spcBef>
              <a:spcAft>
                <a:spcPts val="0"/>
              </a:spcAft>
              <a:buClr>
                <a:schemeClr val="dk1"/>
              </a:buClr>
              <a:buSzPts val="800"/>
              <a:buNone/>
              <a:defRPr sz="800">
                <a:solidFill>
                  <a:schemeClr val="dk1"/>
                </a:solidFill>
              </a:defRPr>
            </a:lvl9pPr>
          </a:lstStyle>
          <a:p>
            <a:endParaRPr/>
          </a:p>
        </p:txBody>
      </p:sp>
      <p:sp>
        <p:nvSpPr>
          <p:cNvPr id="290" name="Google Shape;290;g3a2a923eac0_0_268"/>
          <p:cNvSpPr txBox="1">
            <a:spLocks noGrp="1"/>
          </p:cNvSpPr>
          <p:nvPr>
            <p:ph type="subTitle" idx="15"/>
          </p:nvPr>
        </p:nvSpPr>
        <p:spPr>
          <a:xfrm>
            <a:off x="353250" y="4598973"/>
            <a:ext cx="1587900" cy="219600"/>
          </a:xfrm>
          <a:prstGeom prst="rect">
            <a:avLst/>
          </a:prstGeom>
          <a:noFill/>
          <a:ln>
            <a:noFill/>
          </a:ln>
        </p:spPr>
        <p:txBody>
          <a:bodyPr spcFirstLastPara="1" wrap="square" lIns="0" tIns="0" rIns="0" bIns="0" anchor="ctr" anchorCtr="0">
            <a:noAutofit/>
          </a:bodyPr>
          <a:lstStyle>
            <a:lvl1pPr lvl="0" algn="ctr">
              <a:lnSpc>
                <a:spcPct val="115000"/>
              </a:lnSpc>
              <a:spcBef>
                <a:spcPts val="0"/>
              </a:spcBef>
              <a:spcAft>
                <a:spcPts val="0"/>
              </a:spcAft>
              <a:buClr>
                <a:schemeClr val="accent1"/>
              </a:buClr>
              <a:buSzPts val="900"/>
              <a:buFont typeface="DM Sans Light"/>
              <a:buNone/>
              <a:defRPr sz="900">
                <a:solidFill>
                  <a:schemeClr val="accent1"/>
                </a:solidFill>
                <a:latin typeface="DM Sans Light"/>
                <a:ea typeface="DM Sans Light"/>
                <a:cs typeface="DM Sans Light"/>
                <a:sym typeface="DM Sans Light"/>
              </a:defRPr>
            </a:lvl1pPr>
            <a:lvl2pPr lvl="1"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2pPr>
            <a:lvl3pPr lvl="2"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3pPr>
            <a:lvl4pPr lvl="3"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4pPr>
            <a:lvl5pPr lvl="4"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5pPr>
            <a:lvl6pPr lvl="5"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6pPr>
            <a:lvl7pPr lvl="6"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7pPr>
            <a:lvl8pPr lvl="7"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8pPr>
            <a:lvl9pPr lvl="8"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9pPr>
          </a:lstStyle>
          <a:p>
            <a:endParaRPr/>
          </a:p>
        </p:txBody>
      </p:sp>
      <p:sp>
        <p:nvSpPr>
          <p:cNvPr id="291" name="Google Shape;291;g3a2a923eac0_0_268"/>
          <p:cNvSpPr txBox="1">
            <a:spLocks noGrp="1"/>
          </p:cNvSpPr>
          <p:nvPr>
            <p:ph type="subTitle" idx="16"/>
          </p:nvPr>
        </p:nvSpPr>
        <p:spPr>
          <a:xfrm>
            <a:off x="7188325" y="3248209"/>
            <a:ext cx="1587900" cy="187800"/>
          </a:xfrm>
          <a:prstGeom prst="rect">
            <a:avLst/>
          </a:prstGeom>
          <a:noFill/>
          <a:ln>
            <a:noFill/>
          </a:ln>
        </p:spPr>
        <p:txBody>
          <a:bodyPr spcFirstLastPara="1" wrap="square" lIns="0" tIns="0" rIns="0" bIns="0" anchor="t" anchorCtr="0">
            <a:spAutoFit/>
          </a:bodyPr>
          <a:lstStyle>
            <a:lvl1pPr lvl="0" algn="ctr">
              <a:lnSpc>
                <a:spcPct val="115000"/>
              </a:lnSpc>
              <a:spcBef>
                <a:spcPts val="0"/>
              </a:spcBef>
              <a:spcAft>
                <a:spcPts val="0"/>
              </a:spcAft>
              <a:buClr>
                <a:schemeClr val="accent1"/>
              </a:buClr>
              <a:buSzPts val="1400"/>
              <a:buNone/>
              <a:defRPr>
                <a:solidFill>
                  <a:schemeClr val="accent1"/>
                </a:solidFill>
              </a:defRPr>
            </a:lvl1pPr>
            <a:lvl2pPr lvl="1" algn="ctr">
              <a:lnSpc>
                <a:spcPct val="115000"/>
              </a:lnSpc>
              <a:spcBef>
                <a:spcPts val="0"/>
              </a:spcBef>
              <a:spcAft>
                <a:spcPts val="0"/>
              </a:spcAft>
              <a:buClr>
                <a:schemeClr val="accent1"/>
              </a:buClr>
              <a:buSzPts val="1000"/>
              <a:buNone/>
              <a:defRPr sz="1000">
                <a:solidFill>
                  <a:schemeClr val="accent1"/>
                </a:solidFill>
              </a:defRPr>
            </a:lvl2pPr>
            <a:lvl3pPr lvl="2" algn="ctr">
              <a:lnSpc>
                <a:spcPct val="115000"/>
              </a:lnSpc>
              <a:spcBef>
                <a:spcPts val="0"/>
              </a:spcBef>
              <a:spcAft>
                <a:spcPts val="0"/>
              </a:spcAft>
              <a:buClr>
                <a:schemeClr val="accent1"/>
              </a:buClr>
              <a:buSzPts val="1000"/>
              <a:buNone/>
              <a:defRPr sz="1000">
                <a:solidFill>
                  <a:schemeClr val="accent1"/>
                </a:solidFill>
              </a:defRPr>
            </a:lvl3pPr>
            <a:lvl4pPr lvl="3" algn="ctr">
              <a:lnSpc>
                <a:spcPct val="115000"/>
              </a:lnSpc>
              <a:spcBef>
                <a:spcPts val="0"/>
              </a:spcBef>
              <a:spcAft>
                <a:spcPts val="0"/>
              </a:spcAft>
              <a:buClr>
                <a:schemeClr val="accent1"/>
              </a:buClr>
              <a:buSzPts val="1000"/>
              <a:buNone/>
              <a:defRPr sz="1000">
                <a:solidFill>
                  <a:schemeClr val="accent1"/>
                </a:solidFill>
              </a:defRPr>
            </a:lvl4pPr>
            <a:lvl5pPr lvl="4" algn="ctr">
              <a:lnSpc>
                <a:spcPct val="115000"/>
              </a:lnSpc>
              <a:spcBef>
                <a:spcPts val="0"/>
              </a:spcBef>
              <a:spcAft>
                <a:spcPts val="0"/>
              </a:spcAft>
              <a:buClr>
                <a:schemeClr val="accent1"/>
              </a:buClr>
              <a:buSzPts val="1000"/>
              <a:buNone/>
              <a:defRPr sz="1000">
                <a:solidFill>
                  <a:schemeClr val="accent1"/>
                </a:solidFill>
              </a:defRPr>
            </a:lvl5pPr>
            <a:lvl6pPr lvl="5" algn="ctr">
              <a:lnSpc>
                <a:spcPct val="115000"/>
              </a:lnSpc>
              <a:spcBef>
                <a:spcPts val="0"/>
              </a:spcBef>
              <a:spcAft>
                <a:spcPts val="0"/>
              </a:spcAft>
              <a:buClr>
                <a:schemeClr val="accent1"/>
              </a:buClr>
              <a:buSzPts val="1000"/>
              <a:buNone/>
              <a:defRPr sz="1000">
                <a:solidFill>
                  <a:schemeClr val="accent1"/>
                </a:solidFill>
              </a:defRPr>
            </a:lvl6pPr>
            <a:lvl7pPr lvl="6" algn="ctr">
              <a:lnSpc>
                <a:spcPct val="115000"/>
              </a:lnSpc>
              <a:spcBef>
                <a:spcPts val="0"/>
              </a:spcBef>
              <a:spcAft>
                <a:spcPts val="0"/>
              </a:spcAft>
              <a:buClr>
                <a:schemeClr val="accent1"/>
              </a:buClr>
              <a:buSzPts val="1000"/>
              <a:buNone/>
              <a:defRPr sz="1000">
                <a:solidFill>
                  <a:schemeClr val="accent1"/>
                </a:solidFill>
              </a:defRPr>
            </a:lvl7pPr>
            <a:lvl8pPr lvl="7" algn="ctr">
              <a:lnSpc>
                <a:spcPct val="115000"/>
              </a:lnSpc>
              <a:spcBef>
                <a:spcPts val="0"/>
              </a:spcBef>
              <a:spcAft>
                <a:spcPts val="0"/>
              </a:spcAft>
              <a:buClr>
                <a:schemeClr val="accent1"/>
              </a:buClr>
              <a:buSzPts val="1000"/>
              <a:buNone/>
              <a:defRPr sz="1000">
                <a:solidFill>
                  <a:schemeClr val="accent1"/>
                </a:solidFill>
              </a:defRPr>
            </a:lvl8pPr>
            <a:lvl9pPr lvl="8" algn="ctr">
              <a:lnSpc>
                <a:spcPct val="115000"/>
              </a:lnSpc>
              <a:spcBef>
                <a:spcPts val="0"/>
              </a:spcBef>
              <a:spcAft>
                <a:spcPts val="0"/>
              </a:spcAft>
              <a:buClr>
                <a:schemeClr val="accent1"/>
              </a:buClr>
              <a:buSzPts val="1000"/>
              <a:buNone/>
              <a:defRPr sz="1000">
                <a:solidFill>
                  <a:schemeClr val="accent1"/>
                </a:solidFill>
              </a:defRPr>
            </a:lvl9pPr>
          </a:lstStyle>
          <a:p>
            <a:endParaRPr/>
          </a:p>
        </p:txBody>
      </p:sp>
      <p:sp>
        <p:nvSpPr>
          <p:cNvPr id="292" name="Google Shape;292;g3a2a923eac0_0_268"/>
          <p:cNvSpPr txBox="1">
            <a:spLocks noGrp="1"/>
          </p:cNvSpPr>
          <p:nvPr>
            <p:ph type="subTitle" idx="17"/>
          </p:nvPr>
        </p:nvSpPr>
        <p:spPr>
          <a:xfrm>
            <a:off x="7188325" y="3050375"/>
            <a:ext cx="1587900" cy="219600"/>
          </a:xfrm>
          <a:prstGeom prst="rect">
            <a:avLst/>
          </a:prstGeom>
          <a:noFill/>
          <a:ln>
            <a:noFill/>
          </a:ln>
        </p:spPr>
        <p:txBody>
          <a:bodyPr spcFirstLastPara="1" wrap="square" lIns="0" tIns="0" rIns="0" bIns="0" anchor="ctr" anchorCtr="0">
            <a:noAutofit/>
          </a:bodyPr>
          <a:lstStyle>
            <a:lvl1pPr lvl="0" algn="ctr">
              <a:lnSpc>
                <a:spcPct val="115000"/>
              </a:lnSpc>
              <a:spcBef>
                <a:spcPts val="0"/>
              </a:spcBef>
              <a:spcAft>
                <a:spcPts val="0"/>
              </a:spcAft>
              <a:buClr>
                <a:schemeClr val="dk1"/>
              </a:buClr>
              <a:buSzPts val="800"/>
              <a:buNone/>
              <a:defRPr sz="800">
                <a:solidFill>
                  <a:schemeClr val="dk1"/>
                </a:solidFill>
              </a:defRPr>
            </a:lvl1pPr>
            <a:lvl2pPr lvl="1" algn="ctr">
              <a:lnSpc>
                <a:spcPct val="115000"/>
              </a:lnSpc>
              <a:spcBef>
                <a:spcPts val="0"/>
              </a:spcBef>
              <a:spcAft>
                <a:spcPts val="0"/>
              </a:spcAft>
              <a:buClr>
                <a:schemeClr val="dk1"/>
              </a:buClr>
              <a:buSzPts val="800"/>
              <a:buNone/>
              <a:defRPr sz="800">
                <a:solidFill>
                  <a:schemeClr val="dk1"/>
                </a:solidFill>
              </a:defRPr>
            </a:lvl2pPr>
            <a:lvl3pPr lvl="2" algn="ctr">
              <a:lnSpc>
                <a:spcPct val="115000"/>
              </a:lnSpc>
              <a:spcBef>
                <a:spcPts val="0"/>
              </a:spcBef>
              <a:spcAft>
                <a:spcPts val="0"/>
              </a:spcAft>
              <a:buClr>
                <a:schemeClr val="dk1"/>
              </a:buClr>
              <a:buSzPts val="800"/>
              <a:buNone/>
              <a:defRPr sz="800">
                <a:solidFill>
                  <a:schemeClr val="dk1"/>
                </a:solidFill>
              </a:defRPr>
            </a:lvl3pPr>
            <a:lvl4pPr lvl="3" algn="ctr">
              <a:lnSpc>
                <a:spcPct val="115000"/>
              </a:lnSpc>
              <a:spcBef>
                <a:spcPts val="0"/>
              </a:spcBef>
              <a:spcAft>
                <a:spcPts val="0"/>
              </a:spcAft>
              <a:buClr>
                <a:schemeClr val="dk1"/>
              </a:buClr>
              <a:buSzPts val="800"/>
              <a:buNone/>
              <a:defRPr sz="800">
                <a:solidFill>
                  <a:schemeClr val="dk1"/>
                </a:solidFill>
              </a:defRPr>
            </a:lvl4pPr>
            <a:lvl5pPr lvl="4" algn="ctr">
              <a:lnSpc>
                <a:spcPct val="115000"/>
              </a:lnSpc>
              <a:spcBef>
                <a:spcPts val="0"/>
              </a:spcBef>
              <a:spcAft>
                <a:spcPts val="0"/>
              </a:spcAft>
              <a:buClr>
                <a:schemeClr val="dk1"/>
              </a:buClr>
              <a:buSzPts val="800"/>
              <a:buNone/>
              <a:defRPr sz="800">
                <a:solidFill>
                  <a:schemeClr val="dk1"/>
                </a:solidFill>
              </a:defRPr>
            </a:lvl5pPr>
            <a:lvl6pPr lvl="5" algn="ctr">
              <a:lnSpc>
                <a:spcPct val="115000"/>
              </a:lnSpc>
              <a:spcBef>
                <a:spcPts val="0"/>
              </a:spcBef>
              <a:spcAft>
                <a:spcPts val="0"/>
              </a:spcAft>
              <a:buClr>
                <a:schemeClr val="dk1"/>
              </a:buClr>
              <a:buSzPts val="800"/>
              <a:buNone/>
              <a:defRPr sz="800">
                <a:solidFill>
                  <a:schemeClr val="dk1"/>
                </a:solidFill>
              </a:defRPr>
            </a:lvl6pPr>
            <a:lvl7pPr lvl="6" algn="ctr">
              <a:lnSpc>
                <a:spcPct val="115000"/>
              </a:lnSpc>
              <a:spcBef>
                <a:spcPts val="0"/>
              </a:spcBef>
              <a:spcAft>
                <a:spcPts val="0"/>
              </a:spcAft>
              <a:buClr>
                <a:schemeClr val="dk1"/>
              </a:buClr>
              <a:buSzPts val="800"/>
              <a:buNone/>
              <a:defRPr sz="800">
                <a:solidFill>
                  <a:schemeClr val="dk1"/>
                </a:solidFill>
              </a:defRPr>
            </a:lvl7pPr>
            <a:lvl8pPr lvl="7" algn="ctr">
              <a:lnSpc>
                <a:spcPct val="115000"/>
              </a:lnSpc>
              <a:spcBef>
                <a:spcPts val="0"/>
              </a:spcBef>
              <a:spcAft>
                <a:spcPts val="0"/>
              </a:spcAft>
              <a:buClr>
                <a:schemeClr val="dk1"/>
              </a:buClr>
              <a:buSzPts val="800"/>
              <a:buNone/>
              <a:defRPr sz="800">
                <a:solidFill>
                  <a:schemeClr val="dk1"/>
                </a:solidFill>
              </a:defRPr>
            </a:lvl8pPr>
            <a:lvl9pPr lvl="8" algn="ctr">
              <a:lnSpc>
                <a:spcPct val="115000"/>
              </a:lnSpc>
              <a:spcBef>
                <a:spcPts val="0"/>
              </a:spcBef>
              <a:spcAft>
                <a:spcPts val="0"/>
              </a:spcAft>
              <a:buClr>
                <a:schemeClr val="dk1"/>
              </a:buClr>
              <a:buSzPts val="800"/>
              <a:buNone/>
              <a:defRPr sz="800">
                <a:solidFill>
                  <a:schemeClr val="dk1"/>
                </a:solidFill>
              </a:defRPr>
            </a:lvl9pPr>
          </a:lstStyle>
          <a:p>
            <a:endParaRPr/>
          </a:p>
        </p:txBody>
      </p:sp>
      <p:sp>
        <p:nvSpPr>
          <p:cNvPr id="293" name="Google Shape;293;g3a2a923eac0_0_268"/>
          <p:cNvSpPr txBox="1">
            <a:spLocks noGrp="1"/>
          </p:cNvSpPr>
          <p:nvPr>
            <p:ph type="subTitle" idx="18"/>
          </p:nvPr>
        </p:nvSpPr>
        <p:spPr>
          <a:xfrm>
            <a:off x="7188325" y="4598973"/>
            <a:ext cx="1587900" cy="219600"/>
          </a:xfrm>
          <a:prstGeom prst="rect">
            <a:avLst/>
          </a:prstGeom>
          <a:noFill/>
          <a:ln>
            <a:noFill/>
          </a:ln>
        </p:spPr>
        <p:txBody>
          <a:bodyPr spcFirstLastPara="1" wrap="square" lIns="0" tIns="0" rIns="0" bIns="0" anchor="ctr" anchorCtr="0">
            <a:noAutofit/>
          </a:bodyPr>
          <a:lstStyle>
            <a:lvl1pPr lvl="0" algn="ctr">
              <a:lnSpc>
                <a:spcPct val="115000"/>
              </a:lnSpc>
              <a:spcBef>
                <a:spcPts val="0"/>
              </a:spcBef>
              <a:spcAft>
                <a:spcPts val="0"/>
              </a:spcAft>
              <a:buClr>
                <a:schemeClr val="accent1"/>
              </a:buClr>
              <a:buSzPts val="900"/>
              <a:buFont typeface="DM Sans Light"/>
              <a:buNone/>
              <a:defRPr sz="900">
                <a:solidFill>
                  <a:schemeClr val="accent1"/>
                </a:solidFill>
                <a:latin typeface="DM Sans Light"/>
                <a:ea typeface="DM Sans Light"/>
                <a:cs typeface="DM Sans Light"/>
                <a:sym typeface="DM Sans Light"/>
              </a:defRPr>
            </a:lvl1pPr>
            <a:lvl2pPr lvl="1"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2pPr>
            <a:lvl3pPr lvl="2"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3pPr>
            <a:lvl4pPr lvl="3"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4pPr>
            <a:lvl5pPr lvl="4"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5pPr>
            <a:lvl6pPr lvl="5"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6pPr>
            <a:lvl7pPr lvl="6"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7pPr>
            <a:lvl8pPr lvl="7"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8pPr>
            <a:lvl9pPr lvl="8"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9pPr>
          </a:lstStyle>
          <a:p>
            <a:endParaRPr/>
          </a:p>
        </p:txBody>
      </p:sp>
      <p:sp>
        <p:nvSpPr>
          <p:cNvPr id="294" name="Google Shape;294;g3a2a923eac0_0_268"/>
          <p:cNvSpPr txBox="1">
            <a:spLocks noGrp="1"/>
          </p:cNvSpPr>
          <p:nvPr>
            <p:ph type="subTitle" idx="19"/>
          </p:nvPr>
        </p:nvSpPr>
        <p:spPr>
          <a:xfrm>
            <a:off x="4924850" y="3248209"/>
            <a:ext cx="1587900" cy="187800"/>
          </a:xfrm>
          <a:prstGeom prst="rect">
            <a:avLst/>
          </a:prstGeom>
          <a:noFill/>
          <a:ln>
            <a:noFill/>
          </a:ln>
        </p:spPr>
        <p:txBody>
          <a:bodyPr spcFirstLastPara="1" wrap="square" lIns="0" tIns="0" rIns="0" bIns="0" anchor="t" anchorCtr="0">
            <a:spAutoFit/>
          </a:bodyPr>
          <a:lstStyle>
            <a:lvl1pPr lvl="0" algn="ctr">
              <a:lnSpc>
                <a:spcPct val="115000"/>
              </a:lnSpc>
              <a:spcBef>
                <a:spcPts val="0"/>
              </a:spcBef>
              <a:spcAft>
                <a:spcPts val="0"/>
              </a:spcAft>
              <a:buClr>
                <a:schemeClr val="accent1"/>
              </a:buClr>
              <a:buSzPts val="1400"/>
              <a:buNone/>
              <a:defRPr>
                <a:solidFill>
                  <a:schemeClr val="accent1"/>
                </a:solidFill>
              </a:defRPr>
            </a:lvl1pPr>
            <a:lvl2pPr lvl="1" algn="ctr">
              <a:lnSpc>
                <a:spcPct val="115000"/>
              </a:lnSpc>
              <a:spcBef>
                <a:spcPts val="0"/>
              </a:spcBef>
              <a:spcAft>
                <a:spcPts val="0"/>
              </a:spcAft>
              <a:buClr>
                <a:schemeClr val="accent1"/>
              </a:buClr>
              <a:buSzPts val="1000"/>
              <a:buNone/>
              <a:defRPr sz="1000">
                <a:solidFill>
                  <a:schemeClr val="accent1"/>
                </a:solidFill>
              </a:defRPr>
            </a:lvl2pPr>
            <a:lvl3pPr lvl="2" algn="ctr">
              <a:lnSpc>
                <a:spcPct val="115000"/>
              </a:lnSpc>
              <a:spcBef>
                <a:spcPts val="0"/>
              </a:spcBef>
              <a:spcAft>
                <a:spcPts val="0"/>
              </a:spcAft>
              <a:buClr>
                <a:schemeClr val="accent1"/>
              </a:buClr>
              <a:buSzPts val="1000"/>
              <a:buNone/>
              <a:defRPr sz="1000">
                <a:solidFill>
                  <a:schemeClr val="accent1"/>
                </a:solidFill>
              </a:defRPr>
            </a:lvl3pPr>
            <a:lvl4pPr lvl="3" algn="ctr">
              <a:lnSpc>
                <a:spcPct val="115000"/>
              </a:lnSpc>
              <a:spcBef>
                <a:spcPts val="0"/>
              </a:spcBef>
              <a:spcAft>
                <a:spcPts val="0"/>
              </a:spcAft>
              <a:buClr>
                <a:schemeClr val="accent1"/>
              </a:buClr>
              <a:buSzPts val="1000"/>
              <a:buNone/>
              <a:defRPr sz="1000">
                <a:solidFill>
                  <a:schemeClr val="accent1"/>
                </a:solidFill>
              </a:defRPr>
            </a:lvl4pPr>
            <a:lvl5pPr lvl="4" algn="ctr">
              <a:lnSpc>
                <a:spcPct val="115000"/>
              </a:lnSpc>
              <a:spcBef>
                <a:spcPts val="0"/>
              </a:spcBef>
              <a:spcAft>
                <a:spcPts val="0"/>
              </a:spcAft>
              <a:buClr>
                <a:schemeClr val="accent1"/>
              </a:buClr>
              <a:buSzPts val="1000"/>
              <a:buNone/>
              <a:defRPr sz="1000">
                <a:solidFill>
                  <a:schemeClr val="accent1"/>
                </a:solidFill>
              </a:defRPr>
            </a:lvl5pPr>
            <a:lvl6pPr lvl="5" algn="ctr">
              <a:lnSpc>
                <a:spcPct val="115000"/>
              </a:lnSpc>
              <a:spcBef>
                <a:spcPts val="0"/>
              </a:spcBef>
              <a:spcAft>
                <a:spcPts val="0"/>
              </a:spcAft>
              <a:buClr>
                <a:schemeClr val="accent1"/>
              </a:buClr>
              <a:buSzPts val="1000"/>
              <a:buNone/>
              <a:defRPr sz="1000">
                <a:solidFill>
                  <a:schemeClr val="accent1"/>
                </a:solidFill>
              </a:defRPr>
            </a:lvl6pPr>
            <a:lvl7pPr lvl="6" algn="ctr">
              <a:lnSpc>
                <a:spcPct val="115000"/>
              </a:lnSpc>
              <a:spcBef>
                <a:spcPts val="0"/>
              </a:spcBef>
              <a:spcAft>
                <a:spcPts val="0"/>
              </a:spcAft>
              <a:buClr>
                <a:schemeClr val="accent1"/>
              </a:buClr>
              <a:buSzPts val="1000"/>
              <a:buNone/>
              <a:defRPr sz="1000">
                <a:solidFill>
                  <a:schemeClr val="accent1"/>
                </a:solidFill>
              </a:defRPr>
            </a:lvl7pPr>
            <a:lvl8pPr lvl="7" algn="ctr">
              <a:lnSpc>
                <a:spcPct val="115000"/>
              </a:lnSpc>
              <a:spcBef>
                <a:spcPts val="0"/>
              </a:spcBef>
              <a:spcAft>
                <a:spcPts val="0"/>
              </a:spcAft>
              <a:buClr>
                <a:schemeClr val="accent1"/>
              </a:buClr>
              <a:buSzPts val="1000"/>
              <a:buNone/>
              <a:defRPr sz="1000">
                <a:solidFill>
                  <a:schemeClr val="accent1"/>
                </a:solidFill>
              </a:defRPr>
            </a:lvl8pPr>
            <a:lvl9pPr lvl="8" algn="ctr">
              <a:lnSpc>
                <a:spcPct val="115000"/>
              </a:lnSpc>
              <a:spcBef>
                <a:spcPts val="0"/>
              </a:spcBef>
              <a:spcAft>
                <a:spcPts val="0"/>
              </a:spcAft>
              <a:buClr>
                <a:schemeClr val="accent1"/>
              </a:buClr>
              <a:buSzPts val="1000"/>
              <a:buNone/>
              <a:defRPr sz="1000">
                <a:solidFill>
                  <a:schemeClr val="accent1"/>
                </a:solidFill>
              </a:defRPr>
            </a:lvl9pPr>
          </a:lstStyle>
          <a:p>
            <a:endParaRPr/>
          </a:p>
        </p:txBody>
      </p:sp>
      <p:sp>
        <p:nvSpPr>
          <p:cNvPr id="295" name="Google Shape;295;g3a2a923eac0_0_268"/>
          <p:cNvSpPr txBox="1">
            <a:spLocks noGrp="1"/>
          </p:cNvSpPr>
          <p:nvPr>
            <p:ph type="subTitle" idx="20"/>
          </p:nvPr>
        </p:nvSpPr>
        <p:spPr>
          <a:xfrm>
            <a:off x="4924850" y="3050375"/>
            <a:ext cx="1587900" cy="219600"/>
          </a:xfrm>
          <a:prstGeom prst="rect">
            <a:avLst/>
          </a:prstGeom>
          <a:noFill/>
          <a:ln>
            <a:noFill/>
          </a:ln>
        </p:spPr>
        <p:txBody>
          <a:bodyPr spcFirstLastPara="1" wrap="square" lIns="0" tIns="0" rIns="0" bIns="0" anchor="ctr" anchorCtr="0">
            <a:noAutofit/>
          </a:bodyPr>
          <a:lstStyle>
            <a:lvl1pPr lvl="0" algn="ctr">
              <a:lnSpc>
                <a:spcPct val="115000"/>
              </a:lnSpc>
              <a:spcBef>
                <a:spcPts val="0"/>
              </a:spcBef>
              <a:spcAft>
                <a:spcPts val="0"/>
              </a:spcAft>
              <a:buClr>
                <a:schemeClr val="dk1"/>
              </a:buClr>
              <a:buSzPts val="800"/>
              <a:buNone/>
              <a:defRPr sz="800">
                <a:solidFill>
                  <a:schemeClr val="dk1"/>
                </a:solidFill>
              </a:defRPr>
            </a:lvl1pPr>
            <a:lvl2pPr lvl="1" algn="ctr">
              <a:lnSpc>
                <a:spcPct val="115000"/>
              </a:lnSpc>
              <a:spcBef>
                <a:spcPts val="0"/>
              </a:spcBef>
              <a:spcAft>
                <a:spcPts val="0"/>
              </a:spcAft>
              <a:buClr>
                <a:schemeClr val="dk1"/>
              </a:buClr>
              <a:buSzPts val="800"/>
              <a:buNone/>
              <a:defRPr sz="800">
                <a:solidFill>
                  <a:schemeClr val="dk1"/>
                </a:solidFill>
              </a:defRPr>
            </a:lvl2pPr>
            <a:lvl3pPr lvl="2" algn="ctr">
              <a:lnSpc>
                <a:spcPct val="115000"/>
              </a:lnSpc>
              <a:spcBef>
                <a:spcPts val="0"/>
              </a:spcBef>
              <a:spcAft>
                <a:spcPts val="0"/>
              </a:spcAft>
              <a:buClr>
                <a:schemeClr val="dk1"/>
              </a:buClr>
              <a:buSzPts val="800"/>
              <a:buNone/>
              <a:defRPr sz="800">
                <a:solidFill>
                  <a:schemeClr val="dk1"/>
                </a:solidFill>
              </a:defRPr>
            </a:lvl3pPr>
            <a:lvl4pPr lvl="3" algn="ctr">
              <a:lnSpc>
                <a:spcPct val="115000"/>
              </a:lnSpc>
              <a:spcBef>
                <a:spcPts val="0"/>
              </a:spcBef>
              <a:spcAft>
                <a:spcPts val="0"/>
              </a:spcAft>
              <a:buClr>
                <a:schemeClr val="dk1"/>
              </a:buClr>
              <a:buSzPts val="800"/>
              <a:buNone/>
              <a:defRPr sz="800">
                <a:solidFill>
                  <a:schemeClr val="dk1"/>
                </a:solidFill>
              </a:defRPr>
            </a:lvl4pPr>
            <a:lvl5pPr lvl="4" algn="ctr">
              <a:lnSpc>
                <a:spcPct val="115000"/>
              </a:lnSpc>
              <a:spcBef>
                <a:spcPts val="0"/>
              </a:spcBef>
              <a:spcAft>
                <a:spcPts val="0"/>
              </a:spcAft>
              <a:buClr>
                <a:schemeClr val="dk1"/>
              </a:buClr>
              <a:buSzPts val="800"/>
              <a:buNone/>
              <a:defRPr sz="800">
                <a:solidFill>
                  <a:schemeClr val="dk1"/>
                </a:solidFill>
              </a:defRPr>
            </a:lvl5pPr>
            <a:lvl6pPr lvl="5" algn="ctr">
              <a:lnSpc>
                <a:spcPct val="115000"/>
              </a:lnSpc>
              <a:spcBef>
                <a:spcPts val="0"/>
              </a:spcBef>
              <a:spcAft>
                <a:spcPts val="0"/>
              </a:spcAft>
              <a:buClr>
                <a:schemeClr val="dk1"/>
              </a:buClr>
              <a:buSzPts val="800"/>
              <a:buNone/>
              <a:defRPr sz="800">
                <a:solidFill>
                  <a:schemeClr val="dk1"/>
                </a:solidFill>
              </a:defRPr>
            </a:lvl6pPr>
            <a:lvl7pPr lvl="6" algn="ctr">
              <a:lnSpc>
                <a:spcPct val="115000"/>
              </a:lnSpc>
              <a:spcBef>
                <a:spcPts val="0"/>
              </a:spcBef>
              <a:spcAft>
                <a:spcPts val="0"/>
              </a:spcAft>
              <a:buClr>
                <a:schemeClr val="dk1"/>
              </a:buClr>
              <a:buSzPts val="800"/>
              <a:buNone/>
              <a:defRPr sz="800">
                <a:solidFill>
                  <a:schemeClr val="dk1"/>
                </a:solidFill>
              </a:defRPr>
            </a:lvl7pPr>
            <a:lvl8pPr lvl="7" algn="ctr">
              <a:lnSpc>
                <a:spcPct val="115000"/>
              </a:lnSpc>
              <a:spcBef>
                <a:spcPts val="0"/>
              </a:spcBef>
              <a:spcAft>
                <a:spcPts val="0"/>
              </a:spcAft>
              <a:buClr>
                <a:schemeClr val="dk1"/>
              </a:buClr>
              <a:buSzPts val="800"/>
              <a:buNone/>
              <a:defRPr sz="800">
                <a:solidFill>
                  <a:schemeClr val="dk1"/>
                </a:solidFill>
              </a:defRPr>
            </a:lvl8pPr>
            <a:lvl9pPr lvl="8" algn="ctr">
              <a:lnSpc>
                <a:spcPct val="115000"/>
              </a:lnSpc>
              <a:spcBef>
                <a:spcPts val="0"/>
              </a:spcBef>
              <a:spcAft>
                <a:spcPts val="0"/>
              </a:spcAft>
              <a:buClr>
                <a:schemeClr val="dk1"/>
              </a:buClr>
              <a:buSzPts val="800"/>
              <a:buNone/>
              <a:defRPr sz="800">
                <a:solidFill>
                  <a:schemeClr val="dk1"/>
                </a:solidFill>
              </a:defRPr>
            </a:lvl9pPr>
          </a:lstStyle>
          <a:p>
            <a:endParaRPr/>
          </a:p>
        </p:txBody>
      </p:sp>
      <p:sp>
        <p:nvSpPr>
          <p:cNvPr id="296" name="Google Shape;296;g3a2a923eac0_0_268"/>
          <p:cNvSpPr txBox="1">
            <a:spLocks noGrp="1"/>
          </p:cNvSpPr>
          <p:nvPr>
            <p:ph type="subTitle" idx="21"/>
          </p:nvPr>
        </p:nvSpPr>
        <p:spPr>
          <a:xfrm>
            <a:off x="4924850" y="4598973"/>
            <a:ext cx="1587900" cy="219600"/>
          </a:xfrm>
          <a:prstGeom prst="rect">
            <a:avLst/>
          </a:prstGeom>
          <a:noFill/>
          <a:ln>
            <a:noFill/>
          </a:ln>
        </p:spPr>
        <p:txBody>
          <a:bodyPr spcFirstLastPara="1" wrap="square" lIns="0" tIns="0" rIns="0" bIns="0" anchor="ctr" anchorCtr="0">
            <a:noAutofit/>
          </a:bodyPr>
          <a:lstStyle>
            <a:lvl1pPr lvl="0" algn="ctr">
              <a:lnSpc>
                <a:spcPct val="115000"/>
              </a:lnSpc>
              <a:spcBef>
                <a:spcPts val="0"/>
              </a:spcBef>
              <a:spcAft>
                <a:spcPts val="0"/>
              </a:spcAft>
              <a:buClr>
                <a:schemeClr val="accent1"/>
              </a:buClr>
              <a:buSzPts val="900"/>
              <a:buFont typeface="DM Sans Light"/>
              <a:buNone/>
              <a:defRPr sz="900">
                <a:solidFill>
                  <a:schemeClr val="accent1"/>
                </a:solidFill>
                <a:latin typeface="DM Sans Light"/>
                <a:ea typeface="DM Sans Light"/>
                <a:cs typeface="DM Sans Light"/>
                <a:sym typeface="DM Sans Light"/>
              </a:defRPr>
            </a:lvl1pPr>
            <a:lvl2pPr lvl="1"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2pPr>
            <a:lvl3pPr lvl="2"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3pPr>
            <a:lvl4pPr lvl="3"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4pPr>
            <a:lvl5pPr lvl="4"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5pPr>
            <a:lvl6pPr lvl="5"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6pPr>
            <a:lvl7pPr lvl="6"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7pPr>
            <a:lvl8pPr lvl="7"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8pPr>
            <a:lvl9pPr lvl="8"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9pPr>
          </a:lstStyle>
          <a:p>
            <a:endParaRPr/>
          </a:p>
        </p:txBody>
      </p:sp>
      <p:sp>
        <p:nvSpPr>
          <p:cNvPr id="297" name="Google Shape;297;g3a2a923eac0_0_268"/>
          <p:cNvSpPr txBox="1">
            <a:spLocks noGrp="1"/>
          </p:cNvSpPr>
          <p:nvPr>
            <p:ph type="subTitle" idx="22"/>
          </p:nvPr>
        </p:nvSpPr>
        <p:spPr>
          <a:xfrm>
            <a:off x="2643513" y="3248209"/>
            <a:ext cx="1587900" cy="187800"/>
          </a:xfrm>
          <a:prstGeom prst="rect">
            <a:avLst/>
          </a:prstGeom>
          <a:noFill/>
          <a:ln>
            <a:noFill/>
          </a:ln>
        </p:spPr>
        <p:txBody>
          <a:bodyPr spcFirstLastPara="1" wrap="square" lIns="0" tIns="0" rIns="0" bIns="0" anchor="t" anchorCtr="0">
            <a:spAutoFit/>
          </a:bodyPr>
          <a:lstStyle>
            <a:lvl1pPr lvl="0" algn="ctr">
              <a:lnSpc>
                <a:spcPct val="115000"/>
              </a:lnSpc>
              <a:spcBef>
                <a:spcPts val="0"/>
              </a:spcBef>
              <a:spcAft>
                <a:spcPts val="0"/>
              </a:spcAft>
              <a:buClr>
                <a:schemeClr val="accent1"/>
              </a:buClr>
              <a:buSzPts val="1400"/>
              <a:buNone/>
              <a:defRPr>
                <a:solidFill>
                  <a:schemeClr val="accent1"/>
                </a:solidFill>
              </a:defRPr>
            </a:lvl1pPr>
            <a:lvl2pPr lvl="1" algn="ctr">
              <a:lnSpc>
                <a:spcPct val="115000"/>
              </a:lnSpc>
              <a:spcBef>
                <a:spcPts val="0"/>
              </a:spcBef>
              <a:spcAft>
                <a:spcPts val="0"/>
              </a:spcAft>
              <a:buClr>
                <a:schemeClr val="accent1"/>
              </a:buClr>
              <a:buSzPts val="1000"/>
              <a:buNone/>
              <a:defRPr sz="1000">
                <a:solidFill>
                  <a:schemeClr val="accent1"/>
                </a:solidFill>
              </a:defRPr>
            </a:lvl2pPr>
            <a:lvl3pPr lvl="2" algn="ctr">
              <a:lnSpc>
                <a:spcPct val="115000"/>
              </a:lnSpc>
              <a:spcBef>
                <a:spcPts val="0"/>
              </a:spcBef>
              <a:spcAft>
                <a:spcPts val="0"/>
              </a:spcAft>
              <a:buClr>
                <a:schemeClr val="accent1"/>
              </a:buClr>
              <a:buSzPts val="1000"/>
              <a:buNone/>
              <a:defRPr sz="1000">
                <a:solidFill>
                  <a:schemeClr val="accent1"/>
                </a:solidFill>
              </a:defRPr>
            </a:lvl3pPr>
            <a:lvl4pPr lvl="3" algn="ctr">
              <a:lnSpc>
                <a:spcPct val="115000"/>
              </a:lnSpc>
              <a:spcBef>
                <a:spcPts val="0"/>
              </a:spcBef>
              <a:spcAft>
                <a:spcPts val="0"/>
              </a:spcAft>
              <a:buClr>
                <a:schemeClr val="accent1"/>
              </a:buClr>
              <a:buSzPts val="1000"/>
              <a:buNone/>
              <a:defRPr sz="1000">
                <a:solidFill>
                  <a:schemeClr val="accent1"/>
                </a:solidFill>
              </a:defRPr>
            </a:lvl4pPr>
            <a:lvl5pPr lvl="4" algn="ctr">
              <a:lnSpc>
                <a:spcPct val="115000"/>
              </a:lnSpc>
              <a:spcBef>
                <a:spcPts val="0"/>
              </a:spcBef>
              <a:spcAft>
                <a:spcPts val="0"/>
              </a:spcAft>
              <a:buClr>
                <a:schemeClr val="accent1"/>
              </a:buClr>
              <a:buSzPts val="1000"/>
              <a:buNone/>
              <a:defRPr sz="1000">
                <a:solidFill>
                  <a:schemeClr val="accent1"/>
                </a:solidFill>
              </a:defRPr>
            </a:lvl5pPr>
            <a:lvl6pPr lvl="5" algn="ctr">
              <a:lnSpc>
                <a:spcPct val="115000"/>
              </a:lnSpc>
              <a:spcBef>
                <a:spcPts val="0"/>
              </a:spcBef>
              <a:spcAft>
                <a:spcPts val="0"/>
              </a:spcAft>
              <a:buClr>
                <a:schemeClr val="accent1"/>
              </a:buClr>
              <a:buSzPts val="1000"/>
              <a:buNone/>
              <a:defRPr sz="1000">
                <a:solidFill>
                  <a:schemeClr val="accent1"/>
                </a:solidFill>
              </a:defRPr>
            </a:lvl6pPr>
            <a:lvl7pPr lvl="6" algn="ctr">
              <a:lnSpc>
                <a:spcPct val="115000"/>
              </a:lnSpc>
              <a:spcBef>
                <a:spcPts val="0"/>
              </a:spcBef>
              <a:spcAft>
                <a:spcPts val="0"/>
              </a:spcAft>
              <a:buClr>
                <a:schemeClr val="accent1"/>
              </a:buClr>
              <a:buSzPts val="1000"/>
              <a:buNone/>
              <a:defRPr sz="1000">
                <a:solidFill>
                  <a:schemeClr val="accent1"/>
                </a:solidFill>
              </a:defRPr>
            </a:lvl7pPr>
            <a:lvl8pPr lvl="7" algn="ctr">
              <a:lnSpc>
                <a:spcPct val="115000"/>
              </a:lnSpc>
              <a:spcBef>
                <a:spcPts val="0"/>
              </a:spcBef>
              <a:spcAft>
                <a:spcPts val="0"/>
              </a:spcAft>
              <a:buClr>
                <a:schemeClr val="accent1"/>
              </a:buClr>
              <a:buSzPts val="1000"/>
              <a:buNone/>
              <a:defRPr sz="1000">
                <a:solidFill>
                  <a:schemeClr val="accent1"/>
                </a:solidFill>
              </a:defRPr>
            </a:lvl8pPr>
            <a:lvl9pPr lvl="8" algn="ctr">
              <a:lnSpc>
                <a:spcPct val="115000"/>
              </a:lnSpc>
              <a:spcBef>
                <a:spcPts val="0"/>
              </a:spcBef>
              <a:spcAft>
                <a:spcPts val="0"/>
              </a:spcAft>
              <a:buClr>
                <a:schemeClr val="accent1"/>
              </a:buClr>
              <a:buSzPts val="1000"/>
              <a:buNone/>
              <a:defRPr sz="1000">
                <a:solidFill>
                  <a:schemeClr val="accent1"/>
                </a:solidFill>
              </a:defRPr>
            </a:lvl9pPr>
          </a:lstStyle>
          <a:p>
            <a:endParaRPr/>
          </a:p>
        </p:txBody>
      </p:sp>
      <p:sp>
        <p:nvSpPr>
          <p:cNvPr id="298" name="Google Shape;298;g3a2a923eac0_0_268"/>
          <p:cNvSpPr txBox="1">
            <a:spLocks noGrp="1"/>
          </p:cNvSpPr>
          <p:nvPr>
            <p:ph type="subTitle" idx="23"/>
          </p:nvPr>
        </p:nvSpPr>
        <p:spPr>
          <a:xfrm>
            <a:off x="2643513" y="3050375"/>
            <a:ext cx="1587900" cy="219600"/>
          </a:xfrm>
          <a:prstGeom prst="rect">
            <a:avLst/>
          </a:prstGeom>
          <a:noFill/>
          <a:ln>
            <a:noFill/>
          </a:ln>
        </p:spPr>
        <p:txBody>
          <a:bodyPr spcFirstLastPara="1" wrap="square" lIns="0" tIns="0" rIns="0" bIns="0" anchor="ctr" anchorCtr="0">
            <a:noAutofit/>
          </a:bodyPr>
          <a:lstStyle>
            <a:lvl1pPr lvl="0" algn="ctr">
              <a:lnSpc>
                <a:spcPct val="115000"/>
              </a:lnSpc>
              <a:spcBef>
                <a:spcPts val="0"/>
              </a:spcBef>
              <a:spcAft>
                <a:spcPts val="0"/>
              </a:spcAft>
              <a:buClr>
                <a:schemeClr val="dk1"/>
              </a:buClr>
              <a:buSzPts val="800"/>
              <a:buNone/>
              <a:defRPr sz="800">
                <a:solidFill>
                  <a:schemeClr val="dk1"/>
                </a:solidFill>
              </a:defRPr>
            </a:lvl1pPr>
            <a:lvl2pPr lvl="1" algn="ctr">
              <a:lnSpc>
                <a:spcPct val="115000"/>
              </a:lnSpc>
              <a:spcBef>
                <a:spcPts val="0"/>
              </a:spcBef>
              <a:spcAft>
                <a:spcPts val="0"/>
              </a:spcAft>
              <a:buClr>
                <a:schemeClr val="dk1"/>
              </a:buClr>
              <a:buSzPts val="800"/>
              <a:buNone/>
              <a:defRPr sz="800">
                <a:solidFill>
                  <a:schemeClr val="dk1"/>
                </a:solidFill>
              </a:defRPr>
            </a:lvl2pPr>
            <a:lvl3pPr lvl="2" algn="ctr">
              <a:lnSpc>
                <a:spcPct val="115000"/>
              </a:lnSpc>
              <a:spcBef>
                <a:spcPts val="0"/>
              </a:spcBef>
              <a:spcAft>
                <a:spcPts val="0"/>
              </a:spcAft>
              <a:buClr>
                <a:schemeClr val="dk1"/>
              </a:buClr>
              <a:buSzPts val="800"/>
              <a:buNone/>
              <a:defRPr sz="800">
                <a:solidFill>
                  <a:schemeClr val="dk1"/>
                </a:solidFill>
              </a:defRPr>
            </a:lvl3pPr>
            <a:lvl4pPr lvl="3" algn="ctr">
              <a:lnSpc>
                <a:spcPct val="115000"/>
              </a:lnSpc>
              <a:spcBef>
                <a:spcPts val="0"/>
              </a:spcBef>
              <a:spcAft>
                <a:spcPts val="0"/>
              </a:spcAft>
              <a:buClr>
                <a:schemeClr val="dk1"/>
              </a:buClr>
              <a:buSzPts val="800"/>
              <a:buNone/>
              <a:defRPr sz="800">
                <a:solidFill>
                  <a:schemeClr val="dk1"/>
                </a:solidFill>
              </a:defRPr>
            </a:lvl4pPr>
            <a:lvl5pPr lvl="4" algn="ctr">
              <a:lnSpc>
                <a:spcPct val="115000"/>
              </a:lnSpc>
              <a:spcBef>
                <a:spcPts val="0"/>
              </a:spcBef>
              <a:spcAft>
                <a:spcPts val="0"/>
              </a:spcAft>
              <a:buClr>
                <a:schemeClr val="dk1"/>
              </a:buClr>
              <a:buSzPts val="800"/>
              <a:buNone/>
              <a:defRPr sz="800">
                <a:solidFill>
                  <a:schemeClr val="dk1"/>
                </a:solidFill>
              </a:defRPr>
            </a:lvl5pPr>
            <a:lvl6pPr lvl="5" algn="ctr">
              <a:lnSpc>
                <a:spcPct val="115000"/>
              </a:lnSpc>
              <a:spcBef>
                <a:spcPts val="0"/>
              </a:spcBef>
              <a:spcAft>
                <a:spcPts val="0"/>
              </a:spcAft>
              <a:buClr>
                <a:schemeClr val="dk1"/>
              </a:buClr>
              <a:buSzPts val="800"/>
              <a:buNone/>
              <a:defRPr sz="800">
                <a:solidFill>
                  <a:schemeClr val="dk1"/>
                </a:solidFill>
              </a:defRPr>
            </a:lvl6pPr>
            <a:lvl7pPr lvl="6" algn="ctr">
              <a:lnSpc>
                <a:spcPct val="115000"/>
              </a:lnSpc>
              <a:spcBef>
                <a:spcPts val="0"/>
              </a:spcBef>
              <a:spcAft>
                <a:spcPts val="0"/>
              </a:spcAft>
              <a:buClr>
                <a:schemeClr val="dk1"/>
              </a:buClr>
              <a:buSzPts val="800"/>
              <a:buNone/>
              <a:defRPr sz="800">
                <a:solidFill>
                  <a:schemeClr val="dk1"/>
                </a:solidFill>
              </a:defRPr>
            </a:lvl7pPr>
            <a:lvl8pPr lvl="7" algn="ctr">
              <a:lnSpc>
                <a:spcPct val="115000"/>
              </a:lnSpc>
              <a:spcBef>
                <a:spcPts val="0"/>
              </a:spcBef>
              <a:spcAft>
                <a:spcPts val="0"/>
              </a:spcAft>
              <a:buClr>
                <a:schemeClr val="dk1"/>
              </a:buClr>
              <a:buSzPts val="800"/>
              <a:buNone/>
              <a:defRPr sz="800">
                <a:solidFill>
                  <a:schemeClr val="dk1"/>
                </a:solidFill>
              </a:defRPr>
            </a:lvl8pPr>
            <a:lvl9pPr lvl="8" algn="ctr">
              <a:lnSpc>
                <a:spcPct val="115000"/>
              </a:lnSpc>
              <a:spcBef>
                <a:spcPts val="0"/>
              </a:spcBef>
              <a:spcAft>
                <a:spcPts val="0"/>
              </a:spcAft>
              <a:buClr>
                <a:schemeClr val="dk1"/>
              </a:buClr>
              <a:buSzPts val="800"/>
              <a:buNone/>
              <a:defRPr sz="800">
                <a:solidFill>
                  <a:schemeClr val="dk1"/>
                </a:solidFill>
              </a:defRPr>
            </a:lvl9pPr>
          </a:lstStyle>
          <a:p>
            <a:endParaRPr/>
          </a:p>
        </p:txBody>
      </p:sp>
      <p:sp>
        <p:nvSpPr>
          <p:cNvPr id="299" name="Google Shape;299;g3a2a923eac0_0_268"/>
          <p:cNvSpPr txBox="1">
            <a:spLocks noGrp="1"/>
          </p:cNvSpPr>
          <p:nvPr>
            <p:ph type="subTitle" idx="24"/>
          </p:nvPr>
        </p:nvSpPr>
        <p:spPr>
          <a:xfrm>
            <a:off x="2643513" y="4598973"/>
            <a:ext cx="1587900" cy="219600"/>
          </a:xfrm>
          <a:prstGeom prst="rect">
            <a:avLst/>
          </a:prstGeom>
          <a:noFill/>
          <a:ln>
            <a:noFill/>
          </a:ln>
        </p:spPr>
        <p:txBody>
          <a:bodyPr spcFirstLastPara="1" wrap="square" lIns="0" tIns="0" rIns="0" bIns="0" anchor="ctr" anchorCtr="0">
            <a:noAutofit/>
          </a:bodyPr>
          <a:lstStyle>
            <a:lvl1pPr lvl="0" algn="ctr">
              <a:lnSpc>
                <a:spcPct val="115000"/>
              </a:lnSpc>
              <a:spcBef>
                <a:spcPts val="0"/>
              </a:spcBef>
              <a:spcAft>
                <a:spcPts val="0"/>
              </a:spcAft>
              <a:buClr>
                <a:schemeClr val="accent1"/>
              </a:buClr>
              <a:buSzPts val="900"/>
              <a:buFont typeface="DM Sans Light"/>
              <a:buNone/>
              <a:defRPr sz="900">
                <a:solidFill>
                  <a:schemeClr val="accent1"/>
                </a:solidFill>
                <a:latin typeface="DM Sans Light"/>
                <a:ea typeface="DM Sans Light"/>
                <a:cs typeface="DM Sans Light"/>
                <a:sym typeface="DM Sans Light"/>
              </a:defRPr>
            </a:lvl1pPr>
            <a:lvl2pPr lvl="1"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2pPr>
            <a:lvl3pPr lvl="2"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3pPr>
            <a:lvl4pPr lvl="3"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4pPr>
            <a:lvl5pPr lvl="4"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5pPr>
            <a:lvl6pPr lvl="5"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6pPr>
            <a:lvl7pPr lvl="6"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7pPr>
            <a:lvl8pPr lvl="7"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8pPr>
            <a:lvl9pPr lvl="8" algn="ctr">
              <a:lnSpc>
                <a:spcPct val="115000"/>
              </a:lnSpc>
              <a:spcBef>
                <a:spcPts val="0"/>
              </a:spcBef>
              <a:spcAft>
                <a:spcPts val="0"/>
              </a:spcAft>
              <a:buClr>
                <a:schemeClr val="dk1"/>
              </a:buClr>
              <a:buSzPts val="900"/>
              <a:buFont typeface="DM Sans Light"/>
              <a:buNone/>
              <a:defRPr sz="900">
                <a:solidFill>
                  <a:schemeClr val="dk1"/>
                </a:solidFill>
                <a:latin typeface="DM Sans Light"/>
                <a:ea typeface="DM Sans Light"/>
                <a:cs typeface="DM Sans Light"/>
                <a:sym typeface="DM Sans Light"/>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eam - Eight members">
  <p:cSld name="CUSTOM_6">
    <p:spTree>
      <p:nvGrpSpPr>
        <p:cNvPr id="1" name="Shape 300"/>
        <p:cNvGrpSpPr/>
        <p:nvPr/>
      </p:nvGrpSpPr>
      <p:grpSpPr>
        <a:xfrm>
          <a:off x="0" y="0"/>
          <a:ext cx="0" cy="0"/>
          <a:chOff x="0" y="0"/>
          <a:chExt cx="0" cy="0"/>
        </a:xfrm>
      </p:grpSpPr>
      <p:sp>
        <p:nvSpPr>
          <p:cNvPr id="301" name="Google Shape;301;g3a2a923eac0_0_295"/>
          <p:cNvSpPr txBox="1">
            <a:spLocks noGrp="1"/>
          </p:cNvSpPr>
          <p:nvPr>
            <p:ph type="subTitle" idx="1"/>
          </p:nvPr>
        </p:nvSpPr>
        <p:spPr>
          <a:xfrm>
            <a:off x="6750600" y="1283963"/>
            <a:ext cx="20262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000"/>
              <a:buNone/>
              <a:defRPr sz="1000"/>
            </a:lvl2pPr>
            <a:lvl3pPr lvl="2" algn="l">
              <a:lnSpc>
                <a:spcPct val="115000"/>
              </a:lnSpc>
              <a:spcBef>
                <a:spcPts val="0"/>
              </a:spcBef>
              <a:spcAft>
                <a:spcPts val="0"/>
              </a:spcAft>
              <a:buSzPts val="1000"/>
              <a:buNone/>
              <a:defRPr sz="1000"/>
            </a:lvl3pPr>
            <a:lvl4pPr lvl="3" algn="l">
              <a:lnSpc>
                <a:spcPct val="115000"/>
              </a:lnSpc>
              <a:spcBef>
                <a:spcPts val="0"/>
              </a:spcBef>
              <a:spcAft>
                <a:spcPts val="0"/>
              </a:spcAft>
              <a:buSzPts val="1000"/>
              <a:buNone/>
              <a:defRPr sz="1000"/>
            </a:lvl4pPr>
            <a:lvl5pPr lvl="4" algn="l">
              <a:lnSpc>
                <a:spcPct val="115000"/>
              </a:lnSpc>
              <a:spcBef>
                <a:spcPts val="0"/>
              </a:spcBef>
              <a:spcAft>
                <a:spcPts val="0"/>
              </a:spcAft>
              <a:buSzPts val="1000"/>
              <a:buNone/>
              <a:defRPr sz="1000"/>
            </a:lvl5pPr>
            <a:lvl6pPr lvl="5" algn="l">
              <a:lnSpc>
                <a:spcPct val="115000"/>
              </a:lnSpc>
              <a:spcBef>
                <a:spcPts val="0"/>
              </a:spcBef>
              <a:spcAft>
                <a:spcPts val="0"/>
              </a:spcAft>
              <a:buSzPts val="1000"/>
              <a:buNone/>
              <a:defRPr sz="1000"/>
            </a:lvl6pPr>
            <a:lvl7pPr lvl="6" algn="l">
              <a:lnSpc>
                <a:spcPct val="115000"/>
              </a:lnSpc>
              <a:spcBef>
                <a:spcPts val="0"/>
              </a:spcBef>
              <a:spcAft>
                <a:spcPts val="0"/>
              </a:spcAft>
              <a:buSzPts val="1000"/>
              <a:buNone/>
              <a:defRPr sz="1000"/>
            </a:lvl7pPr>
            <a:lvl8pPr lvl="7" algn="l">
              <a:lnSpc>
                <a:spcPct val="115000"/>
              </a:lnSpc>
              <a:spcBef>
                <a:spcPts val="0"/>
              </a:spcBef>
              <a:spcAft>
                <a:spcPts val="0"/>
              </a:spcAft>
              <a:buSzPts val="1000"/>
              <a:buNone/>
              <a:defRPr sz="1000"/>
            </a:lvl8pPr>
            <a:lvl9pPr lvl="8" algn="l">
              <a:lnSpc>
                <a:spcPct val="115000"/>
              </a:lnSpc>
              <a:spcBef>
                <a:spcPts val="0"/>
              </a:spcBef>
              <a:spcAft>
                <a:spcPts val="0"/>
              </a:spcAft>
              <a:buSzPts val="1000"/>
              <a:buNone/>
              <a:defRPr sz="1000"/>
            </a:lvl9pPr>
          </a:lstStyle>
          <a:p>
            <a:endParaRPr/>
          </a:p>
        </p:txBody>
      </p:sp>
      <p:sp>
        <p:nvSpPr>
          <p:cNvPr id="302" name="Google Shape;302;g3a2a923eac0_0_295"/>
          <p:cNvSpPr txBox="1">
            <a:spLocks noGrp="1"/>
          </p:cNvSpPr>
          <p:nvPr>
            <p:ph type="subTitle" idx="2"/>
          </p:nvPr>
        </p:nvSpPr>
        <p:spPr>
          <a:xfrm>
            <a:off x="6750600" y="1054750"/>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800"/>
              <a:buNone/>
              <a:defRPr sz="800"/>
            </a:lvl2pPr>
            <a:lvl3pPr lvl="2" algn="l">
              <a:lnSpc>
                <a:spcPct val="115000"/>
              </a:lnSpc>
              <a:spcBef>
                <a:spcPts val="0"/>
              </a:spcBef>
              <a:spcAft>
                <a:spcPts val="0"/>
              </a:spcAft>
              <a:buSzPts val="800"/>
              <a:buNone/>
              <a:defRPr sz="800"/>
            </a:lvl3pPr>
            <a:lvl4pPr lvl="3" algn="l">
              <a:lnSpc>
                <a:spcPct val="115000"/>
              </a:lnSpc>
              <a:spcBef>
                <a:spcPts val="0"/>
              </a:spcBef>
              <a:spcAft>
                <a:spcPts val="0"/>
              </a:spcAft>
              <a:buSzPts val="800"/>
              <a:buNone/>
              <a:defRPr sz="800"/>
            </a:lvl4pPr>
            <a:lvl5pPr lvl="4" algn="l">
              <a:lnSpc>
                <a:spcPct val="115000"/>
              </a:lnSpc>
              <a:spcBef>
                <a:spcPts val="0"/>
              </a:spcBef>
              <a:spcAft>
                <a:spcPts val="0"/>
              </a:spcAft>
              <a:buSzPts val="800"/>
              <a:buNone/>
              <a:defRPr sz="800"/>
            </a:lvl5pPr>
            <a:lvl6pPr lvl="5" algn="l">
              <a:lnSpc>
                <a:spcPct val="115000"/>
              </a:lnSpc>
              <a:spcBef>
                <a:spcPts val="0"/>
              </a:spcBef>
              <a:spcAft>
                <a:spcPts val="0"/>
              </a:spcAft>
              <a:buSzPts val="800"/>
              <a:buNone/>
              <a:defRPr sz="800"/>
            </a:lvl6pPr>
            <a:lvl7pPr lvl="6" algn="l">
              <a:lnSpc>
                <a:spcPct val="115000"/>
              </a:lnSpc>
              <a:spcBef>
                <a:spcPts val="0"/>
              </a:spcBef>
              <a:spcAft>
                <a:spcPts val="0"/>
              </a:spcAft>
              <a:buSzPts val="800"/>
              <a:buNone/>
              <a:defRPr sz="800"/>
            </a:lvl7pPr>
            <a:lvl8pPr lvl="7" algn="l">
              <a:lnSpc>
                <a:spcPct val="115000"/>
              </a:lnSpc>
              <a:spcBef>
                <a:spcPts val="0"/>
              </a:spcBef>
              <a:spcAft>
                <a:spcPts val="0"/>
              </a:spcAft>
              <a:buSzPts val="800"/>
              <a:buNone/>
              <a:defRPr sz="800"/>
            </a:lvl8pPr>
            <a:lvl9pPr lvl="8" algn="l">
              <a:lnSpc>
                <a:spcPct val="115000"/>
              </a:lnSpc>
              <a:spcBef>
                <a:spcPts val="0"/>
              </a:spcBef>
              <a:spcAft>
                <a:spcPts val="0"/>
              </a:spcAft>
              <a:buSzPts val="800"/>
              <a:buNone/>
              <a:defRPr sz="800"/>
            </a:lvl9pPr>
          </a:lstStyle>
          <a:p>
            <a:endParaRPr/>
          </a:p>
        </p:txBody>
      </p:sp>
      <p:sp>
        <p:nvSpPr>
          <p:cNvPr id="303" name="Google Shape;303;g3a2a923eac0_0_295"/>
          <p:cNvSpPr txBox="1">
            <a:spLocks noGrp="1"/>
          </p:cNvSpPr>
          <p:nvPr>
            <p:ph type="subTitle" idx="3"/>
          </p:nvPr>
        </p:nvSpPr>
        <p:spPr>
          <a:xfrm>
            <a:off x="6750600" y="1427900"/>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1pPr>
            <a:lvl2pPr lvl="1"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2pPr>
            <a:lvl3pPr lvl="2"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3pPr>
            <a:lvl4pPr lvl="3"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4pPr>
            <a:lvl5pPr lvl="4"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5pPr>
            <a:lvl6pPr lvl="5"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6pPr>
            <a:lvl7pPr lvl="6"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7pPr>
            <a:lvl8pPr lvl="7"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8pPr>
            <a:lvl9pPr lvl="8"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9pPr>
          </a:lstStyle>
          <a:p>
            <a:endParaRPr/>
          </a:p>
        </p:txBody>
      </p:sp>
      <p:sp>
        <p:nvSpPr>
          <p:cNvPr id="304" name="Google Shape;304;g3a2a923eac0_0_295"/>
          <p:cNvSpPr>
            <a:spLocks noGrp="1"/>
          </p:cNvSpPr>
          <p:nvPr>
            <p:ph type="pic" idx="4"/>
          </p:nvPr>
        </p:nvSpPr>
        <p:spPr>
          <a:xfrm>
            <a:off x="6080709" y="1066100"/>
            <a:ext cx="530400" cy="530400"/>
          </a:xfrm>
          <a:prstGeom prst="rect">
            <a:avLst/>
          </a:prstGeom>
          <a:noFill/>
          <a:ln>
            <a:noFill/>
          </a:ln>
        </p:spPr>
      </p:sp>
      <p:sp>
        <p:nvSpPr>
          <p:cNvPr id="305" name="Google Shape;305;g3a2a923eac0_0_295"/>
          <p:cNvSpPr txBox="1">
            <a:spLocks noGrp="1"/>
          </p:cNvSpPr>
          <p:nvPr>
            <p:ph type="subTitle" idx="5"/>
          </p:nvPr>
        </p:nvSpPr>
        <p:spPr>
          <a:xfrm>
            <a:off x="3824550" y="1283963"/>
            <a:ext cx="20262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000"/>
              <a:buNone/>
              <a:defRPr sz="1000"/>
            </a:lvl2pPr>
            <a:lvl3pPr lvl="2" algn="l">
              <a:lnSpc>
                <a:spcPct val="115000"/>
              </a:lnSpc>
              <a:spcBef>
                <a:spcPts val="0"/>
              </a:spcBef>
              <a:spcAft>
                <a:spcPts val="0"/>
              </a:spcAft>
              <a:buSzPts val="1000"/>
              <a:buNone/>
              <a:defRPr sz="1000"/>
            </a:lvl3pPr>
            <a:lvl4pPr lvl="3" algn="l">
              <a:lnSpc>
                <a:spcPct val="115000"/>
              </a:lnSpc>
              <a:spcBef>
                <a:spcPts val="0"/>
              </a:spcBef>
              <a:spcAft>
                <a:spcPts val="0"/>
              </a:spcAft>
              <a:buSzPts val="1000"/>
              <a:buNone/>
              <a:defRPr sz="1000"/>
            </a:lvl4pPr>
            <a:lvl5pPr lvl="4" algn="l">
              <a:lnSpc>
                <a:spcPct val="115000"/>
              </a:lnSpc>
              <a:spcBef>
                <a:spcPts val="0"/>
              </a:spcBef>
              <a:spcAft>
                <a:spcPts val="0"/>
              </a:spcAft>
              <a:buSzPts val="1000"/>
              <a:buNone/>
              <a:defRPr sz="1000"/>
            </a:lvl5pPr>
            <a:lvl6pPr lvl="5" algn="l">
              <a:lnSpc>
                <a:spcPct val="115000"/>
              </a:lnSpc>
              <a:spcBef>
                <a:spcPts val="0"/>
              </a:spcBef>
              <a:spcAft>
                <a:spcPts val="0"/>
              </a:spcAft>
              <a:buSzPts val="1000"/>
              <a:buNone/>
              <a:defRPr sz="1000"/>
            </a:lvl6pPr>
            <a:lvl7pPr lvl="6" algn="l">
              <a:lnSpc>
                <a:spcPct val="115000"/>
              </a:lnSpc>
              <a:spcBef>
                <a:spcPts val="0"/>
              </a:spcBef>
              <a:spcAft>
                <a:spcPts val="0"/>
              </a:spcAft>
              <a:buSzPts val="1000"/>
              <a:buNone/>
              <a:defRPr sz="1000"/>
            </a:lvl7pPr>
            <a:lvl8pPr lvl="7" algn="l">
              <a:lnSpc>
                <a:spcPct val="115000"/>
              </a:lnSpc>
              <a:spcBef>
                <a:spcPts val="0"/>
              </a:spcBef>
              <a:spcAft>
                <a:spcPts val="0"/>
              </a:spcAft>
              <a:buSzPts val="1000"/>
              <a:buNone/>
              <a:defRPr sz="1000"/>
            </a:lvl8pPr>
            <a:lvl9pPr lvl="8" algn="l">
              <a:lnSpc>
                <a:spcPct val="115000"/>
              </a:lnSpc>
              <a:spcBef>
                <a:spcPts val="0"/>
              </a:spcBef>
              <a:spcAft>
                <a:spcPts val="0"/>
              </a:spcAft>
              <a:buSzPts val="1000"/>
              <a:buNone/>
              <a:defRPr sz="1000"/>
            </a:lvl9pPr>
          </a:lstStyle>
          <a:p>
            <a:endParaRPr/>
          </a:p>
        </p:txBody>
      </p:sp>
      <p:sp>
        <p:nvSpPr>
          <p:cNvPr id="306" name="Google Shape;306;g3a2a923eac0_0_295"/>
          <p:cNvSpPr txBox="1">
            <a:spLocks noGrp="1"/>
          </p:cNvSpPr>
          <p:nvPr>
            <p:ph type="subTitle" idx="6"/>
          </p:nvPr>
        </p:nvSpPr>
        <p:spPr>
          <a:xfrm>
            <a:off x="3824550" y="1054750"/>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800"/>
              <a:buNone/>
              <a:defRPr sz="800"/>
            </a:lvl2pPr>
            <a:lvl3pPr lvl="2" algn="l">
              <a:lnSpc>
                <a:spcPct val="115000"/>
              </a:lnSpc>
              <a:spcBef>
                <a:spcPts val="0"/>
              </a:spcBef>
              <a:spcAft>
                <a:spcPts val="0"/>
              </a:spcAft>
              <a:buSzPts val="800"/>
              <a:buNone/>
              <a:defRPr sz="800"/>
            </a:lvl3pPr>
            <a:lvl4pPr lvl="3" algn="l">
              <a:lnSpc>
                <a:spcPct val="115000"/>
              </a:lnSpc>
              <a:spcBef>
                <a:spcPts val="0"/>
              </a:spcBef>
              <a:spcAft>
                <a:spcPts val="0"/>
              </a:spcAft>
              <a:buSzPts val="800"/>
              <a:buNone/>
              <a:defRPr sz="800"/>
            </a:lvl4pPr>
            <a:lvl5pPr lvl="4" algn="l">
              <a:lnSpc>
                <a:spcPct val="115000"/>
              </a:lnSpc>
              <a:spcBef>
                <a:spcPts val="0"/>
              </a:spcBef>
              <a:spcAft>
                <a:spcPts val="0"/>
              </a:spcAft>
              <a:buSzPts val="800"/>
              <a:buNone/>
              <a:defRPr sz="800"/>
            </a:lvl5pPr>
            <a:lvl6pPr lvl="5" algn="l">
              <a:lnSpc>
                <a:spcPct val="115000"/>
              </a:lnSpc>
              <a:spcBef>
                <a:spcPts val="0"/>
              </a:spcBef>
              <a:spcAft>
                <a:spcPts val="0"/>
              </a:spcAft>
              <a:buSzPts val="800"/>
              <a:buNone/>
              <a:defRPr sz="800"/>
            </a:lvl6pPr>
            <a:lvl7pPr lvl="6" algn="l">
              <a:lnSpc>
                <a:spcPct val="115000"/>
              </a:lnSpc>
              <a:spcBef>
                <a:spcPts val="0"/>
              </a:spcBef>
              <a:spcAft>
                <a:spcPts val="0"/>
              </a:spcAft>
              <a:buSzPts val="800"/>
              <a:buNone/>
              <a:defRPr sz="800"/>
            </a:lvl7pPr>
            <a:lvl8pPr lvl="7" algn="l">
              <a:lnSpc>
                <a:spcPct val="115000"/>
              </a:lnSpc>
              <a:spcBef>
                <a:spcPts val="0"/>
              </a:spcBef>
              <a:spcAft>
                <a:spcPts val="0"/>
              </a:spcAft>
              <a:buSzPts val="800"/>
              <a:buNone/>
              <a:defRPr sz="800"/>
            </a:lvl8pPr>
            <a:lvl9pPr lvl="8" algn="l">
              <a:lnSpc>
                <a:spcPct val="115000"/>
              </a:lnSpc>
              <a:spcBef>
                <a:spcPts val="0"/>
              </a:spcBef>
              <a:spcAft>
                <a:spcPts val="0"/>
              </a:spcAft>
              <a:buSzPts val="800"/>
              <a:buNone/>
              <a:defRPr sz="800"/>
            </a:lvl9pPr>
          </a:lstStyle>
          <a:p>
            <a:endParaRPr/>
          </a:p>
        </p:txBody>
      </p:sp>
      <p:sp>
        <p:nvSpPr>
          <p:cNvPr id="307" name="Google Shape;307;g3a2a923eac0_0_295"/>
          <p:cNvSpPr txBox="1">
            <a:spLocks noGrp="1"/>
          </p:cNvSpPr>
          <p:nvPr>
            <p:ph type="subTitle" idx="7"/>
          </p:nvPr>
        </p:nvSpPr>
        <p:spPr>
          <a:xfrm>
            <a:off x="3824550" y="1427900"/>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1pPr>
            <a:lvl2pPr lvl="1"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2pPr>
            <a:lvl3pPr lvl="2"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3pPr>
            <a:lvl4pPr lvl="3"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4pPr>
            <a:lvl5pPr lvl="4"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5pPr>
            <a:lvl6pPr lvl="5"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6pPr>
            <a:lvl7pPr lvl="6"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7pPr>
            <a:lvl8pPr lvl="7"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8pPr>
            <a:lvl9pPr lvl="8"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9pPr>
          </a:lstStyle>
          <a:p>
            <a:endParaRPr/>
          </a:p>
        </p:txBody>
      </p:sp>
      <p:sp>
        <p:nvSpPr>
          <p:cNvPr id="308" name="Google Shape;308;g3a2a923eac0_0_295"/>
          <p:cNvSpPr>
            <a:spLocks noGrp="1"/>
          </p:cNvSpPr>
          <p:nvPr>
            <p:ph type="pic" idx="8"/>
          </p:nvPr>
        </p:nvSpPr>
        <p:spPr>
          <a:xfrm>
            <a:off x="3154659" y="1066100"/>
            <a:ext cx="530400" cy="530400"/>
          </a:xfrm>
          <a:prstGeom prst="rect">
            <a:avLst/>
          </a:prstGeom>
          <a:noFill/>
          <a:ln>
            <a:noFill/>
          </a:ln>
        </p:spPr>
      </p:sp>
      <p:sp>
        <p:nvSpPr>
          <p:cNvPr id="309" name="Google Shape;309;g3a2a923eac0_0_295"/>
          <p:cNvSpPr txBox="1">
            <a:spLocks noGrp="1"/>
          </p:cNvSpPr>
          <p:nvPr>
            <p:ph type="subTitle" idx="9"/>
          </p:nvPr>
        </p:nvSpPr>
        <p:spPr>
          <a:xfrm>
            <a:off x="6750600" y="2193728"/>
            <a:ext cx="20262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000"/>
              <a:buNone/>
              <a:defRPr sz="1000"/>
            </a:lvl2pPr>
            <a:lvl3pPr lvl="2" algn="l">
              <a:lnSpc>
                <a:spcPct val="115000"/>
              </a:lnSpc>
              <a:spcBef>
                <a:spcPts val="0"/>
              </a:spcBef>
              <a:spcAft>
                <a:spcPts val="0"/>
              </a:spcAft>
              <a:buSzPts val="1000"/>
              <a:buNone/>
              <a:defRPr sz="1000"/>
            </a:lvl3pPr>
            <a:lvl4pPr lvl="3" algn="l">
              <a:lnSpc>
                <a:spcPct val="115000"/>
              </a:lnSpc>
              <a:spcBef>
                <a:spcPts val="0"/>
              </a:spcBef>
              <a:spcAft>
                <a:spcPts val="0"/>
              </a:spcAft>
              <a:buSzPts val="1000"/>
              <a:buNone/>
              <a:defRPr sz="1000"/>
            </a:lvl4pPr>
            <a:lvl5pPr lvl="4" algn="l">
              <a:lnSpc>
                <a:spcPct val="115000"/>
              </a:lnSpc>
              <a:spcBef>
                <a:spcPts val="0"/>
              </a:spcBef>
              <a:spcAft>
                <a:spcPts val="0"/>
              </a:spcAft>
              <a:buSzPts val="1000"/>
              <a:buNone/>
              <a:defRPr sz="1000"/>
            </a:lvl5pPr>
            <a:lvl6pPr lvl="5" algn="l">
              <a:lnSpc>
                <a:spcPct val="115000"/>
              </a:lnSpc>
              <a:spcBef>
                <a:spcPts val="0"/>
              </a:spcBef>
              <a:spcAft>
                <a:spcPts val="0"/>
              </a:spcAft>
              <a:buSzPts val="1000"/>
              <a:buNone/>
              <a:defRPr sz="1000"/>
            </a:lvl6pPr>
            <a:lvl7pPr lvl="6" algn="l">
              <a:lnSpc>
                <a:spcPct val="115000"/>
              </a:lnSpc>
              <a:spcBef>
                <a:spcPts val="0"/>
              </a:spcBef>
              <a:spcAft>
                <a:spcPts val="0"/>
              </a:spcAft>
              <a:buSzPts val="1000"/>
              <a:buNone/>
              <a:defRPr sz="1000"/>
            </a:lvl7pPr>
            <a:lvl8pPr lvl="7" algn="l">
              <a:lnSpc>
                <a:spcPct val="115000"/>
              </a:lnSpc>
              <a:spcBef>
                <a:spcPts val="0"/>
              </a:spcBef>
              <a:spcAft>
                <a:spcPts val="0"/>
              </a:spcAft>
              <a:buSzPts val="1000"/>
              <a:buNone/>
              <a:defRPr sz="1000"/>
            </a:lvl8pPr>
            <a:lvl9pPr lvl="8" algn="l">
              <a:lnSpc>
                <a:spcPct val="115000"/>
              </a:lnSpc>
              <a:spcBef>
                <a:spcPts val="0"/>
              </a:spcBef>
              <a:spcAft>
                <a:spcPts val="0"/>
              </a:spcAft>
              <a:buSzPts val="1000"/>
              <a:buNone/>
              <a:defRPr sz="1000"/>
            </a:lvl9pPr>
          </a:lstStyle>
          <a:p>
            <a:endParaRPr/>
          </a:p>
        </p:txBody>
      </p:sp>
      <p:sp>
        <p:nvSpPr>
          <p:cNvPr id="310" name="Google Shape;310;g3a2a923eac0_0_295"/>
          <p:cNvSpPr txBox="1">
            <a:spLocks noGrp="1"/>
          </p:cNvSpPr>
          <p:nvPr>
            <p:ph type="subTitle" idx="13"/>
          </p:nvPr>
        </p:nvSpPr>
        <p:spPr>
          <a:xfrm>
            <a:off x="6750600" y="1964514"/>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800"/>
              <a:buNone/>
              <a:defRPr sz="800"/>
            </a:lvl2pPr>
            <a:lvl3pPr lvl="2" algn="l">
              <a:lnSpc>
                <a:spcPct val="115000"/>
              </a:lnSpc>
              <a:spcBef>
                <a:spcPts val="0"/>
              </a:spcBef>
              <a:spcAft>
                <a:spcPts val="0"/>
              </a:spcAft>
              <a:buSzPts val="800"/>
              <a:buNone/>
              <a:defRPr sz="800"/>
            </a:lvl3pPr>
            <a:lvl4pPr lvl="3" algn="l">
              <a:lnSpc>
                <a:spcPct val="115000"/>
              </a:lnSpc>
              <a:spcBef>
                <a:spcPts val="0"/>
              </a:spcBef>
              <a:spcAft>
                <a:spcPts val="0"/>
              </a:spcAft>
              <a:buSzPts val="800"/>
              <a:buNone/>
              <a:defRPr sz="800"/>
            </a:lvl4pPr>
            <a:lvl5pPr lvl="4" algn="l">
              <a:lnSpc>
                <a:spcPct val="115000"/>
              </a:lnSpc>
              <a:spcBef>
                <a:spcPts val="0"/>
              </a:spcBef>
              <a:spcAft>
                <a:spcPts val="0"/>
              </a:spcAft>
              <a:buSzPts val="800"/>
              <a:buNone/>
              <a:defRPr sz="800"/>
            </a:lvl5pPr>
            <a:lvl6pPr lvl="5" algn="l">
              <a:lnSpc>
                <a:spcPct val="115000"/>
              </a:lnSpc>
              <a:spcBef>
                <a:spcPts val="0"/>
              </a:spcBef>
              <a:spcAft>
                <a:spcPts val="0"/>
              </a:spcAft>
              <a:buSzPts val="800"/>
              <a:buNone/>
              <a:defRPr sz="800"/>
            </a:lvl6pPr>
            <a:lvl7pPr lvl="6" algn="l">
              <a:lnSpc>
                <a:spcPct val="115000"/>
              </a:lnSpc>
              <a:spcBef>
                <a:spcPts val="0"/>
              </a:spcBef>
              <a:spcAft>
                <a:spcPts val="0"/>
              </a:spcAft>
              <a:buSzPts val="800"/>
              <a:buNone/>
              <a:defRPr sz="800"/>
            </a:lvl7pPr>
            <a:lvl8pPr lvl="7" algn="l">
              <a:lnSpc>
                <a:spcPct val="115000"/>
              </a:lnSpc>
              <a:spcBef>
                <a:spcPts val="0"/>
              </a:spcBef>
              <a:spcAft>
                <a:spcPts val="0"/>
              </a:spcAft>
              <a:buSzPts val="800"/>
              <a:buNone/>
              <a:defRPr sz="800"/>
            </a:lvl8pPr>
            <a:lvl9pPr lvl="8" algn="l">
              <a:lnSpc>
                <a:spcPct val="115000"/>
              </a:lnSpc>
              <a:spcBef>
                <a:spcPts val="0"/>
              </a:spcBef>
              <a:spcAft>
                <a:spcPts val="0"/>
              </a:spcAft>
              <a:buSzPts val="800"/>
              <a:buNone/>
              <a:defRPr sz="800"/>
            </a:lvl9pPr>
          </a:lstStyle>
          <a:p>
            <a:endParaRPr/>
          </a:p>
        </p:txBody>
      </p:sp>
      <p:sp>
        <p:nvSpPr>
          <p:cNvPr id="311" name="Google Shape;311;g3a2a923eac0_0_295"/>
          <p:cNvSpPr txBox="1">
            <a:spLocks noGrp="1"/>
          </p:cNvSpPr>
          <p:nvPr>
            <p:ph type="subTitle" idx="14"/>
          </p:nvPr>
        </p:nvSpPr>
        <p:spPr>
          <a:xfrm>
            <a:off x="6750600" y="2337664"/>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1pPr>
            <a:lvl2pPr lvl="1"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2pPr>
            <a:lvl3pPr lvl="2"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3pPr>
            <a:lvl4pPr lvl="3"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4pPr>
            <a:lvl5pPr lvl="4"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5pPr>
            <a:lvl6pPr lvl="5"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6pPr>
            <a:lvl7pPr lvl="6"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7pPr>
            <a:lvl8pPr lvl="7"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8pPr>
            <a:lvl9pPr lvl="8"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9pPr>
          </a:lstStyle>
          <a:p>
            <a:endParaRPr/>
          </a:p>
        </p:txBody>
      </p:sp>
      <p:sp>
        <p:nvSpPr>
          <p:cNvPr id="312" name="Google Shape;312;g3a2a923eac0_0_295"/>
          <p:cNvSpPr>
            <a:spLocks noGrp="1"/>
          </p:cNvSpPr>
          <p:nvPr>
            <p:ph type="pic" idx="15"/>
          </p:nvPr>
        </p:nvSpPr>
        <p:spPr>
          <a:xfrm>
            <a:off x="6080709" y="1975864"/>
            <a:ext cx="530400" cy="530400"/>
          </a:xfrm>
          <a:prstGeom prst="rect">
            <a:avLst/>
          </a:prstGeom>
          <a:noFill/>
          <a:ln>
            <a:noFill/>
          </a:ln>
        </p:spPr>
      </p:sp>
      <p:sp>
        <p:nvSpPr>
          <p:cNvPr id="313" name="Google Shape;313;g3a2a923eac0_0_295"/>
          <p:cNvSpPr txBox="1">
            <a:spLocks noGrp="1"/>
          </p:cNvSpPr>
          <p:nvPr>
            <p:ph type="subTitle" idx="16"/>
          </p:nvPr>
        </p:nvSpPr>
        <p:spPr>
          <a:xfrm>
            <a:off x="3824550" y="2193728"/>
            <a:ext cx="20262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000"/>
              <a:buNone/>
              <a:defRPr sz="1000"/>
            </a:lvl2pPr>
            <a:lvl3pPr lvl="2" algn="l">
              <a:lnSpc>
                <a:spcPct val="115000"/>
              </a:lnSpc>
              <a:spcBef>
                <a:spcPts val="0"/>
              </a:spcBef>
              <a:spcAft>
                <a:spcPts val="0"/>
              </a:spcAft>
              <a:buSzPts val="1000"/>
              <a:buNone/>
              <a:defRPr sz="1000"/>
            </a:lvl3pPr>
            <a:lvl4pPr lvl="3" algn="l">
              <a:lnSpc>
                <a:spcPct val="115000"/>
              </a:lnSpc>
              <a:spcBef>
                <a:spcPts val="0"/>
              </a:spcBef>
              <a:spcAft>
                <a:spcPts val="0"/>
              </a:spcAft>
              <a:buSzPts val="1000"/>
              <a:buNone/>
              <a:defRPr sz="1000"/>
            </a:lvl4pPr>
            <a:lvl5pPr lvl="4" algn="l">
              <a:lnSpc>
                <a:spcPct val="115000"/>
              </a:lnSpc>
              <a:spcBef>
                <a:spcPts val="0"/>
              </a:spcBef>
              <a:spcAft>
                <a:spcPts val="0"/>
              </a:spcAft>
              <a:buSzPts val="1000"/>
              <a:buNone/>
              <a:defRPr sz="1000"/>
            </a:lvl5pPr>
            <a:lvl6pPr lvl="5" algn="l">
              <a:lnSpc>
                <a:spcPct val="115000"/>
              </a:lnSpc>
              <a:spcBef>
                <a:spcPts val="0"/>
              </a:spcBef>
              <a:spcAft>
                <a:spcPts val="0"/>
              </a:spcAft>
              <a:buSzPts val="1000"/>
              <a:buNone/>
              <a:defRPr sz="1000"/>
            </a:lvl6pPr>
            <a:lvl7pPr lvl="6" algn="l">
              <a:lnSpc>
                <a:spcPct val="115000"/>
              </a:lnSpc>
              <a:spcBef>
                <a:spcPts val="0"/>
              </a:spcBef>
              <a:spcAft>
                <a:spcPts val="0"/>
              </a:spcAft>
              <a:buSzPts val="1000"/>
              <a:buNone/>
              <a:defRPr sz="1000"/>
            </a:lvl7pPr>
            <a:lvl8pPr lvl="7" algn="l">
              <a:lnSpc>
                <a:spcPct val="115000"/>
              </a:lnSpc>
              <a:spcBef>
                <a:spcPts val="0"/>
              </a:spcBef>
              <a:spcAft>
                <a:spcPts val="0"/>
              </a:spcAft>
              <a:buSzPts val="1000"/>
              <a:buNone/>
              <a:defRPr sz="1000"/>
            </a:lvl8pPr>
            <a:lvl9pPr lvl="8" algn="l">
              <a:lnSpc>
                <a:spcPct val="115000"/>
              </a:lnSpc>
              <a:spcBef>
                <a:spcPts val="0"/>
              </a:spcBef>
              <a:spcAft>
                <a:spcPts val="0"/>
              </a:spcAft>
              <a:buSzPts val="1000"/>
              <a:buNone/>
              <a:defRPr sz="1000"/>
            </a:lvl9pPr>
          </a:lstStyle>
          <a:p>
            <a:endParaRPr/>
          </a:p>
        </p:txBody>
      </p:sp>
      <p:sp>
        <p:nvSpPr>
          <p:cNvPr id="314" name="Google Shape;314;g3a2a923eac0_0_295"/>
          <p:cNvSpPr txBox="1">
            <a:spLocks noGrp="1"/>
          </p:cNvSpPr>
          <p:nvPr>
            <p:ph type="subTitle" idx="17"/>
          </p:nvPr>
        </p:nvSpPr>
        <p:spPr>
          <a:xfrm>
            <a:off x="3824550" y="1964514"/>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800"/>
              <a:buNone/>
              <a:defRPr sz="800"/>
            </a:lvl2pPr>
            <a:lvl3pPr lvl="2" algn="l">
              <a:lnSpc>
                <a:spcPct val="115000"/>
              </a:lnSpc>
              <a:spcBef>
                <a:spcPts val="0"/>
              </a:spcBef>
              <a:spcAft>
                <a:spcPts val="0"/>
              </a:spcAft>
              <a:buSzPts val="800"/>
              <a:buNone/>
              <a:defRPr sz="800"/>
            </a:lvl3pPr>
            <a:lvl4pPr lvl="3" algn="l">
              <a:lnSpc>
                <a:spcPct val="115000"/>
              </a:lnSpc>
              <a:spcBef>
                <a:spcPts val="0"/>
              </a:spcBef>
              <a:spcAft>
                <a:spcPts val="0"/>
              </a:spcAft>
              <a:buSzPts val="800"/>
              <a:buNone/>
              <a:defRPr sz="800"/>
            </a:lvl4pPr>
            <a:lvl5pPr lvl="4" algn="l">
              <a:lnSpc>
                <a:spcPct val="115000"/>
              </a:lnSpc>
              <a:spcBef>
                <a:spcPts val="0"/>
              </a:spcBef>
              <a:spcAft>
                <a:spcPts val="0"/>
              </a:spcAft>
              <a:buSzPts val="800"/>
              <a:buNone/>
              <a:defRPr sz="800"/>
            </a:lvl5pPr>
            <a:lvl6pPr lvl="5" algn="l">
              <a:lnSpc>
                <a:spcPct val="115000"/>
              </a:lnSpc>
              <a:spcBef>
                <a:spcPts val="0"/>
              </a:spcBef>
              <a:spcAft>
                <a:spcPts val="0"/>
              </a:spcAft>
              <a:buSzPts val="800"/>
              <a:buNone/>
              <a:defRPr sz="800"/>
            </a:lvl6pPr>
            <a:lvl7pPr lvl="6" algn="l">
              <a:lnSpc>
                <a:spcPct val="115000"/>
              </a:lnSpc>
              <a:spcBef>
                <a:spcPts val="0"/>
              </a:spcBef>
              <a:spcAft>
                <a:spcPts val="0"/>
              </a:spcAft>
              <a:buSzPts val="800"/>
              <a:buNone/>
              <a:defRPr sz="800"/>
            </a:lvl7pPr>
            <a:lvl8pPr lvl="7" algn="l">
              <a:lnSpc>
                <a:spcPct val="115000"/>
              </a:lnSpc>
              <a:spcBef>
                <a:spcPts val="0"/>
              </a:spcBef>
              <a:spcAft>
                <a:spcPts val="0"/>
              </a:spcAft>
              <a:buSzPts val="800"/>
              <a:buNone/>
              <a:defRPr sz="800"/>
            </a:lvl8pPr>
            <a:lvl9pPr lvl="8" algn="l">
              <a:lnSpc>
                <a:spcPct val="115000"/>
              </a:lnSpc>
              <a:spcBef>
                <a:spcPts val="0"/>
              </a:spcBef>
              <a:spcAft>
                <a:spcPts val="0"/>
              </a:spcAft>
              <a:buSzPts val="800"/>
              <a:buNone/>
              <a:defRPr sz="800"/>
            </a:lvl9pPr>
          </a:lstStyle>
          <a:p>
            <a:endParaRPr/>
          </a:p>
        </p:txBody>
      </p:sp>
      <p:sp>
        <p:nvSpPr>
          <p:cNvPr id="315" name="Google Shape;315;g3a2a923eac0_0_295"/>
          <p:cNvSpPr txBox="1">
            <a:spLocks noGrp="1"/>
          </p:cNvSpPr>
          <p:nvPr>
            <p:ph type="subTitle" idx="18"/>
          </p:nvPr>
        </p:nvSpPr>
        <p:spPr>
          <a:xfrm>
            <a:off x="3824550" y="2337664"/>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1pPr>
            <a:lvl2pPr lvl="1"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2pPr>
            <a:lvl3pPr lvl="2"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3pPr>
            <a:lvl4pPr lvl="3"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4pPr>
            <a:lvl5pPr lvl="4"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5pPr>
            <a:lvl6pPr lvl="5"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6pPr>
            <a:lvl7pPr lvl="6"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7pPr>
            <a:lvl8pPr lvl="7"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8pPr>
            <a:lvl9pPr lvl="8"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9pPr>
          </a:lstStyle>
          <a:p>
            <a:endParaRPr/>
          </a:p>
        </p:txBody>
      </p:sp>
      <p:sp>
        <p:nvSpPr>
          <p:cNvPr id="316" name="Google Shape;316;g3a2a923eac0_0_295"/>
          <p:cNvSpPr>
            <a:spLocks noGrp="1"/>
          </p:cNvSpPr>
          <p:nvPr>
            <p:ph type="pic" idx="19"/>
          </p:nvPr>
        </p:nvSpPr>
        <p:spPr>
          <a:xfrm>
            <a:off x="3154659" y="1975864"/>
            <a:ext cx="530400" cy="530400"/>
          </a:xfrm>
          <a:prstGeom prst="rect">
            <a:avLst/>
          </a:prstGeom>
          <a:noFill/>
          <a:ln>
            <a:noFill/>
          </a:ln>
        </p:spPr>
      </p:sp>
      <p:sp>
        <p:nvSpPr>
          <p:cNvPr id="317" name="Google Shape;317;g3a2a923eac0_0_295"/>
          <p:cNvSpPr txBox="1">
            <a:spLocks noGrp="1"/>
          </p:cNvSpPr>
          <p:nvPr>
            <p:ph type="subTitle" idx="20"/>
          </p:nvPr>
        </p:nvSpPr>
        <p:spPr>
          <a:xfrm>
            <a:off x="6750600" y="3101715"/>
            <a:ext cx="20262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000"/>
              <a:buNone/>
              <a:defRPr sz="1000"/>
            </a:lvl2pPr>
            <a:lvl3pPr lvl="2" algn="l">
              <a:lnSpc>
                <a:spcPct val="115000"/>
              </a:lnSpc>
              <a:spcBef>
                <a:spcPts val="0"/>
              </a:spcBef>
              <a:spcAft>
                <a:spcPts val="0"/>
              </a:spcAft>
              <a:buSzPts val="1000"/>
              <a:buNone/>
              <a:defRPr sz="1000"/>
            </a:lvl3pPr>
            <a:lvl4pPr lvl="3" algn="l">
              <a:lnSpc>
                <a:spcPct val="115000"/>
              </a:lnSpc>
              <a:spcBef>
                <a:spcPts val="0"/>
              </a:spcBef>
              <a:spcAft>
                <a:spcPts val="0"/>
              </a:spcAft>
              <a:buSzPts val="1000"/>
              <a:buNone/>
              <a:defRPr sz="1000"/>
            </a:lvl4pPr>
            <a:lvl5pPr lvl="4" algn="l">
              <a:lnSpc>
                <a:spcPct val="115000"/>
              </a:lnSpc>
              <a:spcBef>
                <a:spcPts val="0"/>
              </a:spcBef>
              <a:spcAft>
                <a:spcPts val="0"/>
              </a:spcAft>
              <a:buSzPts val="1000"/>
              <a:buNone/>
              <a:defRPr sz="1000"/>
            </a:lvl5pPr>
            <a:lvl6pPr lvl="5" algn="l">
              <a:lnSpc>
                <a:spcPct val="115000"/>
              </a:lnSpc>
              <a:spcBef>
                <a:spcPts val="0"/>
              </a:spcBef>
              <a:spcAft>
                <a:spcPts val="0"/>
              </a:spcAft>
              <a:buSzPts val="1000"/>
              <a:buNone/>
              <a:defRPr sz="1000"/>
            </a:lvl6pPr>
            <a:lvl7pPr lvl="6" algn="l">
              <a:lnSpc>
                <a:spcPct val="115000"/>
              </a:lnSpc>
              <a:spcBef>
                <a:spcPts val="0"/>
              </a:spcBef>
              <a:spcAft>
                <a:spcPts val="0"/>
              </a:spcAft>
              <a:buSzPts val="1000"/>
              <a:buNone/>
              <a:defRPr sz="1000"/>
            </a:lvl7pPr>
            <a:lvl8pPr lvl="7" algn="l">
              <a:lnSpc>
                <a:spcPct val="115000"/>
              </a:lnSpc>
              <a:spcBef>
                <a:spcPts val="0"/>
              </a:spcBef>
              <a:spcAft>
                <a:spcPts val="0"/>
              </a:spcAft>
              <a:buSzPts val="1000"/>
              <a:buNone/>
              <a:defRPr sz="1000"/>
            </a:lvl8pPr>
            <a:lvl9pPr lvl="8" algn="l">
              <a:lnSpc>
                <a:spcPct val="115000"/>
              </a:lnSpc>
              <a:spcBef>
                <a:spcPts val="0"/>
              </a:spcBef>
              <a:spcAft>
                <a:spcPts val="0"/>
              </a:spcAft>
              <a:buSzPts val="1000"/>
              <a:buNone/>
              <a:defRPr sz="1000"/>
            </a:lvl9pPr>
          </a:lstStyle>
          <a:p>
            <a:endParaRPr/>
          </a:p>
        </p:txBody>
      </p:sp>
      <p:sp>
        <p:nvSpPr>
          <p:cNvPr id="318" name="Google Shape;318;g3a2a923eac0_0_295"/>
          <p:cNvSpPr txBox="1">
            <a:spLocks noGrp="1"/>
          </p:cNvSpPr>
          <p:nvPr>
            <p:ph type="subTitle" idx="21"/>
          </p:nvPr>
        </p:nvSpPr>
        <p:spPr>
          <a:xfrm>
            <a:off x="6750600" y="2872502"/>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800"/>
              <a:buNone/>
              <a:defRPr sz="800"/>
            </a:lvl2pPr>
            <a:lvl3pPr lvl="2" algn="l">
              <a:lnSpc>
                <a:spcPct val="115000"/>
              </a:lnSpc>
              <a:spcBef>
                <a:spcPts val="0"/>
              </a:spcBef>
              <a:spcAft>
                <a:spcPts val="0"/>
              </a:spcAft>
              <a:buSzPts val="800"/>
              <a:buNone/>
              <a:defRPr sz="800"/>
            </a:lvl3pPr>
            <a:lvl4pPr lvl="3" algn="l">
              <a:lnSpc>
                <a:spcPct val="115000"/>
              </a:lnSpc>
              <a:spcBef>
                <a:spcPts val="0"/>
              </a:spcBef>
              <a:spcAft>
                <a:spcPts val="0"/>
              </a:spcAft>
              <a:buSzPts val="800"/>
              <a:buNone/>
              <a:defRPr sz="800"/>
            </a:lvl4pPr>
            <a:lvl5pPr lvl="4" algn="l">
              <a:lnSpc>
                <a:spcPct val="115000"/>
              </a:lnSpc>
              <a:spcBef>
                <a:spcPts val="0"/>
              </a:spcBef>
              <a:spcAft>
                <a:spcPts val="0"/>
              </a:spcAft>
              <a:buSzPts val="800"/>
              <a:buNone/>
              <a:defRPr sz="800"/>
            </a:lvl5pPr>
            <a:lvl6pPr lvl="5" algn="l">
              <a:lnSpc>
                <a:spcPct val="115000"/>
              </a:lnSpc>
              <a:spcBef>
                <a:spcPts val="0"/>
              </a:spcBef>
              <a:spcAft>
                <a:spcPts val="0"/>
              </a:spcAft>
              <a:buSzPts val="800"/>
              <a:buNone/>
              <a:defRPr sz="800"/>
            </a:lvl6pPr>
            <a:lvl7pPr lvl="6" algn="l">
              <a:lnSpc>
                <a:spcPct val="115000"/>
              </a:lnSpc>
              <a:spcBef>
                <a:spcPts val="0"/>
              </a:spcBef>
              <a:spcAft>
                <a:spcPts val="0"/>
              </a:spcAft>
              <a:buSzPts val="800"/>
              <a:buNone/>
              <a:defRPr sz="800"/>
            </a:lvl7pPr>
            <a:lvl8pPr lvl="7" algn="l">
              <a:lnSpc>
                <a:spcPct val="115000"/>
              </a:lnSpc>
              <a:spcBef>
                <a:spcPts val="0"/>
              </a:spcBef>
              <a:spcAft>
                <a:spcPts val="0"/>
              </a:spcAft>
              <a:buSzPts val="800"/>
              <a:buNone/>
              <a:defRPr sz="800"/>
            </a:lvl8pPr>
            <a:lvl9pPr lvl="8" algn="l">
              <a:lnSpc>
                <a:spcPct val="115000"/>
              </a:lnSpc>
              <a:spcBef>
                <a:spcPts val="0"/>
              </a:spcBef>
              <a:spcAft>
                <a:spcPts val="0"/>
              </a:spcAft>
              <a:buSzPts val="800"/>
              <a:buNone/>
              <a:defRPr sz="800"/>
            </a:lvl9pPr>
          </a:lstStyle>
          <a:p>
            <a:endParaRPr/>
          </a:p>
        </p:txBody>
      </p:sp>
      <p:sp>
        <p:nvSpPr>
          <p:cNvPr id="319" name="Google Shape;319;g3a2a923eac0_0_295"/>
          <p:cNvSpPr txBox="1">
            <a:spLocks noGrp="1"/>
          </p:cNvSpPr>
          <p:nvPr>
            <p:ph type="subTitle" idx="22"/>
          </p:nvPr>
        </p:nvSpPr>
        <p:spPr>
          <a:xfrm>
            <a:off x="6750600" y="3245652"/>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1pPr>
            <a:lvl2pPr lvl="1"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2pPr>
            <a:lvl3pPr lvl="2"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3pPr>
            <a:lvl4pPr lvl="3"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4pPr>
            <a:lvl5pPr lvl="4"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5pPr>
            <a:lvl6pPr lvl="5"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6pPr>
            <a:lvl7pPr lvl="6"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7pPr>
            <a:lvl8pPr lvl="7"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8pPr>
            <a:lvl9pPr lvl="8"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9pPr>
          </a:lstStyle>
          <a:p>
            <a:endParaRPr/>
          </a:p>
        </p:txBody>
      </p:sp>
      <p:sp>
        <p:nvSpPr>
          <p:cNvPr id="320" name="Google Shape;320;g3a2a923eac0_0_295"/>
          <p:cNvSpPr>
            <a:spLocks noGrp="1"/>
          </p:cNvSpPr>
          <p:nvPr>
            <p:ph type="pic" idx="23"/>
          </p:nvPr>
        </p:nvSpPr>
        <p:spPr>
          <a:xfrm>
            <a:off x="6080709" y="2883852"/>
            <a:ext cx="530400" cy="530400"/>
          </a:xfrm>
          <a:prstGeom prst="rect">
            <a:avLst/>
          </a:prstGeom>
          <a:noFill/>
          <a:ln>
            <a:noFill/>
          </a:ln>
        </p:spPr>
      </p:sp>
      <p:sp>
        <p:nvSpPr>
          <p:cNvPr id="321" name="Google Shape;321;g3a2a923eac0_0_295"/>
          <p:cNvSpPr txBox="1">
            <a:spLocks noGrp="1"/>
          </p:cNvSpPr>
          <p:nvPr>
            <p:ph type="subTitle" idx="24"/>
          </p:nvPr>
        </p:nvSpPr>
        <p:spPr>
          <a:xfrm>
            <a:off x="3824550" y="3101715"/>
            <a:ext cx="20262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000"/>
              <a:buNone/>
              <a:defRPr sz="1000"/>
            </a:lvl2pPr>
            <a:lvl3pPr lvl="2" algn="l">
              <a:lnSpc>
                <a:spcPct val="115000"/>
              </a:lnSpc>
              <a:spcBef>
                <a:spcPts val="0"/>
              </a:spcBef>
              <a:spcAft>
                <a:spcPts val="0"/>
              </a:spcAft>
              <a:buSzPts val="1000"/>
              <a:buNone/>
              <a:defRPr sz="1000"/>
            </a:lvl3pPr>
            <a:lvl4pPr lvl="3" algn="l">
              <a:lnSpc>
                <a:spcPct val="115000"/>
              </a:lnSpc>
              <a:spcBef>
                <a:spcPts val="0"/>
              </a:spcBef>
              <a:spcAft>
                <a:spcPts val="0"/>
              </a:spcAft>
              <a:buSzPts val="1000"/>
              <a:buNone/>
              <a:defRPr sz="1000"/>
            </a:lvl4pPr>
            <a:lvl5pPr lvl="4" algn="l">
              <a:lnSpc>
                <a:spcPct val="115000"/>
              </a:lnSpc>
              <a:spcBef>
                <a:spcPts val="0"/>
              </a:spcBef>
              <a:spcAft>
                <a:spcPts val="0"/>
              </a:spcAft>
              <a:buSzPts val="1000"/>
              <a:buNone/>
              <a:defRPr sz="1000"/>
            </a:lvl5pPr>
            <a:lvl6pPr lvl="5" algn="l">
              <a:lnSpc>
                <a:spcPct val="115000"/>
              </a:lnSpc>
              <a:spcBef>
                <a:spcPts val="0"/>
              </a:spcBef>
              <a:spcAft>
                <a:spcPts val="0"/>
              </a:spcAft>
              <a:buSzPts val="1000"/>
              <a:buNone/>
              <a:defRPr sz="1000"/>
            </a:lvl6pPr>
            <a:lvl7pPr lvl="6" algn="l">
              <a:lnSpc>
                <a:spcPct val="115000"/>
              </a:lnSpc>
              <a:spcBef>
                <a:spcPts val="0"/>
              </a:spcBef>
              <a:spcAft>
                <a:spcPts val="0"/>
              </a:spcAft>
              <a:buSzPts val="1000"/>
              <a:buNone/>
              <a:defRPr sz="1000"/>
            </a:lvl7pPr>
            <a:lvl8pPr lvl="7" algn="l">
              <a:lnSpc>
                <a:spcPct val="115000"/>
              </a:lnSpc>
              <a:spcBef>
                <a:spcPts val="0"/>
              </a:spcBef>
              <a:spcAft>
                <a:spcPts val="0"/>
              </a:spcAft>
              <a:buSzPts val="1000"/>
              <a:buNone/>
              <a:defRPr sz="1000"/>
            </a:lvl8pPr>
            <a:lvl9pPr lvl="8" algn="l">
              <a:lnSpc>
                <a:spcPct val="115000"/>
              </a:lnSpc>
              <a:spcBef>
                <a:spcPts val="0"/>
              </a:spcBef>
              <a:spcAft>
                <a:spcPts val="0"/>
              </a:spcAft>
              <a:buSzPts val="1000"/>
              <a:buNone/>
              <a:defRPr sz="1000"/>
            </a:lvl9pPr>
          </a:lstStyle>
          <a:p>
            <a:endParaRPr/>
          </a:p>
        </p:txBody>
      </p:sp>
      <p:sp>
        <p:nvSpPr>
          <p:cNvPr id="322" name="Google Shape;322;g3a2a923eac0_0_295"/>
          <p:cNvSpPr txBox="1">
            <a:spLocks noGrp="1"/>
          </p:cNvSpPr>
          <p:nvPr>
            <p:ph type="subTitle" idx="25"/>
          </p:nvPr>
        </p:nvSpPr>
        <p:spPr>
          <a:xfrm>
            <a:off x="3824550" y="2872502"/>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800"/>
              <a:buNone/>
              <a:defRPr sz="800"/>
            </a:lvl2pPr>
            <a:lvl3pPr lvl="2" algn="l">
              <a:lnSpc>
                <a:spcPct val="115000"/>
              </a:lnSpc>
              <a:spcBef>
                <a:spcPts val="0"/>
              </a:spcBef>
              <a:spcAft>
                <a:spcPts val="0"/>
              </a:spcAft>
              <a:buSzPts val="800"/>
              <a:buNone/>
              <a:defRPr sz="800"/>
            </a:lvl3pPr>
            <a:lvl4pPr lvl="3" algn="l">
              <a:lnSpc>
                <a:spcPct val="115000"/>
              </a:lnSpc>
              <a:spcBef>
                <a:spcPts val="0"/>
              </a:spcBef>
              <a:spcAft>
                <a:spcPts val="0"/>
              </a:spcAft>
              <a:buSzPts val="800"/>
              <a:buNone/>
              <a:defRPr sz="800"/>
            </a:lvl4pPr>
            <a:lvl5pPr lvl="4" algn="l">
              <a:lnSpc>
                <a:spcPct val="115000"/>
              </a:lnSpc>
              <a:spcBef>
                <a:spcPts val="0"/>
              </a:spcBef>
              <a:spcAft>
                <a:spcPts val="0"/>
              </a:spcAft>
              <a:buSzPts val="800"/>
              <a:buNone/>
              <a:defRPr sz="800"/>
            </a:lvl5pPr>
            <a:lvl6pPr lvl="5" algn="l">
              <a:lnSpc>
                <a:spcPct val="115000"/>
              </a:lnSpc>
              <a:spcBef>
                <a:spcPts val="0"/>
              </a:spcBef>
              <a:spcAft>
                <a:spcPts val="0"/>
              </a:spcAft>
              <a:buSzPts val="800"/>
              <a:buNone/>
              <a:defRPr sz="800"/>
            </a:lvl6pPr>
            <a:lvl7pPr lvl="6" algn="l">
              <a:lnSpc>
                <a:spcPct val="115000"/>
              </a:lnSpc>
              <a:spcBef>
                <a:spcPts val="0"/>
              </a:spcBef>
              <a:spcAft>
                <a:spcPts val="0"/>
              </a:spcAft>
              <a:buSzPts val="800"/>
              <a:buNone/>
              <a:defRPr sz="800"/>
            </a:lvl7pPr>
            <a:lvl8pPr lvl="7" algn="l">
              <a:lnSpc>
                <a:spcPct val="115000"/>
              </a:lnSpc>
              <a:spcBef>
                <a:spcPts val="0"/>
              </a:spcBef>
              <a:spcAft>
                <a:spcPts val="0"/>
              </a:spcAft>
              <a:buSzPts val="800"/>
              <a:buNone/>
              <a:defRPr sz="800"/>
            </a:lvl8pPr>
            <a:lvl9pPr lvl="8" algn="l">
              <a:lnSpc>
                <a:spcPct val="115000"/>
              </a:lnSpc>
              <a:spcBef>
                <a:spcPts val="0"/>
              </a:spcBef>
              <a:spcAft>
                <a:spcPts val="0"/>
              </a:spcAft>
              <a:buSzPts val="800"/>
              <a:buNone/>
              <a:defRPr sz="800"/>
            </a:lvl9pPr>
          </a:lstStyle>
          <a:p>
            <a:endParaRPr/>
          </a:p>
        </p:txBody>
      </p:sp>
      <p:sp>
        <p:nvSpPr>
          <p:cNvPr id="323" name="Google Shape;323;g3a2a923eac0_0_295"/>
          <p:cNvSpPr txBox="1">
            <a:spLocks noGrp="1"/>
          </p:cNvSpPr>
          <p:nvPr>
            <p:ph type="subTitle" idx="26"/>
          </p:nvPr>
        </p:nvSpPr>
        <p:spPr>
          <a:xfrm>
            <a:off x="3824550" y="3245652"/>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1pPr>
            <a:lvl2pPr lvl="1"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2pPr>
            <a:lvl3pPr lvl="2"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3pPr>
            <a:lvl4pPr lvl="3"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4pPr>
            <a:lvl5pPr lvl="4"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5pPr>
            <a:lvl6pPr lvl="5"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6pPr>
            <a:lvl7pPr lvl="6"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7pPr>
            <a:lvl8pPr lvl="7"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8pPr>
            <a:lvl9pPr lvl="8"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9pPr>
          </a:lstStyle>
          <a:p>
            <a:endParaRPr/>
          </a:p>
        </p:txBody>
      </p:sp>
      <p:sp>
        <p:nvSpPr>
          <p:cNvPr id="324" name="Google Shape;324;g3a2a923eac0_0_295"/>
          <p:cNvSpPr>
            <a:spLocks noGrp="1"/>
          </p:cNvSpPr>
          <p:nvPr>
            <p:ph type="pic" idx="27"/>
          </p:nvPr>
        </p:nvSpPr>
        <p:spPr>
          <a:xfrm>
            <a:off x="3154659" y="2883852"/>
            <a:ext cx="530400" cy="530400"/>
          </a:xfrm>
          <a:prstGeom prst="rect">
            <a:avLst/>
          </a:prstGeom>
          <a:noFill/>
          <a:ln>
            <a:noFill/>
          </a:ln>
        </p:spPr>
      </p:sp>
      <p:sp>
        <p:nvSpPr>
          <p:cNvPr id="325" name="Google Shape;325;g3a2a923eac0_0_295"/>
          <p:cNvSpPr txBox="1">
            <a:spLocks noGrp="1"/>
          </p:cNvSpPr>
          <p:nvPr>
            <p:ph type="subTitle" idx="28"/>
          </p:nvPr>
        </p:nvSpPr>
        <p:spPr>
          <a:xfrm>
            <a:off x="6750600" y="4022919"/>
            <a:ext cx="20262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000"/>
              <a:buNone/>
              <a:defRPr sz="1000"/>
            </a:lvl2pPr>
            <a:lvl3pPr lvl="2" algn="l">
              <a:lnSpc>
                <a:spcPct val="115000"/>
              </a:lnSpc>
              <a:spcBef>
                <a:spcPts val="0"/>
              </a:spcBef>
              <a:spcAft>
                <a:spcPts val="0"/>
              </a:spcAft>
              <a:buSzPts val="1000"/>
              <a:buNone/>
              <a:defRPr sz="1000"/>
            </a:lvl3pPr>
            <a:lvl4pPr lvl="3" algn="l">
              <a:lnSpc>
                <a:spcPct val="115000"/>
              </a:lnSpc>
              <a:spcBef>
                <a:spcPts val="0"/>
              </a:spcBef>
              <a:spcAft>
                <a:spcPts val="0"/>
              </a:spcAft>
              <a:buSzPts val="1000"/>
              <a:buNone/>
              <a:defRPr sz="1000"/>
            </a:lvl4pPr>
            <a:lvl5pPr lvl="4" algn="l">
              <a:lnSpc>
                <a:spcPct val="115000"/>
              </a:lnSpc>
              <a:spcBef>
                <a:spcPts val="0"/>
              </a:spcBef>
              <a:spcAft>
                <a:spcPts val="0"/>
              </a:spcAft>
              <a:buSzPts val="1000"/>
              <a:buNone/>
              <a:defRPr sz="1000"/>
            </a:lvl5pPr>
            <a:lvl6pPr lvl="5" algn="l">
              <a:lnSpc>
                <a:spcPct val="115000"/>
              </a:lnSpc>
              <a:spcBef>
                <a:spcPts val="0"/>
              </a:spcBef>
              <a:spcAft>
                <a:spcPts val="0"/>
              </a:spcAft>
              <a:buSzPts val="1000"/>
              <a:buNone/>
              <a:defRPr sz="1000"/>
            </a:lvl6pPr>
            <a:lvl7pPr lvl="6" algn="l">
              <a:lnSpc>
                <a:spcPct val="115000"/>
              </a:lnSpc>
              <a:spcBef>
                <a:spcPts val="0"/>
              </a:spcBef>
              <a:spcAft>
                <a:spcPts val="0"/>
              </a:spcAft>
              <a:buSzPts val="1000"/>
              <a:buNone/>
              <a:defRPr sz="1000"/>
            </a:lvl7pPr>
            <a:lvl8pPr lvl="7" algn="l">
              <a:lnSpc>
                <a:spcPct val="115000"/>
              </a:lnSpc>
              <a:spcBef>
                <a:spcPts val="0"/>
              </a:spcBef>
              <a:spcAft>
                <a:spcPts val="0"/>
              </a:spcAft>
              <a:buSzPts val="1000"/>
              <a:buNone/>
              <a:defRPr sz="1000"/>
            </a:lvl8pPr>
            <a:lvl9pPr lvl="8" algn="l">
              <a:lnSpc>
                <a:spcPct val="115000"/>
              </a:lnSpc>
              <a:spcBef>
                <a:spcPts val="0"/>
              </a:spcBef>
              <a:spcAft>
                <a:spcPts val="0"/>
              </a:spcAft>
              <a:buSzPts val="1000"/>
              <a:buNone/>
              <a:defRPr sz="1000"/>
            </a:lvl9pPr>
          </a:lstStyle>
          <a:p>
            <a:endParaRPr/>
          </a:p>
        </p:txBody>
      </p:sp>
      <p:sp>
        <p:nvSpPr>
          <p:cNvPr id="326" name="Google Shape;326;g3a2a923eac0_0_295"/>
          <p:cNvSpPr txBox="1">
            <a:spLocks noGrp="1"/>
          </p:cNvSpPr>
          <p:nvPr>
            <p:ph type="subTitle" idx="29"/>
          </p:nvPr>
        </p:nvSpPr>
        <p:spPr>
          <a:xfrm>
            <a:off x="6750600" y="3793706"/>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800"/>
              <a:buNone/>
              <a:defRPr sz="800"/>
            </a:lvl2pPr>
            <a:lvl3pPr lvl="2" algn="l">
              <a:lnSpc>
                <a:spcPct val="115000"/>
              </a:lnSpc>
              <a:spcBef>
                <a:spcPts val="0"/>
              </a:spcBef>
              <a:spcAft>
                <a:spcPts val="0"/>
              </a:spcAft>
              <a:buSzPts val="800"/>
              <a:buNone/>
              <a:defRPr sz="800"/>
            </a:lvl3pPr>
            <a:lvl4pPr lvl="3" algn="l">
              <a:lnSpc>
                <a:spcPct val="115000"/>
              </a:lnSpc>
              <a:spcBef>
                <a:spcPts val="0"/>
              </a:spcBef>
              <a:spcAft>
                <a:spcPts val="0"/>
              </a:spcAft>
              <a:buSzPts val="800"/>
              <a:buNone/>
              <a:defRPr sz="800"/>
            </a:lvl4pPr>
            <a:lvl5pPr lvl="4" algn="l">
              <a:lnSpc>
                <a:spcPct val="115000"/>
              </a:lnSpc>
              <a:spcBef>
                <a:spcPts val="0"/>
              </a:spcBef>
              <a:spcAft>
                <a:spcPts val="0"/>
              </a:spcAft>
              <a:buSzPts val="800"/>
              <a:buNone/>
              <a:defRPr sz="800"/>
            </a:lvl5pPr>
            <a:lvl6pPr lvl="5" algn="l">
              <a:lnSpc>
                <a:spcPct val="115000"/>
              </a:lnSpc>
              <a:spcBef>
                <a:spcPts val="0"/>
              </a:spcBef>
              <a:spcAft>
                <a:spcPts val="0"/>
              </a:spcAft>
              <a:buSzPts val="800"/>
              <a:buNone/>
              <a:defRPr sz="800"/>
            </a:lvl6pPr>
            <a:lvl7pPr lvl="6" algn="l">
              <a:lnSpc>
                <a:spcPct val="115000"/>
              </a:lnSpc>
              <a:spcBef>
                <a:spcPts val="0"/>
              </a:spcBef>
              <a:spcAft>
                <a:spcPts val="0"/>
              </a:spcAft>
              <a:buSzPts val="800"/>
              <a:buNone/>
              <a:defRPr sz="800"/>
            </a:lvl7pPr>
            <a:lvl8pPr lvl="7" algn="l">
              <a:lnSpc>
                <a:spcPct val="115000"/>
              </a:lnSpc>
              <a:spcBef>
                <a:spcPts val="0"/>
              </a:spcBef>
              <a:spcAft>
                <a:spcPts val="0"/>
              </a:spcAft>
              <a:buSzPts val="800"/>
              <a:buNone/>
              <a:defRPr sz="800"/>
            </a:lvl8pPr>
            <a:lvl9pPr lvl="8" algn="l">
              <a:lnSpc>
                <a:spcPct val="115000"/>
              </a:lnSpc>
              <a:spcBef>
                <a:spcPts val="0"/>
              </a:spcBef>
              <a:spcAft>
                <a:spcPts val="0"/>
              </a:spcAft>
              <a:buSzPts val="800"/>
              <a:buNone/>
              <a:defRPr sz="800"/>
            </a:lvl9pPr>
          </a:lstStyle>
          <a:p>
            <a:endParaRPr/>
          </a:p>
        </p:txBody>
      </p:sp>
      <p:sp>
        <p:nvSpPr>
          <p:cNvPr id="327" name="Google Shape;327;g3a2a923eac0_0_295"/>
          <p:cNvSpPr txBox="1">
            <a:spLocks noGrp="1"/>
          </p:cNvSpPr>
          <p:nvPr>
            <p:ph type="subTitle" idx="30"/>
          </p:nvPr>
        </p:nvSpPr>
        <p:spPr>
          <a:xfrm>
            <a:off x="6750600" y="4166856"/>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1pPr>
            <a:lvl2pPr lvl="1"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2pPr>
            <a:lvl3pPr lvl="2"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3pPr>
            <a:lvl4pPr lvl="3"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4pPr>
            <a:lvl5pPr lvl="4"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5pPr>
            <a:lvl6pPr lvl="5"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6pPr>
            <a:lvl7pPr lvl="6"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7pPr>
            <a:lvl8pPr lvl="7"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8pPr>
            <a:lvl9pPr lvl="8"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9pPr>
          </a:lstStyle>
          <a:p>
            <a:endParaRPr/>
          </a:p>
        </p:txBody>
      </p:sp>
      <p:sp>
        <p:nvSpPr>
          <p:cNvPr id="328" name="Google Shape;328;g3a2a923eac0_0_295"/>
          <p:cNvSpPr>
            <a:spLocks noGrp="1"/>
          </p:cNvSpPr>
          <p:nvPr>
            <p:ph type="pic" idx="31"/>
          </p:nvPr>
        </p:nvSpPr>
        <p:spPr>
          <a:xfrm>
            <a:off x="6080709" y="3805056"/>
            <a:ext cx="530400" cy="530400"/>
          </a:xfrm>
          <a:prstGeom prst="rect">
            <a:avLst/>
          </a:prstGeom>
          <a:noFill/>
          <a:ln>
            <a:noFill/>
          </a:ln>
        </p:spPr>
      </p:sp>
      <p:sp>
        <p:nvSpPr>
          <p:cNvPr id="329" name="Google Shape;329;g3a2a923eac0_0_295"/>
          <p:cNvSpPr txBox="1">
            <a:spLocks noGrp="1"/>
          </p:cNvSpPr>
          <p:nvPr>
            <p:ph type="subTitle" idx="32"/>
          </p:nvPr>
        </p:nvSpPr>
        <p:spPr>
          <a:xfrm>
            <a:off x="3824550" y="4022919"/>
            <a:ext cx="2026200" cy="1878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000"/>
              <a:buNone/>
              <a:defRPr sz="1000"/>
            </a:lvl2pPr>
            <a:lvl3pPr lvl="2" algn="l">
              <a:lnSpc>
                <a:spcPct val="115000"/>
              </a:lnSpc>
              <a:spcBef>
                <a:spcPts val="0"/>
              </a:spcBef>
              <a:spcAft>
                <a:spcPts val="0"/>
              </a:spcAft>
              <a:buSzPts val="1000"/>
              <a:buNone/>
              <a:defRPr sz="1000"/>
            </a:lvl3pPr>
            <a:lvl4pPr lvl="3" algn="l">
              <a:lnSpc>
                <a:spcPct val="115000"/>
              </a:lnSpc>
              <a:spcBef>
                <a:spcPts val="0"/>
              </a:spcBef>
              <a:spcAft>
                <a:spcPts val="0"/>
              </a:spcAft>
              <a:buSzPts val="1000"/>
              <a:buNone/>
              <a:defRPr sz="1000"/>
            </a:lvl4pPr>
            <a:lvl5pPr lvl="4" algn="l">
              <a:lnSpc>
                <a:spcPct val="115000"/>
              </a:lnSpc>
              <a:spcBef>
                <a:spcPts val="0"/>
              </a:spcBef>
              <a:spcAft>
                <a:spcPts val="0"/>
              </a:spcAft>
              <a:buSzPts val="1000"/>
              <a:buNone/>
              <a:defRPr sz="1000"/>
            </a:lvl5pPr>
            <a:lvl6pPr lvl="5" algn="l">
              <a:lnSpc>
                <a:spcPct val="115000"/>
              </a:lnSpc>
              <a:spcBef>
                <a:spcPts val="0"/>
              </a:spcBef>
              <a:spcAft>
                <a:spcPts val="0"/>
              </a:spcAft>
              <a:buSzPts val="1000"/>
              <a:buNone/>
              <a:defRPr sz="1000"/>
            </a:lvl6pPr>
            <a:lvl7pPr lvl="6" algn="l">
              <a:lnSpc>
                <a:spcPct val="115000"/>
              </a:lnSpc>
              <a:spcBef>
                <a:spcPts val="0"/>
              </a:spcBef>
              <a:spcAft>
                <a:spcPts val="0"/>
              </a:spcAft>
              <a:buSzPts val="1000"/>
              <a:buNone/>
              <a:defRPr sz="1000"/>
            </a:lvl7pPr>
            <a:lvl8pPr lvl="7" algn="l">
              <a:lnSpc>
                <a:spcPct val="115000"/>
              </a:lnSpc>
              <a:spcBef>
                <a:spcPts val="0"/>
              </a:spcBef>
              <a:spcAft>
                <a:spcPts val="0"/>
              </a:spcAft>
              <a:buSzPts val="1000"/>
              <a:buNone/>
              <a:defRPr sz="1000"/>
            </a:lvl8pPr>
            <a:lvl9pPr lvl="8" algn="l">
              <a:lnSpc>
                <a:spcPct val="115000"/>
              </a:lnSpc>
              <a:spcBef>
                <a:spcPts val="0"/>
              </a:spcBef>
              <a:spcAft>
                <a:spcPts val="0"/>
              </a:spcAft>
              <a:buSzPts val="1000"/>
              <a:buNone/>
              <a:defRPr sz="1000"/>
            </a:lvl9pPr>
          </a:lstStyle>
          <a:p>
            <a:endParaRPr/>
          </a:p>
        </p:txBody>
      </p:sp>
      <p:sp>
        <p:nvSpPr>
          <p:cNvPr id="330" name="Google Shape;330;g3a2a923eac0_0_295"/>
          <p:cNvSpPr txBox="1">
            <a:spLocks noGrp="1"/>
          </p:cNvSpPr>
          <p:nvPr>
            <p:ph type="subTitle" idx="33"/>
          </p:nvPr>
        </p:nvSpPr>
        <p:spPr>
          <a:xfrm>
            <a:off x="3824550" y="3793706"/>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800"/>
              <a:buNone/>
              <a:defRPr sz="800"/>
            </a:lvl2pPr>
            <a:lvl3pPr lvl="2" algn="l">
              <a:lnSpc>
                <a:spcPct val="115000"/>
              </a:lnSpc>
              <a:spcBef>
                <a:spcPts val="0"/>
              </a:spcBef>
              <a:spcAft>
                <a:spcPts val="0"/>
              </a:spcAft>
              <a:buSzPts val="800"/>
              <a:buNone/>
              <a:defRPr sz="800"/>
            </a:lvl3pPr>
            <a:lvl4pPr lvl="3" algn="l">
              <a:lnSpc>
                <a:spcPct val="115000"/>
              </a:lnSpc>
              <a:spcBef>
                <a:spcPts val="0"/>
              </a:spcBef>
              <a:spcAft>
                <a:spcPts val="0"/>
              </a:spcAft>
              <a:buSzPts val="800"/>
              <a:buNone/>
              <a:defRPr sz="800"/>
            </a:lvl4pPr>
            <a:lvl5pPr lvl="4" algn="l">
              <a:lnSpc>
                <a:spcPct val="115000"/>
              </a:lnSpc>
              <a:spcBef>
                <a:spcPts val="0"/>
              </a:spcBef>
              <a:spcAft>
                <a:spcPts val="0"/>
              </a:spcAft>
              <a:buSzPts val="800"/>
              <a:buNone/>
              <a:defRPr sz="800"/>
            </a:lvl5pPr>
            <a:lvl6pPr lvl="5" algn="l">
              <a:lnSpc>
                <a:spcPct val="115000"/>
              </a:lnSpc>
              <a:spcBef>
                <a:spcPts val="0"/>
              </a:spcBef>
              <a:spcAft>
                <a:spcPts val="0"/>
              </a:spcAft>
              <a:buSzPts val="800"/>
              <a:buNone/>
              <a:defRPr sz="800"/>
            </a:lvl6pPr>
            <a:lvl7pPr lvl="6" algn="l">
              <a:lnSpc>
                <a:spcPct val="115000"/>
              </a:lnSpc>
              <a:spcBef>
                <a:spcPts val="0"/>
              </a:spcBef>
              <a:spcAft>
                <a:spcPts val="0"/>
              </a:spcAft>
              <a:buSzPts val="800"/>
              <a:buNone/>
              <a:defRPr sz="800"/>
            </a:lvl7pPr>
            <a:lvl8pPr lvl="7" algn="l">
              <a:lnSpc>
                <a:spcPct val="115000"/>
              </a:lnSpc>
              <a:spcBef>
                <a:spcPts val="0"/>
              </a:spcBef>
              <a:spcAft>
                <a:spcPts val="0"/>
              </a:spcAft>
              <a:buSzPts val="800"/>
              <a:buNone/>
              <a:defRPr sz="800"/>
            </a:lvl8pPr>
            <a:lvl9pPr lvl="8" algn="l">
              <a:lnSpc>
                <a:spcPct val="115000"/>
              </a:lnSpc>
              <a:spcBef>
                <a:spcPts val="0"/>
              </a:spcBef>
              <a:spcAft>
                <a:spcPts val="0"/>
              </a:spcAft>
              <a:buSzPts val="800"/>
              <a:buNone/>
              <a:defRPr sz="800"/>
            </a:lvl9pPr>
          </a:lstStyle>
          <a:p>
            <a:endParaRPr/>
          </a:p>
        </p:txBody>
      </p:sp>
      <p:sp>
        <p:nvSpPr>
          <p:cNvPr id="331" name="Google Shape;331;g3a2a923eac0_0_295"/>
          <p:cNvSpPr txBox="1">
            <a:spLocks noGrp="1"/>
          </p:cNvSpPr>
          <p:nvPr>
            <p:ph type="subTitle" idx="34"/>
          </p:nvPr>
        </p:nvSpPr>
        <p:spPr>
          <a:xfrm>
            <a:off x="3824550" y="4166856"/>
            <a:ext cx="2026200" cy="219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1pPr>
            <a:lvl2pPr lvl="1"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2pPr>
            <a:lvl3pPr lvl="2"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3pPr>
            <a:lvl4pPr lvl="3"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4pPr>
            <a:lvl5pPr lvl="4"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5pPr>
            <a:lvl6pPr lvl="5"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6pPr>
            <a:lvl7pPr lvl="6"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7pPr>
            <a:lvl8pPr lvl="7"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8pPr>
            <a:lvl9pPr lvl="8" algn="l">
              <a:lnSpc>
                <a:spcPct val="115000"/>
              </a:lnSpc>
              <a:spcBef>
                <a:spcPts val="0"/>
              </a:spcBef>
              <a:spcAft>
                <a:spcPts val="0"/>
              </a:spcAft>
              <a:buSzPts val="900"/>
              <a:buFont typeface="DM Sans Light"/>
              <a:buNone/>
              <a:defRPr sz="900">
                <a:latin typeface="DM Sans Light"/>
                <a:ea typeface="DM Sans Light"/>
                <a:cs typeface="DM Sans Light"/>
                <a:sym typeface="DM Sans Light"/>
              </a:defRPr>
            </a:lvl9pPr>
          </a:lstStyle>
          <a:p>
            <a:endParaRPr/>
          </a:p>
        </p:txBody>
      </p:sp>
      <p:sp>
        <p:nvSpPr>
          <p:cNvPr id="332" name="Google Shape;332;g3a2a923eac0_0_295"/>
          <p:cNvSpPr>
            <a:spLocks noGrp="1"/>
          </p:cNvSpPr>
          <p:nvPr>
            <p:ph type="pic" idx="35"/>
          </p:nvPr>
        </p:nvSpPr>
        <p:spPr>
          <a:xfrm>
            <a:off x="3154659" y="3805056"/>
            <a:ext cx="530400" cy="530400"/>
          </a:xfrm>
          <a:prstGeom prst="rect">
            <a:avLst/>
          </a:prstGeom>
          <a:noFill/>
          <a:ln>
            <a:noFill/>
          </a:ln>
        </p:spPr>
      </p:sp>
      <p:sp>
        <p:nvSpPr>
          <p:cNvPr id="333" name="Google Shape;333;g3a2a923eac0_0_295"/>
          <p:cNvSpPr txBox="1">
            <a:spLocks noGrp="1"/>
          </p:cNvSpPr>
          <p:nvPr>
            <p:ph type="title"/>
          </p:nvPr>
        </p:nvSpPr>
        <p:spPr>
          <a:xfrm>
            <a:off x="361975" y="962100"/>
            <a:ext cx="2450700" cy="587700"/>
          </a:xfrm>
          <a:prstGeom prst="rect">
            <a:avLst/>
          </a:prstGeom>
          <a:noFill/>
          <a:ln>
            <a:noFill/>
          </a:ln>
        </p:spPr>
        <p:txBody>
          <a:bodyPr spcFirstLastPara="1" wrap="square" lIns="0" tIns="0" rIns="0" bIns="0" anchor="t" anchorCtr="0">
            <a:spAutoFit/>
          </a:bodyPr>
          <a:lstStyle>
            <a:lvl1pPr lvl="0" algn="l">
              <a:lnSpc>
                <a:spcPct val="90000"/>
              </a:lnSpc>
              <a:spcBef>
                <a:spcPts val="0"/>
              </a:spcBef>
              <a:spcAft>
                <a:spcPts val="0"/>
              </a:spcAft>
              <a:buSzPts val="3000"/>
              <a:buNone/>
              <a:defRPr sz="3600"/>
            </a:lvl1pPr>
            <a:lvl2pPr lvl="1" algn="l">
              <a:lnSpc>
                <a:spcPct val="90000"/>
              </a:lnSpc>
              <a:spcBef>
                <a:spcPts val="0"/>
              </a:spcBef>
              <a:spcAft>
                <a:spcPts val="0"/>
              </a:spcAft>
              <a:buSzPts val="1400"/>
              <a:buNone/>
              <a:defRPr sz="3600"/>
            </a:lvl2pPr>
            <a:lvl3pPr lvl="2" algn="l">
              <a:lnSpc>
                <a:spcPct val="90000"/>
              </a:lnSpc>
              <a:spcBef>
                <a:spcPts val="0"/>
              </a:spcBef>
              <a:spcAft>
                <a:spcPts val="0"/>
              </a:spcAft>
              <a:buSzPts val="1400"/>
              <a:buNone/>
              <a:defRPr sz="3600"/>
            </a:lvl3pPr>
            <a:lvl4pPr lvl="3" algn="l">
              <a:lnSpc>
                <a:spcPct val="90000"/>
              </a:lnSpc>
              <a:spcBef>
                <a:spcPts val="0"/>
              </a:spcBef>
              <a:spcAft>
                <a:spcPts val="0"/>
              </a:spcAft>
              <a:buSzPts val="1400"/>
              <a:buNone/>
              <a:defRPr sz="3600"/>
            </a:lvl4pPr>
            <a:lvl5pPr lvl="4" algn="l">
              <a:lnSpc>
                <a:spcPct val="90000"/>
              </a:lnSpc>
              <a:spcBef>
                <a:spcPts val="0"/>
              </a:spcBef>
              <a:spcAft>
                <a:spcPts val="0"/>
              </a:spcAft>
              <a:buSzPts val="1400"/>
              <a:buNone/>
              <a:defRPr sz="3600"/>
            </a:lvl5pPr>
            <a:lvl6pPr lvl="5" algn="l">
              <a:lnSpc>
                <a:spcPct val="90000"/>
              </a:lnSpc>
              <a:spcBef>
                <a:spcPts val="0"/>
              </a:spcBef>
              <a:spcAft>
                <a:spcPts val="0"/>
              </a:spcAft>
              <a:buSzPts val="1400"/>
              <a:buNone/>
              <a:defRPr sz="3600"/>
            </a:lvl6pPr>
            <a:lvl7pPr lvl="6" algn="l">
              <a:lnSpc>
                <a:spcPct val="90000"/>
              </a:lnSpc>
              <a:spcBef>
                <a:spcPts val="0"/>
              </a:spcBef>
              <a:spcAft>
                <a:spcPts val="0"/>
              </a:spcAft>
              <a:buSzPts val="1400"/>
              <a:buNone/>
              <a:defRPr sz="3600"/>
            </a:lvl7pPr>
            <a:lvl8pPr lvl="7" algn="l">
              <a:lnSpc>
                <a:spcPct val="90000"/>
              </a:lnSpc>
              <a:spcBef>
                <a:spcPts val="0"/>
              </a:spcBef>
              <a:spcAft>
                <a:spcPts val="0"/>
              </a:spcAft>
              <a:buSzPts val="1400"/>
              <a:buNone/>
              <a:defRPr sz="3600"/>
            </a:lvl8pPr>
            <a:lvl9pPr lvl="8" algn="l">
              <a:lnSpc>
                <a:spcPct val="90000"/>
              </a:lnSpc>
              <a:spcBef>
                <a:spcPts val="0"/>
              </a:spcBef>
              <a:spcAft>
                <a:spcPts val="0"/>
              </a:spcAft>
              <a:buSzPts val="1400"/>
              <a:buNone/>
              <a:defRPr sz="3600"/>
            </a:lvl9pPr>
          </a:lstStyle>
          <a:p>
            <a:endParaRPr/>
          </a:p>
        </p:txBody>
      </p:sp>
      <p:sp>
        <p:nvSpPr>
          <p:cNvPr id="334" name="Google Shape;334;g3a2a923eac0_0_295"/>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335" name="Google Shape;335;g3a2a923eac0_0_295"/>
          <p:cNvSpPr txBox="1">
            <a:spLocks noGrp="1"/>
          </p:cNvSpPr>
          <p:nvPr>
            <p:ph type="subTitle" idx="36"/>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potlight - Alt 2">
  <p:cSld name="CUSTOM_7_1">
    <p:bg>
      <p:bgPr>
        <a:solidFill>
          <a:schemeClr val="accent2"/>
        </a:solidFill>
        <a:effectLst/>
      </p:bgPr>
    </p:bg>
    <p:spTree>
      <p:nvGrpSpPr>
        <p:cNvPr id="1" name="Shape 336"/>
        <p:cNvGrpSpPr/>
        <p:nvPr/>
      </p:nvGrpSpPr>
      <p:grpSpPr>
        <a:xfrm>
          <a:off x="0" y="0"/>
          <a:ext cx="0" cy="0"/>
          <a:chOff x="0" y="0"/>
          <a:chExt cx="0" cy="0"/>
        </a:xfrm>
      </p:grpSpPr>
      <p:sp>
        <p:nvSpPr>
          <p:cNvPr id="337" name="Google Shape;337;g3a2a923eac0_0_331"/>
          <p:cNvSpPr/>
          <p:nvPr/>
        </p:nvSpPr>
        <p:spPr>
          <a:xfrm>
            <a:off x="0" y="0"/>
            <a:ext cx="45675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chemeClr val="lt1"/>
              </a:solidFill>
              <a:latin typeface="DM Sans"/>
              <a:ea typeface="DM Sans"/>
              <a:cs typeface="DM Sans"/>
              <a:sym typeface="DM Sans"/>
            </a:endParaRPr>
          </a:p>
        </p:txBody>
      </p:sp>
      <p:sp>
        <p:nvSpPr>
          <p:cNvPr id="338" name="Google Shape;338;g3a2a923eac0_0_331"/>
          <p:cNvSpPr txBox="1">
            <a:spLocks noGrp="1"/>
          </p:cNvSpPr>
          <p:nvPr>
            <p:ph type="title"/>
          </p:nvPr>
        </p:nvSpPr>
        <p:spPr>
          <a:xfrm>
            <a:off x="4975925" y="989088"/>
            <a:ext cx="3783600" cy="587700"/>
          </a:xfrm>
          <a:prstGeom prst="rect">
            <a:avLst/>
          </a:prstGeom>
          <a:noFill/>
          <a:ln>
            <a:noFill/>
          </a:ln>
        </p:spPr>
        <p:txBody>
          <a:bodyPr spcFirstLastPara="1" wrap="square" lIns="0" tIns="0" rIns="0" bIns="0" anchor="t" anchorCtr="0">
            <a:noAutofit/>
          </a:bodyPr>
          <a:lstStyle>
            <a:lvl1pPr lvl="0" algn="l">
              <a:lnSpc>
                <a:spcPct val="90000"/>
              </a:lnSpc>
              <a:spcBef>
                <a:spcPts val="0"/>
              </a:spcBef>
              <a:spcAft>
                <a:spcPts val="0"/>
              </a:spcAft>
              <a:buSzPts val="3000"/>
              <a:buNone/>
              <a:defRPr sz="3600"/>
            </a:lvl1pPr>
            <a:lvl2pPr lvl="1" algn="l">
              <a:lnSpc>
                <a:spcPct val="90000"/>
              </a:lnSpc>
              <a:spcBef>
                <a:spcPts val="0"/>
              </a:spcBef>
              <a:spcAft>
                <a:spcPts val="0"/>
              </a:spcAft>
              <a:buSzPts val="1400"/>
              <a:buNone/>
              <a:defRPr sz="3600"/>
            </a:lvl2pPr>
            <a:lvl3pPr lvl="2" algn="l">
              <a:lnSpc>
                <a:spcPct val="90000"/>
              </a:lnSpc>
              <a:spcBef>
                <a:spcPts val="0"/>
              </a:spcBef>
              <a:spcAft>
                <a:spcPts val="0"/>
              </a:spcAft>
              <a:buSzPts val="1400"/>
              <a:buNone/>
              <a:defRPr sz="3600"/>
            </a:lvl3pPr>
            <a:lvl4pPr lvl="3" algn="l">
              <a:lnSpc>
                <a:spcPct val="90000"/>
              </a:lnSpc>
              <a:spcBef>
                <a:spcPts val="0"/>
              </a:spcBef>
              <a:spcAft>
                <a:spcPts val="0"/>
              </a:spcAft>
              <a:buSzPts val="1400"/>
              <a:buNone/>
              <a:defRPr sz="3600"/>
            </a:lvl4pPr>
            <a:lvl5pPr lvl="4" algn="l">
              <a:lnSpc>
                <a:spcPct val="90000"/>
              </a:lnSpc>
              <a:spcBef>
                <a:spcPts val="0"/>
              </a:spcBef>
              <a:spcAft>
                <a:spcPts val="0"/>
              </a:spcAft>
              <a:buSzPts val="1400"/>
              <a:buNone/>
              <a:defRPr sz="3600"/>
            </a:lvl5pPr>
            <a:lvl6pPr lvl="5" algn="l">
              <a:lnSpc>
                <a:spcPct val="90000"/>
              </a:lnSpc>
              <a:spcBef>
                <a:spcPts val="0"/>
              </a:spcBef>
              <a:spcAft>
                <a:spcPts val="0"/>
              </a:spcAft>
              <a:buSzPts val="1400"/>
              <a:buNone/>
              <a:defRPr sz="3600"/>
            </a:lvl6pPr>
            <a:lvl7pPr lvl="6" algn="l">
              <a:lnSpc>
                <a:spcPct val="90000"/>
              </a:lnSpc>
              <a:spcBef>
                <a:spcPts val="0"/>
              </a:spcBef>
              <a:spcAft>
                <a:spcPts val="0"/>
              </a:spcAft>
              <a:buSzPts val="1400"/>
              <a:buNone/>
              <a:defRPr sz="3600"/>
            </a:lvl7pPr>
            <a:lvl8pPr lvl="7" algn="l">
              <a:lnSpc>
                <a:spcPct val="90000"/>
              </a:lnSpc>
              <a:spcBef>
                <a:spcPts val="0"/>
              </a:spcBef>
              <a:spcAft>
                <a:spcPts val="0"/>
              </a:spcAft>
              <a:buSzPts val="1400"/>
              <a:buNone/>
              <a:defRPr sz="3600"/>
            </a:lvl8pPr>
            <a:lvl9pPr lvl="8" algn="l">
              <a:lnSpc>
                <a:spcPct val="90000"/>
              </a:lnSpc>
              <a:spcBef>
                <a:spcPts val="0"/>
              </a:spcBef>
              <a:spcAft>
                <a:spcPts val="0"/>
              </a:spcAft>
              <a:buSzPts val="1400"/>
              <a:buNone/>
              <a:defRPr sz="3600"/>
            </a:lvl9pPr>
          </a:lstStyle>
          <a:p>
            <a:endParaRPr/>
          </a:p>
        </p:txBody>
      </p:sp>
      <p:sp>
        <p:nvSpPr>
          <p:cNvPr id="339" name="Google Shape;339;g3a2a923eac0_0_331"/>
          <p:cNvSpPr>
            <a:spLocks noGrp="1"/>
          </p:cNvSpPr>
          <p:nvPr>
            <p:ph type="pic" idx="2"/>
          </p:nvPr>
        </p:nvSpPr>
        <p:spPr>
          <a:xfrm flipH="1">
            <a:off x="953803" y="1066100"/>
            <a:ext cx="2664300" cy="3002700"/>
          </a:xfrm>
          <a:prstGeom prst="rect">
            <a:avLst/>
          </a:prstGeom>
          <a:noFill/>
          <a:ln>
            <a:noFill/>
          </a:ln>
        </p:spPr>
      </p:sp>
      <p:sp>
        <p:nvSpPr>
          <p:cNvPr id="340" name="Google Shape;340;g3a2a923eac0_0_331"/>
          <p:cNvSpPr txBox="1">
            <a:spLocks noGrp="1"/>
          </p:cNvSpPr>
          <p:nvPr>
            <p:ph type="body" idx="1"/>
          </p:nvPr>
        </p:nvSpPr>
        <p:spPr>
          <a:xfrm>
            <a:off x="4975925" y="4125662"/>
            <a:ext cx="3783600" cy="461700"/>
          </a:xfrm>
          <a:prstGeom prst="rect">
            <a:avLst/>
          </a:prstGeom>
          <a:noFill/>
          <a:ln>
            <a:noFill/>
          </a:ln>
        </p:spPr>
        <p:txBody>
          <a:bodyPr spcFirstLastPara="1" wrap="square" lIns="0" tIns="0" rIns="0" bIns="0" anchor="b" anchorCtr="0">
            <a:noAutofit/>
          </a:bodyPr>
          <a:lstStyle>
            <a:lvl1pPr marL="457200" lvl="0"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1pPr>
            <a:lvl2pPr marL="914400" lvl="1"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2pPr>
            <a:lvl3pPr marL="1371600" lvl="2"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3pPr>
            <a:lvl4pPr marL="1828800" lvl="3"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4pPr>
            <a:lvl5pPr marL="2286000" lvl="4"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5pPr>
            <a:lvl6pPr marL="2743200" lvl="5"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6pPr>
            <a:lvl7pPr marL="3200400" lvl="6"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7pPr>
            <a:lvl8pPr marL="3657600" lvl="7"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8pPr>
            <a:lvl9pPr marL="4114800" lvl="8" indent="-292100" algn="l">
              <a:lnSpc>
                <a:spcPct val="115000"/>
              </a:lnSpc>
              <a:spcBef>
                <a:spcPts val="0"/>
              </a:spcBef>
              <a:spcAft>
                <a:spcPts val="0"/>
              </a:spcAft>
              <a:buClr>
                <a:schemeClr val="lt1"/>
              </a:buClr>
              <a:buSzPts val="1000"/>
              <a:buFont typeface="DM Sans Light"/>
              <a:buChar char="■"/>
              <a:defRPr sz="1000">
                <a:latin typeface="DM Sans Light"/>
                <a:ea typeface="DM Sans Light"/>
                <a:cs typeface="DM Sans Light"/>
                <a:sym typeface="DM Sans Light"/>
              </a:defRPr>
            </a:lvl9pPr>
          </a:lstStyle>
          <a:p>
            <a:endParaRPr/>
          </a:p>
        </p:txBody>
      </p:sp>
      <p:sp>
        <p:nvSpPr>
          <p:cNvPr id="341" name="Google Shape;341;g3a2a923eac0_0_331"/>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342" name="Google Shape;342;g3a2a923eac0_0_331"/>
          <p:cNvSpPr txBox="1">
            <a:spLocks noGrp="1"/>
          </p:cNvSpPr>
          <p:nvPr>
            <p:ph type="body" idx="3"/>
          </p:nvPr>
        </p:nvSpPr>
        <p:spPr>
          <a:xfrm>
            <a:off x="4975925" y="1943891"/>
            <a:ext cx="3783600" cy="1243200"/>
          </a:xfrm>
          <a:prstGeom prst="rect">
            <a:avLst/>
          </a:prstGeom>
          <a:noFill/>
          <a:ln>
            <a:noFill/>
          </a:ln>
        </p:spPr>
        <p:txBody>
          <a:bodyPr spcFirstLastPara="1" wrap="square" lIns="0" tIns="0" rIns="0" bIns="0" anchor="t" anchorCtr="0">
            <a:noAutofit/>
          </a:bodyPr>
          <a:lstStyle>
            <a:lvl1pPr marL="457200" lvl="0" indent="-330200" algn="l">
              <a:lnSpc>
                <a:spcPct val="115000"/>
              </a:lnSpc>
              <a:spcBef>
                <a:spcPts val="0"/>
              </a:spcBef>
              <a:spcAft>
                <a:spcPts val="0"/>
              </a:spcAft>
              <a:buClr>
                <a:schemeClr val="lt1"/>
              </a:buClr>
              <a:buSzPts val="1600"/>
              <a:buFont typeface="Newsreader"/>
              <a:buChar char="●"/>
              <a:defRPr sz="1600">
                <a:latin typeface="Newsreader"/>
                <a:ea typeface="Newsreader"/>
                <a:cs typeface="Newsreader"/>
                <a:sym typeface="Newsreader"/>
              </a:defRPr>
            </a:lvl1pPr>
            <a:lvl2pPr marL="914400" lvl="1" indent="-330200" algn="l">
              <a:lnSpc>
                <a:spcPct val="115000"/>
              </a:lnSpc>
              <a:spcBef>
                <a:spcPts val="0"/>
              </a:spcBef>
              <a:spcAft>
                <a:spcPts val="0"/>
              </a:spcAft>
              <a:buClr>
                <a:schemeClr val="lt1"/>
              </a:buClr>
              <a:buSzPts val="1600"/>
              <a:buFont typeface="Newsreader"/>
              <a:buChar char="○"/>
              <a:defRPr sz="1600">
                <a:latin typeface="Newsreader"/>
                <a:ea typeface="Newsreader"/>
                <a:cs typeface="Newsreader"/>
                <a:sym typeface="Newsreader"/>
              </a:defRPr>
            </a:lvl2pPr>
            <a:lvl3pPr marL="1371600" lvl="2" indent="-330200" algn="l">
              <a:lnSpc>
                <a:spcPct val="115000"/>
              </a:lnSpc>
              <a:spcBef>
                <a:spcPts val="0"/>
              </a:spcBef>
              <a:spcAft>
                <a:spcPts val="0"/>
              </a:spcAft>
              <a:buClr>
                <a:schemeClr val="lt1"/>
              </a:buClr>
              <a:buSzPts val="1600"/>
              <a:buFont typeface="Newsreader"/>
              <a:buChar char="■"/>
              <a:defRPr sz="1600">
                <a:latin typeface="Newsreader"/>
                <a:ea typeface="Newsreader"/>
                <a:cs typeface="Newsreader"/>
                <a:sym typeface="Newsreader"/>
              </a:defRPr>
            </a:lvl3pPr>
            <a:lvl4pPr marL="1828800" lvl="3" indent="-330200" algn="l">
              <a:lnSpc>
                <a:spcPct val="115000"/>
              </a:lnSpc>
              <a:spcBef>
                <a:spcPts val="0"/>
              </a:spcBef>
              <a:spcAft>
                <a:spcPts val="0"/>
              </a:spcAft>
              <a:buClr>
                <a:schemeClr val="lt1"/>
              </a:buClr>
              <a:buSzPts val="1600"/>
              <a:buFont typeface="Newsreader"/>
              <a:buChar char="●"/>
              <a:defRPr sz="1600">
                <a:latin typeface="Newsreader"/>
                <a:ea typeface="Newsreader"/>
                <a:cs typeface="Newsreader"/>
                <a:sym typeface="Newsreader"/>
              </a:defRPr>
            </a:lvl4pPr>
            <a:lvl5pPr marL="2286000" lvl="4" indent="-330200" algn="l">
              <a:lnSpc>
                <a:spcPct val="115000"/>
              </a:lnSpc>
              <a:spcBef>
                <a:spcPts val="0"/>
              </a:spcBef>
              <a:spcAft>
                <a:spcPts val="0"/>
              </a:spcAft>
              <a:buClr>
                <a:schemeClr val="lt1"/>
              </a:buClr>
              <a:buSzPts val="1600"/>
              <a:buFont typeface="Newsreader"/>
              <a:buChar char="○"/>
              <a:defRPr sz="1600">
                <a:latin typeface="Newsreader"/>
                <a:ea typeface="Newsreader"/>
                <a:cs typeface="Newsreader"/>
                <a:sym typeface="Newsreader"/>
              </a:defRPr>
            </a:lvl5pPr>
            <a:lvl6pPr marL="2743200" lvl="5" indent="-330200" algn="l">
              <a:lnSpc>
                <a:spcPct val="115000"/>
              </a:lnSpc>
              <a:spcBef>
                <a:spcPts val="0"/>
              </a:spcBef>
              <a:spcAft>
                <a:spcPts val="0"/>
              </a:spcAft>
              <a:buClr>
                <a:schemeClr val="lt1"/>
              </a:buClr>
              <a:buSzPts val="1600"/>
              <a:buFont typeface="Newsreader"/>
              <a:buChar char="■"/>
              <a:defRPr sz="1600">
                <a:latin typeface="Newsreader"/>
                <a:ea typeface="Newsreader"/>
                <a:cs typeface="Newsreader"/>
                <a:sym typeface="Newsreader"/>
              </a:defRPr>
            </a:lvl6pPr>
            <a:lvl7pPr marL="3200400" lvl="6" indent="-330200" algn="l">
              <a:lnSpc>
                <a:spcPct val="115000"/>
              </a:lnSpc>
              <a:spcBef>
                <a:spcPts val="0"/>
              </a:spcBef>
              <a:spcAft>
                <a:spcPts val="0"/>
              </a:spcAft>
              <a:buClr>
                <a:schemeClr val="lt1"/>
              </a:buClr>
              <a:buSzPts val="1600"/>
              <a:buFont typeface="Newsreader"/>
              <a:buChar char="●"/>
              <a:defRPr sz="1600">
                <a:latin typeface="Newsreader"/>
                <a:ea typeface="Newsreader"/>
                <a:cs typeface="Newsreader"/>
                <a:sym typeface="Newsreader"/>
              </a:defRPr>
            </a:lvl7pPr>
            <a:lvl8pPr marL="3657600" lvl="7" indent="-330200" algn="l">
              <a:lnSpc>
                <a:spcPct val="115000"/>
              </a:lnSpc>
              <a:spcBef>
                <a:spcPts val="0"/>
              </a:spcBef>
              <a:spcAft>
                <a:spcPts val="0"/>
              </a:spcAft>
              <a:buClr>
                <a:schemeClr val="lt1"/>
              </a:buClr>
              <a:buSzPts val="1600"/>
              <a:buFont typeface="Newsreader"/>
              <a:buChar char="○"/>
              <a:defRPr sz="1600">
                <a:latin typeface="Newsreader"/>
                <a:ea typeface="Newsreader"/>
                <a:cs typeface="Newsreader"/>
                <a:sym typeface="Newsreader"/>
              </a:defRPr>
            </a:lvl8pPr>
            <a:lvl9pPr marL="4114800" lvl="8" indent="-330200" algn="l">
              <a:lnSpc>
                <a:spcPct val="115000"/>
              </a:lnSpc>
              <a:spcBef>
                <a:spcPts val="0"/>
              </a:spcBef>
              <a:spcAft>
                <a:spcPts val="0"/>
              </a:spcAft>
              <a:buClr>
                <a:schemeClr val="lt1"/>
              </a:buClr>
              <a:buSzPts val="1600"/>
              <a:buFont typeface="Newsreader"/>
              <a:buChar char="■"/>
              <a:defRPr sz="1600">
                <a:latin typeface="Newsreader"/>
                <a:ea typeface="Newsreader"/>
                <a:cs typeface="Newsreader"/>
                <a:sym typeface="Newsreader"/>
              </a:defRPr>
            </a:lvl9pPr>
          </a:lstStyle>
          <a:p>
            <a:endParaRPr/>
          </a:p>
        </p:txBody>
      </p:sp>
      <p:sp>
        <p:nvSpPr>
          <p:cNvPr id="343" name="Google Shape;343;g3a2a923eac0_0_331"/>
          <p:cNvSpPr txBox="1">
            <a:spLocks noGrp="1"/>
          </p:cNvSpPr>
          <p:nvPr>
            <p:ph type="subTitle" idx="4"/>
          </p:nvPr>
        </p:nvSpPr>
        <p:spPr>
          <a:xfrm>
            <a:off x="4975925" y="732775"/>
            <a:ext cx="37836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2pPr>
            <a:lvl3pPr lvl="2"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3pPr>
            <a:lvl4pPr lvl="3"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4pPr>
            <a:lvl5pPr lvl="4"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5pPr>
            <a:lvl6pPr lvl="5"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6pPr>
            <a:lvl7pPr lvl="6"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7pPr>
            <a:lvl8pPr lvl="7"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8pPr>
            <a:lvl9pPr lvl="8" algn="l">
              <a:lnSpc>
                <a:spcPct val="115000"/>
              </a:lnSpc>
              <a:spcBef>
                <a:spcPts val="0"/>
              </a:spcBef>
              <a:spcAft>
                <a:spcPts val="0"/>
              </a:spcAft>
              <a:buSzPts val="1400"/>
              <a:buFont typeface="DM Sans Light"/>
              <a:buNone/>
              <a:defRPr>
                <a:latin typeface="DM Sans Light"/>
                <a:ea typeface="DM Sans Light"/>
                <a:cs typeface="DM Sans Light"/>
                <a:sym typeface="DM Sans Light"/>
              </a:defRPr>
            </a:lvl9pPr>
          </a:lstStyle>
          <a:p>
            <a:endParaRPr/>
          </a:p>
        </p:txBody>
      </p:sp>
      <p:sp>
        <p:nvSpPr>
          <p:cNvPr id="344" name="Google Shape;344;g3a2a923eac0_0_331"/>
          <p:cNvSpPr txBox="1">
            <a:spLocks noGrp="1"/>
          </p:cNvSpPr>
          <p:nvPr>
            <p:ph type="subTitle" idx="5"/>
          </p:nvPr>
        </p:nvSpPr>
        <p:spPr>
          <a:xfrm>
            <a:off x="4975925" y="1647132"/>
            <a:ext cx="3783600" cy="1386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SzPts val="900"/>
              <a:buNone/>
              <a:defRPr sz="900"/>
            </a:lvl1pPr>
            <a:lvl2pPr lvl="1" algn="l">
              <a:lnSpc>
                <a:spcPct val="115000"/>
              </a:lnSpc>
              <a:spcBef>
                <a:spcPts val="0"/>
              </a:spcBef>
              <a:spcAft>
                <a:spcPts val="0"/>
              </a:spcAft>
              <a:buSzPts val="900"/>
              <a:buNone/>
              <a:defRPr sz="900"/>
            </a:lvl2pPr>
            <a:lvl3pPr lvl="2" algn="l">
              <a:lnSpc>
                <a:spcPct val="115000"/>
              </a:lnSpc>
              <a:spcBef>
                <a:spcPts val="0"/>
              </a:spcBef>
              <a:spcAft>
                <a:spcPts val="0"/>
              </a:spcAft>
              <a:buSzPts val="900"/>
              <a:buNone/>
              <a:defRPr sz="900"/>
            </a:lvl3pPr>
            <a:lvl4pPr lvl="3" algn="l">
              <a:lnSpc>
                <a:spcPct val="115000"/>
              </a:lnSpc>
              <a:spcBef>
                <a:spcPts val="0"/>
              </a:spcBef>
              <a:spcAft>
                <a:spcPts val="0"/>
              </a:spcAft>
              <a:buSzPts val="900"/>
              <a:buNone/>
              <a:defRPr sz="900"/>
            </a:lvl4pPr>
            <a:lvl5pPr lvl="4" algn="l">
              <a:lnSpc>
                <a:spcPct val="115000"/>
              </a:lnSpc>
              <a:spcBef>
                <a:spcPts val="0"/>
              </a:spcBef>
              <a:spcAft>
                <a:spcPts val="0"/>
              </a:spcAft>
              <a:buSzPts val="900"/>
              <a:buNone/>
              <a:defRPr sz="900"/>
            </a:lvl5pPr>
            <a:lvl6pPr lvl="5" algn="l">
              <a:lnSpc>
                <a:spcPct val="115000"/>
              </a:lnSpc>
              <a:spcBef>
                <a:spcPts val="0"/>
              </a:spcBef>
              <a:spcAft>
                <a:spcPts val="0"/>
              </a:spcAft>
              <a:buSzPts val="900"/>
              <a:buNone/>
              <a:defRPr sz="900"/>
            </a:lvl6pPr>
            <a:lvl7pPr lvl="6" algn="l">
              <a:lnSpc>
                <a:spcPct val="115000"/>
              </a:lnSpc>
              <a:spcBef>
                <a:spcPts val="0"/>
              </a:spcBef>
              <a:spcAft>
                <a:spcPts val="0"/>
              </a:spcAft>
              <a:buSzPts val="900"/>
              <a:buNone/>
              <a:defRPr sz="900"/>
            </a:lvl7pPr>
            <a:lvl8pPr lvl="7" algn="l">
              <a:lnSpc>
                <a:spcPct val="115000"/>
              </a:lnSpc>
              <a:spcBef>
                <a:spcPts val="0"/>
              </a:spcBef>
              <a:spcAft>
                <a:spcPts val="0"/>
              </a:spcAft>
              <a:buSzPts val="900"/>
              <a:buNone/>
              <a:defRPr sz="900"/>
            </a:lvl8pPr>
            <a:lvl9pPr lvl="8" algn="l">
              <a:lnSpc>
                <a:spcPct val="115000"/>
              </a:lnSpc>
              <a:spcBef>
                <a:spcPts val="0"/>
              </a:spcBef>
              <a:spcAft>
                <a:spcPts val="0"/>
              </a:spcAft>
              <a:buSzPts val="900"/>
              <a:buNone/>
              <a:defRPr sz="900"/>
            </a:lvl9pPr>
          </a:lstStyle>
          <a:p>
            <a:endParaRPr/>
          </a:p>
        </p:txBody>
      </p:sp>
      <p:sp>
        <p:nvSpPr>
          <p:cNvPr id="345" name="Google Shape;345;g3a2a923eac0_0_331"/>
          <p:cNvSpPr txBox="1">
            <a:spLocks noGrp="1"/>
          </p:cNvSpPr>
          <p:nvPr>
            <p:ph type="subTitle" idx="6"/>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Clr>
                <a:schemeClr val="dk1"/>
              </a:buClr>
              <a:buSzPts val="700"/>
              <a:buFont typeface="DM Sans"/>
              <a:buNone/>
              <a:defRPr sz="700">
                <a:solidFill>
                  <a:schemeClr val="dk1"/>
                </a:solidFill>
                <a:latin typeface="DM Sans"/>
                <a:ea typeface="DM Sans"/>
                <a:cs typeface="DM Sans"/>
                <a:sym typeface="DM Sans"/>
              </a:defRPr>
            </a:lvl1pPr>
            <a:lvl2pPr lvl="1" algn="l">
              <a:lnSpc>
                <a:spcPct val="115000"/>
              </a:lnSpc>
              <a:spcBef>
                <a:spcPts val="0"/>
              </a:spcBef>
              <a:spcAft>
                <a:spcPts val="0"/>
              </a:spcAft>
              <a:buClr>
                <a:schemeClr val="dk1"/>
              </a:buClr>
              <a:buSzPts val="1400"/>
              <a:buNone/>
              <a:defRPr>
                <a:solidFill>
                  <a:schemeClr val="dk1"/>
                </a:solidFill>
              </a:defRPr>
            </a:lvl2pPr>
            <a:lvl3pPr lvl="2" algn="l">
              <a:lnSpc>
                <a:spcPct val="115000"/>
              </a:lnSpc>
              <a:spcBef>
                <a:spcPts val="0"/>
              </a:spcBef>
              <a:spcAft>
                <a:spcPts val="0"/>
              </a:spcAft>
              <a:buClr>
                <a:schemeClr val="dk1"/>
              </a:buClr>
              <a:buSzPts val="1400"/>
              <a:buNone/>
              <a:defRPr>
                <a:solidFill>
                  <a:schemeClr val="dk1"/>
                </a:solidFill>
              </a:defRPr>
            </a:lvl3pPr>
            <a:lvl4pPr lvl="3" algn="l">
              <a:lnSpc>
                <a:spcPct val="115000"/>
              </a:lnSpc>
              <a:spcBef>
                <a:spcPts val="0"/>
              </a:spcBef>
              <a:spcAft>
                <a:spcPts val="0"/>
              </a:spcAft>
              <a:buClr>
                <a:schemeClr val="dk1"/>
              </a:buClr>
              <a:buSzPts val="1400"/>
              <a:buNone/>
              <a:defRPr>
                <a:solidFill>
                  <a:schemeClr val="dk1"/>
                </a:solidFill>
              </a:defRPr>
            </a:lvl4pPr>
            <a:lvl5pPr lvl="4" algn="l">
              <a:lnSpc>
                <a:spcPct val="115000"/>
              </a:lnSpc>
              <a:spcBef>
                <a:spcPts val="0"/>
              </a:spcBef>
              <a:spcAft>
                <a:spcPts val="0"/>
              </a:spcAft>
              <a:buClr>
                <a:schemeClr val="dk1"/>
              </a:buClr>
              <a:buSzPts val="1400"/>
              <a:buNone/>
              <a:defRPr>
                <a:solidFill>
                  <a:schemeClr val="dk1"/>
                </a:solidFill>
              </a:defRPr>
            </a:lvl5pPr>
            <a:lvl6pPr lvl="5" algn="l">
              <a:lnSpc>
                <a:spcPct val="115000"/>
              </a:lnSpc>
              <a:spcBef>
                <a:spcPts val="0"/>
              </a:spcBef>
              <a:spcAft>
                <a:spcPts val="0"/>
              </a:spcAft>
              <a:buClr>
                <a:schemeClr val="dk1"/>
              </a:buClr>
              <a:buSzPts val="1400"/>
              <a:buNone/>
              <a:defRPr>
                <a:solidFill>
                  <a:schemeClr val="dk1"/>
                </a:solidFill>
              </a:defRPr>
            </a:lvl6pPr>
            <a:lvl7pPr lvl="6" algn="l">
              <a:lnSpc>
                <a:spcPct val="115000"/>
              </a:lnSpc>
              <a:spcBef>
                <a:spcPts val="0"/>
              </a:spcBef>
              <a:spcAft>
                <a:spcPts val="0"/>
              </a:spcAft>
              <a:buClr>
                <a:schemeClr val="dk1"/>
              </a:buClr>
              <a:buSzPts val="1400"/>
              <a:buNone/>
              <a:defRPr>
                <a:solidFill>
                  <a:schemeClr val="dk1"/>
                </a:solidFill>
              </a:defRPr>
            </a:lvl7pPr>
            <a:lvl8pPr lvl="7" algn="l">
              <a:lnSpc>
                <a:spcPct val="115000"/>
              </a:lnSpc>
              <a:spcBef>
                <a:spcPts val="0"/>
              </a:spcBef>
              <a:spcAft>
                <a:spcPts val="0"/>
              </a:spcAft>
              <a:buClr>
                <a:schemeClr val="dk1"/>
              </a:buClr>
              <a:buSzPts val="1400"/>
              <a:buNone/>
              <a:defRPr>
                <a:solidFill>
                  <a:schemeClr val="dk1"/>
                </a:solidFill>
              </a:defRPr>
            </a:lvl8pPr>
            <a:lvl9pPr lvl="8" algn="l">
              <a:lnSpc>
                <a:spcPct val="115000"/>
              </a:lnSpc>
              <a:spcBef>
                <a:spcPts val="0"/>
              </a:spcBef>
              <a:spcAft>
                <a:spcPts val="0"/>
              </a:spcAft>
              <a:buClr>
                <a:schemeClr val="dk1"/>
              </a:buClr>
              <a:buSzPts val="1400"/>
              <a:buNone/>
              <a:defRPr>
                <a:solidFill>
                  <a:schemeClr val="dk1"/>
                </a:solidFill>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r chart background">
  <p:cSld name="CUSTOM_8">
    <p:spTree>
      <p:nvGrpSpPr>
        <p:cNvPr id="1" name="Shape 346"/>
        <p:cNvGrpSpPr/>
        <p:nvPr/>
      </p:nvGrpSpPr>
      <p:grpSpPr>
        <a:xfrm>
          <a:off x="0" y="0"/>
          <a:ext cx="0" cy="0"/>
          <a:chOff x="0" y="0"/>
          <a:chExt cx="0" cy="0"/>
        </a:xfrm>
      </p:grpSpPr>
      <p:grpSp>
        <p:nvGrpSpPr>
          <p:cNvPr id="347" name="Google Shape;347;g3a2a923eac0_0_341"/>
          <p:cNvGrpSpPr/>
          <p:nvPr/>
        </p:nvGrpSpPr>
        <p:grpSpPr>
          <a:xfrm>
            <a:off x="49" y="514398"/>
            <a:ext cx="9144297" cy="4115162"/>
            <a:chOff x="-18500" y="514395"/>
            <a:chExt cx="9219900" cy="4115162"/>
          </a:xfrm>
        </p:grpSpPr>
        <p:cxnSp>
          <p:nvCxnSpPr>
            <p:cNvPr id="348" name="Google Shape;348;g3a2a923eac0_0_341"/>
            <p:cNvCxnSpPr/>
            <p:nvPr/>
          </p:nvCxnSpPr>
          <p:spPr>
            <a:xfrm>
              <a:off x="-18500" y="1028790"/>
              <a:ext cx="9219900" cy="0"/>
            </a:xfrm>
            <a:prstGeom prst="straightConnector1">
              <a:avLst/>
            </a:prstGeom>
            <a:noFill/>
            <a:ln w="9525" cap="flat" cmpd="sng">
              <a:solidFill>
                <a:schemeClr val="accent6"/>
              </a:solidFill>
              <a:prstDash val="solid"/>
              <a:round/>
              <a:headEnd type="none" w="sm" len="sm"/>
              <a:tailEnd type="none" w="sm" len="sm"/>
            </a:ln>
          </p:spPr>
        </p:cxnSp>
        <p:cxnSp>
          <p:nvCxnSpPr>
            <p:cNvPr id="349" name="Google Shape;349;g3a2a923eac0_0_341"/>
            <p:cNvCxnSpPr/>
            <p:nvPr/>
          </p:nvCxnSpPr>
          <p:spPr>
            <a:xfrm>
              <a:off x="-18500" y="4629557"/>
              <a:ext cx="9219900" cy="0"/>
            </a:xfrm>
            <a:prstGeom prst="straightConnector1">
              <a:avLst/>
            </a:prstGeom>
            <a:noFill/>
            <a:ln w="9525" cap="flat" cmpd="sng">
              <a:solidFill>
                <a:schemeClr val="accent6"/>
              </a:solidFill>
              <a:prstDash val="solid"/>
              <a:round/>
              <a:headEnd type="none" w="sm" len="sm"/>
              <a:tailEnd type="none" w="sm" len="sm"/>
            </a:ln>
          </p:spPr>
        </p:cxnSp>
        <p:cxnSp>
          <p:nvCxnSpPr>
            <p:cNvPr id="350" name="Google Shape;350;g3a2a923eac0_0_341"/>
            <p:cNvCxnSpPr/>
            <p:nvPr/>
          </p:nvCxnSpPr>
          <p:spPr>
            <a:xfrm>
              <a:off x="-18500" y="4115162"/>
              <a:ext cx="9219900" cy="0"/>
            </a:xfrm>
            <a:prstGeom prst="straightConnector1">
              <a:avLst/>
            </a:prstGeom>
            <a:noFill/>
            <a:ln w="9525" cap="flat" cmpd="sng">
              <a:solidFill>
                <a:schemeClr val="accent6"/>
              </a:solidFill>
              <a:prstDash val="solid"/>
              <a:round/>
              <a:headEnd type="none" w="sm" len="sm"/>
              <a:tailEnd type="none" w="sm" len="sm"/>
            </a:ln>
          </p:spPr>
        </p:cxnSp>
        <p:cxnSp>
          <p:nvCxnSpPr>
            <p:cNvPr id="351" name="Google Shape;351;g3a2a923eac0_0_341"/>
            <p:cNvCxnSpPr/>
            <p:nvPr/>
          </p:nvCxnSpPr>
          <p:spPr>
            <a:xfrm>
              <a:off x="-18500" y="3600767"/>
              <a:ext cx="9219900" cy="0"/>
            </a:xfrm>
            <a:prstGeom prst="straightConnector1">
              <a:avLst/>
            </a:prstGeom>
            <a:noFill/>
            <a:ln w="9525" cap="flat" cmpd="sng">
              <a:solidFill>
                <a:schemeClr val="accent6"/>
              </a:solidFill>
              <a:prstDash val="solid"/>
              <a:round/>
              <a:headEnd type="none" w="sm" len="sm"/>
              <a:tailEnd type="none" w="sm" len="sm"/>
            </a:ln>
          </p:spPr>
        </p:cxnSp>
        <p:cxnSp>
          <p:nvCxnSpPr>
            <p:cNvPr id="352" name="Google Shape;352;g3a2a923eac0_0_341"/>
            <p:cNvCxnSpPr/>
            <p:nvPr/>
          </p:nvCxnSpPr>
          <p:spPr>
            <a:xfrm>
              <a:off x="-18500" y="3086371"/>
              <a:ext cx="9219900" cy="0"/>
            </a:xfrm>
            <a:prstGeom prst="straightConnector1">
              <a:avLst/>
            </a:prstGeom>
            <a:noFill/>
            <a:ln w="9525" cap="flat" cmpd="sng">
              <a:solidFill>
                <a:schemeClr val="accent6"/>
              </a:solidFill>
              <a:prstDash val="solid"/>
              <a:round/>
              <a:headEnd type="none" w="sm" len="sm"/>
              <a:tailEnd type="none" w="sm" len="sm"/>
            </a:ln>
          </p:spPr>
        </p:cxnSp>
        <p:cxnSp>
          <p:nvCxnSpPr>
            <p:cNvPr id="353" name="Google Shape;353;g3a2a923eac0_0_341"/>
            <p:cNvCxnSpPr/>
            <p:nvPr/>
          </p:nvCxnSpPr>
          <p:spPr>
            <a:xfrm>
              <a:off x="-18500" y="2571976"/>
              <a:ext cx="9219900" cy="0"/>
            </a:xfrm>
            <a:prstGeom prst="straightConnector1">
              <a:avLst/>
            </a:prstGeom>
            <a:noFill/>
            <a:ln w="9525" cap="flat" cmpd="sng">
              <a:solidFill>
                <a:schemeClr val="accent6"/>
              </a:solidFill>
              <a:prstDash val="solid"/>
              <a:round/>
              <a:headEnd type="none" w="sm" len="sm"/>
              <a:tailEnd type="none" w="sm" len="sm"/>
            </a:ln>
          </p:spPr>
        </p:cxnSp>
        <p:cxnSp>
          <p:nvCxnSpPr>
            <p:cNvPr id="354" name="Google Shape;354;g3a2a923eac0_0_341"/>
            <p:cNvCxnSpPr/>
            <p:nvPr/>
          </p:nvCxnSpPr>
          <p:spPr>
            <a:xfrm>
              <a:off x="-18500" y="2057581"/>
              <a:ext cx="9219900" cy="0"/>
            </a:xfrm>
            <a:prstGeom prst="straightConnector1">
              <a:avLst/>
            </a:prstGeom>
            <a:noFill/>
            <a:ln w="9525" cap="flat" cmpd="sng">
              <a:solidFill>
                <a:schemeClr val="accent6"/>
              </a:solidFill>
              <a:prstDash val="solid"/>
              <a:round/>
              <a:headEnd type="none" w="sm" len="sm"/>
              <a:tailEnd type="none" w="sm" len="sm"/>
            </a:ln>
          </p:spPr>
        </p:cxnSp>
        <p:cxnSp>
          <p:nvCxnSpPr>
            <p:cNvPr id="355" name="Google Shape;355;g3a2a923eac0_0_341"/>
            <p:cNvCxnSpPr/>
            <p:nvPr/>
          </p:nvCxnSpPr>
          <p:spPr>
            <a:xfrm>
              <a:off x="-18500" y="1543186"/>
              <a:ext cx="9219900" cy="0"/>
            </a:xfrm>
            <a:prstGeom prst="straightConnector1">
              <a:avLst/>
            </a:prstGeom>
            <a:noFill/>
            <a:ln w="9525" cap="flat" cmpd="sng">
              <a:solidFill>
                <a:schemeClr val="accent6"/>
              </a:solidFill>
              <a:prstDash val="solid"/>
              <a:round/>
              <a:headEnd type="none" w="sm" len="sm"/>
              <a:tailEnd type="none" w="sm" len="sm"/>
            </a:ln>
          </p:spPr>
        </p:cxnSp>
        <p:cxnSp>
          <p:nvCxnSpPr>
            <p:cNvPr id="356" name="Google Shape;356;g3a2a923eac0_0_341"/>
            <p:cNvCxnSpPr/>
            <p:nvPr/>
          </p:nvCxnSpPr>
          <p:spPr>
            <a:xfrm>
              <a:off x="-18500" y="514395"/>
              <a:ext cx="9219900" cy="0"/>
            </a:xfrm>
            <a:prstGeom prst="straightConnector1">
              <a:avLst/>
            </a:prstGeom>
            <a:noFill/>
            <a:ln w="9525" cap="flat" cmpd="sng">
              <a:solidFill>
                <a:schemeClr val="accent6"/>
              </a:solidFill>
              <a:prstDash val="solid"/>
              <a:round/>
              <a:headEnd type="none" w="sm" len="sm"/>
              <a:tailEnd type="none" w="sm" len="sm"/>
            </a:ln>
          </p:spPr>
        </p:cxnSp>
      </p:grpSp>
      <p:sp>
        <p:nvSpPr>
          <p:cNvPr id="357" name="Google Shape;357;g3a2a923eac0_0_341"/>
          <p:cNvSpPr txBox="1">
            <a:spLocks noGrp="1"/>
          </p:cNvSpPr>
          <p:nvPr>
            <p:ph type="sldNum" idx="12"/>
          </p:nvPr>
        </p:nvSpPr>
        <p:spPr>
          <a:xfrm>
            <a:off x="8227975" y="217725"/>
            <a:ext cx="548700" cy="234000"/>
          </a:xfrm>
          <a:prstGeom prst="rect">
            <a:avLst/>
          </a:prstGeom>
          <a:noFill/>
          <a:ln>
            <a:noFill/>
          </a:ln>
        </p:spPr>
        <p:txBody>
          <a:bodyPr spcFirstLastPara="1" wrap="square" lIns="0" tIns="91425" rIns="0" bIns="91425" anchor="ctr" anchorCtr="0">
            <a:noAutofit/>
          </a:bodyPr>
          <a:lstStyle>
            <a:lvl1pPr marL="0" marR="0" lvl="0"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1pPr>
            <a:lvl2pPr marL="0" marR="0" lvl="1"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2pPr>
            <a:lvl3pPr marL="0" marR="0" lvl="2"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3pPr>
            <a:lvl4pPr marL="0" marR="0" lvl="3"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4pPr>
            <a:lvl5pPr marL="0" marR="0" lvl="4"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5pPr>
            <a:lvl6pPr marL="0" marR="0" lvl="5"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6pPr>
            <a:lvl7pPr marL="0" marR="0" lvl="6"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7pPr>
            <a:lvl8pPr marL="0" marR="0" lvl="7"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8pPr>
            <a:lvl9pPr marL="0" marR="0" lvl="8" indent="0" algn="r" rtl="0">
              <a:lnSpc>
                <a:spcPct val="100000"/>
              </a:lnSpc>
              <a:spcBef>
                <a:spcPts val="0"/>
              </a:spcBef>
              <a:spcAft>
                <a:spcPts val="0"/>
              </a:spcAft>
              <a:buClr>
                <a:srgbClr val="000000"/>
              </a:buClr>
              <a:buSzPts val="700"/>
              <a:buFont typeface="Arial"/>
              <a:buNone/>
              <a:defRPr sz="700" b="0" i="0" u="none" strike="noStrike" cap="none">
                <a:solidFill>
                  <a:schemeClr val="lt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
        <p:nvSpPr>
          <p:cNvPr id="358" name="Google Shape;358;g3a2a923eac0_0_341"/>
          <p:cNvSpPr txBox="1">
            <a:spLocks noGrp="1"/>
          </p:cNvSpPr>
          <p:nvPr>
            <p:ph type="subTitle" idx="1"/>
          </p:nvPr>
        </p:nvSpPr>
        <p:spPr>
          <a:xfrm>
            <a:off x="361975" y="217725"/>
            <a:ext cx="4163100" cy="237600"/>
          </a:xfrm>
          <a:prstGeom prst="rect">
            <a:avLst/>
          </a:prstGeom>
          <a:noFill/>
          <a:ln>
            <a:noFill/>
          </a:ln>
        </p:spPr>
        <p:txBody>
          <a:bodyPr spcFirstLastPara="1" wrap="square" lIns="0" tIns="0" rIns="0" bIns="0" anchor="ctr" anchorCtr="0">
            <a:noAutofit/>
          </a:bodyPr>
          <a:lstStyle>
            <a:lvl1pPr lvl="0" algn="l">
              <a:lnSpc>
                <a:spcPct val="115000"/>
              </a:lnSpc>
              <a:spcBef>
                <a:spcPts val="0"/>
              </a:spcBef>
              <a:spcAft>
                <a:spcPts val="0"/>
              </a:spcAft>
              <a:buSzPts val="700"/>
              <a:buFont typeface="DM Sans"/>
              <a:buNone/>
              <a:defRPr sz="700">
                <a:latin typeface="DM Sans"/>
                <a:ea typeface="DM Sans"/>
                <a:cs typeface="DM Sans"/>
                <a:sym typeface="DM Sans"/>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
        <p:nvSpPr>
          <p:cNvPr id="359" name="Google Shape;359;g3a2a923eac0_0_341"/>
          <p:cNvSpPr txBox="1">
            <a:spLocks noGrp="1"/>
          </p:cNvSpPr>
          <p:nvPr>
            <p:ph type="subTitle" idx="2"/>
          </p:nvPr>
        </p:nvSpPr>
        <p:spPr>
          <a:xfrm>
            <a:off x="361975" y="732775"/>
            <a:ext cx="4163100" cy="138600"/>
          </a:xfrm>
          <a:prstGeom prst="rect">
            <a:avLst/>
          </a:prstGeom>
          <a:noFill/>
          <a:ln>
            <a:noFill/>
          </a:ln>
        </p:spPr>
        <p:txBody>
          <a:bodyPr spcFirstLastPara="1" wrap="square" lIns="0" tIns="0" rIns="0" bIns="0" anchor="b" anchorCtr="0">
            <a:spAutoFit/>
          </a:bodyPr>
          <a:lstStyle>
            <a:lvl1pPr lvl="0" algn="l">
              <a:lnSpc>
                <a:spcPct val="115000"/>
              </a:lnSpc>
              <a:spcBef>
                <a:spcPts val="0"/>
              </a:spcBef>
              <a:spcAft>
                <a:spcPts val="0"/>
              </a:spcAft>
              <a:buSzPts val="1000"/>
              <a:buFont typeface="DM Sans Light"/>
              <a:buNone/>
              <a:defRPr sz="1000">
                <a:latin typeface="DM Sans Light"/>
                <a:ea typeface="DM Sans Light"/>
                <a:cs typeface="DM Sans Light"/>
                <a:sym typeface="DM Sans Light"/>
              </a:defRPr>
            </a:lvl1pPr>
            <a:lvl2pPr lvl="1" algn="l">
              <a:lnSpc>
                <a:spcPct val="115000"/>
              </a:lnSpc>
              <a:spcBef>
                <a:spcPts val="0"/>
              </a:spcBef>
              <a:spcAft>
                <a:spcPts val="0"/>
              </a:spcAft>
              <a:buSzPts val="1400"/>
              <a:buNone/>
              <a:defRPr/>
            </a:lvl2pPr>
            <a:lvl3pPr lvl="2" algn="l">
              <a:lnSpc>
                <a:spcPct val="115000"/>
              </a:lnSpc>
              <a:spcBef>
                <a:spcPts val="0"/>
              </a:spcBef>
              <a:spcAft>
                <a:spcPts val="0"/>
              </a:spcAft>
              <a:buSzPts val="1400"/>
              <a:buNone/>
              <a:defRPr/>
            </a:lvl3pPr>
            <a:lvl4pPr lvl="3" algn="l">
              <a:lnSpc>
                <a:spcPct val="115000"/>
              </a:lnSpc>
              <a:spcBef>
                <a:spcPts val="0"/>
              </a:spcBef>
              <a:spcAft>
                <a:spcPts val="0"/>
              </a:spcAft>
              <a:buSzPts val="1400"/>
              <a:buNone/>
              <a:defRPr/>
            </a:lvl4pPr>
            <a:lvl5pPr lvl="4" algn="l">
              <a:lnSpc>
                <a:spcPct val="115000"/>
              </a:lnSpc>
              <a:spcBef>
                <a:spcPts val="0"/>
              </a:spcBef>
              <a:spcAft>
                <a:spcPts val="0"/>
              </a:spcAft>
              <a:buSzPts val="1400"/>
              <a:buNone/>
              <a:defRPr/>
            </a:lvl5pPr>
            <a:lvl6pPr lvl="5" algn="l">
              <a:lnSpc>
                <a:spcPct val="115000"/>
              </a:lnSpc>
              <a:spcBef>
                <a:spcPts val="0"/>
              </a:spcBef>
              <a:spcAft>
                <a:spcPts val="0"/>
              </a:spcAft>
              <a:buSzPts val="1400"/>
              <a:buNone/>
              <a:defRPr/>
            </a:lvl6pPr>
            <a:lvl7pPr lvl="6" algn="l">
              <a:lnSpc>
                <a:spcPct val="115000"/>
              </a:lnSpc>
              <a:spcBef>
                <a:spcPts val="0"/>
              </a:spcBef>
              <a:spcAft>
                <a:spcPts val="0"/>
              </a:spcAft>
              <a:buSzPts val="1400"/>
              <a:buNone/>
              <a:defRPr/>
            </a:lvl7pPr>
            <a:lvl8pPr lvl="7" algn="l">
              <a:lnSpc>
                <a:spcPct val="115000"/>
              </a:lnSpc>
              <a:spcBef>
                <a:spcPts val="0"/>
              </a:spcBef>
              <a:spcAft>
                <a:spcPts val="0"/>
              </a:spcAft>
              <a:buSzPts val="1400"/>
              <a:buNone/>
              <a:defRPr/>
            </a:lvl8pPr>
            <a:lvl9pPr lvl="8" algn="l">
              <a:lnSpc>
                <a:spcPct val="115000"/>
              </a:lnSpc>
              <a:spcBef>
                <a:spcPts val="0"/>
              </a:spcBef>
              <a:spcAft>
                <a:spcPts val="0"/>
              </a:spcAft>
              <a:buSzPts val="1400"/>
              <a:buNone/>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hank you slide">
  <p:cSld name="CUSTOM_8_1">
    <p:bg>
      <p:bgPr>
        <a:solidFill>
          <a:schemeClr val="accent2"/>
        </a:solidFill>
        <a:effectLst/>
      </p:bgPr>
    </p:bg>
    <p:spTree>
      <p:nvGrpSpPr>
        <p:cNvPr id="1" name="Shape 360"/>
        <p:cNvGrpSpPr/>
        <p:nvPr/>
      </p:nvGrpSpPr>
      <p:grpSpPr>
        <a:xfrm>
          <a:off x="0" y="0"/>
          <a:ext cx="0" cy="0"/>
          <a:chOff x="0" y="0"/>
          <a:chExt cx="0" cy="0"/>
        </a:xfrm>
      </p:grpSpPr>
      <p:sp>
        <p:nvSpPr>
          <p:cNvPr id="361" name="Google Shape;361;g3a2a923eac0_0_355"/>
          <p:cNvSpPr/>
          <p:nvPr/>
        </p:nvSpPr>
        <p:spPr>
          <a:xfrm>
            <a:off x="50" y="-300"/>
            <a:ext cx="67089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DM Sans"/>
              <a:ea typeface="DM Sans"/>
              <a:cs typeface="DM Sans"/>
              <a:sym typeface="DM Sans"/>
            </a:endParaRPr>
          </a:p>
        </p:txBody>
      </p:sp>
      <p:sp>
        <p:nvSpPr>
          <p:cNvPr id="362" name="Google Shape;362;g3a2a923eac0_0_355"/>
          <p:cNvSpPr txBox="1">
            <a:spLocks noGrp="1"/>
          </p:cNvSpPr>
          <p:nvPr>
            <p:ph type="title"/>
          </p:nvPr>
        </p:nvSpPr>
        <p:spPr>
          <a:xfrm>
            <a:off x="451472" y="2024100"/>
            <a:ext cx="4163100" cy="1372500"/>
          </a:xfrm>
          <a:prstGeom prst="rect">
            <a:avLst/>
          </a:prstGeom>
          <a:noFill/>
          <a:ln>
            <a:noFill/>
          </a:ln>
        </p:spPr>
        <p:txBody>
          <a:bodyPr spcFirstLastPara="1" wrap="square" lIns="0" tIns="0" rIns="0" bIns="0" anchor="b" anchorCtr="0">
            <a:noAutofit/>
          </a:bodyPr>
          <a:lstStyle>
            <a:lvl1pPr lvl="0" algn="l">
              <a:lnSpc>
                <a:spcPct val="90000"/>
              </a:lnSpc>
              <a:spcBef>
                <a:spcPts val="0"/>
              </a:spcBef>
              <a:spcAft>
                <a:spcPts val="0"/>
              </a:spcAft>
              <a:buSzPts val="3000"/>
              <a:buNone/>
              <a:defRPr sz="4200">
                <a:solidFill>
                  <a:schemeClr val="dk1"/>
                </a:solidFill>
              </a:defRPr>
            </a:lvl1pPr>
            <a:lvl2pPr lvl="1" algn="l">
              <a:lnSpc>
                <a:spcPct val="90000"/>
              </a:lnSpc>
              <a:spcBef>
                <a:spcPts val="0"/>
              </a:spcBef>
              <a:spcAft>
                <a:spcPts val="0"/>
              </a:spcAft>
              <a:buSzPts val="1400"/>
              <a:buNone/>
              <a:defRPr sz="4200">
                <a:solidFill>
                  <a:schemeClr val="dk1"/>
                </a:solidFill>
              </a:defRPr>
            </a:lvl2pPr>
            <a:lvl3pPr lvl="2" algn="l">
              <a:lnSpc>
                <a:spcPct val="90000"/>
              </a:lnSpc>
              <a:spcBef>
                <a:spcPts val="0"/>
              </a:spcBef>
              <a:spcAft>
                <a:spcPts val="0"/>
              </a:spcAft>
              <a:buSzPts val="1400"/>
              <a:buNone/>
              <a:defRPr sz="4200">
                <a:solidFill>
                  <a:schemeClr val="dk1"/>
                </a:solidFill>
              </a:defRPr>
            </a:lvl3pPr>
            <a:lvl4pPr lvl="3" algn="l">
              <a:lnSpc>
                <a:spcPct val="90000"/>
              </a:lnSpc>
              <a:spcBef>
                <a:spcPts val="0"/>
              </a:spcBef>
              <a:spcAft>
                <a:spcPts val="0"/>
              </a:spcAft>
              <a:buSzPts val="1400"/>
              <a:buNone/>
              <a:defRPr sz="4200">
                <a:solidFill>
                  <a:schemeClr val="dk1"/>
                </a:solidFill>
              </a:defRPr>
            </a:lvl4pPr>
            <a:lvl5pPr lvl="4" algn="l">
              <a:lnSpc>
                <a:spcPct val="90000"/>
              </a:lnSpc>
              <a:spcBef>
                <a:spcPts val="0"/>
              </a:spcBef>
              <a:spcAft>
                <a:spcPts val="0"/>
              </a:spcAft>
              <a:buSzPts val="1400"/>
              <a:buNone/>
              <a:defRPr sz="4200">
                <a:solidFill>
                  <a:schemeClr val="dk1"/>
                </a:solidFill>
              </a:defRPr>
            </a:lvl5pPr>
            <a:lvl6pPr lvl="5" algn="l">
              <a:lnSpc>
                <a:spcPct val="90000"/>
              </a:lnSpc>
              <a:spcBef>
                <a:spcPts val="0"/>
              </a:spcBef>
              <a:spcAft>
                <a:spcPts val="0"/>
              </a:spcAft>
              <a:buSzPts val="1400"/>
              <a:buNone/>
              <a:defRPr sz="4200">
                <a:solidFill>
                  <a:schemeClr val="dk1"/>
                </a:solidFill>
              </a:defRPr>
            </a:lvl6pPr>
            <a:lvl7pPr lvl="6" algn="l">
              <a:lnSpc>
                <a:spcPct val="90000"/>
              </a:lnSpc>
              <a:spcBef>
                <a:spcPts val="0"/>
              </a:spcBef>
              <a:spcAft>
                <a:spcPts val="0"/>
              </a:spcAft>
              <a:buSzPts val="1400"/>
              <a:buNone/>
              <a:defRPr sz="4200">
                <a:solidFill>
                  <a:schemeClr val="dk1"/>
                </a:solidFill>
              </a:defRPr>
            </a:lvl7pPr>
            <a:lvl8pPr lvl="7" algn="l">
              <a:lnSpc>
                <a:spcPct val="90000"/>
              </a:lnSpc>
              <a:spcBef>
                <a:spcPts val="0"/>
              </a:spcBef>
              <a:spcAft>
                <a:spcPts val="0"/>
              </a:spcAft>
              <a:buSzPts val="1400"/>
              <a:buNone/>
              <a:defRPr sz="4200">
                <a:solidFill>
                  <a:schemeClr val="dk1"/>
                </a:solidFill>
              </a:defRPr>
            </a:lvl8pPr>
            <a:lvl9pPr lvl="8" algn="l">
              <a:lnSpc>
                <a:spcPct val="90000"/>
              </a:lnSpc>
              <a:spcBef>
                <a:spcPts val="0"/>
              </a:spcBef>
              <a:spcAft>
                <a:spcPts val="0"/>
              </a:spcAft>
              <a:buSzPts val="1400"/>
              <a:buNone/>
              <a:defRPr sz="4200">
                <a:solidFill>
                  <a:schemeClr val="dk1"/>
                </a:solidFill>
              </a:defRPr>
            </a:lvl9pPr>
          </a:lstStyle>
          <a:p>
            <a:endParaRPr/>
          </a:p>
        </p:txBody>
      </p:sp>
      <p:sp>
        <p:nvSpPr>
          <p:cNvPr id="363" name="Google Shape;363;g3a2a923eac0_0_355"/>
          <p:cNvSpPr txBox="1">
            <a:spLocks noGrp="1"/>
          </p:cNvSpPr>
          <p:nvPr>
            <p:ph type="subTitle" idx="1"/>
          </p:nvPr>
        </p:nvSpPr>
        <p:spPr>
          <a:xfrm>
            <a:off x="451475" y="3776250"/>
            <a:ext cx="4163100" cy="426900"/>
          </a:xfrm>
          <a:prstGeom prst="rect">
            <a:avLst/>
          </a:prstGeom>
          <a:noFill/>
          <a:ln>
            <a:noFill/>
          </a:ln>
        </p:spPr>
        <p:txBody>
          <a:bodyPr spcFirstLastPara="1" wrap="square" lIns="0" tIns="0" rIns="0" bIns="0" anchor="t" anchorCtr="0">
            <a:noAutofit/>
          </a:bodyPr>
          <a:lstStyle>
            <a:lvl1pPr lvl="0" algn="l">
              <a:lnSpc>
                <a:spcPct val="115000"/>
              </a:lnSpc>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1pPr>
            <a:lvl2pPr lvl="1" algn="l">
              <a:lnSpc>
                <a:spcPct val="115000"/>
              </a:lnSpc>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2pPr>
            <a:lvl3pPr lvl="2" algn="l">
              <a:lnSpc>
                <a:spcPct val="115000"/>
              </a:lnSpc>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3pPr>
            <a:lvl4pPr lvl="3" algn="l">
              <a:lnSpc>
                <a:spcPct val="115000"/>
              </a:lnSpc>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4pPr>
            <a:lvl5pPr lvl="4" algn="l">
              <a:lnSpc>
                <a:spcPct val="115000"/>
              </a:lnSpc>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5pPr>
            <a:lvl6pPr lvl="5" algn="l">
              <a:lnSpc>
                <a:spcPct val="115000"/>
              </a:lnSpc>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6pPr>
            <a:lvl7pPr lvl="6" algn="l">
              <a:lnSpc>
                <a:spcPct val="115000"/>
              </a:lnSpc>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7pPr>
            <a:lvl8pPr lvl="7" algn="l">
              <a:lnSpc>
                <a:spcPct val="115000"/>
              </a:lnSpc>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8pPr>
            <a:lvl9pPr lvl="8" algn="l">
              <a:lnSpc>
                <a:spcPct val="115000"/>
              </a:lnSpc>
              <a:spcBef>
                <a:spcPts val="0"/>
              </a:spcBef>
              <a:spcAft>
                <a:spcPts val="0"/>
              </a:spcAft>
              <a:buClr>
                <a:schemeClr val="accent2"/>
              </a:buClr>
              <a:buSzPts val="1500"/>
              <a:buFont typeface="DM Sans"/>
              <a:buNone/>
              <a:defRPr sz="1500">
                <a:solidFill>
                  <a:schemeClr val="accent2"/>
                </a:solidFill>
                <a:latin typeface="DM Sans"/>
                <a:ea typeface="DM Sans"/>
                <a:cs typeface="DM Sans"/>
                <a:sym typeface="DM Sans"/>
              </a:defRPr>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364"/>
        <p:cNvGrpSpPr/>
        <p:nvPr/>
      </p:nvGrpSpPr>
      <p:grpSpPr>
        <a:xfrm>
          <a:off x="0" y="0"/>
          <a:ext cx="0" cy="0"/>
          <a:chOff x="0" y="0"/>
          <a:chExt cx="0" cy="0"/>
        </a:xfrm>
      </p:grpSpPr>
      <p:sp>
        <p:nvSpPr>
          <p:cNvPr id="365" name="Google Shape;365;g3a2a923eac0_0_359"/>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366" name="Google Shape;366;g3a2a923eac0_0_359"/>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2800"/>
              <a:buNone/>
              <a:defRPr sz="2800"/>
            </a:lvl1pPr>
            <a:lvl2pPr lvl="1" algn="ctr">
              <a:lnSpc>
                <a:spcPct val="115000"/>
              </a:lnSpc>
              <a:spcBef>
                <a:spcPts val="0"/>
              </a:spcBef>
              <a:spcAft>
                <a:spcPts val="0"/>
              </a:spcAft>
              <a:buSzPts val="2800"/>
              <a:buNone/>
              <a:defRPr sz="2800"/>
            </a:lvl2pPr>
            <a:lvl3pPr lvl="2" algn="ctr">
              <a:lnSpc>
                <a:spcPct val="115000"/>
              </a:lnSpc>
              <a:spcBef>
                <a:spcPts val="0"/>
              </a:spcBef>
              <a:spcAft>
                <a:spcPts val="0"/>
              </a:spcAft>
              <a:buSzPts val="2800"/>
              <a:buNone/>
              <a:defRPr sz="2800"/>
            </a:lvl3pPr>
            <a:lvl4pPr lvl="3" algn="ctr">
              <a:lnSpc>
                <a:spcPct val="115000"/>
              </a:lnSpc>
              <a:spcBef>
                <a:spcPts val="0"/>
              </a:spcBef>
              <a:spcAft>
                <a:spcPts val="0"/>
              </a:spcAft>
              <a:buSzPts val="2800"/>
              <a:buNone/>
              <a:defRPr sz="2800"/>
            </a:lvl4pPr>
            <a:lvl5pPr lvl="4" algn="ctr">
              <a:lnSpc>
                <a:spcPct val="115000"/>
              </a:lnSpc>
              <a:spcBef>
                <a:spcPts val="0"/>
              </a:spcBef>
              <a:spcAft>
                <a:spcPts val="0"/>
              </a:spcAft>
              <a:buSzPts val="2800"/>
              <a:buNone/>
              <a:defRPr sz="2800"/>
            </a:lvl5pPr>
            <a:lvl6pPr lvl="5" algn="ctr">
              <a:lnSpc>
                <a:spcPct val="115000"/>
              </a:lnSpc>
              <a:spcBef>
                <a:spcPts val="0"/>
              </a:spcBef>
              <a:spcAft>
                <a:spcPts val="0"/>
              </a:spcAft>
              <a:buSzPts val="2800"/>
              <a:buNone/>
              <a:defRPr sz="2800"/>
            </a:lvl6pPr>
            <a:lvl7pPr lvl="6" algn="ctr">
              <a:lnSpc>
                <a:spcPct val="115000"/>
              </a:lnSpc>
              <a:spcBef>
                <a:spcPts val="0"/>
              </a:spcBef>
              <a:spcAft>
                <a:spcPts val="0"/>
              </a:spcAft>
              <a:buSzPts val="2800"/>
              <a:buNone/>
              <a:defRPr sz="2800"/>
            </a:lvl7pPr>
            <a:lvl8pPr lvl="7" algn="ctr">
              <a:lnSpc>
                <a:spcPct val="115000"/>
              </a:lnSpc>
              <a:spcBef>
                <a:spcPts val="0"/>
              </a:spcBef>
              <a:spcAft>
                <a:spcPts val="0"/>
              </a:spcAft>
              <a:buSzPts val="2800"/>
              <a:buNone/>
              <a:defRPr sz="2800"/>
            </a:lvl8pPr>
            <a:lvl9pPr lvl="8" algn="ctr">
              <a:lnSpc>
                <a:spcPct val="115000"/>
              </a:lnSpc>
              <a:spcBef>
                <a:spcPts val="0"/>
              </a:spcBef>
              <a:spcAft>
                <a:spcPts val="0"/>
              </a:spcAft>
              <a:buSzPts val="2800"/>
              <a:buNone/>
              <a:defRPr sz="2800"/>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67"/>
        <p:cNvGrpSpPr/>
        <p:nvPr/>
      </p:nvGrpSpPr>
      <p:grpSpPr>
        <a:xfrm>
          <a:off x="0" y="0"/>
          <a:ext cx="0" cy="0"/>
          <a:chOff x="0" y="0"/>
          <a:chExt cx="0" cy="0"/>
        </a:xfrm>
      </p:grpSpPr>
      <p:sp>
        <p:nvSpPr>
          <p:cNvPr id="368" name="Google Shape;368;g3a2a923eac0_0_362"/>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369"/>
        <p:cNvGrpSpPr/>
        <p:nvPr/>
      </p:nvGrpSpPr>
      <p:grpSpPr>
        <a:xfrm>
          <a:off x="0" y="0"/>
          <a:ext cx="0" cy="0"/>
          <a:chOff x="0" y="0"/>
          <a:chExt cx="0" cy="0"/>
        </a:xfrm>
      </p:grpSpPr>
      <p:sp>
        <p:nvSpPr>
          <p:cNvPr id="370" name="Google Shape;370;g3a2a923eac0_0_36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1" name="Google Shape;371;g3a2a923eac0_0_36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372"/>
        <p:cNvGrpSpPr/>
        <p:nvPr/>
      </p:nvGrpSpPr>
      <p:grpSpPr>
        <a:xfrm>
          <a:off x="0" y="0"/>
          <a:ext cx="0" cy="0"/>
          <a:chOff x="0" y="0"/>
          <a:chExt cx="0" cy="0"/>
        </a:xfrm>
      </p:grpSpPr>
      <p:sp>
        <p:nvSpPr>
          <p:cNvPr id="373" name="Google Shape;373;g3a2a923eac0_0_36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4" name="Google Shape;374;g3a2a923eac0_0_367"/>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375" name="Google Shape;375;g3a2a923eac0_0_367"/>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sp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800"/>
              </a:spcBef>
              <a:spcAft>
                <a:spcPts val="0"/>
              </a:spcAft>
              <a:buSzPts val="1200"/>
              <a:buChar char="○"/>
              <a:defRPr/>
            </a:lvl2pPr>
            <a:lvl3pPr marL="1371600" lvl="2" indent="-304800" algn="l">
              <a:lnSpc>
                <a:spcPct val="115000"/>
              </a:lnSpc>
              <a:spcBef>
                <a:spcPts val="800"/>
              </a:spcBef>
              <a:spcAft>
                <a:spcPts val="0"/>
              </a:spcAft>
              <a:buSzPts val="1200"/>
              <a:buChar char="■"/>
              <a:defRPr/>
            </a:lvl3pPr>
            <a:lvl4pPr marL="1828800" lvl="3" indent="-304800" algn="l">
              <a:lnSpc>
                <a:spcPct val="115000"/>
              </a:lnSpc>
              <a:spcBef>
                <a:spcPts val="800"/>
              </a:spcBef>
              <a:spcAft>
                <a:spcPts val="0"/>
              </a:spcAft>
              <a:buSzPts val="1200"/>
              <a:buChar char="●"/>
              <a:defRPr/>
            </a:lvl4pPr>
            <a:lvl5pPr marL="2286000" lvl="4" indent="-304800" algn="l">
              <a:lnSpc>
                <a:spcPct val="115000"/>
              </a:lnSpc>
              <a:spcBef>
                <a:spcPts val="800"/>
              </a:spcBef>
              <a:spcAft>
                <a:spcPts val="0"/>
              </a:spcAft>
              <a:buSzPts val="1200"/>
              <a:buChar char="○"/>
              <a:defRPr/>
            </a:lvl5pPr>
            <a:lvl6pPr marL="2743200" lvl="5" indent="-304800" algn="l">
              <a:lnSpc>
                <a:spcPct val="115000"/>
              </a:lnSpc>
              <a:spcBef>
                <a:spcPts val="800"/>
              </a:spcBef>
              <a:spcAft>
                <a:spcPts val="0"/>
              </a:spcAft>
              <a:buSzPts val="1200"/>
              <a:buChar char="■"/>
              <a:defRPr/>
            </a:lvl6pPr>
            <a:lvl7pPr marL="3200400" lvl="6" indent="-304800" algn="l">
              <a:lnSpc>
                <a:spcPct val="115000"/>
              </a:lnSpc>
              <a:spcBef>
                <a:spcPts val="800"/>
              </a:spcBef>
              <a:spcAft>
                <a:spcPts val="0"/>
              </a:spcAft>
              <a:buSzPts val="1200"/>
              <a:buChar char="●"/>
              <a:defRPr/>
            </a:lvl7pPr>
            <a:lvl8pPr marL="3657600" lvl="7" indent="-304800" algn="l">
              <a:lnSpc>
                <a:spcPct val="115000"/>
              </a:lnSpc>
              <a:spcBef>
                <a:spcPts val="800"/>
              </a:spcBef>
              <a:spcAft>
                <a:spcPts val="0"/>
              </a:spcAft>
              <a:buSzPts val="1200"/>
              <a:buChar char="○"/>
              <a:defRPr/>
            </a:lvl8pPr>
            <a:lvl9pPr marL="4114800" lvl="8" indent="-304800" algn="l">
              <a:lnSpc>
                <a:spcPct val="115000"/>
              </a:lnSpc>
              <a:spcBef>
                <a:spcPts val="800"/>
              </a:spcBef>
              <a:spcAft>
                <a:spcPts val="800"/>
              </a:spcAft>
              <a:buSzPts val="1200"/>
              <a:buChar char="■"/>
              <a:defRPr/>
            </a:lvl9p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376"/>
        <p:cNvGrpSpPr/>
        <p:nvPr/>
      </p:nvGrpSpPr>
      <p:grpSpPr>
        <a:xfrm>
          <a:off x="0" y="0"/>
          <a:ext cx="0" cy="0"/>
          <a:chOff x="0" y="0"/>
          <a:chExt cx="0" cy="0"/>
        </a:xfrm>
      </p:grpSpPr>
      <p:sp>
        <p:nvSpPr>
          <p:cNvPr id="377" name="Google Shape;377;g3a2a923eac0_0_37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78"/>
        <p:cNvGrpSpPr/>
        <p:nvPr/>
      </p:nvGrpSpPr>
      <p:grpSpPr>
        <a:xfrm>
          <a:off x="0" y="0"/>
          <a:ext cx="0" cy="0"/>
          <a:chOff x="0" y="0"/>
          <a:chExt cx="0" cy="0"/>
        </a:xfrm>
      </p:grpSpPr>
      <p:sp>
        <p:nvSpPr>
          <p:cNvPr id="379" name="Google Shape;379;g3a2a923eac0_0_37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80" name="Google Shape;380;g3a2a923eac0_0_37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81"/>
        <p:cNvGrpSpPr/>
        <p:nvPr/>
      </p:nvGrpSpPr>
      <p:grpSpPr>
        <a:xfrm>
          <a:off x="0" y="0"/>
          <a:ext cx="0" cy="0"/>
          <a:chOff x="0" y="0"/>
          <a:chExt cx="0" cy="0"/>
        </a:xfrm>
      </p:grpSpPr>
      <p:sp>
        <p:nvSpPr>
          <p:cNvPr id="382" name="Google Shape;382;g3a2a923eac0_0_376"/>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83"/>
        <p:cNvGrpSpPr/>
        <p:nvPr/>
      </p:nvGrpSpPr>
      <p:grpSpPr>
        <a:xfrm>
          <a:off x="0" y="0"/>
          <a:ext cx="0" cy="0"/>
          <a:chOff x="0" y="0"/>
          <a:chExt cx="0" cy="0"/>
        </a:xfrm>
      </p:grpSpPr>
      <p:sp>
        <p:nvSpPr>
          <p:cNvPr id="384" name="Google Shape;384;g3a2a923eac0_0_378"/>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5" name="Google Shape;385;g3a2a923eac0_0_378"/>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2100"/>
              <a:buNone/>
              <a:defRPr sz="2100"/>
            </a:lvl1pPr>
            <a:lvl2pPr lvl="1" algn="ctr">
              <a:lnSpc>
                <a:spcPct val="115000"/>
              </a:lnSpc>
              <a:spcBef>
                <a:spcPts val="0"/>
              </a:spcBef>
              <a:spcAft>
                <a:spcPts val="0"/>
              </a:spcAft>
              <a:buSzPts val="2100"/>
              <a:buNone/>
              <a:defRPr sz="2100"/>
            </a:lvl2pPr>
            <a:lvl3pPr lvl="2" algn="ctr">
              <a:lnSpc>
                <a:spcPct val="115000"/>
              </a:lnSpc>
              <a:spcBef>
                <a:spcPts val="0"/>
              </a:spcBef>
              <a:spcAft>
                <a:spcPts val="0"/>
              </a:spcAft>
              <a:buSzPts val="2100"/>
              <a:buNone/>
              <a:defRPr sz="2100"/>
            </a:lvl3pPr>
            <a:lvl4pPr lvl="3" algn="ctr">
              <a:lnSpc>
                <a:spcPct val="115000"/>
              </a:lnSpc>
              <a:spcBef>
                <a:spcPts val="0"/>
              </a:spcBef>
              <a:spcAft>
                <a:spcPts val="0"/>
              </a:spcAft>
              <a:buSzPts val="2100"/>
              <a:buNone/>
              <a:defRPr sz="2100"/>
            </a:lvl4pPr>
            <a:lvl5pPr lvl="4" algn="ctr">
              <a:lnSpc>
                <a:spcPct val="115000"/>
              </a:lnSpc>
              <a:spcBef>
                <a:spcPts val="0"/>
              </a:spcBef>
              <a:spcAft>
                <a:spcPts val="0"/>
              </a:spcAft>
              <a:buSzPts val="2100"/>
              <a:buNone/>
              <a:defRPr sz="2100"/>
            </a:lvl5pPr>
            <a:lvl6pPr lvl="5" algn="ctr">
              <a:lnSpc>
                <a:spcPct val="115000"/>
              </a:lnSpc>
              <a:spcBef>
                <a:spcPts val="0"/>
              </a:spcBef>
              <a:spcAft>
                <a:spcPts val="0"/>
              </a:spcAft>
              <a:buSzPts val="2100"/>
              <a:buNone/>
              <a:defRPr sz="2100"/>
            </a:lvl6pPr>
            <a:lvl7pPr lvl="6" algn="ctr">
              <a:lnSpc>
                <a:spcPct val="115000"/>
              </a:lnSpc>
              <a:spcBef>
                <a:spcPts val="0"/>
              </a:spcBef>
              <a:spcAft>
                <a:spcPts val="0"/>
              </a:spcAft>
              <a:buSzPts val="2100"/>
              <a:buNone/>
              <a:defRPr sz="2100"/>
            </a:lvl7pPr>
            <a:lvl8pPr lvl="7" algn="ctr">
              <a:lnSpc>
                <a:spcPct val="115000"/>
              </a:lnSpc>
              <a:spcBef>
                <a:spcPts val="0"/>
              </a:spcBef>
              <a:spcAft>
                <a:spcPts val="0"/>
              </a:spcAft>
              <a:buSzPts val="2100"/>
              <a:buNone/>
              <a:defRPr sz="2100"/>
            </a:lvl8pPr>
            <a:lvl9pPr lvl="8" algn="ctr">
              <a:lnSpc>
                <a:spcPct val="115000"/>
              </a:lnSpc>
              <a:spcBef>
                <a:spcPts val="0"/>
              </a:spcBef>
              <a:spcAft>
                <a:spcPts val="0"/>
              </a:spcAft>
              <a:buSzPts val="2100"/>
              <a:buNone/>
              <a:defRPr sz="2100"/>
            </a:lvl9pPr>
          </a:lstStyle>
          <a:p>
            <a:endParaRPr/>
          </a:p>
        </p:txBody>
      </p:sp>
      <p:sp>
        <p:nvSpPr>
          <p:cNvPr id="386" name="Google Shape;386;g3a2a923eac0_0_378"/>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87"/>
        <p:cNvGrpSpPr/>
        <p:nvPr/>
      </p:nvGrpSpPr>
      <p:grpSpPr>
        <a:xfrm>
          <a:off x="0" y="0"/>
          <a:ext cx="0" cy="0"/>
          <a:chOff x="0" y="0"/>
          <a:chExt cx="0" cy="0"/>
        </a:xfrm>
      </p:grpSpPr>
      <p:sp>
        <p:nvSpPr>
          <p:cNvPr id="388" name="Google Shape;388;g3a2a923eac0_0_382"/>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lgn="l">
              <a:lnSpc>
                <a:spcPct val="115000"/>
              </a:lnSpc>
              <a:spcBef>
                <a:spcPts val="0"/>
              </a:spcBef>
              <a:spcAft>
                <a:spcPts val="0"/>
              </a:spcAft>
              <a:buSzPts val="1200"/>
              <a:buNone/>
              <a:defRPr/>
            </a:lvl1pPr>
            <a:lvl2pPr marL="914400" lvl="1" indent="-304800" algn="l">
              <a:lnSpc>
                <a:spcPct val="115000"/>
              </a:lnSpc>
              <a:spcBef>
                <a:spcPts val="800"/>
              </a:spcBef>
              <a:spcAft>
                <a:spcPts val="0"/>
              </a:spcAft>
              <a:buSzPts val="1200"/>
              <a:buChar char="○"/>
              <a:defRPr/>
            </a:lvl2pPr>
            <a:lvl3pPr marL="1371600" lvl="2" indent="-304800" algn="l">
              <a:lnSpc>
                <a:spcPct val="115000"/>
              </a:lnSpc>
              <a:spcBef>
                <a:spcPts val="800"/>
              </a:spcBef>
              <a:spcAft>
                <a:spcPts val="0"/>
              </a:spcAft>
              <a:buSzPts val="1200"/>
              <a:buChar char="■"/>
              <a:defRPr/>
            </a:lvl3pPr>
            <a:lvl4pPr marL="1828800" lvl="3" indent="-304800" algn="l">
              <a:lnSpc>
                <a:spcPct val="115000"/>
              </a:lnSpc>
              <a:spcBef>
                <a:spcPts val="800"/>
              </a:spcBef>
              <a:spcAft>
                <a:spcPts val="0"/>
              </a:spcAft>
              <a:buSzPts val="1200"/>
              <a:buChar char="●"/>
              <a:defRPr/>
            </a:lvl4pPr>
            <a:lvl5pPr marL="2286000" lvl="4" indent="-304800" algn="l">
              <a:lnSpc>
                <a:spcPct val="115000"/>
              </a:lnSpc>
              <a:spcBef>
                <a:spcPts val="800"/>
              </a:spcBef>
              <a:spcAft>
                <a:spcPts val="0"/>
              </a:spcAft>
              <a:buSzPts val="1200"/>
              <a:buChar char="○"/>
              <a:defRPr/>
            </a:lvl5pPr>
            <a:lvl6pPr marL="2743200" lvl="5" indent="-304800" algn="l">
              <a:lnSpc>
                <a:spcPct val="115000"/>
              </a:lnSpc>
              <a:spcBef>
                <a:spcPts val="800"/>
              </a:spcBef>
              <a:spcAft>
                <a:spcPts val="0"/>
              </a:spcAft>
              <a:buSzPts val="1200"/>
              <a:buChar char="■"/>
              <a:defRPr/>
            </a:lvl6pPr>
            <a:lvl7pPr marL="3200400" lvl="6" indent="-304800" algn="l">
              <a:lnSpc>
                <a:spcPct val="115000"/>
              </a:lnSpc>
              <a:spcBef>
                <a:spcPts val="800"/>
              </a:spcBef>
              <a:spcAft>
                <a:spcPts val="0"/>
              </a:spcAft>
              <a:buSzPts val="1200"/>
              <a:buChar char="●"/>
              <a:defRPr/>
            </a:lvl7pPr>
            <a:lvl8pPr marL="3657600" lvl="7" indent="-304800" algn="l">
              <a:lnSpc>
                <a:spcPct val="115000"/>
              </a:lnSpc>
              <a:spcBef>
                <a:spcPts val="800"/>
              </a:spcBef>
              <a:spcAft>
                <a:spcPts val="0"/>
              </a:spcAft>
              <a:buSzPts val="1200"/>
              <a:buChar char="○"/>
              <a:defRPr/>
            </a:lvl8pPr>
            <a:lvl9pPr marL="4114800" lvl="8" indent="-304800" algn="l">
              <a:lnSpc>
                <a:spcPct val="115000"/>
              </a:lnSpc>
              <a:spcBef>
                <a:spcPts val="800"/>
              </a:spcBef>
              <a:spcAft>
                <a:spcPts val="800"/>
              </a:spcAft>
              <a:buSzPts val="1200"/>
              <a:buChar char="■"/>
              <a:defRPr/>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89"/>
        <p:cNvGrpSpPr/>
        <p:nvPr/>
      </p:nvGrpSpPr>
      <p:grpSpPr>
        <a:xfrm>
          <a:off x="0" y="0"/>
          <a:ext cx="0" cy="0"/>
          <a:chOff x="0" y="0"/>
          <a:chExt cx="0" cy="0"/>
        </a:xfrm>
      </p:grpSpPr>
      <p:sp>
        <p:nvSpPr>
          <p:cNvPr id="390" name="Google Shape;390;g3a2a923eac0_0_384"/>
          <p:cNvSpPr txBox="1">
            <a:spLocks noGrp="1"/>
          </p:cNvSpPr>
          <p:nvPr>
            <p:ph type="title"/>
          </p:nvPr>
        </p:nvSpPr>
        <p:spPr>
          <a:xfrm>
            <a:off x="311700" y="1106125"/>
            <a:ext cx="8520600" cy="1963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endParaRPr/>
          </a:p>
        </p:txBody>
      </p:sp>
      <p:sp>
        <p:nvSpPr>
          <p:cNvPr id="391" name="Google Shape;391;g3a2a923eac0_0_384"/>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Autofit/>
          </a:bodyPr>
          <a:lstStyle>
            <a:lvl1pPr marL="457200" lvl="0" indent="-304800" algn="ctr">
              <a:lnSpc>
                <a:spcPct val="115000"/>
              </a:lnSpc>
              <a:spcBef>
                <a:spcPts val="0"/>
              </a:spcBef>
              <a:spcAft>
                <a:spcPts val="0"/>
              </a:spcAft>
              <a:buSzPts val="1200"/>
              <a:buChar char="●"/>
              <a:defRPr/>
            </a:lvl1pPr>
            <a:lvl2pPr marL="914400" lvl="1" indent="-304800" algn="ctr">
              <a:lnSpc>
                <a:spcPct val="115000"/>
              </a:lnSpc>
              <a:spcBef>
                <a:spcPts val="0"/>
              </a:spcBef>
              <a:spcAft>
                <a:spcPts val="0"/>
              </a:spcAft>
              <a:buSzPts val="1200"/>
              <a:buChar char="○"/>
              <a:defRPr/>
            </a:lvl2pPr>
            <a:lvl3pPr marL="1371600" lvl="2" indent="-304800" algn="ctr">
              <a:lnSpc>
                <a:spcPct val="115000"/>
              </a:lnSpc>
              <a:spcBef>
                <a:spcPts val="0"/>
              </a:spcBef>
              <a:spcAft>
                <a:spcPts val="0"/>
              </a:spcAft>
              <a:buSzPts val="1200"/>
              <a:buChar char="■"/>
              <a:defRPr/>
            </a:lvl3pPr>
            <a:lvl4pPr marL="1828800" lvl="3" indent="-304800" algn="ctr">
              <a:lnSpc>
                <a:spcPct val="115000"/>
              </a:lnSpc>
              <a:spcBef>
                <a:spcPts val="0"/>
              </a:spcBef>
              <a:spcAft>
                <a:spcPts val="0"/>
              </a:spcAft>
              <a:buSzPts val="1200"/>
              <a:buChar char="●"/>
              <a:defRPr/>
            </a:lvl4pPr>
            <a:lvl5pPr marL="2286000" lvl="4" indent="-304800" algn="ctr">
              <a:lnSpc>
                <a:spcPct val="115000"/>
              </a:lnSpc>
              <a:spcBef>
                <a:spcPts val="0"/>
              </a:spcBef>
              <a:spcAft>
                <a:spcPts val="0"/>
              </a:spcAft>
              <a:buSzPts val="1200"/>
              <a:buChar char="○"/>
              <a:defRPr/>
            </a:lvl5pPr>
            <a:lvl6pPr marL="2743200" lvl="5" indent="-304800" algn="ctr">
              <a:lnSpc>
                <a:spcPct val="115000"/>
              </a:lnSpc>
              <a:spcBef>
                <a:spcPts val="0"/>
              </a:spcBef>
              <a:spcAft>
                <a:spcPts val="0"/>
              </a:spcAft>
              <a:buSzPts val="1200"/>
              <a:buChar char="■"/>
              <a:defRPr/>
            </a:lvl6pPr>
            <a:lvl7pPr marL="3200400" lvl="6" indent="-304800" algn="ctr">
              <a:lnSpc>
                <a:spcPct val="115000"/>
              </a:lnSpc>
              <a:spcBef>
                <a:spcPts val="0"/>
              </a:spcBef>
              <a:spcAft>
                <a:spcPts val="0"/>
              </a:spcAft>
              <a:buSzPts val="1200"/>
              <a:buChar char="●"/>
              <a:defRPr/>
            </a:lvl7pPr>
            <a:lvl8pPr marL="3657600" lvl="7" indent="-304800" algn="ctr">
              <a:lnSpc>
                <a:spcPct val="115000"/>
              </a:lnSpc>
              <a:spcBef>
                <a:spcPts val="0"/>
              </a:spcBef>
              <a:spcAft>
                <a:spcPts val="0"/>
              </a:spcAft>
              <a:buSzPts val="1200"/>
              <a:buChar char="○"/>
              <a:defRPr/>
            </a:lvl8pPr>
            <a:lvl9pPr marL="4114800" lvl="8" indent="-304800" algn="ctr">
              <a:lnSpc>
                <a:spcPct val="115000"/>
              </a:lnSpc>
              <a:spcBef>
                <a:spcPts val="0"/>
              </a:spcBef>
              <a:spcAft>
                <a:spcPts val="0"/>
              </a:spcAft>
              <a:buSzPts val="1200"/>
              <a:buChar char="■"/>
              <a:defRPr/>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392"/>
        <p:cNvGrpSpPr/>
        <p:nvPr/>
      </p:nvGrpSpPr>
      <p:grpSpPr>
        <a:xfrm>
          <a:off x="0" y="0"/>
          <a:ext cx="0" cy="0"/>
          <a:chOff x="0" y="0"/>
          <a:chExt cx="0" cy="0"/>
        </a:xfrm>
      </p:grpSpPr>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393"/>
        <p:cNvGrpSpPr/>
        <p:nvPr/>
      </p:nvGrpSpPr>
      <p:grpSpPr>
        <a:xfrm>
          <a:off x="0" y="0"/>
          <a:ext cx="0" cy="0"/>
          <a:chOff x="0" y="0"/>
          <a:chExt cx="0" cy="0"/>
        </a:xfrm>
      </p:grpSpPr>
      <p:sp>
        <p:nvSpPr>
          <p:cNvPr id="394" name="Google Shape;394;g3a2a923eac0_0_388"/>
          <p:cNvSpPr txBox="1">
            <a:spLocks noGrp="1"/>
          </p:cNvSpPr>
          <p:nvPr>
            <p:ph type="title"/>
          </p:nvPr>
        </p:nvSpPr>
        <p:spPr>
          <a:xfrm>
            <a:off x="677325" y="1832775"/>
            <a:ext cx="3217200" cy="14841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5" name="Google Shape;395;g3a2a923eac0_0_388"/>
          <p:cNvSpPr txBox="1">
            <a:spLocks noGrp="1"/>
          </p:cNvSpPr>
          <p:nvPr>
            <p:ph type="subTitle" idx="1"/>
          </p:nvPr>
        </p:nvSpPr>
        <p:spPr>
          <a:xfrm>
            <a:off x="4406650" y="393750"/>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96" name="Google Shape;396;g3a2a923eac0_0_388"/>
          <p:cNvSpPr txBox="1">
            <a:spLocks noGrp="1"/>
          </p:cNvSpPr>
          <p:nvPr>
            <p:ph type="subTitle" idx="2"/>
          </p:nvPr>
        </p:nvSpPr>
        <p:spPr>
          <a:xfrm>
            <a:off x="4406650" y="1151705"/>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97" name="Google Shape;397;g3a2a923eac0_0_388"/>
          <p:cNvSpPr txBox="1">
            <a:spLocks noGrp="1"/>
          </p:cNvSpPr>
          <p:nvPr>
            <p:ph type="subTitle" idx="3"/>
          </p:nvPr>
        </p:nvSpPr>
        <p:spPr>
          <a:xfrm>
            <a:off x="4406650" y="3425570"/>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98" name="Google Shape;398;g3a2a923eac0_0_388"/>
          <p:cNvSpPr txBox="1">
            <a:spLocks noGrp="1"/>
          </p:cNvSpPr>
          <p:nvPr>
            <p:ph type="subTitle" idx="4"/>
          </p:nvPr>
        </p:nvSpPr>
        <p:spPr>
          <a:xfrm>
            <a:off x="4406650" y="1909660"/>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399" name="Google Shape;399;g3a2a923eac0_0_388"/>
          <p:cNvSpPr txBox="1">
            <a:spLocks noGrp="1"/>
          </p:cNvSpPr>
          <p:nvPr>
            <p:ph type="subTitle" idx="5"/>
          </p:nvPr>
        </p:nvSpPr>
        <p:spPr>
          <a:xfrm>
            <a:off x="4406650" y="4183525"/>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400" name="Google Shape;400;g3a2a923eac0_0_388"/>
          <p:cNvSpPr txBox="1">
            <a:spLocks noGrp="1"/>
          </p:cNvSpPr>
          <p:nvPr>
            <p:ph type="subTitle" idx="6"/>
          </p:nvPr>
        </p:nvSpPr>
        <p:spPr>
          <a:xfrm>
            <a:off x="4406650" y="2667615"/>
            <a:ext cx="44097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401"/>
        <p:cNvGrpSpPr/>
        <p:nvPr/>
      </p:nvGrpSpPr>
      <p:grpSpPr>
        <a:xfrm>
          <a:off x="0" y="0"/>
          <a:ext cx="0" cy="0"/>
          <a:chOff x="0" y="0"/>
          <a:chExt cx="0" cy="0"/>
        </a:xfrm>
      </p:grpSpPr>
      <p:sp>
        <p:nvSpPr>
          <p:cNvPr id="402" name="Google Shape;402;g3a2a923eac0_0_39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3" name="Google Shape;403;g3a2a923eac0_0_396"/>
          <p:cNvSpPr txBox="1">
            <a:spLocks noGrp="1"/>
          </p:cNvSpPr>
          <p:nvPr>
            <p:ph type="body" idx="1"/>
          </p:nvPr>
        </p:nvSpPr>
        <p:spPr>
          <a:xfrm>
            <a:off x="311700" y="1152475"/>
            <a:ext cx="4473900" cy="3416400"/>
          </a:xfrm>
          <a:prstGeom prst="rect">
            <a:avLst/>
          </a:prstGeom>
          <a:noFill/>
          <a:ln>
            <a:noFill/>
          </a:ln>
        </p:spPr>
        <p:txBody>
          <a:bodyPr spcFirstLastPara="1" wrap="square" lIns="91425" tIns="91425" rIns="91425" bIns="91425" anchor="t" anchorCtr="0">
            <a:sp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800"/>
              </a:spcBef>
              <a:spcAft>
                <a:spcPts val="0"/>
              </a:spcAft>
              <a:buSzPts val="1200"/>
              <a:buChar char="○"/>
              <a:defRPr/>
            </a:lvl2pPr>
            <a:lvl3pPr marL="1371600" lvl="2" indent="-304800" algn="l">
              <a:lnSpc>
                <a:spcPct val="115000"/>
              </a:lnSpc>
              <a:spcBef>
                <a:spcPts val="800"/>
              </a:spcBef>
              <a:spcAft>
                <a:spcPts val="0"/>
              </a:spcAft>
              <a:buSzPts val="1200"/>
              <a:buChar char="■"/>
              <a:defRPr/>
            </a:lvl3pPr>
            <a:lvl4pPr marL="1828800" lvl="3" indent="-304800" algn="l">
              <a:lnSpc>
                <a:spcPct val="115000"/>
              </a:lnSpc>
              <a:spcBef>
                <a:spcPts val="800"/>
              </a:spcBef>
              <a:spcAft>
                <a:spcPts val="0"/>
              </a:spcAft>
              <a:buSzPts val="1200"/>
              <a:buChar char="●"/>
              <a:defRPr/>
            </a:lvl4pPr>
            <a:lvl5pPr marL="2286000" lvl="4" indent="-304800" algn="l">
              <a:lnSpc>
                <a:spcPct val="115000"/>
              </a:lnSpc>
              <a:spcBef>
                <a:spcPts val="800"/>
              </a:spcBef>
              <a:spcAft>
                <a:spcPts val="0"/>
              </a:spcAft>
              <a:buSzPts val="1200"/>
              <a:buChar char="○"/>
              <a:defRPr/>
            </a:lvl5pPr>
            <a:lvl6pPr marL="2743200" lvl="5" indent="-304800" algn="l">
              <a:lnSpc>
                <a:spcPct val="115000"/>
              </a:lnSpc>
              <a:spcBef>
                <a:spcPts val="800"/>
              </a:spcBef>
              <a:spcAft>
                <a:spcPts val="0"/>
              </a:spcAft>
              <a:buSzPts val="1200"/>
              <a:buChar char="■"/>
              <a:defRPr/>
            </a:lvl6pPr>
            <a:lvl7pPr marL="3200400" lvl="6" indent="-304800" algn="l">
              <a:lnSpc>
                <a:spcPct val="115000"/>
              </a:lnSpc>
              <a:spcBef>
                <a:spcPts val="800"/>
              </a:spcBef>
              <a:spcAft>
                <a:spcPts val="0"/>
              </a:spcAft>
              <a:buSzPts val="1200"/>
              <a:buChar char="●"/>
              <a:defRPr/>
            </a:lvl7pPr>
            <a:lvl8pPr marL="3657600" lvl="7" indent="-304800" algn="l">
              <a:lnSpc>
                <a:spcPct val="115000"/>
              </a:lnSpc>
              <a:spcBef>
                <a:spcPts val="800"/>
              </a:spcBef>
              <a:spcAft>
                <a:spcPts val="0"/>
              </a:spcAft>
              <a:buSzPts val="1200"/>
              <a:buChar char="○"/>
              <a:defRPr/>
            </a:lvl8pPr>
            <a:lvl9pPr marL="4114800" lvl="8" indent="-304800" algn="l">
              <a:lnSpc>
                <a:spcPct val="115000"/>
              </a:lnSpc>
              <a:spcBef>
                <a:spcPts val="800"/>
              </a:spcBef>
              <a:spcAft>
                <a:spcPts val="800"/>
              </a:spcAft>
              <a:buSzPts val="1200"/>
              <a:buChar char="■"/>
              <a:defRPr/>
            </a:lvl9pPr>
          </a:lstStyle>
          <a:p>
            <a:endParaRPr/>
          </a:p>
        </p:txBody>
      </p:sp>
      <p:sp>
        <p:nvSpPr>
          <p:cNvPr id="404" name="Google Shape;404;g3a2a923eac0_0_396"/>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405"/>
        <p:cNvGrpSpPr/>
        <p:nvPr/>
      </p:nvGrpSpPr>
      <p:grpSpPr>
        <a:xfrm>
          <a:off x="0" y="0"/>
          <a:ext cx="0" cy="0"/>
          <a:chOff x="0" y="0"/>
          <a:chExt cx="0" cy="0"/>
        </a:xfrm>
      </p:grpSpPr>
      <p:sp>
        <p:nvSpPr>
          <p:cNvPr id="406" name="Google Shape;406;g3a2a923eac0_0_400"/>
          <p:cNvSpPr txBox="1">
            <a:spLocks noGrp="1"/>
          </p:cNvSpPr>
          <p:nvPr>
            <p:ph type="title"/>
          </p:nvPr>
        </p:nvSpPr>
        <p:spPr>
          <a:xfrm>
            <a:off x="483175" y="450025"/>
            <a:ext cx="8184600" cy="7581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07" name="Google Shape;407;g3a2a923eac0_0_400"/>
          <p:cNvSpPr txBox="1">
            <a:spLocks noGrp="1"/>
          </p:cNvSpPr>
          <p:nvPr>
            <p:ph type="body" idx="1"/>
          </p:nvPr>
        </p:nvSpPr>
        <p:spPr>
          <a:xfrm>
            <a:off x="483150" y="2237788"/>
            <a:ext cx="3619800" cy="2373600"/>
          </a:xfrm>
          <a:prstGeom prst="rect">
            <a:avLst/>
          </a:prstGeom>
          <a:noFill/>
          <a:ln>
            <a:noFill/>
          </a:ln>
        </p:spPr>
        <p:txBody>
          <a:bodyPr spcFirstLastPara="1" wrap="square" lIns="91425" tIns="91425" rIns="91425" bIns="91425" anchor="t" anchorCtr="0">
            <a:sp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800"/>
              </a:spcBef>
              <a:spcAft>
                <a:spcPts val="0"/>
              </a:spcAft>
              <a:buSzPts val="1200"/>
              <a:buChar char="○"/>
              <a:defRPr/>
            </a:lvl2pPr>
            <a:lvl3pPr marL="1371600" lvl="2" indent="-304800" algn="l">
              <a:lnSpc>
                <a:spcPct val="115000"/>
              </a:lnSpc>
              <a:spcBef>
                <a:spcPts val="800"/>
              </a:spcBef>
              <a:spcAft>
                <a:spcPts val="0"/>
              </a:spcAft>
              <a:buSzPts val="1200"/>
              <a:buChar char="■"/>
              <a:defRPr/>
            </a:lvl3pPr>
            <a:lvl4pPr marL="1828800" lvl="3" indent="-304800" algn="l">
              <a:lnSpc>
                <a:spcPct val="115000"/>
              </a:lnSpc>
              <a:spcBef>
                <a:spcPts val="800"/>
              </a:spcBef>
              <a:spcAft>
                <a:spcPts val="0"/>
              </a:spcAft>
              <a:buSzPts val="1200"/>
              <a:buChar char="●"/>
              <a:defRPr/>
            </a:lvl4pPr>
            <a:lvl5pPr marL="2286000" lvl="4" indent="-304800" algn="l">
              <a:lnSpc>
                <a:spcPct val="115000"/>
              </a:lnSpc>
              <a:spcBef>
                <a:spcPts val="800"/>
              </a:spcBef>
              <a:spcAft>
                <a:spcPts val="0"/>
              </a:spcAft>
              <a:buSzPts val="1200"/>
              <a:buChar char="○"/>
              <a:defRPr/>
            </a:lvl5pPr>
            <a:lvl6pPr marL="2743200" lvl="5" indent="-304800" algn="l">
              <a:lnSpc>
                <a:spcPct val="115000"/>
              </a:lnSpc>
              <a:spcBef>
                <a:spcPts val="800"/>
              </a:spcBef>
              <a:spcAft>
                <a:spcPts val="0"/>
              </a:spcAft>
              <a:buSzPts val="1200"/>
              <a:buChar char="■"/>
              <a:defRPr/>
            </a:lvl6pPr>
            <a:lvl7pPr marL="3200400" lvl="6" indent="-304800" algn="l">
              <a:lnSpc>
                <a:spcPct val="115000"/>
              </a:lnSpc>
              <a:spcBef>
                <a:spcPts val="800"/>
              </a:spcBef>
              <a:spcAft>
                <a:spcPts val="0"/>
              </a:spcAft>
              <a:buSzPts val="1200"/>
              <a:buChar char="●"/>
              <a:defRPr/>
            </a:lvl7pPr>
            <a:lvl8pPr marL="3657600" lvl="7" indent="-304800" algn="l">
              <a:lnSpc>
                <a:spcPct val="115000"/>
              </a:lnSpc>
              <a:spcBef>
                <a:spcPts val="800"/>
              </a:spcBef>
              <a:spcAft>
                <a:spcPts val="0"/>
              </a:spcAft>
              <a:buSzPts val="1200"/>
              <a:buChar char="○"/>
              <a:defRPr/>
            </a:lvl8pPr>
            <a:lvl9pPr marL="4114800" lvl="8" indent="-304800" algn="l">
              <a:lnSpc>
                <a:spcPct val="115000"/>
              </a:lnSpc>
              <a:spcBef>
                <a:spcPts val="800"/>
              </a:spcBef>
              <a:spcAft>
                <a:spcPts val="800"/>
              </a:spcAft>
              <a:buSzPts val="1200"/>
              <a:buChar char="■"/>
              <a:defRPr/>
            </a:lvl9pPr>
          </a:lstStyle>
          <a:p>
            <a:endParaRPr/>
          </a:p>
        </p:txBody>
      </p:sp>
      <p:sp>
        <p:nvSpPr>
          <p:cNvPr id="408" name="Google Shape;408;g3a2a923eac0_0_400"/>
          <p:cNvSpPr txBox="1">
            <a:spLocks noGrp="1"/>
          </p:cNvSpPr>
          <p:nvPr>
            <p:ph type="body" idx="2"/>
          </p:nvPr>
        </p:nvSpPr>
        <p:spPr>
          <a:xfrm>
            <a:off x="5048000" y="2237788"/>
            <a:ext cx="3619800" cy="23736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409" name="Google Shape;409;g3a2a923eac0_0_400"/>
          <p:cNvSpPr txBox="1">
            <a:spLocks noGrp="1"/>
          </p:cNvSpPr>
          <p:nvPr>
            <p:ph type="subTitle" idx="3"/>
          </p:nvPr>
        </p:nvSpPr>
        <p:spPr>
          <a:xfrm>
            <a:off x="483150" y="1336161"/>
            <a:ext cx="36198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410" name="Google Shape;410;g3a2a923eac0_0_400"/>
          <p:cNvSpPr txBox="1">
            <a:spLocks noGrp="1"/>
          </p:cNvSpPr>
          <p:nvPr>
            <p:ph type="subTitle" idx="4"/>
          </p:nvPr>
        </p:nvSpPr>
        <p:spPr>
          <a:xfrm>
            <a:off x="5048000" y="1336161"/>
            <a:ext cx="3619800" cy="54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411"/>
        <p:cNvGrpSpPr/>
        <p:nvPr/>
      </p:nvGrpSpPr>
      <p:grpSpPr>
        <a:xfrm>
          <a:off x="0" y="0"/>
          <a:ext cx="0" cy="0"/>
          <a:chOff x="0" y="0"/>
          <a:chExt cx="0" cy="0"/>
        </a:xfrm>
      </p:grpSpPr>
      <p:sp>
        <p:nvSpPr>
          <p:cNvPr id="412" name="Google Shape;412;g3a2a923eac0_0_406"/>
          <p:cNvSpPr txBox="1">
            <a:spLocks noGrp="1"/>
          </p:cNvSpPr>
          <p:nvPr>
            <p:ph type="body" idx="1"/>
          </p:nvPr>
        </p:nvSpPr>
        <p:spPr>
          <a:xfrm>
            <a:off x="483175" y="2417500"/>
            <a:ext cx="2455500" cy="2373600"/>
          </a:xfrm>
          <a:prstGeom prst="rect">
            <a:avLst/>
          </a:prstGeom>
          <a:noFill/>
          <a:ln>
            <a:noFill/>
          </a:ln>
        </p:spPr>
        <p:txBody>
          <a:bodyPr spcFirstLastPara="1" wrap="square" lIns="91425" tIns="91425" rIns="91425" bIns="91425" anchor="t" anchorCtr="0">
            <a:sp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800"/>
              </a:spcBef>
              <a:spcAft>
                <a:spcPts val="0"/>
              </a:spcAft>
              <a:buSzPts val="1200"/>
              <a:buChar char="○"/>
              <a:defRPr/>
            </a:lvl2pPr>
            <a:lvl3pPr marL="1371600" lvl="2" indent="-304800" algn="l">
              <a:lnSpc>
                <a:spcPct val="115000"/>
              </a:lnSpc>
              <a:spcBef>
                <a:spcPts val="800"/>
              </a:spcBef>
              <a:spcAft>
                <a:spcPts val="0"/>
              </a:spcAft>
              <a:buSzPts val="1200"/>
              <a:buChar char="■"/>
              <a:defRPr/>
            </a:lvl3pPr>
            <a:lvl4pPr marL="1828800" lvl="3" indent="-304800" algn="l">
              <a:lnSpc>
                <a:spcPct val="115000"/>
              </a:lnSpc>
              <a:spcBef>
                <a:spcPts val="800"/>
              </a:spcBef>
              <a:spcAft>
                <a:spcPts val="0"/>
              </a:spcAft>
              <a:buSzPts val="1200"/>
              <a:buChar char="●"/>
              <a:defRPr/>
            </a:lvl4pPr>
            <a:lvl5pPr marL="2286000" lvl="4" indent="-304800" algn="l">
              <a:lnSpc>
                <a:spcPct val="115000"/>
              </a:lnSpc>
              <a:spcBef>
                <a:spcPts val="800"/>
              </a:spcBef>
              <a:spcAft>
                <a:spcPts val="0"/>
              </a:spcAft>
              <a:buSzPts val="1200"/>
              <a:buChar char="○"/>
              <a:defRPr/>
            </a:lvl5pPr>
            <a:lvl6pPr marL="2743200" lvl="5" indent="-304800" algn="l">
              <a:lnSpc>
                <a:spcPct val="115000"/>
              </a:lnSpc>
              <a:spcBef>
                <a:spcPts val="800"/>
              </a:spcBef>
              <a:spcAft>
                <a:spcPts val="0"/>
              </a:spcAft>
              <a:buSzPts val="1200"/>
              <a:buChar char="■"/>
              <a:defRPr/>
            </a:lvl6pPr>
            <a:lvl7pPr marL="3200400" lvl="6" indent="-304800" algn="l">
              <a:lnSpc>
                <a:spcPct val="115000"/>
              </a:lnSpc>
              <a:spcBef>
                <a:spcPts val="800"/>
              </a:spcBef>
              <a:spcAft>
                <a:spcPts val="0"/>
              </a:spcAft>
              <a:buSzPts val="1200"/>
              <a:buChar char="●"/>
              <a:defRPr/>
            </a:lvl7pPr>
            <a:lvl8pPr marL="3657600" lvl="7" indent="-304800" algn="l">
              <a:lnSpc>
                <a:spcPct val="115000"/>
              </a:lnSpc>
              <a:spcBef>
                <a:spcPts val="800"/>
              </a:spcBef>
              <a:spcAft>
                <a:spcPts val="0"/>
              </a:spcAft>
              <a:buSzPts val="1200"/>
              <a:buChar char="○"/>
              <a:defRPr/>
            </a:lvl8pPr>
            <a:lvl9pPr marL="4114800" lvl="8" indent="-304800" algn="l">
              <a:lnSpc>
                <a:spcPct val="115000"/>
              </a:lnSpc>
              <a:spcBef>
                <a:spcPts val="800"/>
              </a:spcBef>
              <a:spcAft>
                <a:spcPts val="800"/>
              </a:spcAft>
              <a:buSzPts val="1200"/>
              <a:buChar char="■"/>
              <a:defRPr/>
            </a:lvl9pPr>
          </a:lstStyle>
          <a:p>
            <a:endParaRPr/>
          </a:p>
        </p:txBody>
      </p:sp>
      <p:sp>
        <p:nvSpPr>
          <p:cNvPr id="413" name="Google Shape;413;g3a2a923eac0_0_406"/>
          <p:cNvSpPr txBox="1">
            <a:spLocks noGrp="1"/>
          </p:cNvSpPr>
          <p:nvPr>
            <p:ph type="body" idx="2"/>
          </p:nvPr>
        </p:nvSpPr>
        <p:spPr>
          <a:xfrm>
            <a:off x="3347725" y="2417500"/>
            <a:ext cx="2455500" cy="23736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414" name="Google Shape;414;g3a2a923eac0_0_406"/>
          <p:cNvSpPr txBox="1">
            <a:spLocks noGrp="1"/>
          </p:cNvSpPr>
          <p:nvPr>
            <p:ph type="title"/>
          </p:nvPr>
        </p:nvSpPr>
        <p:spPr>
          <a:xfrm>
            <a:off x="483175" y="450025"/>
            <a:ext cx="8184600" cy="7581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15" name="Google Shape;415;g3a2a923eac0_0_406"/>
          <p:cNvSpPr txBox="1">
            <a:spLocks noGrp="1"/>
          </p:cNvSpPr>
          <p:nvPr>
            <p:ph type="subTitle" idx="3"/>
          </p:nvPr>
        </p:nvSpPr>
        <p:spPr>
          <a:xfrm>
            <a:off x="483175" y="1336150"/>
            <a:ext cx="2455500" cy="77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416" name="Google Shape;416;g3a2a923eac0_0_406"/>
          <p:cNvSpPr txBox="1">
            <a:spLocks noGrp="1"/>
          </p:cNvSpPr>
          <p:nvPr>
            <p:ph type="subTitle" idx="4"/>
          </p:nvPr>
        </p:nvSpPr>
        <p:spPr>
          <a:xfrm>
            <a:off x="3347725" y="1336150"/>
            <a:ext cx="2455500" cy="77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417" name="Google Shape;417;g3a2a923eac0_0_406"/>
          <p:cNvSpPr txBox="1">
            <a:spLocks noGrp="1"/>
          </p:cNvSpPr>
          <p:nvPr>
            <p:ph type="subTitle" idx="5"/>
          </p:nvPr>
        </p:nvSpPr>
        <p:spPr>
          <a:xfrm>
            <a:off x="6212275" y="1336150"/>
            <a:ext cx="2455500" cy="7785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418" name="Google Shape;418;g3a2a923eac0_0_406"/>
          <p:cNvSpPr txBox="1">
            <a:spLocks noGrp="1"/>
          </p:cNvSpPr>
          <p:nvPr>
            <p:ph type="body" idx="6"/>
          </p:nvPr>
        </p:nvSpPr>
        <p:spPr>
          <a:xfrm>
            <a:off x="6212275" y="2417500"/>
            <a:ext cx="2455500" cy="23736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419"/>
        <p:cNvGrpSpPr/>
        <p:nvPr/>
      </p:nvGrpSpPr>
      <p:grpSpPr>
        <a:xfrm>
          <a:off x="0" y="0"/>
          <a:ext cx="0" cy="0"/>
          <a:chOff x="0" y="0"/>
          <a:chExt cx="0" cy="0"/>
        </a:xfrm>
      </p:grpSpPr>
      <p:sp>
        <p:nvSpPr>
          <p:cNvPr id="420" name="Google Shape;420;g3a2a923eac0_0_414"/>
          <p:cNvSpPr txBox="1">
            <a:spLocks noGrp="1"/>
          </p:cNvSpPr>
          <p:nvPr>
            <p:ph type="body" idx="1"/>
          </p:nvPr>
        </p:nvSpPr>
        <p:spPr>
          <a:xfrm>
            <a:off x="366725" y="1759093"/>
            <a:ext cx="3838500" cy="1138500"/>
          </a:xfrm>
          <a:prstGeom prst="rect">
            <a:avLst/>
          </a:prstGeom>
          <a:noFill/>
          <a:ln>
            <a:noFill/>
          </a:ln>
        </p:spPr>
        <p:txBody>
          <a:bodyPr spcFirstLastPara="1" wrap="square" lIns="91425" tIns="91425" rIns="91425" bIns="91425" anchor="t" anchorCtr="0">
            <a:sp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800"/>
              </a:spcBef>
              <a:spcAft>
                <a:spcPts val="0"/>
              </a:spcAft>
              <a:buSzPts val="1200"/>
              <a:buChar char="○"/>
              <a:defRPr/>
            </a:lvl2pPr>
            <a:lvl3pPr marL="1371600" lvl="2" indent="-304800" algn="l">
              <a:lnSpc>
                <a:spcPct val="115000"/>
              </a:lnSpc>
              <a:spcBef>
                <a:spcPts val="800"/>
              </a:spcBef>
              <a:spcAft>
                <a:spcPts val="0"/>
              </a:spcAft>
              <a:buSzPts val="1200"/>
              <a:buChar char="■"/>
              <a:defRPr/>
            </a:lvl3pPr>
            <a:lvl4pPr marL="1828800" lvl="3" indent="-304800" algn="l">
              <a:lnSpc>
                <a:spcPct val="115000"/>
              </a:lnSpc>
              <a:spcBef>
                <a:spcPts val="800"/>
              </a:spcBef>
              <a:spcAft>
                <a:spcPts val="0"/>
              </a:spcAft>
              <a:buSzPts val="1200"/>
              <a:buChar char="●"/>
              <a:defRPr/>
            </a:lvl4pPr>
            <a:lvl5pPr marL="2286000" lvl="4" indent="-304800" algn="l">
              <a:lnSpc>
                <a:spcPct val="115000"/>
              </a:lnSpc>
              <a:spcBef>
                <a:spcPts val="800"/>
              </a:spcBef>
              <a:spcAft>
                <a:spcPts val="0"/>
              </a:spcAft>
              <a:buSzPts val="1200"/>
              <a:buChar char="○"/>
              <a:defRPr/>
            </a:lvl5pPr>
            <a:lvl6pPr marL="2743200" lvl="5" indent="-304800" algn="l">
              <a:lnSpc>
                <a:spcPct val="115000"/>
              </a:lnSpc>
              <a:spcBef>
                <a:spcPts val="800"/>
              </a:spcBef>
              <a:spcAft>
                <a:spcPts val="0"/>
              </a:spcAft>
              <a:buSzPts val="1200"/>
              <a:buChar char="■"/>
              <a:defRPr/>
            </a:lvl6pPr>
            <a:lvl7pPr marL="3200400" lvl="6" indent="-304800" algn="l">
              <a:lnSpc>
                <a:spcPct val="115000"/>
              </a:lnSpc>
              <a:spcBef>
                <a:spcPts val="800"/>
              </a:spcBef>
              <a:spcAft>
                <a:spcPts val="0"/>
              </a:spcAft>
              <a:buSzPts val="1200"/>
              <a:buChar char="●"/>
              <a:defRPr/>
            </a:lvl7pPr>
            <a:lvl8pPr marL="3657600" lvl="7" indent="-304800" algn="l">
              <a:lnSpc>
                <a:spcPct val="115000"/>
              </a:lnSpc>
              <a:spcBef>
                <a:spcPts val="800"/>
              </a:spcBef>
              <a:spcAft>
                <a:spcPts val="0"/>
              </a:spcAft>
              <a:buSzPts val="1200"/>
              <a:buChar char="○"/>
              <a:defRPr/>
            </a:lvl8pPr>
            <a:lvl9pPr marL="4114800" lvl="8" indent="-304800" algn="l">
              <a:lnSpc>
                <a:spcPct val="115000"/>
              </a:lnSpc>
              <a:spcBef>
                <a:spcPts val="800"/>
              </a:spcBef>
              <a:spcAft>
                <a:spcPts val="800"/>
              </a:spcAft>
              <a:buSzPts val="1200"/>
              <a:buChar char="■"/>
              <a:defRPr/>
            </a:lvl9pPr>
          </a:lstStyle>
          <a:p>
            <a:endParaRPr/>
          </a:p>
        </p:txBody>
      </p:sp>
      <p:sp>
        <p:nvSpPr>
          <p:cNvPr id="421" name="Google Shape;421;g3a2a923eac0_0_414"/>
          <p:cNvSpPr txBox="1">
            <a:spLocks noGrp="1"/>
          </p:cNvSpPr>
          <p:nvPr>
            <p:ph type="body" idx="2"/>
          </p:nvPr>
        </p:nvSpPr>
        <p:spPr>
          <a:xfrm>
            <a:off x="4938725" y="1759093"/>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422" name="Google Shape;422;g3a2a923eac0_0_414"/>
          <p:cNvSpPr txBox="1">
            <a:spLocks noGrp="1"/>
          </p:cNvSpPr>
          <p:nvPr>
            <p:ph type="body" idx="3"/>
          </p:nvPr>
        </p:nvSpPr>
        <p:spPr>
          <a:xfrm>
            <a:off x="366750" y="3648575"/>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423" name="Google Shape;423;g3a2a923eac0_0_414"/>
          <p:cNvSpPr txBox="1">
            <a:spLocks noGrp="1"/>
          </p:cNvSpPr>
          <p:nvPr>
            <p:ph type="body" idx="4"/>
          </p:nvPr>
        </p:nvSpPr>
        <p:spPr>
          <a:xfrm>
            <a:off x="4938750" y="3648575"/>
            <a:ext cx="3838500" cy="11385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424" name="Google Shape;424;g3a2a923eac0_0_414"/>
          <p:cNvSpPr txBox="1">
            <a:spLocks noGrp="1"/>
          </p:cNvSpPr>
          <p:nvPr>
            <p:ph type="title"/>
          </p:nvPr>
        </p:nvSpPr>
        <p:spPr>
          <a:xfrm>
            <a:off x="366750" y="450025"/>
            <a:ext cx="8184600" cy="7581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25" name="Google Shape;425;g3a2a923eac0_0_414"/>
          <p:cNvSpPr txBox="1">
            <a:spLocks noGrp="1"/>
          </p:cNvSpPr>
          <p:nvPr>
            <p:ph type="subTitle" idx="5"/>
          </p:nvPr>
        </p:nvSpPr>
        <p:spPr>
          <a:xfrm>
            <a:off x="366763" y="1277907"/>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426" name="Google Shape;426;g3a2a923eac0_0_414"/>
          <p:cNvSpPr txBox="1">
            <a:spLocks noGrp="1"/>
          </p:cNvSpPr>
          <p:nvPr>
            <p:ph type="subTitle" idx="6"/>
          </p:nvPr>
        </p:nvSpPr>
        <p:spPr>
          <a:xfrm>
            <a:off x="4938738" y="1277907"/>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427" name="Google Shape;427;g3a2a923eac0_0_414"/>
          <p:cNvSpPr txBox="1">
            <a:spLocks noGrp="1"/>
          </p:cNvSpPr>
          <p:nvPr>
            <p:ph type="subTitle" idx="7"/>
          </p:nvPr>
        </p:nvSpPr>
        <p:spPr>
          <a:xfrm>
            <a:off x="4938761" y="3167363"/>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
        <p:nvSpPr>
          <p:cNvPr id="428" name="Google Shape;428;g3a2a923eac0_0_414"/>
          <p:cNvSpPr txBox="1">
            <a:spLocks noGrp="1"/>
          </p:cNvSpPr>
          <p:nvPr>
            <p:ph type="subTitle" idx="8"/>
          </p:nvPr>
        </p:nvSpPr>
        <p:spPr>
          <a:xfrm>
            <a:off x="366750" y="3167363"/>
            <a:ext cx="3838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2000"/>
              <a:buNone/>
              <a:defRPr sz="2000"/>
            </a:lvl1pPr>
            <a:lvl2pPr lvl="1" algn="l">
              <a:lnSpc>
                <a:spcPct val="115000"/>
              </a:lnSpc>
              <a:spcBef>
                <a:spcPts val="0"/>
              </a:spcBef>
              <a:spcAft>
                <a:spcPts val="0"/>
              </a:spcAft>
              <a:buSzPts val="2000"/>
              <a:buNone/>
              <a:defRPr sz="2000"/>
            </a:lvl2pPr>
            <a:lvl3pPr lvl="2" algn="l">
              <a:lnSpc>
                <a:spcPct val="115000"/>
              </a:lnSpc>
              <a:spcBef>
                <a:spcPts val="0"/>
              </a:spcBef>
              <a:spcAft>
                <a:spcPts val="0"/>
              </a:spcAft>
              <a:buSzPts val="2000"/>
              <a:buNone/>
              <a:defRPr sz="2000"/>
            </a:lvl3pPr>
            <a:lvl4pPr lvl="3" algn="l">
              <a:lnSpc>
                <a:spcPct val="115000"/>
              </a:lnSpc>
              <a:spcBef>
                <a:spcPts val="0"/>
              </a:spcBef>
              <a:spcAft>
                <a:spcPts val="0"/>
              </a:spcAft>
              <a:buSzPts val="2000"/>
              <a:buNone/>
              <a:defRPr sz="2000"/>
            </a:lvl4pPr>
            <a:lvl5pPr lvl="4" algn="l">
              <a:lnSpc>
                <a:spcPct val="115000"/>
              </a:lnSpc>
              <a:spcBef>
                <a:spcPts val="0"/>
              </a:spcBef>
              <a:spcAft>
                <a:spcPts val="0"/>
              </a:spcAft>
              <a:buSzPts val="2000"/>
              <a:buNone/>
              <a:defRPr sz="2000"/>
            </a:lvl5pPr>
            <a:lvl6pPr lvl="5" algn="l">
              <a:lnSpc>
                <a:spcPct val="115000"/>
              </a:lnSpc>
              <a:spcBef>
                <a:spcPts val="0"/>
              </a:spcBef>
              <a:spcAft>
                <a:spcPts val="0"/>
              </a:spcAft>
              <a:buSzPts val="2000"/>
              <a:buNone/>
              <a:defRPr sz="2000"/>
            </a:lvl6pPr>
            <a:lvl7pPr lvl="6" algn="l">
              <a:lnSpc>
                <a:spcPct val="115000"/>
              </a:lnSpc>
              <a:spcBef>
                <a:spcPts val="0"/>
              </a:spcBef>
              <a:spcAft>
                <a:spcPts val="0"/>
              </a:spcAft>
              <a:buSzPts val="2000"/>
              <a:buNone/>
              <a:defRPr sz="2000"/>
            </a:lvl7pPr>
            <a:lvl8pPr lvl="7" algn="l">
              <a:lnSpc>
                <a:spcPct val="115000"/>
              </a:lnSpc>
              <a:spcBef>
                <a:spcPts val="0"/>
              </a:spcBef>
              <a:spcAft>
                <a:spcPts val="0"/>
              </a:spcAft>
              <a:buSzPts val="2000"/>
              <a:buNone/>
              <a:defRPr sz="2000"/>
            </a:lvl8pPr>
            <a:lvl9pPr lvl="8" algn="l">
              <a:lnSpc>
                <a:spcPct val="115000"/>
              </a:lnSpc>
              <a:spcBef>
                <a:spcPts val="0"/>
              </a:spcBef>
              <a:spcAft>
                <a:spcPts val="0"/>
              </a:spcAft>
              <a:buSzPts val="2000"/>
              <a:buNone/>
              <a:defRPr sz="2000"/>
            </a:lvl9p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429"/>
        <p:cNvGrpSpPr/>
        <p:nvPr/>
      </p:nvGrpSpPr>
      <p:grpSpPr>
        <a:xfrm>
          <a:off x="0" y="0"/>
          <a:ext cx="0" cy="0"/>
          <a:chOff x="0" y="0"/>
          <a:chExt cx="0" cy="0"/>
        </a:xfrm>
      </p:grpSpPr>
      <p:sp>
        <p:nvSpPr>
          <p:cNvPr id="430" name="Google Shape;430;g3a2a923eac0_0_42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1" name="Google Shape;431;g3a2a923eac0_0_424"/>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432"/>
        <p:cNvGrpSpPr/>
        <p:nvPr/>
      </p:nvGrpSpPr>
      <p:grpSpPr>
        <a:xfrm>
          <a:off x="0" y="0"/>
          <a:ext cx="0" cy="0"/>
          <a:chOff x="0" y="0"/>
          <a:chExt cx="0" cy="0"/>
        </a:xfrm>
      </p:grpSpPr>
      <p:sp>
        <p:nvSpPr>
          <p:cNvPr id="433" name="Google Shape;433;g3a2a923eac0_0_427"/>
          <p:cNvSpPr txBox="1">
            <a:spLocks noGrp="1"/>
          </p:cNvSpPr>
          <p:nvPr>
            <p:ph type="body" idx="1"/>
          </p:nvPr>
        </p:nvSpPr>
        <p:spPr>
          <a:xfrm>
            <a:off x="311700" y="4080225"/>
            <a:ext cx="4027500" cy="926100"/>
          </a:xfrm>
          <a:prstGeom prst="rect">
            <a:avLst/>
          </a:prstGeom>
          <a:noFill/>
          <a:ln>
            <a:noFill/>
          </a:ln>
        </p:spPr>
        <p:txBody>
          <a:bodyPr spcFirstLastPara="1" wrap="square" lIns="91425" tIns="91425" rIns="91425" bIns="91425" anchor="t" anchorCtr="0">
            <a:sp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800"/>
              </a:spcBef>
              <a:spcAft>
                <a:spcPts val="0"/>
              </a:spcAft>
              <a:buSzPts val="1200"/>
              <a:buChar char="○"/>
              <a:defRPr/>
            </a:lvl2pPr>
            <a:lvl3pPr marL="1371600" lvl="2" indent="-304800" algn="l">
              <a:lnSpc>
                <a:spcPct val="115000"/>
              </a:lnSpc>
              <a:spcBef>
                <a:spcPts val="800"/>
              </a:spcBef>
              <a:spcAft>
                <a:spcPts val="0"/>
              </a:spcAft>
              <a:buSzPts val="1200"/>
              <a:buChar char="■"/>
              <a:defRPr/>
            </a:lvl3pPr>
            <a:lvl4pPr marL="1828800" lvl="3" indent="-304800" algn="l">
              <a:lnSpc>
                <a:spcPct val="115000"/>
              </a:lnSpc>
              <a:spcBef>
                <a:spcPts val="800"/>
              </a:spcBef>
              <a:spcAft>
                <a:spcPts val="0"/>
              </a:spcAft>
              <a:buSzPts val="1200"/>
              <a:buChar char="●"/>
              <a:defRPr/>
            </a:lvl4pPr>
            <a:lvl5pPr marL="2286000" lvl="4" indent="-304800" algn="l">
              <a:lnSpc>
                <a:spcPct val="115000"/>
              </a:lnSpc>
              <a:spcBef>
                <a:spcPts val="800"/>
              </a:spcBef>
              <a:spcAft>
                <a:spcPts val="0"/>
              </a:spcAft>
              <a:buSzPts val="1200"/>
              <a:buChar char="○"/>
              <a:defRPr/>
            </a:lvl5pPr>
            <a:lvl6pPr marL="2743200" lvl="5" indent="-304800" algn="l">
              <a:lnSpc>
                <a:spcPct val="115000"/>
              </a:lnSpc>
              <a:spcBef>
                <a:spcPts val="800"/>
              </a:spcBef>
              <a:spcAft>
                <a:spcPts val="0"/>
              </a:spcAft>
              <a:buSzPts val="1200"/>
              <a:buChar char="■"/>
              <a:defRPr/>
            </a:lvl6pPr>
            <a:lvl7pPr marL="3200400" lvl="6" indent="-304800" algn="l">
              <a:lnSpc>
                <a:spcPct val="115000"/>
              </a:lnSpc>
              <a:spcBef>
                <a:spcPts val="800"/>
              </a:spcBef>
              <a:spcAft>
                <a:spcPts val="0"/>
              </a:spcAft>
              <a:buSzPts val="1200"/>
              <a:buChar char="●"/>
              <a:defRPr/>
            </a:lvl7pPr>
            <a:lvl8pPr marL="3657600" lvl="7" indent="-304800" algn="l">
              <a:lnSpc>
                <a:spcPct val="115000"/>
              </a:lnSpc>
              <a:spcBef>
                <a:spcPts val="800"/>
              </a:spcBef>
              <a:spcAft>
                <a:spcPts val="0"/>
              </a:spcAft>
              <a:buSzPts val="1200"/>
              <a:buChar char="○"/>
              <a:defRPr/>
            </a:lvl8pPr>
            <a:lvl9pPr marL="4114800" lvl="8" indent="-304800" algn="l">
              <a:lnSpc>
                <a:spcPct val="115000"/>
              </a:lnSpc>
              <a:spcBef>
                <a:spcPts val="800"/>
              </a:spcBef>
              <a:spcAft>
                <a:spcPts val="800"/>
              </a:spcAft>
              <a:buSzPts val="1200"/>
              <a:buChar char="■"/>
              <a:defRPr/>
            </a:lvl9pPr>
          </a:lstStyle>
          <a:p>
            <a:endParaRPr/>
          </a:p>
        </p:txBody>
      </p:sp>
      <p:sp>
        <p:nvSpPr>
          <p:cNvPr id="434" name="Google Shape;434;g3a2a923eac0_0_427"/>
          <p:cNvSpPr>
            <a:spLocks noGrp="1"/>
          </p:cNvSpPr>
          <p:nvPr>
            <p:ph type="pic" idx="2"/>
          </p:nvPr>
        </p:nvSpPr>
        <p:spPr>
          <a:xfrm>
            <a:off x="4804825" y="1133300"/>
            <a:ext cx="4027500" cy="2392800"/>
          </a:xfrm>
          <a:prstGeom prst="rect">
            <a:avLst/>
          </a:prstGeom>
          <a:noFill/>
          <a:ln>
            <a:noFill/>
          </a:ln>
        </p:spPr>
      </p:sp>
      <p:sp>
        <p:nvSpPr>
          <p:cNvPr id="435" name="Google Shape;435;g3a2a923eac0_0_427"/>
          <p:cNvSpPr>
            <a:spLocks noGrp="1"/>
          </p:cNvSpPr>
          <p:nvPr>
            <p:ph type="pic" idx="3"/>
          </p:nvPr>
        </p:nvSpPr>
        <p:spPr>
          <a:xfrm>
            <a:off x="311725" y="1133300"/>
            <a:ext cx="4027500" cy="2392800"/>
          </a:xfrm>
          <a:prstGeom prst="rect">
            <a:avLst/>
          </a:prstGeom>
          <a:noFill/>
          <a:ln>
            <a:noFill/>
          </a:ln>
        </p:spPr>
      </p:sp>
      <p:sp>
        <p:nvSpPr>
          <p:cNvPr id="436" name="Google Shape;436;g3a2a923eac0_0_427"/>
          <p:cNvSpPr txBox="1">
            <a:spLocks noGrp="1"/>
          </p:cNvSpPr>
          <p:nvPr>
            <p:ph type="body" idx="4"/>
          </p:nvPr>
        </p:nvSpPr>
        <p:spPr>
          <a:xfrm>
            <a:off x="4804825" y="4080225"/>
            <a:ext cx="4027500" cy="9261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437" name="Google Shape;437;g3a2a923eac0_0_42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8" name="Google Shape;438;g3a2a923eac0_0_427"/>
          <p:cNvSpPr txBox="1">
            <a:spLocks noGrp="1"/>
          </p:cNvSpPr>
          <p:nvPr>
            <p:ph type="subTitle" idx="5"/>
          </p:nvPr>
        </p:nvSpPr>
        <p:spPr>
          <a:xfrm>
            <a:off x="311725" y="3582900"/>
            <a:ext cx="4027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
        <p:nvSpPr>
          <p:cNvPr id="439" name="Google Shape;439;g3a2a923eac0_0_427"/>
          <p:cNvSpPr txBox="1">
            <a:spLocks noGrp="1"/>
          </p:cNvSpPr>
          <p:nvPr>
            <p:ph type="subTitle" idx="6"/>
          </p:nvPr>
        </p:nvSpPr>
        <p:spPr>
          <a:xfrm>
            <a:off x="4804825" y="3582900"/>
            <a:ext cx="40275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440"/>
        <p:cNvGrpSpPr/>
        <p:nvPr/>
      </p:nvGrpSpPr>
      <p:grpSpPr>
        <a:xfrm>
          <a:off x="0" y="0"/>
          <a:ext cx="0" cy="0"/>
          <a:chOff x="0" y="0"/>
          <a:chExt cx="0" cy="0"/>
        </a:xfrm>
      </p:grpSpPr>
      <p:sp>
        <p:nvSpPr>
          <p:cNvPr id="441" name="Google Shape;441;g3a2a923eac0_0_435"/>
          <p:cNvSpPr txBox="1">
            <a:spLocks noGrp="1"/>
          </p:cNvSpPr>
          <p:nvPr>
            <p:ph type="body" idx="1"/>
          </p:nvPr>
        </p:nvSpPr>
        <p:spPr>
          <a:xfrm>
            <a:off x="311700" y="3911700"/>
            <a:ext cx="2627100" cy="1018500"/>
          </a:xfrm>
          <a:prstGeom prst="rect">
            <a:avLst/>
          </a:prstGeom>
          <a:noFill/>
          <a:ln>
            <a:noFill/>
          </a:ln>
        </p:spPr>
        <p:txBody>
          <a:bodyPr spcFirstLastPara="1" wrap="square" lIns="91425" tIns="91425" rIns="91425" bIns="91425" anchor="t" anchorCtr="0">
            <a:sp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800"/>
              </a:spcBef>
              <a:spcAft>
                <a:spcPts val="0"/>
              </a:spcAft>
              <a:buSzPts val="1200"/>
              <a:buChar char="○"/>
              <a:defRPr/>
            </a:lvl2pPr>
            <a:lvl3pPr marL="1371600" lvl="2" indent="-304800" algn="l">
              <a:lnSpc>
                <a:spcPct val="115000"/>
              </a:lnSpc>
              <a:spcBef>
                <a:spcPts val="800"/>
              </a:spcBef>
              <a:spcAft>
                <a:spcPts val="0"/>
              </a:spcAft>
              <a:buSzPts val="1200"/>
              <a:buChar char="■"/>
              <a:defRPr/>
            </a:lvl3pPr>
            <a:lvl4pPr marL="1828800" lvl="3" indent="-304800" algn="l">
              <a:lnSpc>
                <a:spcPct val="115000"/>
              </a:lnSpc>
              <a:spcBef>
                <a:spcPts val="800"/>
              </a:spcBef>
              <a:spcAft>
                <a:spcPts val="0"/>
              </a:spcAft>
              <a:buSzPts val="1200"/>
              <a:buChar char="●"/>
              <a:defRPr/>
            </a:lvl4pPr>
            <a:lvl5pPr marL="2286000" lvl="4" indent="-304800" algn="l">
              <a:lnSpc>
                <a:spcPct val="115000"/>
              </a:lnSpc>
              <a:spcBef>
                <a:spcPts val="800"/>
              </a:spcBef>
              <a:spcAft>
                <a:spcPts val="0"/>
              </a:spcAft>
              <a:buSzPts val="1200"/>
              <a:buChar char="○"/>
              <a:defRPr/>
            </a:lvl5pPr>
            <a:lvl6pPr marL="2743200" lvl="5" indent="-304800" algn="l">
              <a:lnSpc>
                <a:spcPct val="115000"/>
              </a:lnSpc>
              <a:spcBef>
                <a:spcPts val="800"/>
              </a:spcBef>
              <a:spcAft>
                <a:spcPts val="0"/>
              </a:spcAft>
              <a:buSzPts val="1200"/>
              <a:buChar char="■"/>
              <a:defRPr/>
            </a:lvl6pPr>
            <a:lvl7pPr marL="3200400" lvl="6" indent="-304800" algn="l">
              <a:lnSpc>
                <a:spcPct val="115000"/>
              </a:lnSpc>
              <a:spcBef>
                <a:spcPts val="800"/>
              </a:spcBef>
              <a:spcAft>
                <a:spcPts val="0"/>
              </a:spcAft>
              <a:buSzPts val="1200"/>
              <a:buChar char="●"/>
              <a:defRPr/>
            </a:lvl7pPr>
            <a:lvl8pPr marL="3657600" lvl="7" indent="-304800" algn="l">
              <a:lnSpc>
                <a:spcPct val="115000"/>
              </a:lnSpc>
              <a:spcBef>
                <a:spcPts val="800"/>
              </a:spcBef>
              <a:spcAft>
                <a:spcPts val="0"/>
              </a:spcAft>
              <a:buSzPts val="1200"/>
              <a:buChar char="○"/>
              <a:defRPr/>
            </a:lvl8pPr>
            <a:lvl9pPr marL="4114800" lvl="8" indent="-304800" algn="l">
              <a:lnSpc>
                <a:spcPct val="115000"/>
              </a:lnSpc>
              <a:spcBef>
                <a:spcPts val="800"/>
              </a:spcBef>
              <a:spcAft>
                <a:spcPts val="800"/>
              </a:spcAft>
              <a:buSzPts val="1200"/>
              <a:buChar char="■"/>
              <a:defRPr/>
            </a:lvl9pPr>
          </a:lstStyle>
          <a:p>
            <a:endParaRPr/>
          </a:p>
        </p:txBody>
      </p:sp>
      <p:sp>
        <p:nvSpPr>
          <p:cNvPr id="442" name="Google Shape;442;g3a2a923eac0_0_435"/>
          <p:cNvSpPr>
            <a:spLocks noGrp="1"/>
          </p:cNvSpPr>
          <p:nvPr>
            <p:ph type="pic" idx="2"/>
          </p:nvPr>
        </p:nvSpPr>
        <p:spPr>
          <a:xfrm>
            <a:off x="6205225" y="1128325"/>
            <a:ext cx="2627100" cy="2273100"/>
          </a:xfrm>
          <a:prstGeom prst="rect">
            <a:avLst/>
          </a:prstGeom>
          <a:noFill/>
          <a:ln>
            <a:noFill/>
          </a:ln>
        </p:spPr>
      </p:sp>
      <p:sp>
        <p:nvSpPr>
          <p:cNvPr id="443" name="Google Shape;443;g3a2a923eac0_0_435"/>
          <p:cNvSpPr>
            <a:spLocks noGrp="1"/>
          </p:cNvSpPr>
          <p:nvPr>
            <p:ph type="pic" idx="3"/>
          </p:nvPr>
        </p:nvSpPr>
        <p:spPr>
          <a:xfrm>
            <a:off x="311725" y="1128325"/>
            <a:ext cx="2627100" cy="2273100"/>
          </a:xfrm>
          <a:prstGeom prst="rect">
            <a:avLst/>
          </a:prstGeom>
          <a:noFill/>
          <a:ln>
            <a:noFill/>
          </a:ln>
        </p:spPr>
      </p:sp>
      <p:sp>
        <p:nvSpPr>
          <p:cNvPr id="444" name="Google Shape;444;g3a2a923eac0_0_435"/>
          <p:cNvSpPr txBox="1">
            <a:spLocks noGrp="1"/>
          </p:cNvSpPr>
          <p:nvPr>
            <p:ph type="body" idx="4"/>
          </p:nvPr>
        </p:nvSpPr>
        <p:spPr>
          <a:xfrm>
            <a:off x="6205225"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445" name="Google Shape;445;g3a2a923eac0_0_435"/>
          <p:cNvSpPr>
            <a:spLocks noGrp="1"/>
          </p:cNvSpPr>
          <p:nvPr>
            <p:ph type="pic" idx="5"/>
          </p:nvPr>
        </p:nvSpPr>
        <p:spPr>
          <a:xfrm>
            <a:off x="3255250" y="1128325"/>
            <a:ext cx="2627100" cy="2273100"/>
          </a:xfrm>
          <a:prstGeom prst="rect">
            <a:avLst/>
          </a:prstGeom>
          <a:noFill/>
          <a:ln>
            <a:noFill/>
          </a:ln>
        </p:spPr>
      </p:sp>
      <p:sp>
        <p:nvSpPr>
          <p:cNvPr id="446" name="Google Shape;446;g3a2a923eac0_0_435"/>
          <p:cNvSpPr txBox="1">
            <a:spLocks noGrp="1"/>
          </p:cNvSpPr>
          <p:nvPr>
            <p:ph type="body" idx="6"/>
          </p:nvPr>
        </p:nvSpPr>
        <p:spPr>
          <a:xfrm>
            <a:off x="3255250" y="3911700"/>
            <a:ext cx="2627100" cy="10185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a:lvl1pPr>
            <a:lvl2pPr marL="914400" lvl="1" indent="-304800" algn="l">
              <a:lnSpc>
                <a:spcPct val="115000"/>
              </a:lnSpc>
              <a:spcBef>
                <a:spcPts val="0"/>
              </a:spcBef>
              <a:spcAft>
                <a:spcPts val="0"/>
              </a:spcAft>
              <a:buSzPts val="1200"/>
              <a:buChar char="○"/>
              <a:defRPr/>
            </a:lvl2pPr>
            <a:lvl3pPr marL="1371600" lvl="2" indent="-304800" algn="l">
              <a:lnSpc>
                <a:spcPct val="115000"/>
              </a:lnSpc>
              <a:spcBef>
                <a:spcPts val="0"/>
              </a:spcBef>
              <a:spcAft>
                <a:spcPts val="0"/>
              </a:spcAft>
              <a:buSzPts val="1200"/>
              <a:buChar char="■"/>
              <a:defRPr/>
            </a:lvl3pPr>
            <a:lvl4pPr marL="1828800" lvl="3" indent="-304800" algn="l">
              <a:lnSpc>
                <a:spcPct val="115000"/>
              </a:lnSpc>
              <a:spcBef>
                <a:spcPts val="0"/>
              </a:spcBef>
              <a:spcAft>
                <a:spcPts val="0"/>
              </a:spcAft>
              <a:buSzPts val="1200"/>
              <a:buChar char="●"/>
              <a:defRPr/>
            </a:lvl4pPr>
            <a:lvl5pPr marL="2286000" lvl="4" indent="-304800" algn="l">
              <a:lnSpc>
                <a:spcPct val="115000"/>
              </a:lnSpc>
              <a:spcBef>
                <a:spcPts val="0"/>
              </a:spcBef>
              <a:spcAft>
                <a:spcPts val="0"/>
              </a:spcAft>
              <a:buSzPts val="1200"/>
              <a:buChar char="○"/>
              <a:defRPr/>
            </a:lvl5pPr>
            <a:lvl6pPr marL="2743200" lvl="5" indent="-304800" algn="l">
              <a:lnSpc>
                <a:spcPct val="115000"/>
              </a:lnSpc>
              <a:spcBef>
                <a:spcPts val="0"/>
              </a:spcBef>
              <a:spcAft>
                <a:spcPts val="0"/>
              </a:spcAft>
              <a:buSzPts val="1200"/>
              <a:buChar char="■"/>
              <a:defRPr/>
            </a:lvl6pPr>
            <a:lvl7pPr marL="3200400" lvl="6" indent="-304800" algn="l">
              <a:lnSpc>
                <a:spcPct val="115000"/>
              </a:lnSpc>
              <a:spcBef>
                <a:spcPts val="0"/>
              </a:spcBef>
              <a:spcAft>
                <a:spcPts val="0"/>
              </a:spcAft>
              <a:buSzPts val="1200"/>
              <a:buChar char="●"/>
              <a:defRPr/>
            </a:lvl7pPr>
            <a:lvl8pPr marL="3657600" lvl="7" indent="-304800" algn="l">
              <a:lnSpc>
                <a:spcPct val="115000"/>
              </a:lnSpc>
              <a:spcBef>
                <a:spcPts val="0"/>
              </a:spcBef>
              <a:spcAft>
                <a:spcPts val="0"/>
              </a:spcAft>
              <a:buSzPts val="1200"/>
              <a:buChar char="○"/>
              <a:defRPr/>
            </a:lvl8pPr>
            <a:lvl9pPr marL="4114800" lvl="8" indent="-304800" algn="l">
              <a:lnSpc>
                <a:spcPct val="115000"/>
              </a:lnSpc>
              <a:spcBef>
                <a:spcPts val="0"/>
              </a:spcBef>
              <a:spcAft>
                <a:spcPts val="0"/>
              </a:spcAft>
              <a:buSzPts val="1200"/>
              <a:buChar char="■"/>
              <a:defRPr/>
            </a:lvl9pPr>
          </a:lstStyle>
          <a:p>
            <a:endParaRPr/>
          </a:p>
        </p:txBody>
      </p:sp>
      <p:sp>
        <p:nvSpPr>
          <p:cNvPr id="447" name="Google Shape;447;g3a2a923eac0_0_43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8" name="Google Shape;448;g3a2a923eac0_0_435"/>
          <p:cNvSpPr txBox="1">
            <a:spLocks noGrp="1"/>
          </p:cNvSpPr>
          <p:nvPr>
            <p:ph type="subTitle" idx="7"/>
          </p:nvPr>
        </p:nvSpPr>
        <p:spPr>
          <a:xfrm>
            <a:off x="311725" y="3430500"/>
            <a:ext cx="26271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
        <p:nvSpPr>
          <p:cNvPr id="449" name="Google Shape;449;g3a2a923eac0_0_435"/>
          <p:cNvSpPr txBox="1">
            <a:spLocks noGrp="1"/>
          </p:cNvSpPr>
          <p:nvPr>
            <p:ph type="subTitle" idx="8"/>
          </p:nvPr>
        </p:nvSpPr>
        <p:spPr>
          <a:xfrm>
            <a:off x="6205225" y="3430500"/>
            <a:ext cx="26271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
        <p:nvSpPr>
          <p:cNvPr id="450" name="Google Shape;450;g3a2a923eac0_0_435"/>
          <p:cNvSpPr txBox="1">
            <a:spLocks noGrp="1"/>
          </p:cNvSpPr>
          <p:nvPr>
            <p:ph type="subTitle" idx="9"/>
          </p:nvPr>
        </p:nvSpPr>
        <p:spPr>
          <a:xfrm>
            <a:off x="3255250" y="3430500"/>
            <a:ext cx="2627100" cy="4812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l">
              <a:lnSpc>
                <a:spcPct val="115000"/>
              </a:lnSpc>
              <a:spcBef>
                <a:spcPts val="0"/>
              </a:spcBef>
              <a:spcAft>
                <a:spcPts val="0"/>
              </a:spcAft>
              <a:buSzPts val="1800"/>
              <a:buNone/>
              <a:defRPr sz="1800"/>
            </a:lvl2pPr>
            <a:lvl3pPr lvl="2" algn="l">
              <a:lnSpc>
                <a:spcPct val="115000"/>
              </a:lnSpc>
              <a:spcBef>
                <a:spcPts val="0"/>
              </a:spcBef>
              <a:spcAft>
                <a:spcPts val="0"/>
              </a:spcAft>
              <a:buSzPts val="1800"/>
              <a:buNone/>
              <a:defRPr sz="1800"/>
            </a:lvl3pPr>
            <a:lvl4pPr lvl="3" algn="l">
              <a:lnSpc>
                <a:spcPct val="115000"/>
              </a:lnSpc>
              <a:spcBef>
                <a:spcPts val="0"/>
              </a:spcBef>
              <a:spcAft>
                <a:spcPts val="0"/>
              </a:spcAft>
              <a:buSzPts val="1800"/>
              <a:buNone/>
              <a:defRPr sz="1800"/>
            </a:lvl4pPr>
            <a:lvl5pPr lvl="4" algn="l">
              <a:lnSpc>
                <a:spcPct val="115000"/>
              </a:lnSpc>
              <a:spcBef>
                <a:spcPts val="0"/>
              </a:spcBef>
              <a:spcAft>
                <a:spcPts val="0"/>
              </a:spcAft>
              <a:buSzPts val="1800"/>
              <a:buNone/>
              <a:defRPr sz="1800"/>
            </a:lvl5pPr>
            <a:lvl6pPr lvl="5" algn="l">
              <a:lnSpc>
                <a:spcPct val="115000"/>
              </a:lnSpc>
              <a:spcBef>
                <a:spcPts val="0"/>
              </a:spcBef>
              <a:spcAft>
                <a:spcPts val="0"/>
              </a:spcAft>
              <a:buSzPts val="1800"/>
              <a:buNone/>
              <a:defRPr sz="1800"/>
            </a:lvl6pPr>
            <a:lvl7pPr lvl="6" algn="l">
              <a:lnSpc>
                <a:spcPct val="115000"/>
              </a:lnSpc>
              <a:spcBef>
                <a:spcPts val="0"/>
              </a:spcBef>
              <a:spcAft>
                <a:spcPts val="0"/>
              </a:spcAft>
              <a:buSzPts val="1800"/>
              <a:buNone/>
              <a:defRPr sz="1800"/>
            </a:lvl7pPr>
            <a:lvl8pPr lvl="7" algn="l">
              <a:lnSpc>
                <a:spcPct val="115000"/>
              </a:lnSpc>
              <a:spcBef>
                <a:spcPts val="0"/>
              </a:spcBef>
              <a:spcAft>
                <a:spcPts val="0"/>
              </a:spcAft>
              <a:buSzPts val="1800"/>
              <a:buNone/>
              <a:defRPr sz="1800"/>
            </a:lvl8pPr>
            <a:lvl9pPr lvl="8" algn="l">
              <a:lnSpc>
                <a:spcPct val="115000"/>
              </a:lnSpc>
              <a:spcBef>
                <a:spcPts val="0"/>
              </a:spcBef>
              <a:spcAft>
                <a:spcPts val="0"/>
              </a:spcAft>
              <a:buSzPts val="1800"/>
              <a:buNone/>
              <a:defRPr sz="1800"/>
            </a:lvl9pPr>
          </a:lstStyle>
          <a:p>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451"/>
        <p:cNvGrpSpPr/>
        <p:nvPr/>
      </p:nvGrpSpPr>
      <p:grpSpPr>
        <a:xfrm>
          <a:off x="0" y="0"/>
          <a:ext cx="0" cy="0"/>
          <a:chOff x="0" y="0"/>
          <a:chExt cx="0" cy="0"/>
        </a:xfrm>
      </p:grpSpPr>
      <p:sp>
        <p:nvSpPr>
          <p:cNvPr id="452" name="Google Shape;452;g3a2a923eac0_0_446"/>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453"/>
        <p:cNvGrpSpPr/>
        <p:nvPr/>
      </p:nvGrpSpPr>
      <p:grpSpPr>
        <a:xfrm>
          <a:off x="0" y="0"/>
          <a:ext cx="0" cy="0"/>
          <a:chOff x="0" y="0"/>
          <a:chExt cx="0" cy="0"/>
        </a:xfrm>
      </p:grpSpPr>
      <p:sp>
        <p:nvSpPr>
          <p:cNvPr id="454" name="Google Shape;454;g3a2a923eac0_0_448"/>
          <p:cNvSpPr>
            <a:spLocks noGrp="1"/>
          </p:cNvSpPr>
          <p:nvPr>
            <p:ph type="pic" idx="2"/>
          </p:nvPr>
        </p:nvSpPr>
        <p:spPr>
          <a:xfrm>
            <a:off x="3389600" y="118913"/>
            <a:ext cx="1643700" cy="1535100"/>
          </a:xfrm>
          <a:prstGeom prst="rect">
            <a:avLst/>
          </a:prstGeom>
          <a:noFill/>
          <a:ln>
            <a:noFill/>
          </a:ln>
        </p:spPr>
      </p:sp>
      <p:sp>
        <p:nvSpPr>
          <p:cNvPr id="455" name="Google Shape;455;g3a2a923eac0_0_448"/>
          <p:cNvSpPr>
            <a:spLocks noGrp="1"/>
          </p:cNvSpPr>
          <p:nvPr>
            <p:ph type="pic" idx="3"/>
          </p:nvPr>
        </p:nvSpPr>
        <p:spPr>
          <a:xfrm>
            <a:off x="5195935" y="118913"/>
            <a:ext cx="1643700" cy="1535100"/>
          </a:xfrm>
          <a:prstGeom prst="rect">
            <a:avLst/>
          </a:prstGeom>
          <a:noFill/>
          <a:ln>
            <a:noFill/>
          </a:ln>
        </p:spPr>
      </p:sp>
      <p:sp>
        <p:nvSpPr>
          <p:cNvPr id="456" name="Google Shape;456;g3a2a923eac0_0_448"/>
          <p:cNvSpPr>
            <a:spLocks noGrp="1"/>
          </p:cNvSpPr>
          <p:nvPr>
            <p:ph type="pic" idx="4"/>
          </p:nvPr>
        </p:nvSpPr>
        <p:spPr>
          <a:xfrm>
            <a:off x="7002270" y="118913"/>
            <a:ext cx="1643700" cy="1535100"/>
          </a:xfrm>
          <a:prstGeom prst="rect">
            <a:avLst/>
          </a:prstGeom>
          <a:noFill/>
          <a:ln>
            <a:noFill/>
          </a:ln>
        </p:spPr>
      </p:sp>
      <p:sp>
        <p:nvSpPr>
          <p:cNvPr id="457" name="Google Shape;457;g3a2a923eac0_0_448"/>
          <p:cNvSpPr>
            <a:spLocks noGrp="1"/>
          </p:cNvSpPr>
          <p:nvPr>
            <p:ph type="pic" idx="5"/>
          </p:nvPr>
        </p:nvSpPr>
        <p:spPr>
          <a:xfrm>
            <a:off x="3389588" y="1804212"/>
            <a:ext cx="1643700" cy="1535100"/>
          </a:xfrm>
          <a:prstGeom prst="rect">
            <a:avLst/>
          </a:prstGeom>
          <a:noFill/>
          <a:ln>
            <a:noFill/>
          </a:ln>
        </p:spPr>
      </p:sp>
      <p:sp>
        <p:nvSpPr>
          <p:cNvPr id="458" name="Google Shape;458;g3a2a923eac0_0_448"/>
          <p:cNvSpPr>
            <a:spLocks noGrp="1"/>
          </p:cNvSpPr>
          <p:nvPr>
            <p:ph type="pic" idx="6"/>
          </p:nvPr>
        </p:nvSpPr>
        <p:spPr>
          <a:xfrm>
            <a:off x="5195922" y="1804212"/>
            <a:ext cx="1643700" cy="1535100"/>
          </a:xfrm>
          <a:prstGeom prst="rect">
            <a:avLst/>
          </a:prstGeom>
          <a:noFill/>
          <a:ln>
            <a:noFill/>
          </a:ln>
        </p:spPr>
      </p:sp>
      <p:sp>
        <p:nvSpPr>
          <p:cNvPr id="459" name="Google Shape;459;g3a2a923eac0_0_448"/>
          <p:cNvSpPr>
            <a:spLocks noGrp="1"/>
          </p:cNvSpPr>
          <p:nvPr>
            <p:ph type="pic" idx="7"/>
          </p:nvPr>
        </p:nvSpPr>
        <p:spPr>
          <a:xfrm>
            <a:off x="7002257" y="1804212"/>
            <a:ext cx="1643700" cy="1535100"/>
          </a:xfrm>
          <a:prstGeom prst="rect">
            <a:avLst/>
          </a:prstGeom>
          <a:noFill/>
          <a:ln>
            <a:noFill/>
          </a:ln>
        </p:spPr>
      </p:sp>
      <p:sp>
        <p:nvSpPr>
          <p:cNvPr id="460" name="Google Shape;460;g3a2a923eac0_0_448"/>
          <p:cNvSpPr txBox="1">
            <a:spLocks noGrp="1"/>
          </p:cNvSpPr>
          <p:nvPr>
            <p:ph type="title"/>
          </p:nvPr>
        </p:nvSpPr>
        <p:spPr>
          <a:xfrm>
            <a:off x="351550" y="445025"/>
            <a:ext cx="2596800" cy="1706400"/>
          </a:xfrm>
          <a:prstGeom prst="rect">
            <a:avLst/>
          </a:prstGeom>
          <a:noFill/>
          <a:ln>
            <a:noFill/>
          </a:ln>
        </p:spPr>
        <p:txBody>
          <a:bodyPr spcFirstLastPara="1" wrap="square" lIns="91425" tIns="91425" rIns="91425" bIns="91425" anchor="t" anchorCtr="0">
            <a:sp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1" name="Google Shape;461;g3a2a923eac0_0_448"/>
          <p:cNvSpPr>
            <a:spLocks noGrp="1"/>
          </p:cNvSpPr>
          <p:nvPr>
            <p:ph type="pic" idx="8"/>
          </p:nvPr>
        </p:nvSpPr>
        <p:spPr>
          <a:xfrm>
            <a:off x="3389588" y="3489487"/>
            <a:ext cx="1643700" cy="1535100"/>
          </a:xfrm>
          <a:prstGeom prst="rect">
            <a:avLst/>
          </a:prstGeom>
          <a:noFill/>
          <a:ln>
            <a:noFill/>
          </a:ln>
        </p:spPr>
      </p:sp>
      <p:sp>
        <p:nvSpPr>
          <p:cNvPr id="462" name="Google Shape;462;g3a2a923eac0_0_448"/>
          <p:cNvSpPr>
            <a:spLocks noGrp="1"/>
          </p:cNvSpPr>
          <p:nvPr>
            <p:ph type="pic" idx="9"/>
          </p:nvPr>
        </p:nvSpPr>
        <p:spPr>
          <a:xfrm>
            <a:off x="5195922" y="3489487"/>
            <a:ext cx="1643700" cy="1535100"/>
          </a:xfrm>
          <a:prstGeom prst="rect">
            <a:avLst/>
          </a:prstGeom>
          <a:noFill/>
          <a:ln>
            <a:noFill/>
          </a:ln>
        </p:spPr>
      </p:sp>
      <p:sp>
        <p:nvSpPr>
          <p:cNvPr id="463" name="Google Shape;463;g3a2a923eac0_0_448"/>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slide 1" type="title">
  <p:cSld name="TITLE">
    <p:bg>
      <p:bgPr>
        <a:solidFill>
          <a:schemeClr val="dk1"/>
        </a:solidFill>
        <a:effectLst/>
      </p:bgPr>
    </p:bg>
    <p:spTree>
      <p:nvGrpSpPr>
        <p:cNvPr id="1" name="Shape 464"/>
        <p:cNvGrpSpPr/>
        <p:nvPr/>
      </p:nvGrpSpPr>
      <p:grpSpPr>
        <a:xfrm>
          <a:off x="0" y="0"/>
          <a:ext cx="0" cy="0"/>
          <a:chOff x="0" y="0"/>
          <a:chExt cx="0" cy="0"/>
        </a:xfrm>
      </p:grpSpPr>
      <p:sp>
        <p:nvSpPr>
          <p:cNvPr id="465" name="Google Shape;465;g3a2a923eac0_0_459"/>
          <p:cNvSpPr/>
          <p:nvPr/>
        </p:nvSpPr>
        <p:spPr>
          <a:xfrm>
            <a:off x="0" y="0"/>
            <a:ext cx="9144000" cy="34290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6" name="Google Shape;466;g3a2a923eac0_0_459"/>
          <p:cNvSpPr txBox="1">
            <a:spLocks noGrp="1"/>
          </p:cNvSpPr>
          <p:nvPr>
            <p:ph type="ctrTitle"/>
          </p:nvPr>
        </p:nvSpPr>
        <p:spPr>
          <a:xfrm>
            <a:off x="311700" y="392150"/>
            <a:ext cx="8520600" cy="26904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8000"/>
              <a:buNone/>
              <a:defRPr sz="8000"/>
            </a:lvl1pPr>
            <a:lvl2pPr lvl="1" algn="ctr">
              <a:lnSpc>
                <a:spcPct val="100000"/>
              </a:lnSpc>
              <a:spcBef>
                <a:spcPts val="0"/>
              </a:spcBef>
              <a:spcAft>
                <a:spcPts val="0"/>
              </a:spcAft>
              <a:buSzPts val="8000"/>
              <a:buNone/>
              <a:defRPr sz="8000"/>
            </a:lvl2pPr>
            <a:lvl3pPr lvl="2" algn="ctr">
              <a:lnSpc>
                <a:spcPct val="100000"/>
              </a:lnSpc>
              <a:spcBef>
                <a:spcPts val="0"/>
              </a:spcBef>
              <a:spcAft>
                <a:spcPts val="0"/>
              </a:spcAft>
              <a:buSzPts val="8000"/>
              <a:buNone/>
              <a:defRPr sz="8000"/>
            </a:lvl3pPr>
            <a:lvl4pPr lvl="3" algn="ctr">
              <a:lnSpc>
                <a:spcPct val="100000"/>
              </a:lnSpc>
              <a:spcBef>
                <a:spcPts val="0"/>
              </a:spcBef>
              <a:spcAft>
                <a:spcPts val="0"/>
              </a:spcAft>
              <a:buSzPts val="8000"/>
              <a:buNone/>
              <a:defRPr sz="8000"/>
            </a:lvl4pPr>
            <a:lvl5pPr lvl="4" algn="ctr">
              <a:lnSpc>
                <a:spcPct val="100000"/>
              </a:lnSpc>
              <a:spcBef>
                <a:spcPts val="0"/>
              </a:spcBef>
              <a:spcAft>
                <a:spcPts val="0"/>
              </a:spcAft>
              <a:buSzPts val="8000"/>
              <a:buNone/>
              <a:defRPr sz="8000"/>
            </a:lvl5pPr>
            <a:lvl6pPr lvl="5" algn="ctr">
              <a:lnSpc>
                <a:spcPct val="100000"/>
              </a:lnSpc>
              <a:spcBef>
                <a:spcPts val="0"/>
              </a:spcBef>
              <a:spcAft>
                <a:spcPts val="0"/>
              </a:spcAft>
              <a:buSzPts val="8000"/>
              <a:buNone/>
              <a:defRPr sz="8000"/>
            </a:lvl6pPr>
            <a:lvl7pPr lvl="6" algn="ctr">
              <a:lnSpc>
                <a:spcPct val="100000"/>
              </a:lnSpc>
              <a:spcBef>
                <a:spcPts val="0"/>
              </a:spcBef>
              <a:spcAft>
                <a:spcPts val="0"/>
              </a:spcAft>
              <a:buSzPts val="8000"/>
              <a:buNone/>
              <a:defRPr sz="8000"/>
            </a:lvl7pPr>
            <a:lvl8pPr lvl="7" algn="ctr">
              <a:lnSpc>
                <a:spcPct val="100000"/>
              </a:lnSpc>
              <a:spcBef>
                <a:spcPts val="0"/>
              </a:spcBef>
              <a:spcAft>
                <a:spcPts val="0"/>
              </a:spcAft>
              <a:buSzPts val="8000"/>
              <a:buNone/>
              <a:defRPr sz="8000"/>
            </a:lvl8pPr>
            <a:lvl9pPr lvl="8" algn="ctr">
              <a:lnSpc>
                <a:spcPct val="100000"/>
              </a:lnSpc>
              <a:spcBef>
                <a:spcPts val="0"/>
              </a:spcBef>
              <a:spcAft>
                <a:spcPts val="0"/>
              </a:spcAft>
              <a:buSzPts val="8000"/>
              <a:buNone/>
              <a:defRPr sz="8000"/>
            </a:lvl9pPr>
          </a:lstStyle>
          <a:p>
            <a:endParaRPr/>
          </a:p>
        </p:txBody>
      </p:sp>
      <p:sp>
        <p:nvSpPr>
          <p:cNvPr id="467" name="Google Shape;467;g3a2a923eac0_0_459"/>
          <p:cNvSpPr txBox="1">
            <a:spLocks noGrp="1"/>
          </p:cNvSpPr>
          <p:nvPr>
            <p:ph type="subTitle" idx="1"/>
          </p:nvPr>
        </p:nvSpPr>
        <p:spPr>
          <a:xfrm>
            <a:off x="311700" y="3890400"/>
            <a:ext cx="8520600" cy="706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accent1"/>
              </a:buClr>
              <a:buSzPts val="2100"/>
              <a:buNone/>
              <a:defRPr sz="2100" b="1">
                <a:solidFill>
                  <a:schemeClr val="accent1"/>
                </a:solidFill>
              </a:defRPr>
            </a:lvl1pPr>
            <a:lvl2pPr lvl="1" algn="ctr">
              <a:lnSpc>
                <a:spcPct val="100000"/>
              </a:lnSpc>
              <a:spcBef>
                <a:spcPts val="0"/>
              </a:spcBef>
              <a:spcAft>
                <a:spcPts val="0"/>
              </a:spcAft>
              <a:buClr>
                <a:schemeClr val="accent1"/>
              </a:buClr>
              <a:buSzPts val="2100"/>
              <a:buNone/>
              <a:defRPr sz="2100" b="1">
                <a:solidFill>
                  <a:schemeClr val="accent1"/>
                </a:solidFill>
              </a:defRPr>
            </a:lvl2pPr>
            <a:lvl3pPr lvl="2" algn="ctr">
              <a:lnSpc>
                <a:spcPct val="100000"/>
              </a:lnSpc>
              <a:spcBef>
                <a:spcPts val="0"/>
              </a:spcBef>
              <a:spcAft>
                <a:spcPts val="0"/>
              </a:spcAft>
              <a:buClr>
                <a:schemeClr val="accent1"/>
              </a:buClr>
              <a:buSzPts val="2100"/>
              <a:buNone/>
              <a:defRPr sz="2100" b="1">
                <a:solidFill>
                  <a:schemeClr val="accent1"/>
                </a:solidFill>
              </a:defRPr>
            </a:lvl3pPr>
            <a:lvl4pPr lvl="3" algn="ctr">
              <a:lnSpc>
                <a:spcPct val="100000"/>
              </a:lnSpc>
              <a:spcBef>
                <a:spcPts val="0"/>
              </a:spcBef>
              <a:spcAft>
                <a:spcPts val="0"/>
              </a:spcAft>
              <a:buClr>
                <a:schemeClr val="accent1"/>
              </a:buClr>
              <a:buSzPts val="2100"/>
              <a:buNone/>
              <a:defRPr sz="2100" b="1">
                <a:solidFill>
                  <a:schemeClr val="accent1"/>
                </a:solidFill>
              </a:defRPr>
            </a:lvl4pPr>
            <a:lvl5pPr lvl="4" algn="ctr">
              <a:lnSpc>
                <a:spcPct val="100000"/>
              </a:lnSpc>
              <a:spcBef>
                <a:spcPts val="0"/>
              </a:spcBef>
              <a:spcAft>
                <a:spcPts val="0"/>
              </a:spcAft>
              <a:buClr>
                <a:schemeClr val="accent1"/>
              </a:buClr>
              <a:buSzPts val="2100"/>
              <a:buNone/>
              <a:defRPr sz="2100" b="1">
                <a:solidFill>
                  <a:schemeClr val="accent1"/>
                </a:solidFill>
              </a:defRPr>
            </a:lvl5pPr>
            <a:lvl6pPr lvl="5" algn="ctr">
              <a:lnSpc>
                <a:spcPct val="100000"/>
              </a:lnSpc>
              <a:spcBef>
                <a:spcPts val="0"/>
              </a:spcBef>
              <a:spcAft>
                <a:spcPts val="0"/>
              </a:spcAft>
              <a:buClr>
                <a:schemeClr val="accent1"/>
              </a:buClr>
              <a:buSzPts val="2100"/>
              <a:buNone/>
              <a:defRPr sz="2100" b="1">
                <a:solidFill>
                  <a:schemeClr val="accent1"/>
                </a:solidFill>
              </a:defRPr>
            </a:lvl6pPr>
            <a:lvl7pPr lvl="6" algn="ctr">
              <a:lnSpc>
                <a:spcPct val="100000"/>
              </a:lnSpc>
              <a:spcBef>
                <a:spcPts val="0"/>
              </a:spcBef>
              <a:spcAft>
                <a:spcPts val="0"/>
              </a:spcAft>
              <a:buClr>
                <a:schemeClr val="accent1"/>
              </a:buClr>
              <a:buSzPts val="2100"/>
              <a:buNone/>
              <a:defRPr sz="2100" b="1">
                <a:solidFill>
                  <a:schemeClr val="accent1"/>
                </a:solidFill>
              </a:defRPr>
            </a:lvl7pPr>
            <a:lvl8pPr lvl="7" algn="ctr">
              <a:lnSpc>
                <a:spcPct val="100000"/>
              </a:lnSpc>
              <a:spcBef>
                <a:spcPts val="0"/>
              </a:spcBef>
              <a:spcAft>
                <a:spcPts val="0"/>
              </a:spcAft>
              <a:buClr>
                <a:schemeClr val="accent1"/>
              </a:buClr>
              <a:buSzPts val="2100"/>
              <a:buNone/>
              <a:defRPr sz="2100" b="1">
                <a:solidFill>
                  <a:schemeClr val="accent1"/>
                </a:solidFill>
              </a:defRPr>
            </a:lvl8pPr>
            <a:lvl9pPr lvl="8" algn="ctr">
              <a:lnSpc>
                <a:spcPct val="100000"/>
              </a:lnSpc>
              <a:spcBef>
                <a:spcPts val="0"/>
              </a:spcBef>
              <a:spcAft>
                <a:spcPts val="0"/>
              </a:spcAft>
              <a:buClr>
                <a:schemeClr val="accent1"/>
              </a:buClr>
              <a:buSzPts val="2100"/>
              <a:buNone/>
              <a:defRPr sz="2100" b="1">
                <a:solidFill>
                  <a:schemeClr val="accent1"/>
                </a:solidFill>
              </a:defRPr>
            </a:lvl9pPr>
          </a:lstStyle>
          <a:p>
            <a:endParaRPr/>
          </a:p>
        </p:txBody>
      </p:sp>
      <p:sp>
        <p:nvSpPr>
          <p:cNvPr id="468" name="Google Shape;468;g3a2a923eac0_0_45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and body 1" type="tx">
  <p:cSld name="TITLE_AND_BODY">
    <p:spTree>
      <p:nvGrpSpPr>
        <p:cNvPr id="1" name="Shape 469"/>
        <p:cNvGrpSpPr/>
        <p:nvPr/>
      </p:nvGrpSpPr>
      <p:grpSpPr>
        <a:xfrm>
          <a:off x="0" y="0"/>
          <a:ext cx="0" cy="0"/>
          <a:chOff x="0" y="0"/>
          <a:chExt cx="0" cy="0"/>
        </a:xfrm>
      </p:grpSpPr>
      <p:sp>
        <p:nvSpPr>
          <p:cNvPr id="470" name="Google Shape;470;g3a2a923eac0_0_464"/>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4200"/>
              <a:buNone/>
              <a:defRPr/>
            </a:lvl1pPr>
            <a:lvl2pPr lvl="1" algn="l">
              <a:lnSpc>
                <a:spcPct val="100000"/>
              </a:lnSpc>
              <a:spcBef>
                <a:spcPts val="0"/>
              </a:spcBef>
              <a:spcAft>
                <a:spcPts val="0"/>
              </a:spcAft>
              <a:buSzPts val="4200"/>
              <a:buNone/>
              <a:defRPr/>
            </a:lvl2pPr>
            <a:lvl3pPr lvl="2" algn="l">
              <a:lnSpc>
                <a:spcPct val="100000"/>
              </a:lnSpc>
              <a:spcBef>
                <a:spcPts val="0"/>
              </a:spcBef>
              <a:spcAft>
                <a:spcPts val="0"/>
              </a:spcAft>
              <a:buSzPts val="4200"/>
              <a:buNone/>
              <a:defRPr/>
            </a:lvl3pPr>
            <a:lvl4pPr lvl="3" algn="l">
              <a:lnSpc>
                <a:spcPct val="100000"/>
              </a:lnSpc>
              <a:spcBef>
                <a:spcPts val="0"/>
              </a:spcBef>
              <a:spcAft>
                <a:spcPts val="0"/>
              </a:spcAft>
              <a:buSzPts val="4200"/>
              <a:buNone/>
              <a:defRPr/>
            </a:lvl4pPr>
            <a:lvl5pPr lvl="4" algn="l">
              <a:lnSpc>
                <a:spcPct val="100000"/>
              </a:lnSpc>
              <a:spcBef>
                <a:spcPts val="0"/>
              </a:spcBef>
              <a:spcAft>
                <a:spcPts val="0"/>
              </a:spcAft>
              <a:buSzPts val="4200"/>
              <a:buNone/>
              <a:defRPr/>
            </a:lvl5pPr>
            <a:lvl6pPr lvl="5" algn="l">
              <a:lnSpc>
                <a:spcPct val="100000"/>
              </a:lnSpc>
              <a:spcBef>
                <a:spcPts val="0"/>
              </a:spcBef>
              <a:spcAft>
                <a:spcPts val="0"/>
              </a:spcAft>
              <a:buSzPts val="4200"/>
              <a:buNone/>
              <a:defRPr/>
            </a:lvl6pPr>
            <a:lvl7pPr lvl="6" algn="l">
              <a:lnSpc>
                <a:spcPct val="100000"/>
              </a:lnSpc>
              <a:spcBef>
                <a:spcPts val="0"/>
              </a:spcBef>
              <a:spcAft>
                <a:spcPts val="0"/>
              </a:spcAft>
              <a:buSzPts val="4200"/>
              <a:buNone/>
              <a:defRPr/>
            </a:lvl7pPr>
            <a:lvl8pPr lvl="7" algn="l">
              <a:lnSpc>
                <a:spcPct val="100000"/>
              </a:lnSpc>
              <a:spcBef>
                <a:spcPts val="0"/>
              </a:spcBef>
              <a:spcAft>
                <a:spcPts val="0"/>
              </a:spcAft>
              <a:buSzPts val="4200"/>
              <a:buNone/>
              <a:defRPr/>
            </a:lvl8pPr>
            <a:lvl9pPr lvl="8" algn="l">
              <a:lnSpc>
                <a:spcPct val="100000"/>
              </a:lnSpc>
              <a:spcBef>
                <a:spcPts val="0"/>
              </a:spcBef>
              <a:spcAft>
                <a:spcPts val="0"/>
              </a:spcAft>
              <a:buSzPts val="4200"/>
              <a:buNone/>
              <a:defRPr/>
            </a:lvl9pPr>
          </a:lstStyle>
          <a:p>
            <a:endParaRPr/>
          </a:p>
        </p:txBody>
      </p:sp>
      <p:sp>
        <p:nvSpPr>
          <p:cNvPr id="471" name="Google Shape;471;g3a2a923eac0_0_464"/>
          <p:cNvSpPr txBox="1">
            <a:spLocks noGrp="1"/>
          </p:cNvSpPr>
          <p:nvPr>
            <p:ph type="body" idx="1"/>
          </p:nvPr>
        </p:nvSpPr>
        <p:spPr>
          <a:xfrm>
            <a:off x="311700" y="1228675"/>
            <a:ext cx="8520600" cy="33402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72" name="Google Shape;472;g3a2a923eac0_0_46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Blank 1" type="blank">
  <p:cSld name="BLANK">
    <p:spTree>
      <p:nvGrpSpPr>
        <p:cNvPr id="1" name="Shape 473"/>
        <p:cNvGrpSpPr/>
        <p:nvPr/>
      </p:nvGrpSpPr>
      <p:grpSpPr>
        <a:xfrm>
          <a:off x="0" y="0"/>
          <a:ext cx="0" cy="0"/>
          <a:chOff x="0" y="0"/>
          <a:chExt cx="0" cy="0"/>
        </a:xfrm>
      </p:grpSpPr>
      <p:sp>
        <p:nvSpPr>
          <p:cNvPr id="474" name="Google Shape;474;g3a2a923eac0_0_46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1"/>
        <p:cNvGrpSpPr/>
        <p:nvPr/>
      </p:nvGrpSpPr>
      <p:grpSpPr>
        <a:xfrm>
          <a:off x="0" y="0"/>
          <a:ext cx="0" cy="0"/>
          <a:chOff x="0" y="0"/>
          <a:chExt cx="0" cy="0"/>
        </a:xfrm>
      </p:grpSpPr>
      <p:sp>
        <p:nvSpPr>
          <p:cNvPr id="482" name="Google Shape;482;g3a2a923eac0_0_687"/>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483" name="Google Shape;483;g3a2a923eac0_0_687"/>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484" name="Google Shape;484;g3a2a923eac0_0_687"/>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85"/>
        <p:cNvGrpSpPr/>
        <p:nvPr/>
      </p:nvGrpSpPr>
      <p:grpSpPr>
        <a:xfrm>
          <a:off x="0" y="0"/>
          <a:ext cx="0" cy="0"/>
          <a:chOff x="0" y="0"/>
          <a:chExt cx="0" cy="0"/>
        </a:xfrm>
      </p:grpSpPr>
      <p:sp>
        <p:nvSpPr>
          <p:cNvPr id="486" name="Google Shape;486;g3a2a923eac0_0_691"/>
          <p:cNvSpPr txBox="1">
            <a:spLocks noGrp="1"/>
          </p:cNvSpPr>
          <p:nvPr>
            <p:ph type="ctrTitle"/>
          </p:nvPr>
        </p:nvSpPr>
        <p:spPr>
          <a:xfrm>
            <a:off x="342900" y="1065213"/>
            <a:ext cx="3886200" cy="735000"/>
          </a:xfrm>
          <a:prstGeom prst="rect">
            <a:avLst/>
          </a:prstGeom>
          <a:noFill/>
          <a:ln>
            <a:noFill/>
          </a:ln>
        </p:spPr>
        <p:txBody>
          <a:bodyPr spcFirstLastPara="1" wrap="square" lIns="45725" tIns="22850" rIns="45725" bIns="22850" anchor="ctr" anchorCtr="0">
            <a:normAutofit/>
          </a:bodyPr>
          <a:lstStyle>
            <a:lvl1pPr lvl="0" algn="ctr">
              <a:lnSpc>
                <a:spcPct val="100000"/>
              </a:lnSpc>
              <a:spcBef>
                <a:spcPts val="0"/>
              </a:spcBef>
              <a:spcAft>
                <a:spcPts val="0"/>
              </a:spcAft>
              <a:buClr>
                <a:schemeClr val="dk1"/>
              </a:buClr>
              <a:buSzPts val="9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487" name="Google Shape;487;g3a2a923eac0_0_691"/>
          <p:cNvSpPr txBox="1">
            <a:spLocks noGrp="1"/>
          </p:cNvSpPr>
          <p:nvPr>
            <p:ph type="subTitle" idx="1"/>
          </p:nvPr>
        </p:nvSpPr>
        <p:spPr>
          <a:xfrm>
            <a:off x="685800" y="1943100"/>
            <a:ext cx="3200400" cy="876300"/>
          </a:xfrm>
          <a:prstGeom prst="rect">
            <a:avLst/>
          </a:prstGeom>
          <a:noFill/>
          <a:ln>
            <a:noFill/>
          </a:ln>
        </p:spPr>
        <p:txBody>
          <a:bodyPr spcFirstLastPara="1" wrap="square" lIns="45725" tIns="22850" rIns="45725" bIns="22850" anchor="t" anchorCtr="0">
            <a:normAutofit/>
          </a:bodyPr>
          <a:lstStyle>
            <a:lvl1pPr lvl="0" algn="ctr">
              <a:lnSpc>
                <a:spcPct val="100000"/>
              </a:lnSpc>
              <a:spcBef>
                <a:spcPts val="300"/>
              </a:spcBef>
              <a:spcAft>
                <a:spcPts val="0"/>
              </a:spcAft>
              <a:buClr>
                <a:srgbClr val="888888"/>
              </a:buClr>
              <a:buSzPts val="1600"/>
              <a:buNone/>
              <a:defRPr>
                <a:solidFill>
                  <a:srgbClr val="888888"/>
                </a:solidFill>
              </a:defRPr>
            </a:lvl1pPr>
            <a:lvl2pPr lvl="1" algn="ctr">
              <a:lnSpc>
                <a:spcPct val="100000"/>
              </a:lnSpc>
              <a:spcBef>
                <a:spcPts val="300"/>
              </a:spcBef>
              <a:spcAft>
                <a:spcPts val="0"/>
              </a:spcAft>
              <a:buClr>
                <a:srgbClr val="888888"/>
              </a:buClr>
              <a:buSzPts val="1400"/>
              <a:buNone/>
              <a:defRPr>
                <a:solidFill>
                  <a:srgbClr val="888888"/>
                </a:solidFill>
              </a:defRPr>
            </a:lvl2pPr>
            <a:lvl3pPr lvl="2" algn="ctr">
              <a:lnSpc>
                <a:spcPct val="100000"/>
              </a:lnSpc>
              <a:spcBef>
                <a:spcPts val="200"/>
              </a:spcBef>
              <a:spcAft>
                <a:spcPts val="0"/>
              </a:spcAft>
              <a:buClr>
                <a:srgbClr val="888888"/>
              </a:buClr>
              <a:buSzPts val="1200"/>
              <a:buNone/>
              <a:defRPr>
                <a:solidFill>
                  <a:srgbClr val="888888"/>
                </a:solidFill>
              </a:defRPr>
            </a:lvl3pPr>
            <a:lvl4pPr lvl="3" algn="ctr">
              <a:lnSpc>
                <a:spcPct val="100000"/>
              </a:lnSpc>
              <a:spcBef>
                <a:spcPts val="200"/>
              </a:spcBef>
              <a:spcAft>
                <a:spcPts val="0"/>
              </a:spcAft>
              <a:buClr>
                <a:srgbClr val="888888"/>
              </a:buClr>
              <a:buSzPts val="1000"/>
              <a:buNone/>
              <a:defRPr>
                <a:solidFill>
                  <a:srgbClr val="888888"/>
                </a:solidFill>
              </a:defRPr>
            </a:lvl4pPr>
            <a:lvl5pPr lvl="4" algn="ctr">
              <a:lnSpc>
                <a:spcPct val="100000"/>
              </a:lnSpc>
              <a:spcBef>
                <a:spcPts val="200"/>
              </a:spcBef>
              <a:spcAft>
                <a:spcPts val="0"/>
              </a:spcAft>
              <a:buClr>
                <a:srgbClr val="888888"/>
              </a:buClr>
              <a:buSzPts val="1000"/>
              <a:buNone/>
              <a:defRPr>
                <a:solidFill>
                  <a:srgbClr val="888888"/>
                </a:solidFill>
              </a:defRPr>
            </a:lvl5pPr>
            <a:lvl6pPr lvl="5" algn="ctr">
              <a:lnSpc>
                <a:spcPct val="100000"/>
              </a:lnSpc>
              <a:spcBef>
                <a:spcPts val="200"/>
              </a:spcBef>
              <a:spcAft>
                <a:spcPts val="0"/>
              </a:spcAft>
              <a:buClr>
                <a:srgbClr val="888888"/>
              </a:buClr>
              <a:buSzPts val="1000"/>
              <a:buNone/>
              <a:defRPr>
                <a:solidFill>
                  <a:srgbClr val="888888"/>
                </a:solidFill>
              </a:defRPr>
            </a:lvl6pPr>
            <a:lvl7pPr lvl="6" algn="ctr">
              <a:lnSpc>
                <a:spcPct val="100000"/>
              </a:lnSpc>
              <a:spcBef>
                <a:spcPts val="200"/>
              </a:spcBef>
              <a:spcAft>
                <a:spcPts val="0"/>
              </a:spcAft>
              <a:buClr>
                <a:srgbClr val="888888"/>
              </a:buClr>
              <a:buSzPts val="1000"/>
              <a:buNone/>
              <a:defRPr>
                <a:solidFill>
                  <a:srgbClr val="888888"/>
                </a:solidFill>
              </a:defRPr>
            </a:lvl7pPr>
            <a:lvl8pPr lvl="7" algn="ctr">
              <a:lnSpc>
                <a:spcPct val="100000"/>
              </a:lnSpc>
              <a:spcBef>
                <a:spcPts val="200"/>
              </a:spcBef>
              <a:spcAft>
                <a:spcPts val="0"/>
              </a:spcAft>
              <a:buClr>
                <a:srgbClr val="888888"/>
              </a:buClr>
              <a:buSzPts val="1000"/>
              <a:buNone/>
              <a:defRPr>
                <a:solidFill>
                  <a:srgbClr val="888888"/>
                </a:solidFill>
              </a:defRPr>
            </a:lvl8pPr>
            <a:lvl9pPr lvl="8" algn="ctr">
              <a:lnSpc>
                <a:spcPct val="100000"/>
              </a:lnSpc>
              <a:spcBef>
                <a:spcPts val="200"/>
              </a:spcBef>
              <a:spcAft>
                <a:spcPts val="0"/>
              </a:spcAft>
              <a:buClr>
                <a:srgbClr val="888888"/>
              </a:buClr>
              <a:buSzPts val="1000"/>
              <a:buNone/>
              <a:defRPr>
                <a:solidFill>
                  <a:srgbClr val="888888"/>
                </a:solidFill>
              </a:defRPr>
            </a:lvl9pPr>
          </a:lstStyle>
          <a:p>
            <a:endParaRPr/>
          </a:p>
        </p:txBody>
      </p:sp>
      <p:sp>
        <p:nvSpPr>
          <p:cNvPr id="488" name="Google Shape;488;g3a2a923eac0_0_691"/>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489" name="Google Shape;489;g3a2a923eac0_0_691"/>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490" name="Google Shape;490;g3a2a923eac0_0_691"/>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91"/>
        <p:cNvGrpSpPr/>
        <p:nvPr/>
      </p:nvGrpSpPr>
      <p:grpSpPr>
        <a:xfrm>
          <a:off x="0" y="0"/>
          <a:ext cx="0" cy="0"/>
          <a:chOff x="0" y="0"/>
          <a:chExt cx="0" cy="0"/>
        </a:xfrm>
      </p:grpSpPr>
      <p:sp>
        <p:nvSpPr>
          <p:cNvPr id="492" name="Google Shape;492;g3a2a923eac0_0_697"/>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lvl="0" algn="ctr">
              <a:lnSpc>
                <a:spcPct val="100000"/>
              </a:lnSpc>
              <a:spcBef>
                <a:spcPts val="0"/>
              </a:spcBef>
              <a:spcAft>
                <a:spcPts val="0"/>
              </a:spcAft>
              <a:buClr>
                <a:schemeClr val="dk1"/>
              </a:buClr>
              <a:buSzPts val="9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493" name="Google Shape;493;g3a2a923eac0_0_697"/>
          <p:cNvSpPr txBox="1">
            <a:spLocks noGrp="1"/>
          </p:cNvSpPr>
          <p:nvPr>
            <p:ph type="body" idx="1"/>
          </p:nvPr>
        </p:nvSpPr>
        <p:spPr>
          <a:xfrm>
            <a:off x="228600" y="800100"/>
            <a:ext cx="4114800" cy="2263200"/>
          </a:xfrm>
          <a:prstGeom prst="rect">
            <a:avLst/>
          </a:prstGeom>
          <a:noFill/>
          <a:ln>
            <a:noFill/>
          </a:ln>
        </p:spPr>
        <p:txBody>
          <a:bodyPr spcFirstLastPara="1" wrap="square" lIns="45725" tIns="22850" rIns="45725" bIns="22850" anchor="t" anchorCtr="0">
            <a:normAutofit/>
          </a:bodyPr>
          <a:lstStyle>
            <a:lvl1pPr marL="457200" lvl="0" indent="-285750" algn="l">
              <a:lnSpc>
                <a:spcPct val="100000"/>
              </a:lnSpc>
              <a:spcBef>
                <a:spcPts val="200"/>
              </a:spcBef>
              <a:spcAft>
                <a:spcPts val="0"/>
              </a:spcAft>
              <a:buClr>
                <a:schemeClr val="dk1"/>
              </a:buClr>
              <a:buSzPts val="900"/>
              <a:buChar char="•"/>
              <a:defRPr/>
            </a:lvl1pPr>
            <a:lvl2pPr marL="914400" lvl="1" indent="-285750" algn="l">
              <a:lnSpc>
                <a:spcPct val="100000"/>
              </a:lnSpc>
              <a:spcBef>
                <a:spcPts val="200"/>
              </a:spcBef>
              <a:spcAft>
                <a:spcPts val="0"/>
              </a:spcAft>
              <a:buClr>
                <a:schemeClr val="dk1"/>
              </a:buClr>
              <a:buSzPts val="900"/>
              <a:buChar char="–"/>
              <a:defRPr/>
            </a:lvl2pPr>
            <a:lvl3pPr marL="1371600" lvl="2" indent="-285750" algn="l">
              <a:lnSpc>
                <a:spcPct val="100000"/>
              </a:lnSpc>
              <a:spcBef>
                <a:spcPts val="200"/>
              </a:spcBef>
              <a:spcAft>
                <a:spcPts val="0"/>
              </a:spcAft>
              <a:buClr>
                <a:schemeClr val="dk1"/>
              </a:buClr>
              <a:buSzPts val="900"/>
              <a:buChar char="•"/>
              <a:defRPr/>
            </a:lvl3pPr>
            <a:lvl4pPr marL="1828800" lvl="3" indent="-285750" algn="l">
              <a:lnSpc>
                <a:spcPct val="100000"/>
              </a:lnSpc>
              <a:spcBef>
                <a:spcPts val="200"/>
              </a:spcBef>
              <a:spcAft>
                <a:spcPts val="0"/>
              </a:spcAft>
              <a:buClr>
                <a:schemeClr val="dk1"/>
              </a:buClr>
              <a:buSzPts val="900"/>
              <a:buChar char="–"/>
              <a:defRPr/>
            </a:lvl4pPr>
            <a:lvl5pPr marL="2286000" lvl="4" indent="-285750" algn="l">
              <a:lnSpc>
                <a:spcPct val="100000"/>
              </a:lnSpc>
              <a:spcBef>
                <a:spcPts val="200"/>
              </a:spcBef>
              <a:spcAft>
                <a:spcPts val="0"/>
              </a:spcAft>
              <a:buClr>
                <a:schemeClr val="dk1"/>
              </a:buClr>
              <a:buSzPts val="900"/>
              <a:buChar char="»"/>
              <a:defRPr/>
            </a:lvl5pPr>
            <a:lvl6pPr marL="2743200" lvl="5" indent="-285750" algn="l">
              <a:lnSpc>
                <a:spcPct val="100000"/>
              </a:lnSpc>
              <a:spcBef>
                <a:spcPts val="200"/>
              </a:spcBef>
              <a:spcAft>
                <a:spcPts val="0"/>
              </a:spcAft>
              <a:buClr>
                <a:schemeClr val="dk1"/>
              </a:buClr>
              <a:buSzPts val="900"/>
              <a:buChar char="•"/>
              <a:defRPr/>
            </a:lvl6pPr>
            <a:lvl7pPr marL="3200400" lvl="6" indent="-285750" algn="l">
              <a:lnSpc>
                <a:spcPct val="100000"/>
              </a:lnSpc>
              <a:spcBef>
                <a:spcPts val="200"/>
              </a:spcBef>
              <a:spcAft>
                <a:spcPts val="0"/>
              </a:spcAft>
              <a:buClr>
                <a:schemeClr val="dk1"/>
              </a:buClr>
              <a:buSzPts val="900"/>
              <a:buChar char="•"/>
              <a:defRPr/>
            </a:lvl7pPr>
            <a:lvl8pPr marL="3657600" lvl="7" indent="-285750" algn="l">
              <a:lnSpc>
                <a:spcPct val="100000"/>
              </a:lnSpc>
              <a:spcBef>
                <a:spcPts val="200"/>
              </a:spcBef>
              <a:spcAft>
                <a:spcPts val="0"/>
              </a:spcAft>
              <a:buClr>
                <a:schemeClr val="dk1"/>
              </a:buClr>
              <a:buSzPts val="900"/>
              <a:buChar char="•"/>
              <a:defRPr/>
            </a:lvl8pPr>
            <a:lvl9pPr marL="4114800" lvl="8" indent="-285750" algn="l">
              <a:lnSpc>
                <a:spcPct val="100000"/>
              </a:lnSpc>
              <a:spcBef>
                <a:spcPts val="200"/>
              </a:spcBef>
              <a:spcAft>
                <a:spcPts val="0"/>
              </a:spcAft>
              <a:buClr>
                <a:schemeClr val="dk1"/>
              </a:buClr>
              <a:buSzPts val="900"/>
              <a:buChar char="•"/>
              <a:defRPr/>
            </a:lvl9pPr>
          </a:lstStyle>
          <a:p>
            <a:endParaRPr/>
          </a:p>
        </p:txBody>
      </p:sp>
      <p:sp>
        <p:nvSpPr>
          <p:cNvPr id="494" name="Google Shape;494;g3a2a923eac0_0_697"/>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495" name="Google Shape;495;g3a2a923eac0_0_697"/>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496" name="Google Shape;496;g3a2a923eac0_0_697"/>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7"/>
        <p:cNvGrpSpPr/>
        <p:nvPr/>
      </p:nvGrpSpPr>
      <p:grpSpPr>
        <a:xfrm>
          <a:off x="0" y="0"/>
          <a:ext cx="0" cy="0"/>
          <a:chOff x="0" y="0"/>
          <a:chExt cx="0" cy="0"/>
        </a:xfrm>
      </p:grpSpPr>
      <p:sp>
        <p:nvSpPr>
          <p:cNvPr id="498" name="Google Shape;498;g3a2a923eac0_0_703"/>
          <p:cNvSpPr txBox="1">
            <a:spLocks noGrp="1"/>
          </p:cNvSpPr>
          <p:nvPr>
            <p:ph type="title"/>
          </p:nvPr>
        </p:nvSpPr>
        <p:spPr>
          <a:xfrm>
            <a:off x="361156" y="2203450"/>
            <a:ext cx="3886200" cy="681000"/>
          </a:xfrm>
          <a:prstGeom prst="rect">
            <a:avLst/>
          </a:prstGeom>
          <a:noFill/>
          <a:ln>
            <a:noFill/>
          </a:ln>
        </p:spPr>
        <p:txBody>
          <a:bodyPr spcFirstLastPara="1" wrap="square" lIns="45725" tIns="22850" rIns="45725" bIns="22850" anchor="t" anchorCtr="0">
            <a:normAutofit/>
          </a:bodyPr>
          <a:lstStyle>
            <a:lvl1pPr lvl="0" algn="l">
              <a:lnSpc>
                <a:spcPct val="100000"/>
              </a:lnSpc>
              <a:spcBef>
                <a:spcPts val="0"/>
              </a:spcBef>
              <a:spcAft>
                <a:spcPts val="0"/>
              </a:spcAft>
              <a:buClr>
                <a:schemeClr val="dk1"/>
              </a:buClr>
              <a:buSzPts val="2000"/>
              <a:buFont typeface="Calibri"/>
              <a:buNone/>
              <a:defRPr sz="2000" b="1" cap="none"/>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499" name="Google Shape;499;g3a2a923eac0_0_703"/>
          <p:cNvSpPr txBox="1">
            <a:spLocks noGrp="1"/>
          </p:cNvSpPr>
          <p:nvPr>
            <p:ph type="body" idx="1"/>
          </p:nvPr>
        </p:nvSpPr>
        <p:spPr>
          <a:xfrm>
            <a:off x="361156" y="1453357"/>
            <a:ext cx="3886200" cy="750300"/>
          </a:xfrm>
          <a:prstGeom prst="rect">
            <a:avLst/>
          </a:prstGeom>
          <a:noFill/>
          <a:ln>
            <a:noFill/>
          </a:ln>
        </p:spPr>
        <p:txBody>
          <a:bodyPr spcFirstLastPara="1" wrap="square" lIns="45725" tIns="22850" rIns="45725" bIns="22850" anchor="b" anchorCtr="0">
            <a:normAutofit/>
          </a:bodyPr>
          <a:lstStyle>
            <a:lvl1pPr marL="457200" lvl="0" indent="-228600" algn="l">
              <a:lnSpc>
                <a:spcPct val="100000"/>
              </a:lnSpc>
              <a:spcBef>
                <a:spcPts val="200"/>
              </a:spcBef>
              <a:spcAft>
                <a:spcPts val="0"/>
              </a:spcAft>
              <a:buClr>
                <a:srgbClr val="888888"/>
              </a:buClr>
              <a:buSzPts val="1000"/>
              <a:buNone/>
              <a:defRPr sz="1000">
                <a:solidFill>
                  <a:srgbClr val="888888"/>
                </a:solidFill>
              </a:defRPr>
            </a:lvl1pPr>
            <a:lvl2pPr marL="914400" lvl="1" indent="-228600" algn="l">
              <a:lnSpc>
                <a:spcPct val="100000"/>
              </a:lnSpc>
              <a:spcBef>
                <a:spcPts val="200"/>
              </a:spcBef>
              <a:spcAft>
                <a:spcPts val="0"/>
              </a:spcAft>
              <a:buClr>
                <a:srgbClr val="888888"/>
              </a:buClr>
              <a:buSzPts val="900"/>
              <a:buNone/>
              <a:defRPr sz="900">
                <a:solidFill>
                  <a:srgbClr val="888888"/>
                </a:solidFill>
              </a:defRPr>
            </a:lvl2pPr>
            <a:lvl3pPr marL="1371600" lvl="2" indent="-228600" algn="l">
              <a:lnSpc>
                <a:spcPct val="100000"/>
              </a:lnSpc>
              <a:spcBef>
                <a:spcPts val="200"/>
              </a:spcBef>
              <a:spcAft>
                <a:spcPts val="0"/>
              </a:spcAft>
              <a:buClr>
                <a:srgbClr val="888888"/>
              </a:buClr>
              <a:buSzPts val="800"/>
              <a:buNone/>
              <a:defRPr sz="800">
                <a:solidFill>
                  <a:srgbClr val="888888"/>
                </a:solidFill>
              </a:defRPr>
            </a:lvl3pPr>
            <a:lvl4pPr marL="1828800" lvl="3" indent="-228600" algn="l">
              <a:lnSpc>
                <a:spcPct val="100000"/>
              </a:lnSpc>
              <a:spcBef>
                <a:spcPts val="100"/>
              </a:spcBef>
              <a:spcAft>
                <a:spcPts val="0"/>
              </a:spcAft>
              <a:buClr>
                <a:srgbClr val="888888"/>
              </a:buClr>
              <a:buSzPts val="700"/>
              <a:buNone/>
              <a:defRPr sz="700">
                <a:solidFill>
                  <a:srgbClr val="888888"/>
                </a:solidFill>
              </a:defRPr>
            </a:lvl4pPr>
            <a:lvl5pPr marL="2286000" lvl="4" indent="-228600" algn="l">
              <a:lnSpc>
                <a:spcPct val="100000"/>
              </a:lnSpc>
              <a:spcBef>
                <a:spcPts val="100"/>
              </a:spcBef>
              <a:spcAft>
                <a:spcPts val="0"/>
              </a:spcAft>
              <a:buClr>
                <a:srgbClr val="888888"/>
              </a:buClr>
              <a:buSzPts val="700"/>
              <a:buNone/>
              <a:defRPr sz="700">
                <a:solidFill>
                  <a:srgbClr val="888888"/>
                </a:solidFill>
              </a:defRPr>
            </a:lvl5pPr>
            <a:lvl6pPr marL="2743200" lvl="5" indent="-228600" algn="l">
              <a:lnSpc>
                <a:spcPct val="100000"/>
              </a:lnSpc>
              <a:spcBef>
                <a:spcPts val="100"/>
              </a:spcBef>
              <a:spcAft>
                <a:spcPts val="0"/>
              </a:spcAft>
              <a:buClr>
                <a:srgbClr val="888888"/>
              </a:buClr>
              <a:buSzPts val="700"/>
              <a:buNone/>
              <a:defRPr sz="700">
                <a:solidFill>
                  <a:srgbClr val="888888"/>
                </a:solidFill>
              </a:defRPr>
            </a:lvl6pPr>
            <a:lvl7pPr marL="3200400" lvl="6" indent="-228600" algn="l">
              <a:lnSpc>
                <a:spcPct val="100000"/>
              </a:lnSpc>
              <a:spcBef>
                <a:spcPts val="100"/>
              </a:spcBef>
              <a:spcAft>
                <a:spcPts val="0"/>
              </a:spcAft>
              <a:buClr>
                <a:srgbClr val="888888"/>
              </a:buClr>
              <a:buSzPts val="700"/>
              <a:buNone/>
              <a:defRPr sz="700">
                <a:solidFill>
                  <a:srgbClr val="888888"/>
                </a:solidFill>
              </a:defRPr>
            </a:lvl7pPr>
            <a:lvl8pPr marL="3657600" lvl="7" indent="-228600" algn="l">
              <a:lnSpc>
                <a:spcPct val="100000"/>
              </a:lnSpc>
              <a:spcBef>
                <a:spcPts val="100"/>
              </a:spcBef>
              <a:spcAft>
                <a:spcPts val="0"/>
              </a:spcAft>
              <a:buClr>
                <a:srgbClr val="888888"/>
              </a:buClr>
              <a:buSzPts val="700"/>
              <a:buNone/>
              <a:defRPr sz="700">
                <a:solidFill>
                  <a:srgbClr val="888888"/>
                </a:solidFill>
              </a:defRPr>
            </a:lvl8pPr>
            <a:lvl9pPr marL="4114800" lvl="8" indent="-228600" algn="l">
              <a:lnSpc>
                <a:spcPct val="100000"/>
              </a:lnSpc>
              <a:spcBef>
                <a:spcPts val="100"/>
              </a:spcBef>
              <a:spcAft>
                <a:spcPts val="0"/>
              </a:spcAft>
              <a:buClr>
                <a:srgbClr val="888888"/>
              </a:buClr>
              <a:buSzPts val="700"/>
              <a:buNone/>
              <a:defRPr sz="700">
                <a:solidFill>
                  <a:srgbClr val="888888"/>
                </a:solidFill>
              </a:defRPr>
            </a:lvl9pPr>
          </a:lstStyle>
          <a:p>
            <a:endParaRPr/>
          </a:p>
        </p:txBody>
      </p:sp>
      <p:sp>
        <p:nvSpPr>
          <p:cNvPr id="500" name="Google Shape;500;g3a2a923eac0_0_703"/>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01" name="Google Shape;501;g3a2a923eac0_0_703"/>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02" name="Google Shape;502;g3a2a923eac0_0_703"/>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03"/>
        <p:cNvGrpSpPr/>
        <p:nvPr/>
      </p:nvGrpSpPr>
      <p:grpSpPr>
        <a:xfrm>
          <a:off x="0" y="0"/>
          <a:ext cx="0" cy="0"/>
          <a:chOff x="0" y="0"/>
          <a:chExt cx="0" cy="0"/>
        </a:xfrm>
      </p:grpSpPr>
      <p:sp>
        <p:nvSpPr>
          <p:cNvPr id="504" name="Google Shape;504;g3a2a923eac0_0_709"/>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lvl="0" algn="ctr">
              <a:lnSpc>
                <a:spcPct val="100000"/>
              </a:lnSpc>
              <a:spcBef>
                <a:spcPts val="0"/>
              </a:spcBef>
              <a:spcAft>
                <a:spcPts val="0"/>
              </a:spcAft>
              <a:buClr>
                <a:schemeClr val="dk1"/>
              </a:buClr>
              <a:buSzPts val="9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05" name="Google Shape;505;g3a2a923eac0_0_709"/>
          <p:cNvSpPr txBox="1">
            <a:spLocks noGrp="1"/>
          </p:cNvSpPr>
          <p:nvPr>
            <p:ph type="body" idx="1"/>
          </p:nvPr>
        </p:nvSpPr>
        <p:spPr>
          <a:xfrm>
            <a:off x="228600" y="800100"/>
            <a:ext cx="2019300" cy="2263200"/>
          </a:xfrm>
          <a:prstGeom prst="rect">
            <a:avLst/>
          </a:prstGeom>
          <a:noFill/>
          <a:ln>
            <a:noFill/>
          </a:ln>
        </p:spPr>
        <p:txBody>
          <a:bodyPr spcFirstLastPara="1" wrap="square" lIns="45725" tIns="22850" rIns="45725" bIns="22850" anchor="t" anchorCtr="0">
            <a:normAutofit/>
          </a:bodyPr>
          <a:lstStyle>
            <a:lvl1pPr marL="457200" lvl="0" indent="-317500" algn="l">
              <a:lnSpc>
                <a:spcPct val="100000"/>
              </a:lnSpc>
              <a:spcBef>
                <a:spcPts val="300"/>
              </a:spcBef>
              <a:spcAft>
                <a:spcPts val="0"/>
              </a:spcAft>
              <a:buClr>
                <a:schemeClr val="dk1"/>
              </a:buClr>
              <a:buSzPts val="1400"/>
              <a:buChar char="•"/>
              <a:defRPr sz="1400"/>
            </a:lvl1pPr>
            <a:lvl2pPr marL="914400" lvl="1" indent="-304800" algn="l">
              <a:lnSpc>
                <a:spcPct val="100000"/>
              </a:lnSpc>
              <a:spcBef>
                <a:spcPts val="200"/>
              </a:spcBef>
              <a:spcAft>
                <a:spcPts val="0"/>
              </a:spcAft>
              <a:buClr>
                <a:schemeClr val="dk1"/>
              </a:buClr>
              <a:buSzPts val="1200"/>
              <a:buChar char="–"/>
              <a:defRPr sz="1200"/>
            </a:lvl2pPr>
            <a:lvl3pPr marL="1371600" lvl="2" indent="-292100" algn="l">
              <a:lnSpc>
                <a:spcPct val="100000"/>
              </a:lnSpc>
              <a:spcBef>
                <a:spcPts val="200"/>
              </a:spcBef>
              <a:spcAft>
                <a:spcPts val="0"/>
              </a:spcAft>
              <a:buClr>
                <a:schemeClr val="dk1"/>
              </a:buClr>
              <a:buSzPts val="1000"/>
              <a:buChar char="•"/>
              <a:defRPr sz="1000"/>
            </a:lvl3pPr>
            <a:lvl4pPr marL="1828800" lvl="3" indent="-285750" algn="l">
              <a:lnSpc>
                <a:spcPct val="100000"/>
              </a:lnSpc>
              <a:spcBef>
                <a:spcPts val="200"/>
              </a:spcBef>
              <a:spcAft>
                <a:spcPts val="0"/>
              </a:spcAft>
              <a:buClr>
                <a:schemeClr val="dk1"/>
              </a:buClr>
              <a:buSzPts val="900"/>
              <a:buChar char="–"/>
              <a:defRPr sz="900"/>
            </a:lvl4pPr>
            <a:lvl5pPr marL="2286000" lvl="4" indent="-285750" algn="l">
              <a:lnSpc>
                <a:spcPct val="100000"/>
              </a:lnSpc>
              <a:spcBef>
                <a:spcPts val="200"/>
              </a:spcBef>
              <a:spcAft>
                <a:spcPts val="0"/>
              </a:spcAft>
              <a:buClr>
                <a:schemeClr val="dk1"/>
              </a:buClr>
              <a:buSzPts val="900"/>
              <a:buChar char="»"/>
              <a:defRPr sz="900"/>
            </a:lvl5pPr>
            <a:lvl6pPr marL="2743200" lvl="5" indent="-285750" algn="l">
              <a:lnSpc>
                <a:spcPct val="100000"/>
              </a:lnSpc>
              <a:spcBef>
                <a:spcPts val="200"/>
              </a:spcBef>
              <a:spcAft>
                <a:spcPts val="0"/>
              </a:spcAft>
              <a:buClr>
                <a:schemeClr val="dk1"/>
              </a:buClr>
              <a:buSzPts val="900"/>
              <a:buChar char="•"/>
              <a:defRPr sz="900"/>
            </a:lvl6pPr>
            <a:lvl7pPr marL="3200400" lvl="6" indent="-285750" algn="l">
              <a:lnSpc>
                <a:spcPct val="100000"/>
              </a:lnSpc>
              <a:spcBef>
                <a:spcPts val="200"/>
              </a:spcBef>
              <a:spcAft>
                <a:spcPts val="0"/>
              </a:spcAft>
              <a:buClr>
                <a:schemeClr val="dk1"/>
              </a:buClr>
              <a:buSzPts val="900"/>
              <a:buChar char="•"/>
              <a:defRPr sz="900"/>
            </a:lvl7pPr>
            <a:lvl8pPr marL="3657600" lvl="7" indent="-285750" algn="l">
              <a:lnSpc>
                <a:spcPct val="100000"/>
              </a:lnSpc>
              <a:spcBef>
                <a:spcPts val="200"/>
              </a:spcBef>
              <a:spcAft>
                <a:spcPts val="0"/>
              </a:spcAft>
              <a:buClr>
                <a:schemeClr val="dk1"/>
              </a:buClr>
              <a:buSzPts val="900"/>
              <a:buChar char="•"/>
              <a:defRPr sz="900"/>
            </a:lvl8pPr>
            <a:lvl9pPr marL="4114800" lvl="8" indent="-285750" algn="l">
              <a:lnSpc>
                <a:spcPct val="100000"/>
              </a:lnSpc>
              <a:spcBef>
                <a:spcPts val="200"/>
              </a:spcBef>
              <a:spcAft>
                <a:spcPts val="0"/>
              </a:spcAft>
              <a:buClr>
                <a:schemeClr val="dk1"/>
              </a:buClr>
              <a:buSzPts val="900"/>
              <a:buChar char="•"/>
              <a:defRPr sz="900"/>
            </a:lvl9pPr>
          </a:lstStyle>
          <a:p>
            <a:endParaRPr/>
          </a:p>
        </p:txBody>
      </p:sp>
      <p:sp>
        <p:nvSpPr>
          <p:cNvPr id="506" name="Google Shape;506;g3a2a923eac0_0_709"/>
          <p:cNvSpPr txBox="1">
            <a:spLocks noGrp="1"/>
          </p:cNvSpPr>
          <p:nvPr>
            <p:ph type="body" idx="2"/>
          </p:nvPr>
        </p:nvSpPr>
        <p:spPr>
          <a:xfrm>
            <a:off x="2324100" y="800100"/>
            <a:ext cx="2019300" cy="2263200"/>
          </a:xfrm>
          <a:prstGeom prst="rect">
            <a:avLst/>
          </a:prstGeom>
          <a:noFill/>
          <a:ln>
            <a:noFill/>
          </a:ln>
        </p:spPr>
        <p:txBody>
          <a:bodyPr spcFirstLastPara="1" wrap="square" lIns="45725" tIns="22850" rIns="45725" bIns="22850" anchor="t" anchorCtr="0">
            <a:normAutofit/>
          </a:bodyPr>
          <a:lstStyle>
            <a:lvl1pPr marL="457200" lvl="0" indent="-317500" algn="l">
              <a:lnSpc>
                <a:spcPct val="100000"/>
              </a:lnSpc>
              <a:spcBef>
                <a:spcPts val="300"/>
              </a:spcBef>
              <a:spcAft>
                <a:spcPts val="0"/>
              </a:spcAft>
              <a:buClr>
                <a:schemeClr val="dk1"/>
              </a:buClr>
              <a:buSzPts val="1400"/>
              <a:buChar char="•"/>
              <a:defRPr sz="1400"/>
            </a:lvl1pPr>
            <a:lvl2pPr marL="914400" lvl="1" indent="-304800" algn="l">
              <a:lnSpc>
                <a:spcPct val="100000"/>
              </a:lnSpc>
              <a:spcBef>
                <a:spcPts val="200"/>
              </a:spcBef>
              <a:spcAft>
                <a:spcPts val="0"/>
              </a:spcAft>
              <a:buClr>
                <a:schemeClr val="dk1"/>
              </a:buClr>
              <a:buSzPts val="1200"/>
              <a:buChar char="–"/>
              <a:defRPr sz="1200"/>
            </a:lvl2pPr>
            <a:lvl3pPr marL="1371600" lvl="2" indent="-292100" algn="l">
              <a:lnSpc>
                <a:spcPct val="100000"/>
              </a:lnSpc>
              <a:spcBef>
                <a:spcPts val="200"/>
              </a:spcBef>
              <a:spcAft>
                <a:spcPts val="0"/>
              </a:spcAft>
              <a:buClr>
                <a:schemeClr val="dk1"/>
              </a:buClr>
              <a:buSzPts val="1000"/>
              <a:buChar char="•"/>
              <a:defRPr sz="1000"/>
            </a:lvl3pPr>
            <a:lvl4pPr marL="1828800" lvl="3" indent="-285750" algn="l">
              <a:lnSpc>
                <a:spcPct val="100000"/>
              </a:lnSpc>
              <a:spcBef>
                <a:spcPts val="200"/>
              </a:spcBef>
              <a:spcAft>
                <a:spcPts val="0"/>
              </a:spcAft>
              <a:buClr>
                <a:schemeClr val="dk1"/>
              </a:buClr>
              <a:buSzPts val="900"/>
              <a:buChar char="–"/>
              <a:defRPr sz="900"/>
            </a:lvl4pPr>
            <a:lvl5pPr marL="2286000" lvl="4" indent="-285750" algn="l">
              <a:lnSpc>
                <a:spcPct val="100000"/>
              </a:lnSpc>
              <a:spcBef>
                <a:spcPts val="200"/>
              </a:spcBef>
              <a:spcAft>
                <a:spcPts val="0"/>
              </a:spcAft>
              <a:buClr>
                <a:schemeClr val="dk1"/>
              </a:buClr>
              <a:buSzPts val="900"/>
              <a:buChar char="»"/>
              <a:defRPr sz="900"/>
            </a:lvl5pPr>
            <a:lvl6pPr marL="2743200" lvl="5" indent="-285750" algn="l">
              <a:lnSpc>
                <a:spcPct val="100000"/>
              </a:lnSpc>
              <a:spcBef>
                <a:spcPts val="200"/>
              </a:spcBef>
              <a:spcAft>
                <a:spcPts val="0"/>
              </a:spcAft>
              <a:buClr>
                <a:schemeClr val="dk1"/>
              </a:buClr>
              <a:buSzPts val="900"/>
              <a:buChar char="•"/>
              <a:defRPr sz="900"/>
            </a:lvl6pPr>
            <a:lvl7pPr marL="3200400" lvl="6" indent="-285750" algn="l">
              <a:lnSpc>
                <a:spcPct val="100000"/>
              </a:lnSpc>
              <a:spcBef>
                <a:spcPts val="200"/>
              </a:spcBef>
              <a:spcAft>
                <a:spcPts val="0"/>
              </a:spcAft>
              <a:buClr>
                <a:schemeClr val="dk1"/>
              </a:buClr>
              <a:buSzPts val="900"/>
              <a:buChar char="•"/>
              <a:defRPr sz="900"/>
            </a:lvl7pPr>
            <a:lvl8pPr marL="3657600" lvl="7" indent="-285750" algn="l">
              <a:lnSpc>
                <a:spcPct val="100000"/>
              </a:lnSpc>
              <a:spcBef>
                <a:spcPts val="200"/>
              </a:spcBef>
              <a:spcAft>
                <a:spcPts val="0"/>
              </a:spcAft>
              <a:buClr>
                <a:schemeClr val="dk1"/>
              </a:buClr>
              <a:buSzPts val="900"/>
              <a:buChar char="•"/>
              <a:defRPr sz="900"/>
            </a:lvl8pPr>
            <a:lvl9pPr marL="4114800" lvl="8" indent="-285750" algn="l">
              <a:lnSpc>
                <a:spcPct val="100000"/>
              </a:lnSpc>
              <a:spcBef>
                <a:spcPts val="200"/>
              </a:spcBef>
              <a:spcAft>
                <a:spcPts val="0"/>
              </a:spcAft>
              <a:buClr>
                <a:schemeClr val="dk1"/>
              </a:buClr>
              <a:buSzPts val="900"/>
              <a:buChar char="•"/>
              <a:defRPr sz="900"/>
            </a:lvl9pPr>
          </a:lstStyle>
          <a:p>
            <a:endParaRPr/>
          </a:p>
        </p:txBody>
      </p:sp>
      <p:sp>
        <p:nvSpPr>
          <p:cNvPr id="507" name="Google Shape;507;g3a2a923eac0_0_709"/>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08" name="Google Shape;508;g3a2a923eac0_0_709"/>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09" name="Google Shape;509;g3a2a923eac0_0_709"/>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10"/>
        <p:cNvGrpSpPr/>
        <p:nvPr/>
      </p:nvGrpSpPr>
      <p:grpSpPr>
        <a:xfrm>
          <a:off x="0" y="0"/>
          <a:ext cx="0" cy="0"/>
          <a:chOff x="0" y="0"/>
          <a:chExt cx="0" cy="0"/>
        </a:xfrm>
      </p:grpSpPr>
      <p:sp>
        <p:nvSpPr>
          <p:cNvPr id="511" name="Google Shape;511;g3a2a923eac0_0_716"/>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lvl="0" algn="ctr">
              <a:lnSpc>
                <a:spcPct val="100000"/>
              </a:lnSpc>
              <a:spcBef>
                <a:spcPts val="0"/>
              </a:spcBef>
              <a:spcAft>
                <a:spcPts val="0"/>
              </a:spcAft>
              <a:buClr>
                <a:schemeClr val="dk1"/>
              </a:buClr>
              <a:buSzPts val="2200"/>
              <a:buFont typeface="Calibri"/>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12" name="Google Shape;512;g3a2a923eac0_0_716"/>
          <p:cNvSpPr txBox="1">
            <a:spLocks noGrp="1"/>
          </p:cNvSpPr>
          <p:nvPr>
            <p:ph type="body" idx="1"/>
          </p:nvPr>
        </p:nvSpPr>
        <p:spPr>
          <a:xfrm>
            <a:off x="228600" y="767556"/>
            <a:ext cx="2020200" cy="320100"/>
          </a:xfrm>
          <a:prstGeom prst="rect">
            <a:avLst/>
          </a:prstGeom>
          <a:noFill/>
          <a:ln>
            <a:noFill/>
          </a:ln>
        </p:spPr>
        <p:txBody>
          <a:bodyPr spcFirstLastPara="1" wrap="square" lIns="45725" tIns="22850" rIns="45725" bIns="22850" anchor="b" anchorCtr="0">
            <a:normAutofit/>
          </a:bodyPr>
          <a:lstStyle>
            <a:lvl1pPr marL="457200" lvl="0" indent="-228600" algn="l">
              <a:lnSpc>
                <a:spcPct val="100000"/>
              </a:lnSpc>
              <a:spcBef>
                <a:spcPts val="200"/>
              </a:spcBef>
              <a:spcAft>
                <a:spcPts val="0"/>
              </a:spcAft>
              <a:buClr>
                <a:schemeClr val="dk1"/>
              </a:buClr>
              <a:buSzPts val="1200"/>
              <a:buNone/>
              <a:defRPr sz="1200" b="1"/>
            </a:lvl1pPr>
            <a:lvl2pPr marL="914400" lvl="1" indent="-228600" algn="l">
              <a:lnSpc>
                <a:spcPct val="100000"/>
              </a:lnSpc>
              <a:spcBef>
                <a:spcPts val="200"/>
              </a:spcBef>
              <a:spcAft>
                <a:spcPts val="0"/>
              </a:spcAft>
              <a:buClr>
                <a:schemeClr val="dk1"/>
              </a:buClr>
              <a:buSzPts val="1000"/>
              <a:buNone/>
              <a:defRPr sz="1000" b="1"/>
            </a:lvl2pPr>
            <a:lvl3pPr marL="1371600" lvl="2" indent="-228600" algn="l">
              <a:lnSpc>
                <a:spcPct val="100000"/>
              </a:lnSpc>
              <a:spcBef>
                <a:spcPts val="200"/>
              </a:spcBef>
              <a:spcAft>
                <a:spcPts val="0"/>
              </a:spcAft>
              <a:buClr>
                <a:schemeClr val="dk1"/>
              </a:buClr>
              <a:buSzPts val="900"/>
              <a:buNone/>
              <a:defRPr sz="900" b="1"/>
            </a:lvl3pPr>
            <a:lvl4pPr marL="1828800" lvl="3" indent="-228600" algn="l">
              <a:lnSpc>
                <a:spcPct val="100000"/>
              </a:lnSpc>
              <a:spcBef>
                <a:spcPts val="200"/>
              </a:spcBef>
              <a:spcAft>
                <a:spcPts val="0"/>
              </a:spcAft>
              <a:buClr>
                <a:schemeClr val="dk1"/>
              </a:buClr>
              <a:buSzPts val="800"/>
              <a:buNone/>
              <a:defRPr sz="800" b="1"/>
            </a:lvl4pPr>
            <a:lvl5pPr marL="2286000" lvl="4" indent="-228600" algn="l">
              <a:lnSpc>
                <a:spcPct val="100000"/>
              </a:lnSpc>
              <a:spcBef>
                <a:spcPts val="200"/>
              </a:spcBef>
              <a:spcAft>
                <a:spcPts val="0"/>
              </a:spcAft>
              <a:buClr>
                <a:schemeClr val="dk1"/>
              </a:buClr>
              <a:buSzPts val="800"/>
              <a:buNone/>
              <a:defRPr sz="800" b="1"/>
            </a:lvl5pPr>
            <a:lvl6pPr marL="2743200" lvl="5" indent="-228600" algn="l">
              <a:lnSpc>
                <a:spcPct val="100000"/>
              </a:lnSpc>
              <a:spcBef>
                <a:spcPts val="200"/>
              </a:spcBef>
              <a:spcAft>
                <a:spcPts val="0"/>
              </a:spcAft>
              <a:buClr>
                <a:schemeClr val="dk1"/>
              </a:buClr>
              <a:buSzPts val="800"/>
              <a:buNone/>
              <a:defRPr sz="800" b="1"/>
            </a:lvl6pPr>
            <a:lvl7pPr marL="3200400" lvl="6" indent="-228600" algn="l">
              <a:lnSpc>
                <a:spcPct val="100000"/>
              </a:lnSpc>
              <a:spcBef>
                <a:spcPts val="200"/>
              </a:spcBef>
              <a:spcAft>
                <a:spcPts val="0"/>
              </a:spcAft>
              <a:buClr>
                <a:schemeClr val="dk1"/>
              </a:buClr>
              <a:buSzPts val="800"/>
              <a:buNone/>
              <a:defRPr sz="800" b="1"/>
            </a:lvl7pPr>
            <a:lvl8pPr marL="3657600" lvl="7" indent="-228600" algn="l">
              <a:lnSpc>
                <a:spcPct val="100000"/>
              </a:lnSpc>
              <a:spcBef>
                <a:spcPts val="200"/>
              </a:spcBef>
              <a:spcAft>
                <a:spcPts val="0"/>
              </a:spcAft>
              <a:buClr>
                <a:schemeClr val="dk1"/>
              </a:buClr>
              <a:buSzPts val="800"/>
              <a:buNone/>
              <a:defRPr sz="800" b="1"/>
            </a:lvl8pPr>
            <a:lvl9pPr marL="4114800" lvl="8" indent="-228600" algn="l">
              <a:lnSpc>
                <a:spcPct val="100000"/>
              </a:lnSpc>
              <a:spcBef>
                <a:spcPts val="200"/>
              </a:spcBef>
              <a:spcAft>
                <a:spcPts val="0"/>
              </a:spcAft>
              <a:buClr>
                <a:schemeClr val="dk1"/>
              </a:buClr>
              <a:buSzPts val="800"/>
              <a:buNone/>
              <a:defRPr sz="800" b="1"/>
            </a:lvl9pPr>
          </a:lstStyle>
          <a:p>
            <a:endParaRPr/>
          </a:p>
        </p:txBody>
      </p:sp>
      <p:sp>
        <p:nvSpPr>
          <p:cNvPr id="513" name="Google Shape;513;g3a2a923eac0_0_716"/>
          <p:cNvSpPr txBox="1">
            <a:spLocks noGrp="1"/>
          </p:cNvSpPr>
          <p:nvPr>
            <p:ph type="body" idx="2"/>
          </p:nvPr>
        </p:nvSpPr>
        <p:spPr>
          <a:xfrm>
            <a:off x="228600" y="1087438"/>
            <a:ext cx="2020200" cy="1975800"/>
          </a:xfrm>
          <a:prstGeom prst="rect">
            <a:avLst/>
          </a:prstGeom>
          <a:noFill/>
          <a:ln>
            <a:noFill/>
          </a:ln>
        </p:spPr>
        <p:txBody>
          <a:bodyPr spcFirstLastPara="1" wrap="square" lIns="45725" tIns="22850" rIns="45725" bIns="22850" anchor="t" anchorCtr="0">
            <a:normAutofit/>
          </a:bodyPr>
          <a:lstStyle>
            <a:lvl1pPr marL="457200" lvl="0" indent="-304800" algn="l">
              <a:lnSpc>
                <a:spcPct val="100000"/>
              </a:lnSpc>
              <a:spcBef>
                <a:spcPts val="200"/>
              </a:spcBef>
              <a:spcAft>
                <a:spcPts val="0"/>
              </a:spcAft>
              <a:buClr>
                <a:schemeClr val="dk1"/>
              </a:buClr>
              <a:buSzPts val="1200"/>
              <a:buChar char="•"/>
              <a:defRPr sz="1200"/>
            </a:lvl1pPr>
            <a:lvl2pPr marL="914400" lvl="1" indent="-292100" algn="l">
              <a:lnSpc>
                <a:spcPct val="100000"/>
              </a:lnSpc>
              <a:spcBef>
                <a:spcPts val="200"/>
              </a:spcBef>
              <a:spcAft>
                <a:spcPts val="0"/>
              </a:spcAft>
              <a:buClr>
                <a:schemeClr val="dk1"/>
              </a:buClr>
              <a:buSzPts val="1000"/>
              <a:buChar char="–"/>
              <a:defRPr sz="1000"/>
            </a:lvl2pPr>
            <a:lvl3pPr marL="1371600" lvl="2" indent="-285750" algn="l">
              <a:lnSpc>
                <a:spcPct val="100000"/>
              </a:lnSpc>
              <a:spcBef>
                <a:spcPts val="200"/>
              </a:spcBef>
              <a:spcAft>
                <a:spcPts val="0"/>
              </a:spcAft>
              <a:buClr>
                <a:schemeClr val="dk1"/>
              </a:buClr>
              <a:buSzPts val="900"/>
              <a:buChar char="•"/>
              <a:defRPr sz="900"/>
            </a:lvl3pPr>
            <a:lvl4pPr marL="1828800" lvl="3" indent="-279400" algn="l">
              <a:lnSpc>
                <a:spcPct val="100000"/>
              </a:lnSpc>
              <a:spcBef>
                <a:spcPts val="200"/>
              </a:spcBef>
              <a:spcAft>
                <a:spcPts val="0"/>
              </a:spcAft>
              <a:buClr>
                <a:schemeClr val="dk1"/>
              </a:buClr>
              <a:buSzPts val="800"/>
              <a:buChar char="–"/>
              <a:defRPr sz="800"/>
            </a:lvl4pPr>
            <a:lvl5pPr marL="2286000" lvl="4" indent="-279400" algn="l">
              <a:lnSpc>
                <a:spcPct val="100000"/>
              </a:lnSpc>
              <a:spcBef>
                <a:spcPts val="200"/>
              </a:spcBef>
              <a:spcAft>
                <a:spcPts val="0"/>
              </a:spcAft>
              <a:buClr>
                <a:schemeClr val="dk1"/>
              </a:buClr>
              <a:buSzPts val="800"/>
              <a:buChar char="»"/>
              <a:defRPr sz="800"/>
            </a:lvl5pPr>
            <a:lvl6pPr marL="2743200" lvl="5" indent="-279400" algn="l">
              <a:lnSpc>
                <a:spcPct val="100000"/>
              </a:lnSpc>
              <a:spcBef>
                <a:spcPts val="200"/>
              </a:spcBef>
              <a:spcAft>
                <a:spcPts val="0"/>
              </a:spcAft>
              <a:buClr>
                <a:schemeClr val="dk1"/>
              </a:buClr>
              <a:buSzPts val="800"/>
              <a:buChar char="•"/>
              <a:defRPr sz="800"/>
            </a:lvl6pPr>
            <a:lvl7pPr marL="3200400" lvl="6" indent="-279400" algn="l">
              <a:lnSpc>
                <a:spcPct val="100000"/>
              </a:lnSpc>
              <a:spcBef>
                <a:spcPts val="200"/>
              </a:spcBef>
              <a:spcAft>
                <a:spcPts val="0"/>
              </a:spcAft>
              <a:buClr>
                <a:schemeClr val="dk1"/>
              </a:buClr>
              <a:buSzPts val="800"/>
              <a:buChar char="•"/>
              <a:defRPr sz="800"/>
            </a:lvl7pPr>
            <a:lvl8pPr marL="3657600" lvl="7" indent="-279400" algn="l">
              <a:lnSpc>
                <a:spcPct val="100000"/>
              </a:lnSpc>
              <a:spcBef>
                <a:spcPts val="200"/>
              </a:spcBef>
              <a:spcAft>
                <a:spcPts val="0"/>
              </a:spcAft>
              <a:buClr>
                <a:schemeClr val="dk1"/>
              </a:buClr>
              <a:buSzPts val="800"/>
              <a:buChar char="•"/>
              <a:defRPr sz="800"/>
            </a:lvl8pPr>
            <a:lvl9pPr marL="4114800" lvl="8" indent="-279400" algn="l">
              <a:lnSpc>
                <a:spcPct val="100000"/>
              </a:lnSpc>
              <a:spcBef>
                <a:spcPts val="200"/>
              </a:spcBef>
              <a:spcAft>
                <a:spcPts val="0"/>
              </a:spcAft>
              <a:buClr>
                <a:schemeClr val="dk1"/>
              </a:buClr>
              <a:buSzPts val="800"/>
              <a:buChar char="•"/>
              <a:defRPr sz="800"/>
            </a:lvl9pPr>
          </a:lstStyle>
          <a:p>
            <a:endParaRPr/>
          </a:p>
        </p:txBody>
      </p:sp>
      <p:sp>
        <p:nvSpPr>
          <p:cNvPr id="514" name="Google Shape;514;g3a2a923eac0_0_716"/>
          <p:cNvSpPr txBox="1">
            <a:spLocks noGrp="1"/>
          </p:cNvSpPr>
          <p:nvPr>
            <p:ph type="body" idx="3"/>
          </p:nvPr>
        </p:nvSpPr>
        <p:spPr>
          <a:xfrm>
            <a:off x="2322513" y="767556"/>
            <a:ext cx="2021100" cy="320100"/>
          </a:xfrm>
          <a:prstGeom prst="rect">
            <a:avLst/>
          </a:prstGeom>
          <a:noFill/>
          <a:ln>
            <a:noFill/>
          </a:ln>
        </p:spPr>
        <p:txBody>
          <a:bodyPr spcFirstLastPara="1" wrap="square" lIns="45725" tIns="22850" rIns="45725" bIns="22850" anchor="b" anchorCtr="0">
            <a:normAutofit/>
          </a:bodyPr>
          <a:lstStyle>
            <a:lvl1pPr marL="457200" lvl="0" indent="-228600" algn="l">
              <a:lnSpc>
                <a:spcPct val="100000"/>
              </a:lnSpc>
              <a:spcBef>
                <a:spcPts val="200"/>
              </a:spcBef>
              <a:spcAft>
                <a:spcPts val="0"/>
              </a:spcAft>
              <a:buClr>
                <a:schemeClr val="dk1"/>
              </a:buClr>
              <a:buSzPts val="1200"/>
              <a:buNone/>
              <a:defRPr sz="1200" b="1"/>
            </a:lvl1pPr>
            <a:lvl2pPr marL="914400" lvl="1" indent="-228600" algn="l">
              <a:lnSpc>
                <a:spcPct val="100000"/>
              </a:lnSpc>
              <a:spcBef>
                <a:spcPts val="200"/>
              </a:spcBef>
              <a:spcAft>
                <a:spcPts val="0"/>
              </a:spcAft>
              <a:buClr>
                <a:schemeClr val="dk1"/>
              </a:buClr>
              <a:buSzPts val="1000"/>
              <a:buNone/>
              <a:defRPr sz="1000" b="1"/>
            </a:lvl2pPr>
            <a:lvl3pPr marL="1371600" lvl="2" indent="-228600" algn="l">
              <a:lnSpc>
                <a:spcPct val="100000"/>
              </a:lnSpc>
              <a:spcBef>
                <a:spcPts val="200"/>
              </a:spcBef>
              <a:spcAft>
                <a:spcPts val="0"/>
              </a:spcAft>
              <a:buClr>
                <a:schemeClr val="dk1"/>
              </a:buClr>
              <a:buSzPts val="900"/>
              <a:buNone/>
              <a:defRPr sz="900" b="1"/>
            </a:lvl3pPr>
            <a:lvl4pPr marL="1828800" lvl="3" indent="-228600" algn="l">
              <a:lnSpc>
                <a:spcPct val="100000"/>
              </a:lnSpc>
              <a:spcBef>
                <a:spcPts val="200"/>
              </a:spcBef>
              <a:spcAft>
                <a:spcPts val="0"/>
              </a:spcAft>
              <a:buClr>
                <a:schemeClr val="dk1"/>
              </a:buClr>
              <a:buSzPts val="800"/>
              <a:buNone/>
              <a:defRPr sz="800" b="1"/>
            </a:lvl4pPr>
            <a:lvl5pPr marL="2286000" lvl="4" indent="-228600" algn="l">
              <a:lnSpc>
                <a:spcPct val="100000"/>
              </a:lnSpc>
              <a:spcBef>
                <a:spcPts val="200"/>
              </a:spcBef>
              <a:spcAft>
                <a:spcPts val="0"/>
              </a:spcAft>
              <a:buClr>
                <a:schemeClr val="dk1"/>
              </a:buClr>
              <a:buSzPts val="800"/>
              <a:buNone/>
              <a:defRPr sz="800" b="1"/>
            </a:lvl5pPr>
            <a:lvl6pPr marL="2743200" lvl="5" indent="-228600" algn="l">
              <a:lnSpc>
                <a:spcPct val="100000"/>
              </a:lnSpc>
              <a:spcBef>
                <a:spcPts val="200"/>
              </a:spcBef>
              <a:spcAft>
                <a:spcPts val="0"/>
              </a:spcAft>
              <a:buClr>
                <a:schemeClr val="dk1"/>
              </a:buClr>
              <a:buSzPts val="800"/>
              <a:buNone/>
              <a:defRPr sz="800" b="1"/>
            </a:lvl6pPr>
            <a:lvl7pPr marL="3200400" lvl="6" indent="-228600" algn="l">
              <a:lnSpc>
                <a:spcPct val="100000"/>
              </a:lnSpc>
              <a:spcBef>
                <a:spcPts val="200"/>
              </a:spcBef>
              <a:spcAft>
                <a:spcPts val="0"/>
              </a:spcAft>
              <a:buClr>
                <a:schemeClr val="dk1"/>
              </a:buClr>
              <a:buSzPts val="800"/>
              <a:buNone/>
              <a:defRPr sz="800" b="1"/>
            </a:lvl7pPr>
            <a:lvl8pPr marL="3657600" lvl="7" indent="-228600" algn="l">
              <a:lnSpc>
                <a:spcPct val="100000"/>
              </a:lnSpc>
              <a:spcBef>
                <a:spcPts val="200"/>
              </a:spcBef>
              <a:spcAft>
                <a:spcPts val="0"/>
              </a:spcAft>
              <a:buClr>
                <a:schemeClr val="dk1"/>
              </a:buClr>
              <a:buSzPts val="800"/>
              <a:buNone/>
              <a:defRPr sz="800" b="1"/>
            </a:lvl8pPr>
            <a:lvl9pPr marL="4114800" lvl="8" indent="-228600" algn="l">
              <a:lnSpc>
                <a:spcPct val="100000"/>
              </a:lnSpc>
              <a:spcBef>
                <a:spcPts val="200"/>
              </a:spcBef>
              <a:spcAft>
                <a:spcPts val="0"/>
              </a:spcAft>
              <a:buClr>
                <a:schemeClr val="dk1"/>
              </a:buClr>
              <a:buSzPts val="800"/>
              <a:buNone/>
              <a:defRPr sz="800" b="1"/>
            </a:lvl9pPr>
          </a:lstStyle>
          <a:p>
            <a:endParaRPr/>
          </a:p>
        </p:txBody>
      </p:sp>
      <p:sp>
        <p:nvSpPr>
          <p:cNvPr id="515" name="Google Shape;515;g3a2a923eac0_0_716"/>
          <p:cNvSpPr txBox="1">
            <a:spLocks noGrp="1"/>
          </p:cNvSpPr>
          <p:nvPr>
            <p:ph type="body" idx="4"/>
          </p:nvPr>
        </p:nvSpPr>
        <p:spPr>
          <a:xfrm>
            <a:off x="2322513" y="1087438"/>
            <a:ext cx="2021100" cy="1975800"/>
          </a:xfrm>
          <a:prstGeom prst="rect">
            <a:avLst/>
          </a:prstGeom>
          <a:noFill/>
          <a:ln>
            <a:noFill/>
          </a:ln>
        </p:spPr>
        <p:txBody>
          <a:bodyPr spcFirstLastPara="1" wrap="square" lIns="45725" tIns="22850" rIns="45725" bIns="22850" anchor="t" anchorCtr="0">
            <a:normAutofit/>
          </a:bodyPr>
          <a:lstStyle>
            <a:lvl1pPr marL="457200" lvl="0" indent="-304800" algn="l">
              <a:lnSpc>
                <a:spcPct val="100000"/>
              </a:lnSpc>
              <a:spcBef>
                <a:spcPts val="200"/>
              </a:spcBef>
              <a:spcAft>
                <a:spcPts val="0"/>
              </a:spcAft>
              <a:buClr>
                <a:schemeClr val="dk1"/>
              </a:buClr>
              <a:buSzPts val="1200"/>
              <a:buChar char="•"/>
              <a:defRPr sz="1200"/>
            </a:lvl1pPr>
            <a:lvl2pPr marL="914400" lvl="1" indent="-292100" algn="l">
              <a:lnSpc>
                <a:spcPct val="100000"/>
              </a:lnSpc>
              <a:spcBef>
                <a:spcPts val="200"/>
              </a:spcBef>
              <a:spcAft>
                <a:spcPts val="0"/>
              </a:spcAft>
              <a:buClr>
                <a:schemeClr val="dk1"/>
              </a:buClr>
              <a:buSzPts val="1000"/>
              <a:buChar char="–"/>
              <a:defRPr sz="1000"/>
            </a:lvl2pPr>
            <a:lvl3pPr marL="1371600" lvl="2" indent="-285750" algn="l">
              <a:lnSpc>
                <a:spcPct val="100000"/>
              </a:lnSpc>
              <a:spcBef>
                <a:spcPts val="200"/>
              </a:spcBef>
              <a:spcAft>
                <a:spcPts val="0"/>
              </a:spcAft>
              <a:buClr>
                <a:schemeClr val="dk1"/>
              </a:buClr>
              <a:buSzPts val="900"/>
              <a:buChar char="•"/>
              <a:defRPr sz="900"/>
            </a:lvl3pPr>
            <a:lvl4pPr marL="1828800" lvl="3" indent="-279400" algn="l">
              <a:lnSpc>
                <a:spcPct val="100000"/>
              </a:lnSpc>
              <a:spcBef>
                <a:spcPts val="200"/>
              </a:spcBef>
              <a:spcAft>
                <a:spcPts val="0"/>
              </a:spcAft>
              <a:buClr>
                <a:schemeClr val="dk1"/>
              </a:buClr>
              <a:buSzPts val="800"/>
              <a:buChar char="–"/>
              <a:defRPr sz="800"/>
            </a:lvl4pPr>
            <a:lvl5pPr marL="2286000" lvl="4" indent="-279400" algn="l">
              <a:lnSpc>
                <a:spcPct val="100000"/>
              </a:lnSpc>
              <a:spcBef>
                <a:spcPts val="200"/>
              </a:spcBef>
              <a:spcAft>
                <a:spcPts val="0"/>
              </a:spcAft>
              <a:buClr>
                <a:schemeClr val="dk1"/>
              </a:buClr>
              <a:buSzPts val="800"/>
              <a:buChar char="»"/>
              <a:defRPr sz="800"/>
            </a:lvl5pPr>
            <a:lvl6pPr marL="2743200" lvl="5" indent="-279400" algn="l">
              <a:lnSpc>
                <a:spcPct val="100000"/>
              </a:lnSpc>
              <a:spcBef>
                <a:spcPts val="200"/>
              </a:spcBef>
              <a:spcAft>
                <a:spcPts val="0"/>
              </a:spcAft>
              <a:buClr>
                <a:schemeClr val="dk1"/>
              </a:buClr>
              <a:buSzPts val="800"/>
              <a:buChar char="•"/>
              <a:defRPr sz="800"/>
            </a:lvl6pPr>
            <a:lvl7pPr marL="3200400" lvl="6" indent="-279400" algn="l">
              <a:lnSpc>
                <a:spcPct val="100000"/>
              </a:lnSpc>
              <a:spcBef>
                <a:spcPts val="200"/>
              </a:spcBef>
              <a:spcAft>
                <a:spcPts val="0"/>
              </a:spcAft>
              <a:buClr>
                <a:schemeClr val="dk1"/>
              </a:buClr>
              <a:buSzPts val="800"/>
              <a:buChar char="•"/>
              <a:defRPr sz="800"/>
            </a:lvl7pPr>
            <a:lvl8pPr marL="3657600" lvl="7" indent="-279400" algn="l">
              <a:lnSpc>
                <a:spcPct val="100000"/>
              </a:lnSpc>
              <a:spcBef>
                <a:spcPts val="200"/>
              </a:spcBef>
              <a:spcAft>
                <a:spcPts val="0"/>
              </a:spcAft>
              <a:buClr>
                <a:schemeClr val="dk1"/>
              </a:buClr>
              <a:buSzPts val="800"/>
              <a:buChar char="•"/>
              <a:defRPr sz="800"/>
            </a:lvl8pPr>
            <a:lvl9pPr marL="4114800" lvl="8" indent="-279400" algn="l">
              <a:lnSpc>
                <a:spcPct val="100000"/>
              </a:lnSpc>
              <a:spcBef>
                <a:spcPts val="200"/>
              </a:spcBef>
              <a:spcAft>
                <a:spcPts val="0"/>
              </a:spcAft>
              <a:buClr>
                <a:schemeClr val="dk1"/>
              </a:buClr>
              <a:buSzPts val="800"/>
              <a:buChar char="•"/>
              <a:defRPr sz="800"/>
            </a:lvl9pPr>
          </a:lstStyle>
          <a:p>
            <a:endParaRPr/>
          </a:p>
        </p:txBody>
      </p:sp>
      <p:sp>
        <p:nvSpPr>
          <p:cNvPr id="516" name="Google Shape;516;g3a2a923eac0_0_716"/>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17" name="Google Shape;517;g3a2a923eac0_0_716"/>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18" name="Google Shape;518;g3a2a923eac0_0_716"/>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9"/>
        <p:cNvGrpSpPr/>
        <p:nvPr/>
      </p:nvGrpSpPr>
      <p:grpSpPr>
        <a:xfrm>
          <a:off x="0" y="0"/>
          <a:ext cx="0" cy="0"/>
          <a:chOff x="0" y="0"/>
          <a:chExt cx="0" cy="0"/>
        </a:xfrm>
      </p:grpSpPr>
      <p:sp>
        <p:nvSpPr>
          <p:cNvPr id="520" name="Google Shape;520;g3a2a923eac0_0_725"/>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lvl="0" algn="ctr">
              <a:lnSpc>
                <a:spcPct val="100000"/>
              </a:lnSpc>
              <a:spcBef>
                <a:spcPts val="0"/>
              </a:spcBef>
              <a:spcAft>
                <a:spcPts val="0"/>
              </a:spcAft>
              <a:buClr>
                <a:schemeClr val="dk1"/>
              </a:buClr>
              <a:buSzPts val="9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21" name="Google Shape;521;g3a2a923eac0_0_725"/>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22" name="Google Shape;522;g3a2a923eac0_0_725"/>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23" name="Google Shape;523;g3a2a923eac0_0_725"/>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4"/>
        <p:cNvGrpSpPr/>
        <p:nvPr/>
      </p:nvGrpSpPr>
      <p:grpSpPr>
        <a:xfrm>
          <a:off x="0" y="0"/>
          <a:ext cx="0" cy="0"/>
          <a:chOff x="0" y="0"/>
          <a:chExt cx="0" cy="0"/>
        </a:xfrm>
      </p:grpSpPr>
      <p:sp>
        <p:nvSpPr>
          <p:cNvPr id="525" name="Google Shape;525;g3a2a923eac0_0_730"/>
          <p:cNvSpPr txBox="1">
            <a:spLocks noGrp="1"/>
          </p:cNvSpPr>
          <p:nvPr>
            <p:ph type="title"/>
          </p:nvPr>
        </p:nvSpPr>
        <p:spPr>
          <a:xfrm>
            <a:off x="228600" y="136525"/>
            <a:ext cx="1504200" cy="581100"/>
          </a:xfrm>
          <a:prstGeom prst="rect">
            <a:avLst/>
          </a:prstGeom>
          <a:noFill/>
          <a:ln>
            <a:noFill/>
          </a:ln>
        </p:spPr>
        <p:txBody>
          <a:bodyPr spcFirstLastPara="1" wrap="square" lIns="45725" tIns="22850" rIns="45725" bIns="22850" anchor="b" anchorCtr="0">
            <a:normAutofit/>
          </a:bodyPr>
          <a:lstStyle>
            <a:lvl1pPr lvl="0" algn="l">
              <a:lnSpc>
                <a:spcPct val="100000"/>
              </a:lnSpc>
              <a:spcBef>
                <a:spcPts val="0"/>
              </a:spcBef>
              <a:spcAft>
                <a:spcPts val="0"/>
              </a:spcAft>
              <a:buClr>
                <a:schemeClr val="dk1"/>
              </a:buClr>
              <a:buSzPts val="1000"/>
              <a:buFont typeface="Calibri"/>
              <a:buNone/>
              <a:defRPr sz="1000" b="1"/>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26" name="Google Shape;526;g3a2a923eac0_0_730"/>
          <p:cNvSpPr txBox="1">
            <a:spLocks noGrp="1"/>
          </p:cNvSpPr>
          <p:nvPr>
            <p:ph type="body" idx="1"/>
          </p:nvPr>
        </p:nvSpPr>
        <p:spPr>
          <a:xfrm>
            <a:off x="1787525" y="136525"/>
            <a:ext cx="2556000" cy="2926500"/>
          </a:xfrm>
          <a:prstGeom prst="rect">
            <a:avLst/>
          </a:prstGeom>
          <a:noFill/>
          <a:ln>
            <a:noFill/>
          </a:ln>
        </p:spPr>
        <p:txBody>
          <a:bodyPr spcFirstLastPara="1" wrap="square" lIns="45725" tIns="22850" rIns="45725" bIns="22850" anchor="t" anchorCtr="0">
            <a:normAutofit/>
          </a:bodyPr>
          <a:lstStyle>
            <a:lvl1pPr marL="457200" lvl="0" indent="-330200" algn="l">
              <a:lnSpc>
                <a:spcPct val="100000"/>
              </a:lnSpc>
              <a:spcBef>
                <a:spcPts val="300"/>
              </a:spcBef>
              <a:spcAft>
                <a:spcPts val="0"/>
              </a:spcAft>
              <a:buClr>
                <a:schemeClr val="dk1"/>
              </a:buClr>
              <a:buSzPts val="1600"/>
              <a:buChar char="•"/>
              <a:defRPr sz="1600"/>
            </a:lvl1pPr>
            <a:lvl2pPr marL="914400" lvl="1" indent="-317500" algn="l">
              <a:lnSpc>
                <a:spcPct val="100000"/>
              </a:lnSpc>
              <a:spcBef>
                <a:spcPts val="300"/>
              </a:spcBef>
              <a:spcAft>
                <a:spcPts val="0"/>
              </a:spcAft>
              <a:buClr>
                <a:schemeClr val="dk1"/>
              </a:buClr>
              <a:buSzPts val="1400"/>
              <a:buChar char="–"/>
              <a:defRPr sz="1400"/>
            </a:lvl2pPr>
            <a:lvl3pPr marL="1371600" lvl="2" indent="-304800" algn="l">
              <a:lnSpc>
                <a:spcPct val="100000"/>
              </a:lnSpc>
              <a:spcBef>
                <a:spcPts val="200"/>
              </a:spcBef>
              <a:spcAft>
                <a:spcPts val="0"/>
              </a:spcAft>
              <a:buClr>
                <a:schemeClr val="dk1"/>
              </a:buClr>
              <a:buSzPts val="1200"/>
              <a:buChar char="•"/>
              <a:defRPr sz="1200"/>
            </a:lvl3pPr>
            <a:lvl4pPr marL="1828800" lvl="3" indent="-292100" algn="l">
              <a:lnSpc>
                <a:spcPct val="100000"/>
              </a:lnSpc>
              <a:spcBef>
                <a:spcPts val="200"/>
              </a:spcBef>
              <a:spcAft>
                <a:spcPts val="0"/>
              </a:spcAft>
              <a:buClr>
                <a:schemeClr val="dk1"/>
              </a:buClr>
              <a:buSzPts val="1000"/>
              <a:buChar char="–"/>
              <a:defRPr sz="1000"/>
            </a:lvl4pPr>
            <a:lvl5pPr marL="2286000" lvl="4" indent="-292100" algn="l">
              <a:lnSpc>
                <a:spcPct val="100000"/>
              </a:lnSpc>
              <a:spcBef>
                <a:spcPts val="200"/>
              </a:spcBef>
              <a:spcAft>
                <a:spcPts val="0"/>
              </a:spcAft>
              <a:buClr>
                <a:schemeClr val="dk1"/>
              </a:buClr>
              <a:buSzPts val="1000"/>
              <a:buChar char="»"/>
              <a:defRPr sz="1000"/>
            </a:lvl5pPr>
            <a:lvl6pPr marL="2743200" lvl="5" indent="-292100" algn="l">
              <a:lnSpc>
                <a:spcPct val="100000"/>
              </a:lnSpc>
              <a:spcBef>
                <a:spcPts val="200"/>
              </a:spcBef>
              <a:spcAft>
                <a:spcPts val="0"/>
              </a:spcAft>
              <a:buClr>
                <a:schemeClr val="dk1"/>
              </a:buClr>
              <a:buSzPts val="1000"/>
              <a:buChar char="•"/>
              <a:defRPr sz="1000"/>
            </a:lvl6pPr>
            <a:lvl7pPr marL="3200400" lvl="6" indent="-292100" algn="l">
              <a:lnSpc>
                <a:spcPct val="100000"/>
              </a:lnSpc>
              <a:spcBef>
                <a:spcPts val="200"/>
              </a:spcBef>
              <a:spcAft>
                <a:spcPts val="0"/>
              </a:spcAft>
              <a:buClr>
                <a:schemeClr val="dk1"/>
              </a:buClr>
              <a:buSzPts val="1000"/>
              <a:buChar char="•"/>
              <a:defRPr sz="1000"/>
            </a:lvl7pPr>
            <a:lvl8pPr marL="3657600" lvl="7" indent="-292100" algn="l">
              <a:lnSpc>
                <a:spcPct val="100000"/>
              </a:lnSpc>
              <a:spcBef>
                <a:spcPts val="200"/>
              </a:spcBef>
              <a:spcAft>
                <a:spcPts val="0"/>
              </a:spcAft>
              <a:buClr>
                <a:schemeClr val="dk1"/>
              </a:buClr>
              <a:buSzPts val="1000"/>
              <a:buChar char="•"/>
              <a:defRPr sz="1000"/>
            </a:lvl8pPr>
            <a:lvl9pPr marL="4114800" lvl="8" indent="-292100" algn="l">
              <a:lnSpc>
                <a:spcPct val="100000"/>
              </a:lnSpc>
              <a:spcBef>
                <a:spcPts val="200"/>
              </a:spcBef>
              <a:spcAft>
                <a:spcPts val="0"/>
              </a:spcAft>
              <a:buClr>
                <a:schemeClr val="dk1"/>
              </a:buClr>
              <a:buSzPts val="1000"/>
              <a:buChar char="•"/>
              <a:defRPr sz="1000"/>
            </a:lvl9pPr>
          </a:lstStyle>
          <a:p>
            <a:endParaRPr/>
          </a:p>
        </p:txBody>
      </p:sp>
      <p:sp>
        <p:nvSpPr>
          <p:cNvPr id="527" name="Google Shape;527;g3a2a923eac0_0_730"/>
          <p:cNvSpPr txBox="1">
            <a:spLocks noGrp="1"/>
          </p:cNvSpPr>
          <p:nvPr>
            <p:ph type="body" idx="2"/>
          </p:nvPr>
        </p:nvSpPr>
        <p:spPr>
          <a:xfrm>
            <a:off x="228600" y="717550"/>
            <a:ext cx="1504200" cy="2345700"/>
          </a:xfrm>
          <a:prstGeom prst="rect">
            <a:avLst/>
          </a:prstGeom>
          <a:noFill/>
          <a:ln>
            <a:noFill/>
          </a:ln>
        </p:spPr>
        <p:txBody>
          <a:bodyPr spcFirstLastPara="1" wrap="square" lIns="45725" tIns="22850" rIns="45725" bIns="22850" anchor="t" anchorCtr="0">
            <a:normAutofit/>
          </a:bodyPr>
          <a:lstStyle>
            <a:lvl1pPr marL="457200" lvl="0" indent="-228600" algn="l">
              <a:lnSpc>
                <a:spcPct val="100000"/>
              </a:lnSpc>
              <a:spcBef>
                <a:spcPts val="100"/>
              </a:spcBef>
              <a:spcAft>
                <a:spcPts val="0"/>
              </a:spcAft>
              <a:buClr>
                <a:schemeClr val="dk1"/>
              </a:buClr>
              <a:buSzPts val="700"/>
              <a:buNone/>
              <a:defRPr sz="700"/>
            </a:lvl1pPr>
            <a:lvl2pPr marL="914400" lvl="1" indent="-228600" algn="l">
              <a:lnSpc>
                <a:spcPct val="100000"/>
              </a:lnSpc>
              <a:spcBef>
                <a:spcPts val="100"/>
              </a:spcBef>
              <a:spcAft>
                <a:spcPts val="0"/>
              </a:spcAft>
              <a:buClr>
                <a:schemeClr val="dk1"/>
              </a:buClr>
              <a:buSzPts val="600"/>
              <a:buNone/>
              <a:defRPr sz="600"/>
            </a:lvl2pPr>
            <a:lvl3pPr marL="1371600" lvl="2" indent="-228600" algn="l">
              <a:lnSpc>
                <a:spcPct val="100000"/>
              </a:lnSpc>
              <a:spcBef>
                <a:spcPts val="100"/>
              </a:spcBef>
              <a:spcAft>
                <a:spcPts val="0"/>
              </a:spcAft>
              <a:buClr>
                <a:schemeClr val="dk1"/>
              </a:buClr>
              <a:buSzPts val="500"/>
              <a:buNone/>
              <a:defRPr sz="500"/>
            </a:lvl3pPr>
            <a:lvl4pPr marL="1828800" lvl="3" indent="-228600" algn="l">
              <a:lnSpc>
                <a:spcPct val="100000"/>
              </a:lnSpc>
              <a:spcBef>
                <a:spcPts val="100"/>
              </a:spcBef>
              <a:spcAft>
                <a:spcPts val="0"/>
              </a:spcAft>
              <a:buClr>
                <a:schemeClr val="dk1"/>
              </a:buClr>
              <a:buSzPts val="500"/>
              <a:buNone/>
              <a:defRPr sz="500"/>
            </a:lvl4pPr>
            <a:lvl5pPr marL="2286000" lvl="4" indent="-228600" algn="l">
              <a:lnSpc>
                <a:spcPct val="100000"/>
              </a:lnSpc>
              <a:spcBef>
                <a:spcPts val="100"/>
              </a:spcBef>
              <a:spcAft>
                <a:spcPts val="0"/>
              </a:spcAft>
              <a:buClr>
                <a:schemeClr val="dk1"/>
              </a:buClr>
              <a:buSzPts val="500"/>
              <a:buNone/>
              <a:defRPr sz="500"/>
            </a:lvl5pPr>
            <a:lvl6pPr marL="2743200" lvl="5" indent="-228600" algn="l">
              <a:lnSpc>
                <a:spcPct val="100000"/>
              </a:lnSpc>
              <a:spcBef>
                <a:spcPts val="100"/>
              </a:spcBef>
              <a:spcAft>
                <a:spcPts val="0"/>
              </a:spcAft>
              <a:buClr>
                <a:schemeClr val="dk1"/>
              </a:buClr>
              <a:buSzPts val="500"/>
              <a:buNone/>
              <a:defRPr sz="500"/>
            </a:lvl6pPr>
            <a:lvl7pPr marL="3200400" lvl="6" indent="-228600" algn="l">
              <a:lnSpc>
                <a:spcPct val="100000"/>
              </a:lnSpc>
              <a:spcBef>
                <a:spcPts val="100"/>
              </a:spcBef>
              <a:spcAft>
                <a:spcPts val="0"/>
              </a:spcAft>
              <a:buClr>
                <a:schemeClr val="dk1"/>
              </a:buClr>
              <a:buSzPts val="500"/>
              <a:buNone/>
              <a:defRPr sz="500"/>
            </a:lvl7pPr>
            <a:lvl8pPr marL="3657600" lvl="7" indent="-228600" algn="l">
              <a:lnSpc>
                <a:spcPct val="100000"/>
              </a:lnSpc>
              <a:spcBef>
                <a:spcPts val="100"/>
              </a:spcBef>
              <a:spcAft>
                <a:spcPts val="0"/>
              </a:spcAft>
              <a:buClr>
                <a:schemeClr val="dk1"/>
              </a:buClr>
              <a:buSzPts val="500"/>
              <a:buNone/>
              <a:defRPr sz="500"/>
            </a:lvl8pPr>
            <a:lvl9pPr marL="4114800" lvl="8" indent="-228600" algn="l">
              <a:lnSpc>
                <a:spcPct val="100000"/>
              </a:lnSpc>
              <a:spcBef>
                <a:spcPts val="100"/>
              </a:spcBef>
              <a:spcAft>
                <a:spcPts val="0"/>
              </a:spcAft>
              <a:buClr>
                <a:schemeClr val="dk1"/>
              </a:buClr>
              <a:buSzPts val="500"/>
              <a:buNone/>
              <a:defRPr sz="500"/>
            </a:lvl9pPr>
          </a:lstStyle>
          <a:p>
            <a:endParaRPr/>
          </a:p>
        </p:txBody>
      </p:sp>
      <p:sp>
        <p:nvSpPr>
          <p:cNvPr id="528" name="Google Shape;528;g3a2a923eac0_0_730"/>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29" name="Google Shape;529;g3a2a923eac0_0_730"/>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30" name="Google Shape;530;g3a2a923eac0_0_730"/>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31"/>
        <p:cNvGrpSpPr/>
        <p:nvPr/>
      </p:nvGrpSpPr>
      <p:grpSpPr>
        <a:xfrm>
          <a:off x="0" y="0"/>
          <a:ext cx="0" cy="0"/>
          <a:chOff x="0" y="0"/>
          <a:chExt cx="0" cy="0"/>
        </a:xfrm>
      </p:grpSpPr>
      <p:sp>
        <p:nvSpPr>
          <p:cNvPr id="532" name="Google Shape;532;g3a2a923eac0_0_737"/>
          <p:cNvSpPr txBox="1">
            <a:spLocks noGrp="1"/>
          </p:cNvSpPr>
          <p:nvPr>
            <p:ph type="title"/>
          </p:nvPr>
        </p:nvSpPr>
        <p:spPr>
          <a:xfrm>
            <a:off x="896144" y="2400300"/>
            <a:ext cx="2743200" cy="283500"/>
          </a:xfrm>
          <a:prstGeom prst="rect">
            <a:avLst/>
          </a:prstGeom>
          <a:noFill/>
          <a:ln>
            <a:noFill/>
          </a:ln>
        </p:spPr>
        <p:txBody>
          <a:bodyPr spcFirstLastPara="1" wrap="square" lIns="45725" tIns="22850" rIns="45725" bIns="22850" anchor="b" anchorCtr="0">
            <a:normAutofit/>
          </a:bodyPr>
          <a:lstStyle>
            <a:lvl1pPr lvl="0" algn="l">
              <a:lnSpc>
                <a:spcPct val="100000"/>
              </a:lnSpc>
              <a:spcBef>
                <a:spcPts val="0"/>
              </a:spcBef>
              <a:spcAft>
                <a:spcPts val="0"/>
              </a:spcAft>
              <a:buClr>
                <a:schemeClr val="dk1"/>
              </a:buClr>
              <a:buSzPts val="1000"/>
              <a:buFont typeface="Calibri"/>
              <a:buNone/>
              <a:defRPr sz="1000" b="1"/>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33" name="Google Shape;533;g3a2a923eac0_0_737"/>
          <p:cNvSpPr>
            <a:spLocks noGrp="1"/>
          </p:cNvSpPr>
          <p:nvPr>
            <p:ph type="pic" idx="2"/>
          </p:nvPr>
        </p:nvSpPr>
        <p:spPr>
          <a:xfrm>
            <a:off x="896144" y="306388"/>
            <a:ext cx="2743200" cy="2057400"/>
          </a:xfrm>
          <a:prstGeom prst="rect">
            <a:avLst/>
          </a:prstGeom>
          <a:noFill/>
          <a:ln>
            <a:noFill/>
          </a:ln>
        </p:spPr>
      </p:sp>
      <p:sp>
        <p:nvSpPr>
          <p:cNvPr id="534" name="Google Shape;534;g3a2a923eac0_0_737"/>
          <p:cNvSpPr txBox="1">
            <a:spLocks noGrp="1"/>
          </p:cNvSpPr>
          <p:nvPr>
            <p:ph type="body" idx="1"/>
          </p:nvPr>
        </p:nvSpPr>
        <p:spPr>
          <a:xfrm>
            <a:off x="896144" y="2683669"/>
            <a:ext cx="2743200" cy="402600"/>
          </a:xfrm>
          <a:prstGeom prst="rect">
            <a:avLst/>
          </a:prstGeom>
          <a:noFill/>
          <a:ln>
            <a:noFill/>
          </a:ln>
        </p:spPr>
        <p:txBody>
          <a:bodyPr spcFirstLastPara="1" wrap="square" lIns="45725" tIns="22850" rIns="45725" bIns="22850" anchor="t" anchorCtr="0">
            <a:normAutofit/>
          </a:bodyPr>
          <a:lstStyle>
            <a:lvl1pPr marL="457200" lvl="0" indent="-228600" algn="l">
              <a:lnSpc>
                <a:spcPct val="100000"/>
              </a:lnSpc>
              <a:spcBef>
                <a:spcPts val="100"/>
              </a:spcBef>
              <a:spcAft>
                <a:spcPts val="0"/>
              </a:spcAft>
              <a:buClr>
                <a:schemeClr val="dk1"/>
              </a:buClr>
              <a:buSzPts val="700"/>
              <a:buNone/>
              <a:defRPr sz="700"/>
            </a:lvl1pPr>
            <a:lvl2pPr marL="914400" lvl="1" indent="-228600" algn="l">
              <a:lnSpc>
                <a:spcPct val="100000"/>
              </a:lnSpc>
              <a:spcBef>
                <a:spcPts val="100"/>
              </a:spcBef>
              <a:spcAft>
                <a:spcPts val="0"/>
              </a:spcAft>
              <a:buClr>
                <a:schemeClr val="dk1"/>
              </a:buClr>
              <a:buSzPts val="600"/>
              <a:buNone/>
              <a:defRPr sz="600"/>
            </a:lvl2pPr>
            <a:lvl3pPr marL="1371600" lvl="2" indent="-228600" algn="l">
              <a:lnSpc>
                <a:spcPct val="100000"/>
              </a:lnSpc>
              <a:spcBef>
                <a:spcPts val="100"/>
              </a:spcBef>
              <a:spcAft>
                <a:spcPts val="0"/>
              </a:spcAft>
              <a:buClr>
                <a:schemeClr val="dk1"/>
              </a:buClr>
              <a:buSzPts val="500"/>
              <a:buNone/>
              <a:defRPr sz="500"/>
            </a:lvl3pPr>
            <a:lvl4pPr marL="1828800" lvl="3" indent="-228600" algn="l">
              <a:lnSpc>
                <a:spcPct val="100000"/>
              </a:lnSpc>
              <a:spcBef>
                <a:spcPts val="100"/>
              </a:spcBef>
              <a:spcAft>
                <a:spcPts val="0"/>
              </a:spcAft>
              <a:buClr>
                <a:schemeClr val="dk1"/>
              </a:buClr>
              <a:buSzPts val="500"/>
              <a:buNone/>
              <a:defRPr sz="500"/>
            </a:lvl4pPr>
            <a:lvl5pPr marL="2286000" lvl="4" indent="-228600" algn="l">
              <a:lnSpc>
                <a:spcPct val="100000"/>
              </a:lnSpc>
              <a:spcBef>
                <a:spcPts val="100"/>
              </a:spcBef>
              <a:spcAft>
                <a:spcPts val="0"/>
              </a:spcAft>
              <a:buClr>
                <a:schemeClr val="dk1"/>
              </a:buClr>
              <a:buSzPts val="500"/>
              <a:buNone/>
              <a:defRPr sz="500"/>
            </a:lvl5pPr>
            <a:lvl6pPr marL="2743200" lvl="5" indent="-228600" algn="l">
              <a:lnSpc>
                <a:spcPct val="100000"/>
              </a:lnSpc>
              <a:spcBef>
                <a:spcPts val="100"/>
              </a:spcBef>
              <a:spcAft>
                <a:spcPts val="0"/>
              </a:spcAft>
              <a:buClr>
                <a:schemeClr val="dk1"/>
              </a:buClr>
              <a:buSzPts val="500"/>
              <a:buNone/>
              <a:defRPr sz="500"/>
            </a:lvl6pPr>
            <a:lvl7pPr marL="3200400" lvl="6" indent="-228600" algn="l">
              <a:lnSpc>
                <a:spcPct val="100000"/>
              </a:lnSpc>
              <a:spcBef>
                <a:spcPts val="100"/>
              </a:spcBef>
              <a:spcAft>
                <a:spcPts val="0"/>
              </a:spcAft>
              <a:buClr>
                <a:schemeClr val="dk1"/>
              </a:buClr>
              <a:buSzPts val="500"/>
              <a:buNone/>
              <a:defRPr sz="500"/>
            </a:lvl7pPr>
            <a:lvl8pPr marL="3657600" lvl="7" indent="-228600" algn="l">
              <a:lnSpc>
                <a:spcPct val="100000"/>
              </a:lnSpc>
              <a:spcBef>
                <a:spcPts val="100"/>
              </a:spcBef>
              <a:spcAft>
                <a:spcPts val="0"/>
              </a:spcAft>
              <a:buClr>
                <a:schemeClr val="dk1"/>
              </a:buClr>
              <a:buSzPts val="500"/>
              <a:buNone/>
              <a:defRPr sz="500"/>
            </a:lvl8pPr>
            <a:lvl9pPr marL="4114800" lvl="8" indent="-228600" algn="l">
              <a:lnSpc>
                <a:spcPct val="100000"/>
              </a:lnSpc>
              <a:spcBef>
                <a:spcPts val="100"/>
              </a:spcBef>
              <a:spcAft>
                <a:spcPts val="0"/>
              </a:spcAft>
              <a:buClr>
                <a:schemeClr val="dk1"/>
              </a:buClr>
              <a:buSzPts val="500"/>
              <a:buNone/>
              <a:defRPr sz="500"/>
            </a:lvl9pPr>
          </a:lstStyle>
          <a:p>
            <a:endParaRPr/>
          </a:p>
        </p:txBody>
      </p:sp>
      <p:sp>
        <p:nvSpPr>
          <p:cNvPr id="535" name="Google Shape;535;g3a2a923eac0_0_737"/>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36" name="Google Shape;536;g3a2a923eac0_0_737"/>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37" name="Google Shape;537;g3a2a923eac0_0_737"/>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538"/>
        <p:cNvGrpSpPr/>
        <p:nvPr/>
      </p:nvGrpSpPr>
      <p:grpSpPr>
        <a:xfrm>
          <a:off x="0" y="0"/>
          <a:ext cx="0" cy="0"/>
          <a:chOff x="0" y="0"/>
          <a:chExt cx="0" cy="0"/>
        </a:xfrm>
      </p:grpSpPr>
      <p:sp>
        <p:nvSpPr>
          <p:cNvPr id="539" name="Google Shape;539;g3a2a923eac0_0_744"/>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lvl="0" algn="ctr">
              <a:lnSpc>
                <a:spcPct val="100000"/>
              </a:lnSpc>
              <a:spcBef>
                <a:spcPts val="0"/>
              </a:spcBef>
              <a:spcAft>
                <a:spcPts val="0"/>
              </a:spcAft>
              <a:buClr>
                <a:schemeClr val="dk1"/>
              </a:buClr>
              <a:buSzPts val="9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40" name="Google Shape;540;g3a2a923eac0_0_744"/>
          <p:cNvSpPr txBox="1">
            <a:spLocks noGrp="1"/>
          </p:cNvSpPr>
          <p:nvPr>
            <p:ph type="body" idx="1"/>
          </p:nvPr>
        </p:nvSpPr>
        <p:spPr>
          <a:xfrm rot="5400000">
            <a:off x="1154400" y="-125700"/>
            <a:ext cx="2263200" cy="4114800"/>
          </a:xfrm>
          <a:prstGeom prst="rect">
            <a:avLst/>
          </a:prstGeom>
          <a:noFill/>
          <a:ln>
            <a:noFill/>
          </a:ln>
        </p:spPr>
        <p:txBody>
          <a:bodyPr spcFirstLastPara="1" wrap="square" lIns="45725" tIns="22850" rIns="45725" bIns="22850" anchor="t" anchorCtr="0">
            <a:normAutofit/>
          </a:bodyPr>
          <a:lstStyle>
            <a:lvl1pPr marL="457200" lvl="0" indent="-285750" algn="l">
              <a:lnSpc>
                <a:spcPct val="100000"/>
              </a:lnSpc>
              <a:spcBef>
                <a:spcPts val="200"/>
              </a:spcBef>
              <a:spcAft>
                <a:spcPts val="0"/>
              </a:spcAft>
              <a:buClr>
                <a:schemeClr val="dk1"/>
              </a:buClr>
              <a:buSzPts val="900"/>
              <a:buChar char="•"/>
              <a:defRPr/>
            </a:lvl1pPr>
            <a:lvl2pPr marL="914400" lvl="1" indent="-285750" algn="l">
              <a:lnSpc>
                <a:spcPct val="100000"/>
              </a:lnSpc>
              <a:spcBef>
                <a:spcPts val="200"/>
              </a:spcBef>
              <a:spcAft>
                <a:spcPts val="0"/>
              </a:spcAft>
              <a:buClr>
                <a:schemeClr val="dk1"/>
              </a:buClr>
              <a:buSzPts val="900"/>
              <a:buChar char="–"/>
              <a:defRPr/>
            </a:lvl2pPr>
            <a:lvl3pPr marL="1371600" lvl="2" indent="-285750" algn="l">
              <a:lnSpc>
                <a:spcPct val="100000"/>
              </a:lnSpc>
              <a:spcBef>
                <a:spcPts val="200"/>
              </a:spcBef>
              <a:spcAft>
                <a:spcPts val="0"/>
              </a:spcAft>
              <a:buClr>
                <a:schemeClr val="dk1"/>
              </a:buClr>
              <a:buSzPts val="900"/>
              <a:buChar char="•"/>
              <a:defRPr/>
            </a:lvl3pPr>
            <a:lvl4pPr marL="1828800" lvl="3" indent="-285750" algn="l">
              <a:lnSpc>
                <a:spcPct val="100000"/>
              </a:lnSpc>
              <a:spcBef>
                <a:spcPts val="200"/>
              </a:spcBef>
              <a:spcAft>
                <a:spcPts val="0"/>
              </a:spcAft>
              <a:buClr>
                <a:schemeClr val="dk1"/>
              </a:buClr>
              <a:buSzPts val="900"/>
              <a:buChar char="–"/>
              <a:defRPr/>
            </a:lvl4pPr>
            <a:lvl5pPr marL="2286000" lvl="4" indent="-285750" algn="l">
              <a:lnSpc>
                <a:spcPct val="100000"/>
              </a:lnSpc>
              <a:spcBef>
                <a:spcPts val="200"/>
              </a:spcBef>
              <a:spcAft>
                <a:spcPts val="0"/>
              </a:spcAft>
              <a:buClr>
                <a:schemeClr val="dk1"/>
              </a:buClr>
              <a:buSzPts val="900"/>
              <a:buChar char="»"/>
              <a:defRPr/>
            </a:lvl5pPr>
            <a:lvl6pPr marL="2743200" lvl="5" indent="-285750" algn="l">
              <a:lnSpc>
                <a:spcPct val="100000"/>
              </a:lnSpc>
              <a:spcBef>
                <a:spcPts val="200"/>
              </a:spcBef>
              <a:spcAft>
                <a:spcPts val="0"/>
              </a:spcAft>
              <a:buClr>
                <a:schemeClr val="dk1"/>
              </a:buClr>
              <a:buSzPts val="900"/>
              <a:buChar char="•"/>
              <a:defRPr/>
            </a:lvl6pPr>
            <a:lvl7pPr marL="3200400" lvl="6" indent="-285750" algn="l">
              <a:lnSpc>
                <a:spcPct val="100000"/>
              </a:lnSpc>
              <a:spcBef>
                <a:spcPts val="200"/>
              </a:spcBef>
              <a:spcAft>
                <a:spcPts val="0"/>
              </a:spcAft>
              <a:buClr>
                <a:schemeClr val="dk1"/>
              </a:buClr>
              <a:buSzPts val="900"/>
              <a:buChar char="•"/>
              <a:defRPr/>
            </a:lvl7pPr>
            <a:lvl8pPr marL="3657600" lvl="7" indent="-285750" algn="l">
              <a:lnSpc>
                <a:spcPct val="100000"/>
              </a:lnSpc>
              <a:spcBef>
                <a:spcPts val="200"/>
              </a:spcBef>
              <a:spcAft>
                <a:spcPts val="0"/>
              </a:spcAft>
              <a:buClr>
                <a:schemeClr val="dk1"/>
              </a:buClr>
              <a:buSzPts val="900"/>
              <a:buChar char="•"/>
              <a:defRPr/>
            </a:lvl8pPr>
            <a:lvl9pPr marL="4114800" lvl="8" indent="-285750" algn="l">
              <a:lnSpc>
                <a:spcPct val="100000"/>
              </a:lnSpc>
              <a:spcBef>
                <a:spcPts val="200"/>
              </a:spcBef>
              <a:spcAft>
                <a:spcPts val="0"/>
              </a:spcAft>
              <a:buClr>
                <a:schemeClr val="dk1"/>
              </a:buClr>
              <a:buSzPts val="900"/>
              <a:buChar char="•"/>
              <a:defRPr/>
            </a:lvl9pPr>
          </a:lstStyle>
          <a:p>
            <a:endParaRPr/>
          </a:p>
        </p:txBody>
      </p:sp>
      <p:sp>
        <p:nvSpPr>
          <p:cNvPr id="541" name="Google Shape;541;g3a2a923eac0_0_744"/>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42" name="Google Shape;542;g3a2a923eac0_0_744"/>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43" name="Google Shape;543;g3a2a923eac0_0_744"/>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544"/>
        <p:cNvGrpSpPr/>
        <p:nvPr/>
      </p:nvGrpSpPr>
      <p:grpSpPr>
        <a:xfrm>
          <a:off x="0" y="0"/>
          <a:ext cx="0" cy="0"/>
          <a:chOff x="0" y="0"/>
          <a:chExt cx="0" cy="0"/>
        </a:xfrm>
      </p:grpSpPr>
      <p:sp>
        <p:nvSpPr>
          <p:cNvPr id="545" name="Google Shape;545;g3a2a923eac0_0_750"/>
          <p:cNvSpPr txBox="1">
            <a:spLocks noGrp="1"/>
          </p:cNvSpPr>
          <p:nvPr>
            <p:ph type="title"/>
          </p:nvPr>
        </p:nvSpPr>
        <p:spPr>
          <a:xfrm rot="5400000">
            <a:off x="2366100" y="1085919"/>
            <a:ext cx="2925900" cy="1028700"/>
          </a:xfrm>
          <a:prstGeom prst="rect">
            <a:avLst/>
          </a:prstGeom>
          <a:noFill/>
          <a:ln>
            <a:noFill/>
          </a:ln>
        </p:spPr>
        <p:txBody>
          <a:bodyPr spcFirstLastPara="1" wrap="square" lIns="45725" tIns="22850" rIns="45725" bIns="22850" anchor="ctr" anchorCtr="0">
            <a:normAutofit/>
          </a:bodyPr>
          <a:lstStyle>
            <a:lvl1pPr lvl="0" algn="ctr">
              <a:lnSpc>
                <a:spcPct val="100000"/>
              </a:lnSpc>
              <a:spcBef>
                <a:spcPts val="0"/>
              </a:spcBef>
              <a:spcAft>
                <a:spcPts val="0"/>
              </a:spcAft>
              <a:buClr>
                <a:schemeClr val="dk1"/>
              </a:buClr>
              <a:buSzPts val="9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46" name="Google Shape;546;g3a2a923eac0_0_750"/>
          <p:cNvSpPr txBox="1">
            <a:spLocks noGrp="1"/>
          </p:cNvSpPr>
          <p:nvPr>
            <p:ph type="body" idx="1"/>
          </p:nvPr>
        </p:nvSpPr>
        <p:spPr>
          <a:xfrm rot="5400000">
            <a:off x="270600" y="95319"/>
            <a:ext cx="2925900" cy="3009900"/>
          </a:xfrm>
          <a:prstGeom prst="rect">
            <a:avLst/>
          </a:prstGeom>
          <a:noFill/>
          <a:ln>
            <a:noFill/>
          </a:ln>
        </p:spPr>
        <p:txBody>
          <a:bodyPr spcFirstLastPara="1" wrap="square" lIns="45725" tIns="22850" rIns="45725" bIns="22850" anchor="t" anchorCtr="0">
            <a:normAutofit/>
          </a:bodyPr>
          <a:lstStyle>
            <a:lvl1pPr marL="457200" lvl="0" indent="-285750" algn="l">
              <a:lnSpc>
                <a:spcPct val="100000"/>
              </a:lnSpc>
              <a:spcBef>
                <a:spcPts val="200"/>
              </a:spcBef>
              <a:spcAft>
                <a:spcPts val="0"/>
              </a:spcAft>
              <a:buClr>
                <a:schemeClr val="dk1"/>
              </a:buClr>
              <a:buSzPts val="900"/>
              <a:buChar char="•"/>
              <a:defRPr/>
            </a:lvl1pPr>
            <a:lvl2pPr marL="914400" lvl="1" indent="-285750" algn="l">
              <a:lnSpc>
                <a:spcPct val="100000"/>
              </a:lnSpc>
              <a:spcBef>
                <a:spcPts val="200"/>
              </a:spcBef>
              <a:spcAft>
                <a:spcPts val="0"/>
              </a:spcAft>
              <a:buClr>
                <a:schemeClr val="dk1"/>
              </a:buClr>
              <a:buSzPts val="900"/>
              <a:buChar char="–"/>
              <a:defRPr/>
            </a:lvl2pPr>
            <a:lvl3pPr marL="1371600" lvl="2" indent="-285750" algn="l">
              <a:lnSpc>
                <a:spcPct val="100000"/>
              </a:lnSpc>
              <a:spcBef>
                <a:spcPts val="200"/>
              </a:spcBef>
              <a:spcAft>
                <a:spcPts val="0"/>
              </a:spcAft>
              <a:buClr>
                <a:schemeClr val="dk1"/>
              </a:buClr>
              <a:buSzPts val="900"/>
              <a:buChar char="•"/>
              <a:defRPr/>
            </a:lvl3pPr>
            <a:lvl4pPr marL="1828800" lvl="3" indent="-285750" algn="l">
              <a:lnSpc>
                <a:spcPct val="100000"/>
              </a:lnSpc>
              <a:spcBef>
                <a:spcPts val="200"/>
              </a:spcBef>
              <a:spcAft>
                <a:spcPts val="0"/>
              </a:spcAft>
              <a:buClr>
                <a:schemeClr val="dk1"/>
              </a:buClr>
              <a:buSzPts val="900"/>
              <a:buChar char="–"/>
              <a:defRPr/>
            </a:lvl4pPr>
            <a:lvl5pPr marL="2286000" lvl="4" indent="-285750" algn="l">
              <a:lnSpc>
                <a:spcPct val="100000"/>
              </a:lnSpc>
              <a:spcBef>
                <a:spcPts val="200"/>
              </a:spcBef>
              <a:spcAft>
                <a:spcPts val="0"/>
              </a:spcAft>
              <a:buClr>
                <a:schemeClr val="dk1"/>
              </a:buClr>
              <a:buSzPts val="900"/>
              <a:buChar char="»"/>
              <a:defRPr/>
            </a:lvl5pPr>
            <a:lvl6pPr marL="2743200" lvl="5" indent="-285750" algn="l">
              <a:lnSpc>
                <a:spcPct val="100000"/>
              </a:lnSpc>
              <a:spcBef>
                <a:spcPts val="200"/>
              </a:spcBef>
              <a:spcAft>
                <a:spcPts val="0"/>
              </a:spcAft>
              <a:buClr>
                <a:schemeClr val="dk1"/>
              </a:buClr>
              <a:buSzPts val="900"/>
              <a:buChar char="•"/>
              <a:defRPr/>
            </a:lvl6pPr>
            <a:lvl7pPr marL="3200400" lvl="6" indent="-285750" algn="l">
              <a:lnSpc>
                <a:spcPct val="100000"/>
              </a:lnSpc>
              <a:spcBef>
                <a:spcPts val="200"/>
              </a:spcBef>
              <a:spcAft>
                <a:spcPts val="0"/>
              </a:spcAft>
              <a:buClr>
                <a:schemeClr val="dk1"/>
              </a:buClr>
              <a:buSzPts val="900"/>
              <a:buChar char="•"/>
              <a:defRPr/>
            </a:lvl7pPr>
            <a:lvl8pPr marL="3657600" lvl="7" indent="-285750" algn="l">
              <a:lnSpc>
                <a:spcPct val="100000"/>
              </a:lnSpc>
              <a:spcBef>
                <a:spcPts val="200"/>
              </a:spcBef>
              <a:spcAft>
                <a:spcPts val="0"/>
              </a:spcAft>
              <a:buClr>
                <a:schemeClr val="dk1"/>
              </a:buClr>
              <a:buSzPts val="900"/>
              <a:buChar char="•"/>
              <a:defRPr/>
            </a:lvl8pPr>
            <a:lvl9pPr marL="4114800" lvl="8" indent="-285750" algn="l">
              <a:lnSpc>
                <a:spcPct val="100000"/>
              </a:lnSpc>
              <a:spcBef>
                <a:spcPts val="200"/>
              </a:spcBef>
              <a:spcAft>
                <a:spcPts val="0"/>
              </a:spcAft>
              <a:buClr>
                <a:schemeClr val="dk1"/>
              </a:buClr>
              <a:buSzPts val="900"/>
              <a:buChar char="•"/>
              <a:defRPr/>
            </a:lvl9pPr>
          </a:lstStyle>
          <a:p>
            <a:endParaRPr/>
          </a:p>
        </p:txBody>
      </p:sp>
      <p:sp>
        <p:nvSpPr>
          <p:cNvPr id="547" name="Google Shape;547;g3a2a923eac0_0_750"/>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lvl="0" algn="l">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48" name="Google Shape;548;g3a2a923eac0_0_750"/>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lvl="0" algn="ctr">
              <a:lnSpc>
                <a:spcPct val="100000"/>
              </a:lnSpc>
              <a:spcBef>
                <a:spcPts val="0"/>
              </a:spcBef>
              <a:spcAft>
                <a:spcPts val="0"/>
              </a:spcAft>
              <a:buSzPts val="700"/>
              <a:buNone/>
              <a:defRPr/>
            </a:lvl1pPr>
            <a:lvl2pPr lvl="1" algn="l">
              <a:lnSpc>
                <a:spcPct val="100000"/>
              </a:lnSpc>
              <a:spcBef>
                <a:spcPts val="0"/>
              </a:spcBef>
              <a:spcAft>
                <a:spcPts val="0"/>
              </a:spcAft>
              <a:buSzPts val="700"/>
              <a:buNone/>
              <a:defRPr/>
            </a:lvl2pPr>
            <a:lvl3pPr lvl="2" algn="l">
              <a:lnSpc>
                <a:spcPct val="100000"/>
              </a:lnSpc>
              <a:spcBef>
                <a:spcPts val="0"/>
              </a:spcBef>
              <a:spcAft>
                <a:spcPts val="0"/>
              </a:spcAft>
              <a:buSzPts val="700"/>
              <a:buNone/>
              <a:defRPr/>
            </a:lvl3pPr>
            <a:lvl4pPr lvl="3" algn="l">
              <a:lnSpc>
                <a:spcPct val="100000"/>
              </a:lnSpc>
              <a:spcBef>
                <a:spcPts val="0"/>
              </a:spcBef>
              <a:spcAft>
                <a:spcPts val="0"/>
              </a:spcAft>
              <a:buSzPts val="700"/>
              <a:buNone/>
              <a:defRPr/>
            </a:lvl4pPr>
            <a:lvl5pPr lvl="4" algn="l">
              <a:lnSpc>
                <a:spcPct val="100000"/>
              </a:lnSpc>
              <a:spcBef>
                <a:spcPts val="0"/>
              </a:spcBef>
              <a:spcAft>
                <a:spcPts val="0"/>
              </a:spcAft>
              <a:buSzPts val="700"/>
              <a:buNone/>
              <a:defRPr/>
            </a:lvl5pPr>
            <a:lvl6pPr lvl="5" algn="l">
              <a:lnSpc>
                <a:spcPct val="100000"/>
              </a:lnSpc>
              <a:spcBef>
                <a:spcPts val="0"/>
              </a:spcBef>
              <a:spcAft>
                <a:spcPts val="0"/>
              </a:spcAft>
              <a:buSzPts val="700"/>
              <a:buNone/>
              <a:defRPr/>
            </a:lvl6pPr>
            <a:lvl7pPr lvl="6" algn="l">
              <a:lnSpc>
                <a:spcPct val="100000"/>
              </a:lnSpc>
              <a:spcBef>
                <a:spcPts val="0"/>
              </a:spcBef>
              <a:spcAft>
                <a:spcPts val="0"/>
              </a:spcAft>
              <a:buSzPts val="700"/>
              <a:buNone/>
              <a:defRPr/>
            </a:lvl7pPr>
            <a:lvl8pPr lvl="7" algn="l">
              <a:lnSpc>
                <a:spcPct val="100000"/>
              </a:lnSpc>
              <a:spcBef>
                <a:spcPts val="0"/>
              </a:spcBef>
              <a:spcAft>
                <a:spcPts val="0"/>
              </a:spcAft>
              <a:buSzPts val="700"/>
              <a:buNone/>
              <a:defRPr/>
            </a:lvl8pPr>
            <a:lvl9pPr lvl="8" algn="l">
              <a:lnSpc>
                <a:spcPct val="100000"/>
              </a:lnSpc>
              <a:spcBef>
                <a:spcPts val="0"/>
              </a:spcBef>
              <a:spcAft>
                <a:spcPts val="0"/>
              </a:spcAft>
              <a:buSzPts val="700"/>
              <a:buNone/>
              <a:defRPr/>
            </a:lvl9pPr>
          </a:lstStyle>
          <a:p>
            <a:endParaRPr/>
          </a:p>
        </p:txBody>
      </p:sp>
      <p:sp>
        <p:nvSpPr>
          <p:cNvPr id="549" name="Google Shape;549;g3a2a923eac0_0_750"/>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theme" Target="../theme/theme2.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g3a2a923eac0_0_0"/>
          <p:cNvSpPr txBox="1">
            <a:spLocks noGrp="1"/>
          </p:cNvSpPr>
          <p:nvPr>
            <p:ph type="body" idx="1"/>
          </p:nvPr>
        </p:nvSpPr>
        <p:spPr>
          <a:xfrm>
            <a:off x="361850" y="2004025"/>
            <a:ext cx="5627400" cy="2547300"/>
          </a:xfrm>
          <a:prstGeom prst="rect">
            <a:avLst/>
          </a:prstGeom>
          <a:noFill/>
          <a:ln>
            <a:noFill/>
          </a:ln>
        </p:spPr>
        <p:txBody>
          <a:bodyPr spcFirstLastPara="1" wrap="square" lIns="91425" tIns="91425" rIns="91425" bIns="91425" anchor="t" anchorCtr="0">
            <a:spAutoFit/>
          </a:bodyPr>
          <a:lstStyle>
            <a:lvl1pPr marL="457200" marR="0" lvl="0" indent="-304800" algn="l" rtl="0">
              <a:lnSpc>
                <a:spcPct val="115000"/>
              </a:lnSpc>
              <a:spcBef>
                <a:spcPts val="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1pPr>
            <a:lvl2pPr marL="914400" marR="0" lvl="1" indent="-304800" algn="l" rtl="0">
              <a:lnSpc>
                <a:spcPct val="115000"/>
              </a:lnSpc>
              <a:spcBef>
                <a:spcPts val="80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2pPr>
            <a:lvl3pPr marL="1371600" marR="0" lvl="2" indent="-304800" algn="l" rtl="0">
              <a:lnSpc>
                <a:spcPct val="115000"/>
              </a:lnSpc>
              <a:spcBef>
                <a:spcPts val="80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3pPr>
            <a:lvl4pPr marL="1828800" marR="0" lvl="3" indent="-304800" algn="l" rtl="0">
              <a:lnSpc>
                <a:spcPct val="115000"/>
              </a:lnSpc>
              <a:spcBef>
                <a:spcPts val="80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4pPr>
            <a:lvl5pPr marL="2286000" marR="0" lvl="4" indent="-304800" algn="l" rtl="0">
              <a:lnSpc>
                <a:spcPct val="115000"/>
              </a:lnSpc>
              <a:spcBef>
                <a:spcPts val="80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5pPr>
            <a:lvl6pPr marL="2743200" marR="0" lvl="5" indent="-304800" algn="l" rtl="0">
              <a:lnSpc>
                <a:spcPct val="115000"/>
              </a:lnSpc>
              <a:spcBef>
                <a:spcPts val="80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6pPr>
            <a:lvl7pPr marL="3200400" marR="0" lvl="6" indent="-304800" algn="l" rtl="0">
              <a:lnSpc>
                <a:spcPct val="115000"/>
              </a:lnSpc>
              <a:spcBef>
                <a:spcPts val="80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7pPr>
            <a:lvl8pPr marL="3657600" marR="0" lvl="7" indent="-304800" algn="l" rtl="0">
              <a:lnSpc>
                <a:spcPct val="115000"/>
              </a:lnSpc>
              <a:spcBef>
                <a:spcPts val="80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8pPr>
            <a:lvl9pPr marL="4114800" marR="0" lvl="8" indent="-304800" algn="l" rtl="0">
              <a:lnSpc>
                <a:spcPct val="115000"/>
              </a:lnSpc>
              <a:spcBef>
                <a:spcPts val="800"/>
              </a:spcBef>
              <a:spcAft>
                <a:spcPts val="80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9pPr>
          </a:lstStyle>
          <a:p>
            <a:endParaRPr/>
          </a:p>
        </p:txBody>
      </p:sp>
      <p:sp>
        <p:nvSpPr>
          <p:cNvPr id="7" name="Google Shape;7;g3a2a923eac0_0_0"/>
          <p:cNvSpPr txBox="1">
            <a:spLocks noGrp="1"/>
          </p:cNvSpPr>
          <p:nvPr>
            <p:ph type="title"/>
          </p:nvPr>
        </p:nvSpPr>
        <p:spPr>
          <a:xfrm>
            <a:off x="438150" y="524575"/>
            <a:ext cx="5433000" cy="9036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lt1"/>
              </a:buClr>
              <a:buSzPts val="3000"/>
              <a:buFont typeface="Newsreader"/>
              <a:buNone/>
              <a:defRPr sz="3000" b="0" i="0" u="none" strike="noStrike" cap="none">
                <a:solidFill>
                  <a:schemeClr val="lt1"/>
                </a:solidFill>
                <a:latin typeface="Newsreader"/>
                <a:ea typeface="Newsreader"/>
                <a:cs typeface="Newsreader"/>
                <a:sym typeface="Newsreader"/>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8" name="Google Shape;8;g3a2a923eac0_0_0"/>
          <p:cNvSpPr txBox="1">
            <a:spLocks noGrp="1"/>
          </p:cNvSpPr>
          <p:nvPr>
            <p:ph type="body" idx="2"/>
          </p:nvPr>
        </p:nvSpPr>
        <p:spPr>
          <a:xfrm>
            <a:off x="4700200" y="1614100"/>
            <a:ext cx="3756600" cy="25473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1pPr>
            <a:lvl2pPr marL="914400" marR="0" lvl="1" indent="-304800" algn="l" rtl="0">
              <a:lnSpc>
                <a:spcPct val="100000"/>
              </a:lnSpc>
              <a:spcBef>
                <a:spcPts val="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2pPr>
            <a:lvl3pPr marL="1371600" marR="0" lvl="2" indent="-304800" algn="l" rtl="0">
              <a:lnSpc>
                <a:spcPct val="100000"/>
              </a:lnSpc>
              <a:spcBef>
                <a:spcPts val="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3pPr>
            <a:lvl4pPr marL="1828800" marR="0" lvl="3" indent="-304800" algn="l" rtl="0">
              <a:lnSpc>
                <a:spcPct val="100000"/>
              </a:lnSpc>
              <a:spcBef>
                <a:spcPts val="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4pPr>
            <a:lvl5pPr marL="2286000" marR="0" lvl="4" indent="-304800" algn="l" rtl="0">
              <a:lnSpc>
                <a:spcPct val="100000"/>
              </a:lnSpc>
              <a:spcBef>
                <a:spcPts val="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5pPr>
            <a:lvl6pPr marL="2743200" marR="0" lvl="5" indent="-304800" algn="l" rtl="0">
              <a:lnSpc>
                <a:spcPct val="100000"/>
              </a:lnSpc>
              <a:spcBef>
                <a:spcPts val="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6pPr>
            <a:lvl7pPr marL="3200400" marR="0" lvl="6" indent="-304800" algn="l" rtl="0">
              <a:lnSpc>
                <a:spcPct val="100000"/>
              </a:lnSpc>
              <a:spcBef>
                <a:spcPts val="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7pPr>
            <a:lvl8pPr marL="3657600" marR="0" lvl="7" indent="-304800" algn="l" rtl="0">
              <a:lnSpc>
                <a:spcPct val="100000"/>
              </a:lnSpc>
              <a:spcBef>
                <a:spcPts val="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8pPr>
            <a:lvl9pPr marL="4114800" marR="0" lvl="8" indent="-304800" algn="l" rtl="0">
              <a:lnSpc>
                <a:spcPct val="100000"/>
              </a:lnSpc>
              <a:spcBef>
                <a:spcPts val="0"/>
              </a:spcBef>
              <a:spcAft>
                <a:spcPts val="0"/>
              </a:spcAft>
              <a:buClr>
                <a:schemeClr val="lt1"/>
              </a:buClr>
              <a:buSzPts val="1200"/>
              <a:buFont typeface="DM Sans"/>
              <a:buChar char="■"/>
              <a:defRPr sz="1200" b="0" i="0" u="none" strike="noStrike" cap="none">
                <a:solidFill>
                  <a:schemeClr val="lt1"/>
                </a:solidFill>
                <a:latin typeface="DM Sans"/>
                <a:ea typeface="DM Sans"/>
                <a:cs typeface="DM Sans"/>
                <a:sym typeface="DM Sa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529">
          <p15:clr>
            <a:srgbClr val="E46962"/>
          </p15:clr>
        </p15:guide>
        <p15:guide id="2" orient="horz" pos="233">
          <p15:clr>
            <a:srgbClr val="E46962"/>
          </p15:clr>
        </p15:guide>
        <p15:guide id="3" orient="horz" pos="3011">
          <p15:clr>
            <a:srgbClr val="E46962"/>
          </p15:clr>
        </p15:guide>
        <p15:guide id="4" pos="2850">
          <p15:clr>
            <a:srgbClr val="E46962"/>
          </p15:clr>
        </p15:guide>
        <p15:guide id="5" pos="2910">
          <p15:clr>
            <a:srgbClr val="E46962"/>
          </p15:clr>
        </p15:guide>
        <p15:guide id="6" pos="1468">
          <p15:clr>
            <a:srgbClr val="E46962"/>
          </p15:clr>
        </p15:guide>
        <p15:guide id="7" pos="1527">
          <p15:clr>
            <a:srgbClr val="E46962"/>
          </p15:clr>
        </p15:guide>
        <p15:guide id="8" pos="4226">
          <p15:clr>
            <a:srgbClr val="E46962"/>
          </p15:clr>
        </p15:guide>
        <p15:guide id="9" pos="4285">
          <p15:clr>
            <a:srgbClr val="E46962"/>
          </p15:clr>
        </p15:guide>
        <p15:guide id="10" pos="3773">
          <p15:clr>
            <a:srgbClr val="E46962"/>
          </p15:clr>
        </p15:guide>
        <p15:guide id="11" pos="3830">
          <p15:clr>
            <a:srgbClr val="E46962"/>
          </p15:clr>
        </p15:guide>
        <p15:guide id="12" pos="1930">
          <p15:clr>
            <a:srgbClr val="E46962"/>
          </p15:clr>
        </p15:guide>
        <p15:guide id="13" pos="1987">
          <p15:clr>
            <a:srgbClr val="E46962"/>
          </p15:clr>
        </p15:guide>
        <p15:guide id="14" orient="horz" pos="2867">
          <p15:clr>
            <a:srgbClr val="E46962"/>
          </p15:clr>
        </p15:guide>
        <p15:guide id="15" orient="horz" pos="1135">
          <p15:clr>
            <a:srgbClr val="E46962"/>
          </p15:clr>
        </p15:guide>
        <p15:guide id="16" orient="horz" pos="1194">
          <p15:clr>
            <a:srgbClr val="E46962"/>
          </p15:clr>
        </p15:guide>
        <p15:guide id="17" orient="horz" pos="2043">
          <p15:clr>
            <a:srgbClr val="E46962"/>
          </p15:clr>
        </p15:guide>
        <p15:guide id="18" orient="horz" pos="2103">
          <p15:clr>
            <a:srgbClr val="E46962"/>
          </p15:clr>
        </p15:guide>
        <p15:guide id="19" pos="228">
          <p15:clr>
            <a:srgbClr val="E46962"/>
          </p15:clr>
        </p15:guide>
        <p15:guide id="20" orient="horz" pos="672">
          <p15:clr>
            <a:srgbClr val="E46962"/>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75"/>
        <p:cNvGrpSpPr/>
        <p:nvPr/>
      </p:nvGrpSpPr>
      <p:grpSpPr>
        <a:xfrm>
          <a:off x="0" y="0"/>
          <a:ext cx="0" cy="0"/>
          <a:chOff x="0" y="0"/>
          <a:chExt cx="0" cy="0"/>
        </a:xfrm>
      </p:grpSpPr>
      <p:sp>
        <p:nvSpPr>
          <p:cNvPr id="476" name="Google Shape;476;g3a2a923eac0_0_681"/>
          <p:cNvSpPr txBox="1">
            <a:spLocks noGrp="1"/>
          </p:cNvSpPr>
          <p:nvPr>
            <p:ph type="title"/>
          </p:nvPr>
        </p:nvSpPr>
        <p:spPr>
          <a:xfrm>
            <a:off x="228600" y="137319"/>
            <a:ext cx="4114800" cy="571500"/>
          </a:xfrm>
          <a:prstGeom prst="rect">
            <a:avLst/>
          </a:prstGeom>
          <a:noFill/>
          <a:ln>
            <a:noFill/>
          </a:ln>
        </p:spPr>
        <p:txBody>
          <a:bodyPr spcFirstLastPara="1" wrap="square" lIns="45725" tIns="22850" rIns="45725" bIns="22850" anchor="ctr" anchorCtr="0">
            <a:normAutofit/>
          </a:bodyPr>
          <a:lstStyle>
            <a:lvl1pPr marR="0" lvl="0" algn="ctr">
              <a:lnSpc>
                <a:spcPct val="100000"/>
              </a:lnSpc>
              <a:spcBef>
                <a:spcPts val="0"/>
              </a:spcBef>
              <a:spcAft>
                <a:spcPts val="0"/>
              </a:spcAft>
              <a:buClr>
                <a:schemeClr val="dk1"/>
              </a:buClr>
              <a:buSzPts val="2200"/>
              <a:buFont typeface="Calibri"/>
              <a:buNone/>
              <a:defRPr sz="2200" b="0" i="0" u="none" strike="noStrike" cap="none">
                <a:solidFill>
                  <a:schemeClr val="dk1"/>
                </a:solidFill>
                <a:latin typeface="Calibri"/>
                <a:ea typeface="Calibri"/>
                <a:cs typeface="Calibri"/>
                <a:sym typeface="Calibri"/>
              </a:defRPr>
            </a:lvl1pPr>
            <a:lvl2pPr marR="0" lvl="1" algn="l">
              <a:lnSpc>
                <a:spcPct val="100000"/>
              </a:lnSpc>
              <a:spcBef>
                <a:spcPts val="0"/>
              </a:spcBef>
              <a:spcAft>
                <a:spcPts val="0"/>
              </a:spcAft>
              <a:buClr>
                <a:srgbClr val="000000"/>
              </a:buClr>
              <a:buSzPts val="700"/>
              <a:buFont typeface="Arial"/>
              <a:buNone/>
              <a:defRPr sz="9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700"/>
              <a:buFont typeface="Arial"/>
              <a:buNone/>
              <a:defRPr sz="9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700"/>
              <a:buFont typeface="Arial"/>
              <a:buNone/>
              <a:defRPr sz="9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700"/>
              <a:buFont typeface="Arial"/>
              <a:buNone/>
              <a:defRPr sz="9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700"/>
              <a:buFont typeface="Arial"/>
              <a:buNone/>
              <a:defRPr sz="9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700"/>
              <a:buFont typeface="Arial"/>
              <a:buNone/>
              <a:defRPr sz="9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700"/>
              <a:buFont typeface="Arial"/>
              <a:buNone/>
              <a:defRPr sz="9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700"/>
              <a:buFont typeface="Arial"/>
              <a:buNone/>
              <a:defRPr sz="900" b="0" i="0" u="none" strike="noStrike" cap="none">
                <a:solidFill>
                  <a:srgbClr val="000000"/>
                </a:solidFill>
                <a:latin typeface="Arial"/>
                <a:ea typeface="Arial"/>
                <a:cs typeface="Arial"/>
                <a:sym typeface="Arial"/>
              </a:defRPr>
            </a:lvl9pPr>
          </a:lstStyle>
          <a:p>
            <a:endParaRPr/>
          </a:p>
        </p:txBody>
      </p:sp>
      <p:sp>
        <p:nvSpPr>
          <p:cNvPr id="477" name="Google Shape;477;g3a2a923eac0_0_681"/>
          <p:cNvSpPr txBox="1">
            <a:spLocks noGrp="1"/>
          </p:cNvSpPr>
          <p:nvPr>
            <p:ph type="body" idx="1"/>
          </p:nvPr>
        </p:nvSpPr>
        <p:spPr>
          <a:xfrm>
            <a:off x="228600" y="800100"/>
            <a:ext cx="4114800" cy="2263200"/>
          </a:xfrm>
          <a:prstGeom prst="rect">
            <a:avLst/>
          </a:prstGeom>
          <a:noFill/>
          <a:ln>
            <a:noFill/>
          </a:ln>
        </p:spPr>
        <p:txBody>
          <a:bodyPr spcFirstLastPara="1" wrap="square" lIns="45725" tIns="22850" rIns="45725" bIns="22850" anchor="t" anchorCtr="0">
            <a:normAutofit/>
          </a:bodyPr>
          <a:lstStyle>
            <a:lvl1pPr marL="457200" marR="0" lvl="0" indent="-330200" algn="l">
              <a:lnSpc>
                <a:spcPct val="100000"/>
              </a:lnSpc>
              <a:spcBef>
                <a:spcPts val="300"/>
              </a:spcBef>
              <a:spcAft>
                <a:spcPts val="0"/>
              </a:spcAft>
              <a:buClr>
                <a:schemeClr val="dk1"/>
              </a:buClr>
              <a:buSzPts val="1600"/>
              <a:buFont typeface="Arial"/>
              <a:buChar char="•"/>
              <a:defRPr sz="1600" b="0" i="0" u="none" strike="noStrike" cap="none">
                <a:solidFill>
                  <a:schemeClr val="dk1"/>
                </a:solidFill>
                <a:latin typeface="Calibri"/>
                <a:ea typeface="Calibri"/>
                <a:cs typeface="Calibri"/>
                <a:sym typeface="Calibri"/>
              </a:defRPr>
            </a:lvl1pPr>
            <a:lvl2pPr marL="914400" marR="0" lvl="1" indent="-317500" algn="l">
              <a:lnSpc>
                <a:spcPct val="100000"/>
              </a:lnSpc>
              <a:spcBef>
                <a:spcPts val="300"/>
              </a:spcBef>
              <a:spcAft>
                <a:spcPts val="0"/>
              </a:spcAft>
              <a:buClr>
                <a:schemeClr val="dk1"/>
              </a:buClr>
              <a:buSzPts val="1400"/>
              <a:buFont typeface="Arial"/>
              <a:buChar char="–"/>
              <a:defRPr sz="1400" b="0" i="0" u="none" strike="noStrike" cap="none">
                <a:solidFill>
                  <a:schemeClr val="dk1"/>
                </a:solidFill>
                <a:latin typeface="Calibri"/>
                <a:ea typeface="Calibri"/>
                <a:cs typeface="Calibri"/>
                <a:sym typeface="Calibri"/>
              </a:defRPr>
            </a:lvl2pPr>
            <a:lvl3pPr marL="1371600" marR="0" lvl="2" indent="-304800" algn="l">
              <a:lnSpc>
                <a:spcPct val="100000"/>
              </a:lnSpc>
              <a:spcBef>
                <a:spcPts val="200"/>
              </a:spcBef>
              <a:spcAft>
                <a:spcPts val="0"/>
              </a:spcAft>
              <a:buClr>
                <a:schemeClr val="dk1"/>
              </a:buClr>
              <a:buSzPts val="1200"/>
              <a:buFont typeface="Arial"/>
              <a:buChar char="•"/>
              <a:defRPr sz="1200" b="0" i="0" u="none" strike="noStrike" cap="none">
                <a:solidFill>
                  <a:schemeClr val="dk1"/>
                </a:solidFill>
                <a:latin typeface="Calibri"/>
                <a:ea typeface="Calibri"/>
                <a:cs typeface="Calibri"/>
                <a:sym typeface="Calibri"/>
              </a:defRPr>
            </a:lvl3pPr>
            <a:lvl4pPr marL="1828800" marR="0" lvl="3" indent="-292100" algn="l">
              <a:lnSpc>
                <a:spcPct val="100000"/>
              </a:lnSpc>
              <a:spcBef>
                <a:spcPts val="200"/>
              </a:spcBef>
              <a:spcAft>
                <a:spcPts val="0"/>
              </a:spcAft>
              <a:buClr>
                <a:schemeClr val="dk1"/>
              </a:buClr>
              <a:buSzPts val="1000"/>
              <a:buFont typeface="Arial"/>
              <a:buChar char="–"/>
              <a:defRPr sz="1000" b="0" i="0" u="none" strike="noStrike" cap="none">
                <a:solidFill>
                  <a:schemeClr val="dk1"/>
                </a:solidFill>
                <a:latin typeface="Calibri"/>
                <a:ea typeface="Calibri"/>
                <a:cs typeface="Calibri"/>
                <a:sym typeface="Calibri"/>
              </a:defRPr>
            </a:lvl4pPr>
            <a:lvl5pPr marL="2286000" marR="0" lvl="4" indent="-292100" algn="l">
              <a:lnSpc>
                <a:spcPct val="100000"/>
              </a:lnSpc>
              <a:spcBef>
                <a:spcPts val="200"/>
              </a:spcBef>
              <a:spcAft>
                <a:spcPts val="0"/>
              </a:spcAft>
              <a:buClr>
                <a:schemeClr val="dk1"/>
              </a:buClr>
              <a:buSzPts val="1000"/>
              <a:buFont typeface="Arial"/>
              <a:buChar char="»"/>
              <a:defRPr sz="1000" b="0" i="0" u="none" strike="noStrike" cap="none">
                <a:solidFill>
                  <a:schemeClr val="dk1"/>
                </a:solidFill>
                <a:latin typeface="Calibri"/>
                <a:ea typeface="Calibri"/>
                <a:cs typeface="Calibri"/>
                <a:sym typeface="Calibri"/>
              </a:defRPr>
            </a:lvl5pPr>
            <a:lvl6pPr marL="2743200" marR="0" lvl="5" indent="-292100" algn="l">
              <a:lnSpc>
                <a:spcPct val="100000"/>
              </a:lnSpc>
              <a:spcBef>
                <a:spcPts val="200"/>
              </a:spcBef>
              <a:spcAft>
                <a:spcPts val="0"/>
              </a:spcAft>
              <a:buClr>
                <a:schemeClr val="dk1"/>
              </a:buClr>
              <a:buSzPts val="1000"/>
              <a:buFont typeface="Arial"/>
              <a:buChar char="•"/>
              <a:defRPr sz="1000" b="0" i="0" u="none" strike="noStrike" cap="none">
                <a:solidFill>
                  <a:schemeClr val="dk1"/>
                </a:solidFill>
                <a:latin typeface="Calibri"/>
                <a:ea typeface="Calibri"/>
                <a:cs typeface="Calibri"/>
                <a:sym typeface="Calibri"/>
              </a:defRPr>
            </a:lvl6pPr>
            <a:lvl7pPr marL="3200400" marR="0" lvl="6" indent="-292100" algn="l">
              <a:lnSpc>
                <a:spcPct val="100000"/>
              </a:lnSpc>
              <a:spcBef>
                <a:spcPts val="200"/>
              </a:spcBef>
              <a:spcAft>
                <a:spcPts val="0"/>
              </a:spcAft>
              <a:buClr>
                <a:schemeClr val="dk1"/>
              </a:buClr>
              <a:buSzPts val="1000"/>
              <a:buFont typeface="Arial"/>
              <a:buChar char="•"/>
              <a:defRPr sz="1000" b="0" i="0" u="none" strike="noStrike" cap="none">
                <a:solidFill>
                  <a:schemeClr val="dk1"/>
                </a:solidFill>
                <a:latin typeface="Calibri"/>
                <a:ea typeface="Calibri"/>
                <a:cs typeface="Calibri"/>
                <a:sym typeface="Calibri"/>
              </a:defRPr>
            </a:lvl7pPr>
            <a:lvl8pPr marL="3657600" marR="0" lvl="7" indent="-292100" algn="l">
              <a:lnSpc>
                <a:spcPct val="100000"/>
              </a:lnSpc>
              <a:spcBef>
                <a:spcPts val="200"/>
              </a:spcBef>
              <a:spcAft>
                <a:spcPts val="0"/>
              </a:spcAft>
              <a:buClr>
                <a:schemeClr val="dk1"/>
              </a:buClr>
              <a:buSzPts val="1000"/>
              <a:buFont typeface="Arial"/>
              <a:buChar char="•"/>
              <a:defRPr sz="1000" b="0" i="0" u="none" strike="noStrike" cap="none">
                <a:solidFill>
                  <a:schemeClr val="dk1"/>
                </a:solidFill>
                <a:latin typeface="Calibri"/>
                <a:ea typeface="Calibri"/>
                <a:cs typeface="Calibri"/>
                <a:sym typeface="Calibri"/>
              </a:defRPr>
            </a:lvl8pPr>
            <a:lvl9pPr marL="4114800" marR="0" lvl="8" indent="-292100" algn="l">
              <a:lnSpc>
                <a:spcPct val="100000"/>
              </a:lnSpc>
              <a:spcBef>
                <a:spcPts val="200"/>
              </a:spcBef>
              <a:spcAft>
                <a:spcPts val="0"/>
              </a:spcAft>
              <a:buClr>
                <a:schemeClr val="dk1"/>
              </a:buClr>
              <a:buSzPts val="1000"/>
              <a:buFont typeface="Arial"/>
              <a:buChar char="•"/>
              <a:defRPr sz="1000" b="0" i="0" u="none" strike="noStrike" cap="none">
                <a:solidFill>
                  <a:schemeClr val="dk1"/>
                </a:solidFill>
                <a:latin typeface="Calibri"/>
                <a:ea typeface="Calibri"/>
                <a:cs typeface="Calibri"/>
                <a:sym typeface="Calibri"/>
              </a:defRPr>
            </a:lvl9pPr>
          </a:lstStyle>
          <a:p>
            <a:endParaRPr/>
          </a:p>
        </p:txBody>
      </p:sp>
      <p:sp>
        <p:nvSpPr>
          <p:cNvPr id="478" name="Google Shape;478;g3a2a923eac0_0_681"/>
          <p:cNvSpPr txBox="1">
            <a:spLocks noGrp="1"/>
          </p:cNvSpPr>
          <p:nvPr>
            <p:ph type="dt" idx="10"/>
          </p:nvPr>
        </p:nvSpPr>
        <p:spPr>
          <a:xfrm>
            <a:off x="228600" y="3178175"/>
            <a:ext cx="1066800" cy="182700"/>
          </a:xfrm>
          <a:prstGeom prst="rect">
            <a:avLst/>
          </a:prstGeom>
          <a:noFill/>
          <a:ln>
            <a:noFill/>
          </a:ln>
        </p:spPr>
        <p:txBody>
          <a:bodyPr spcFirstLastPara="1" wrap="square" lIns="45725" tIns="22850" rIns="45725" bIns="22850" anchor="ctr" anchorCtr="0">
            <a:noAutofit/>
          </a:bodyPr>
          <a:lstStyle>
            <a:lvl1pPr marR="0" lvl="0" algn="l">
              <a:lnSpc>
                <a:spcPct val="100000"/>
              </a:lnSpc>
              <a:spcBef>
                <a:spcPts val="0"/>
              </a:spcBef>
              <a:spcAft>
                <a:spcPts val="0"/>
              </a:spcAft>
              <a:buClr>
                <a:srgbClr val="000000"/>
              </a:buClr>
              <a:buSzPts val="700"/>
              <a:buFont typeface="Arial"/>
              <a:buNone/>
              <a:defRPr sz="600" b="0" i="0" u="none" strike="noStrike" cap="none">
                <a:solidFill>
                  <a:srgbClr val="888888"/>
                </a:solidFill>
                <a:latin typeface="Calibri"/>
                <a:ea typeface="Calibri"/>
                <a:cs typeface="Calibri"/>
                <a:sym typeface="Calibri"/>
              </a:defRPr>
            </a:lvl1pPr>
            <a:lvl2pPr marR="0" lvl="1"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9pPr>
          </a:lstStyle>
          <a:p>
            <a:endParaRPr/>
          </a:p>
        </p:txBody>
      </p:sp>
      <p:sp>
        <p:nvSpPr>
          <p:cNvPr id="479" name="Google Shape;479;g3a2a923eac0_0_681"/>
          <p:cNvSpPr txBox="1">
            <a:spLocks noGrp="1"/>
          </p:cNvSpPr>
          <p:nvPr>
            <p:ph type="ftr" idx="11"/>
          </p:nvPr>
        </p:nvSpPr>
        <p:spPr>
          <a:xfrm>
            <a:off x="1562100" y="3178175"/>
            <a:ext cx="1447800" cy="182700"/>
          </a:xfrm>
          <a:prstGeom prst="rect">
            <a:avLst/>
          </a:prstGeom>
          <a:noFill/>
          <a:ln>
            <a:noFill/>
          </a:ln>
        </p:spPr>
        <p:txBody>
          <a:bodyPr spcFirstLastPara="1" wrap="square" lIns="45725" tIns="22850" rIns="45725" bIns="22850" anchor="ctr" anchorCtr="0">
            <a:noAutofit/>
          </a:bodyPr>
          <a:lstStyle>
            <a:lvl1pPr marR="0" lvl="0" algn="ctr">
              <a:lnSpc>
                <a:spcPct val="100000"/>
              </a:lnSpc>
              <a:spcBef>
                <a:spcPts val="0"/>
              </a:spcBef>
              <a:spcAft>
                <a:spcPts val="0"/>
              </a:spcAft>
              <a:buClr>
                <a:srgbClr val="000000"/>
              </a:buClr>
              <a:buSzPts val="700"/>
              <a:buFont typeface="Arial"/>
              <a:buNone/>
              <a:defRPr sz="600" b="0" i="0" u="none" strike="noStrike" cap="none">
                <a:solidFill>
                  <a:srgbClr val="888888"/>
                </a:solidFill>
                <a:latin typeface="Calibri"/>
                <a:ea typeface="Calibri"/>
                <a:cs typeface="Calibri"/>
                <a:sym typeface="Calibri"/>
              </a:defRPr>
            </a:lvl1pPr>
            <a:lvl2pPr marR="0" lvl="1"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Clr>
                <a:srgbClr val="000000"/>
              </a:buClr>
              <a:buSzPts val="700"/>
              <a:buFont typeface="Arial"/>
              <a:buNone/>
              <a:defRPr sz="900" b="0" i="0" u="none" strike="noStrike" cap="none">
                <a:solidFill>
                  <a:schemeClr val="dk1"/>
                </a:solidFill>
                <a:latin typeface="Calibri"/>
                <a:ea typeface="Calibri"/>
                <a:cs typeface="Calibri"/>
                <a:sym typeface="Calibri"/>
              </a:defRPr>
            </a:lvl9pPr>
          </a:lstStyle>
          <a:p>
            <a:endParaRPr/>
          </a:p>
        </p:txBody>
      </p:sp>
      <p:sp>
        <p:nvSpPr>
          <p:cNvPr id="480" name="Google Shape;480;g3a2a923eac0_0_681"/>
          <p:cNvSpPr txBox="1">
            <a:spLocks noGrp="1"/>
          </p:cNvSpPr>
          <p:nvPr>
            <p:ph type="sldNum" idx="12"/>
          </p:nvPr>
        </p:nvSpPr>
        <p:spPr>
          <a:xfrm>
            <a:off x="3276600" y="3178175"/>
            <a:ext cx="1066800" cy="182700"/>
          </a:xfrm>
          <a:prstGeom prst="rect">
            <a:avLst/>
          </a:prstGeom>
          <a:noFill/>
          <a:ln>
            <a:noFill/>
          </a:ln>
        </p:spPr>
        <p:txBody>
          <a:bodyPr spcFirstLastPara="1" wrap="square" lIns="45725" tIns="22850" rIns="45725" bIns="22850" anchor="ctr" anchorCtr="0">
            <a:noAutofit/>
          </a:bodyPr>
          <a:lstStyle>
            <a:lvl1pPr marL="0" marR="0" lvl="0"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600"/>
              <a:buFont typeface="Arial"/>
              <a:buNone/>
              <a:defRPr sz="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7.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5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5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5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5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55.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55.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55.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55.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55.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55.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55.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55.xml"/></Relationships>
</file>

<file path=ppt/slides/_rels/slide16.xml.rels><?xml version="1.0" encoding="UTF-8" standalone="yes"?>
<Relationships xmlns="http://schemas.openxmlformats.org/package/2006/relationships"><Relationship Id="rId3" Type="http://schemas.openxmlformats.org/officeDocument/2006/relationships/hyperlink" Target="https://uk.linkedin.com/company/isg-limited" TargetMode="External"/><Relationship Id="rId2" Type="http://schemas.openxmlformats.org/officeDocument/2006/relationships/notesSlide" Target="../notesSlides/notesSlide16.xml"/><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Shape 553"/>
        <p:cNvGrpSpPr/>
        <p:nvPr/>
      </p:nvGrpSpPr>
      <p:grpSpPr>
        <a:xfrm>
          <a:off x="0" y="0"/>
          <a:ext cx="0" cy="0"/>
          <a:chOff x="0" y="0"/>
          <a:chExt cx="0" cy="0"/>
        </a:xfrm>
      </p:grpSpPr>
      <p:sp>
        <p:nvSpPr>
          <p:cNvPr id="554" name="Google Shape;554;g3a2a923eac0_0_613"/>
          <p:cNvSpPr/>
          <p:nvPr/>
        </p:nvSpPr>
        <p:spPr>
          <a:xfrm>
            <a:off x="0" y="0"/>
            <a:ext cx="876300" cy="5143500"/>
          </a:xfrm>
          <a:prstGeom prst="rect">
            <a:avLst/>
          </a:prstGeom>
          <a:solidFill>
            <a:srgbClr val="A27C79"/>
          </a:solidFill>
          <a:ln w="12700" cap="flat" cmpd="sng">
            <a:solidFill>
              <a:srgbClr val="395E89"/>
            </a:solidFill>
            <a:prstDash val="solid"/>
            <a:round/>
            <a:headEnd type="none" w="sm" len="sm"/>
            <a:tailEnd type="none" w="sm" len="sm"/>
          </a:ln>
        </p:spPr>
        <p:txBody>
          <a:bodyPr spcFirstLastPara="1" wrap="square" lIns="45725" tIns="22850" rIns="45725" bIns="22850" anchor="ctr" anchorCtr="0">
            <a:noAutofit/>
          </a:bodyPr>
          <a:lstStyle/>
          <a:p>
            <a:pPr marL="0" marR="0" lvl="0" indent="0" algn="ctr" rtl="0">
              <a:lnSpc>
                <a:spcPct val="100000"/>
              </a:lnSpc>
              <a:spcBef>
                <a:spcPts val="0"/>
              </a:spcBef>
              <a:spcAft>
                <a:spcPts val="0"/>
              </a:spcAft>
              <a:buClr>
                <a:srgbClr val="000000"/>
              </a:buClr>
              <a:buSzPts val="900"/>
              <a:buFont typeface="Arial"/>
              <a:buNone/>
            </a:pPr>
            <a:endParaRPr sz="900" b="0" i="0" u="none" strike="noStrike" cap="none">
              <a:solidFill>
                <a:schemeClr val="lt1"/>
              </a:solidFill>
              <a:latin typeface="Calibri"/>
              <a:ea typeface="Calibri"/>
              <a:cs typeface="Calibri"/>
              <a:sym typeface="Calibri"/>
            </a:endParaRPr>
          </a:p>
        </p:txBody>
      </p:sp>
      <p:sp>
        <p:nvSpPr>
          <p:cNvPr id="555" name="Google Shape;555;g3a2a923eac0_0_613"/>
          <p:cNvSpPr/>
          <p:nvPr/>
        </p:nvSpPr>
        <p:spPr>
          <a:xfrm>
            <a:off x="6625160" y="214809"/>
            <a:ext cx="2518800" cy="5143500"/>
          </a:xfrm>
          <a:prstGeom prst="rect">
            <a:avLst/>
          </a:prstGeom>
          <a:solidFill>
            <a:srgbClr val="A27C79"/>
          </a:solidFill>
          <a:ln w="12700" cap="flat" cmpd="sng">
            <a:solidFill>
              <a:srgbClr val="395E89"/>
            </a:solidFill>
            <a:prstDash val="solid"/>
            <a:round/>
            <a:headEnd type="none" w="sm" len="sm"/>
            <a:tailEnd type="none" w="sm" len="sm"/>
          </a:ln>
        </p:spPr>
        <p:txBody>
          <a:bodyPr spcFirstLastPara="1" wrap="square" lIns="45725" tIns="22850" rIns="45725" bIns="22850" anchor="ctr" anchorCtr="0">
            <a:noAutofit/>
          </a:bodyPr>
          <a:lstStyle/>
          <a:p>
            <a:pPr marL="0" marR="0" lvl="0" indent="0" algn="ctr" rtl="0">
              <a:lnSpc>
                <a:spcPct val="100000"/>
              </a:lnSpc>
              <a:spcBef>
                <a:spcPts val="0"/>
              </a:spcBef>
              <a:spcAft>
                <a:spcPts val="0"/>
              </a:spcAft>
              <a:buClr>
                <a:srgbClr val="000000"/>
              </a:buClr>
              <a:buSzPts val="900"/>
              <a:buFont typeface="Arial"/>
              <a:buNone/>
            </a:pPr>
            <a:endParaRPr sz="900" b="0" i="0" u="none" strike="noStrike" cap="none">
              <a:solidFill>
                <a:schemeClr val="lt1"/>
              </a:solidFill>
              <a:latin typeface="Calibri"/>
              <a:ea typeface="Calibri"/>
              <a:cs typeface="Calibri"/>
              <a:sym typeface="Calibri"/>
            </a:endParaRPr>
          </a:p>
        </p:txBody>
      </p:sp>
      <p:grpSp>
        <p:nvGrpSpPr>
          <p:cNvPr id="556" name="Google Shape;556;g3a2a923eac0_0_613"/>
          <p:cNvGrpSpPr/>
          <p:nvPr/>
        </p:nvGrpSpPr>
        <p:grpSpPr>
          <a:xfrm>
            <a:off x="613887" y="2041905"/>
            <a:ext cx="55303" cy="1449403"/>
            <a:chOff x="0" y="-19050"/>
            <a:chExt cx="26400" cy="691905"/>
          </a:xfrm>
        </p:grpSpPr>
        <p:sp>
          <p:nvSpPr>
            <p:cNvPr id="557" name="Google Shape;557;g3a2a923eac0_0_613"/>
            <p:cNvSpPr/>
            <p:nvPr/>
          </p:nvSpPr>
          <p:spPr>
            <a:xfrm>
              <a:off x="0" y="0"/>
              <a:ext cx="26312" cy="672855"/>
            </a:xfrm>
            <a:custGeom>
              <a:avLst/>
              <a:gdLst/>
              <a:ahLst/>
              <a:cxnLst/>
              <a:rect l="l" t="t" r="r" b="b"/>
              <a:pathLst>
                <a:path w="26312" h="672855" extrusionOk="0">
                  <a:moveTo>
                    <a:pt x="0" y="0"/>
                  </a:moveTo>
                  <a:lnTo>
                    <a:pt x="26312" y="0"/>
                  </a:lnTo>
                  <a:lnTo>
                    <a:pt x="26312" y="672855"/>
                  </a:lnTo>
                  <a:lnTo>
                    <a:pt x="0" y="672855"/>
                  </a:lnTo>
                  <a:close/>
                </a:path>
              </a:pathLst>
            </a:custGeom>
            <a:solidFill>
              <a:srgbClr val="FFFFFF"/>
            </a:solidFill>
            <a:ln>
              <a:noFill/>
            </a:ln>
          </p:spPr>
          <p:txBody>
            <a:bodyPr/>
            <a:lstStyle/>
            <a:p>
              <a:endParaRPr lang="en-US"/>
            </a:p>
          </p:txBody>
        </p:sp>
        <p:sp>
          <p:nvSpPr>
            <p:cNvPr id="558" name="Google Shape;558;g3a2a923eac0_0_613"/>
            <p:cNvSpPr txBox="1"/>
            <p:nvPr/>
          </p:nvSpPr>
          <p:spPr>
            <a:xfrm>
              <a:off x="0" y="-19050"/>
              <a:ext cx="26400" cy="691800"/>
            </a:xfrm>
            <a:prstGeom prst="rect">
              <a:avLst/>
            </a:prstGeom>
            <a:noFill/>
            <a:ln>
              <a:noFill/>
            </a:ln>
          </p:spPr>
          <p:txBody>
            <a:bodyPr spcFirstLastPara="1" wrap="square" lIns="25400" tIns="25400" rIns="25400" bIns="25400" anchor="ctr" anchorCtr="0">
              <a:noAutofit/>
            </a:bodyPr>
            <a:lstStyle/>
            <a:p>
              <a:pPr marL="0" marR="0" lvl="0" indent="0" algn="ctr" rtl="0">
                <a:lnSpc>
                  <a:spcPct val="158833"/>
                </a:lnSpc>
                <a:spcBef>
                  <a:spcPts val="0"/>
                </a:spcBef>
                <a:spcAft>
                  <a:spcPts val="0"/>
                </a:spcAft>
                <a:buClr>
                  <a:srgbClr val="000000"/>
                </a:buClr>
                <a:buSzPts val="900"/>
                <a:buFont typeface="Arial"/>
                <a:buNone/>
              </a:pPr>
              <a:endParaRPr sz="900" b="0" i="0" u="none" strike="noStrike" cap="none">
                <a:solidFill>
                  <a:schemeClr val="dk1"/>
                </a:solidFill>
                <a:latin typeface="Calibri"/>
                <a:ea typeface="Calibri"/>
                <a:cs typeface="Calibri"/>
                <a:sym typeface="Calibri"/>
              </a:endParaRPr>
            </a:p>
          </p:txBody>
        </p:sp>
      </p:grpSp>
      <p:sp>
        <p:nvSpPr>
          <p:cNvPr id="559" name="Google Shape;559;g3a2a923eac0_0_613"/>
          <p:cNvSpPr/>
          <p:nvPr/>
        </p:nvSpPr>
        <p:spPr>
          <a:xfrm>
            <a:off x="7775" y="18273"/>
            <a:ext cx="1903286" cy="1041616"/>
          </a:xfrm>
          <a:custGeom>
            <a:avLst/>
            <a:gdLst/>
            <a:ahLst/>
            <a:cxnLst/>
            <a:rect l="l" t="t" r="r" b="b"/>
            <a:pathLst>
              <a:path w="3806571" h="2083232" extrusionOk="0">
                <a:moveTo>
                  <a:pt x="0" y="0"/>
                </a:moveTo>
                <a:lnTo>
                  <a:pt x="3806571" y="0"/>
                </a:lnTo>
                <a:lnTo>
                  <a:pt x="3806571" y="2083233"/>
                </a:lnTo>
                <a:lnTo>
                  <a:pt x="0" y="2083233"/>
                </a:lnTo>
                <a:lnTo>
                  <a:pt x="0" y="0"/>
                </a:lnTo>
                <a:close/>
              </a:path>
            </a:pathLst>
          </a:custGeom>
          <a:blipFill rotWithShape="1">
            <a:blip r:embed="rId3">
              <a:alphaModFix/>
            </a:blip>
            <a:stretch>
              <a:fillRect/>
            </a:stretch>
          </a:blipFill>
          <a:ln>
            <a:noFill/>
          </a:ln>
        </p:spPr>
        <p:txBody>
          <a:bodyPr/>
          <a:lstStyle/>
          <a:p>
            <a:endParaRPr lang="en-US"/>
          </a:p>
        </p:txBody>
      </p:sp>
      <p:sp>
        <p:nvSpPr>
          <p:cNvPr id="560" name="Google Shape;560;g3a2a923eac0_0_613"/>
          <p:cNvSpPr/>
          <p:nvPr/>
        </p:nvSpPr>
        <p:spPr>
          <a:xfrm>
            <a:off x="7129333" y="4324350"/>
            <a:ext cx="1903285" cy="723923"/>
          </a:xfrm>
          <a:custGeom>
            <a:avLst/>
            <a:gdLst/>
            <a:ahLst/>
            <a:cxnLst/>
            <a:rect l="l" t="t" r="r" b="b"/>
            <a:pathLst>
              <a:path w="3806571" h="2083232" extrusionOk="0">
                <a:moveTo>
                  <a:pt x="0" y="0"/>
                </a:moveTo>
                <a:lnTo>
                  <a:pt x="3806571" y="0"/>
                </a:lnTo>
                <a:lnTo>
                  <a:pt x="3806571" y="2083233"/>
                </a:lnTo>
                <a:lnTo>
                  <a:pt x="0" y="2083233"/>
                </a:lnTo>
                <a:lnTo>
                  <a:pt x="0" y="0"/>
                </a:lnTo>
                <a:close/>
              </a:path>
            </a:pathLst>
          </a:custGeom>
          <a:blipFill rotWithShape="1">
            <a:blip r:embed="rId3">
              <a:alphaModFix/>
            </a:blip>
            <a:stretch>
              <a:fillRect/>
            </a:stretch>
          </a:blipFill>
          <a:ln>
            <a:noFill/>
          </a:ln>
        </p:spPr>
        <p:txBody>
          <a:bodyPr/>
          <a:lstStyle/>
          <a:p>
            <a:endParaRPr lang="en-US"/>
          </a:p>
        </p:txBody>
      </p:sp>
      <p:sp>
        <p:nvSpPr>
          <p:cNvPr id="561" name="Google Shape;561;g3a2a923eac0_0_613"/>
          <p:cNvSpPr txBox="1"/>
          <p:nvPr/>
        </p:nvSpPr>
        <p:spPr>
          <a:xfrm>
            <a:off x="1225180" y="1078162"/>
            <a:ext cx="5051100" cy="3010200"/>
          </a:xfrm>
          <a:prstGeom prst="rect">
            <a:avLst/>
          </a:prstGeom>
          <a:noFill/>
          <a:ln>
            <a:noFill/>
          </a:ln>
        </p:spPr>
        <p:txBody>
          <a:bodyPr spcFirstLastPara="1" wrap="square" lIns="45725" tIns="45725" rIns="45725" bIns="457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b="1" dirty="0">
                <a:solidFill>
                  <a:schemeClr val="dk1"/>
                </a:solidFill>
                <a:latin typeface="+mj-lt"/>
                <a:ea typeface="Times New Roman"/>
                <a:cs typeface="Times New Roman"/>
                <a:sym typeface="Times New Roman"/>
              </a:rPr>
              <a:t>Module Title: Developing and Managing Individuals and Teams</a:t>
            </a:r>
            <a:endParaRPr b="1" dirty="0">
              <a:solidFill>
                <a:schemeClr val="dk1"/>
              </a:solidFill>
              <a:latin typeface="+mj-lt"/>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endParaRPr sz="1800" b="1" dirty="0">
              <a:solidFill>
                <a:schemeClr val="dk1"/>
              </a:solidFill>
              <a:latin typeface="Times New Roman"/>
              <a:ea typeface="Times New Roman"/>
              <a:cs typeface="Times New Roman"/>
              <a:sym typeface="Times New Roman"/>
            </a:endParaRPr>
          </a:p>
          <a:p>
            <a:pPr marL="139700" marR="0" lvl="0" algn="ctr" rtl="0">
              <a:lnSpc>
                <a:spcPct val="150000"/>
              </a:lnSpc>
              <a:spcBef>
                <a:spcPts val="0"/>
              </a:spcBef>
              <a:spcAft>
                <a:spcPts val="0"/>
              </a:spcAft>
              <a:buClr>
                <a:schemeClr val="dk1"/>
              </a:buClr>
              <a:buSzPts val="1400"/>
            </a:pPr>
            <a:r>
              <a:rPr lang="en" sz="1100" b="1" dirty="0">
                <a:solidFill>
                  <a:schemeClr val="dk1"/>
                </a:solidFill>
                <a:latin typeface="+mn-lt"/>
                <a:ea typeface="Times New Roman"/>
                <a:cs typeface="Times New Roman"/>
                <a:sym typeface="Times New Roman"/>
              </a:rPr>
              <a:t>Student Name: Vanesa Ciobanu</a:t>
            </a:r>
            <a:endParaRPr sz="1100" b="1" dirty="0">
              <a:solidFill>
                <a:schemeClr val="dk1"/>
              </a:solidFill>
              <a:latin typeface="+mn-lt"/>
              <a:ea typeface="Times New Roman"/>
              <a:cs typeface="Times New Roman"/>
              <a:sym typeface="Times New Roman"/>
            </a:endParaRPr>
          </a:p>
          <a:p>
            <a:pPr marL="139700" marR="0" lvl="0" algn="ctr" rtl="0">
              <a:lnSpc>
                <a:spcPct val="150000"/>
              </a:lnSpc>
              <a:spcBef>
                <a:spcPts val="0"/>
              </a:spcBef>
              <a:spcAft>
                <a:spcPts val="0"/>
              </a:spcAft>
              <a:buClr>
                <a:schemeClr val="dk1"/>
              </a:buClr>
              <a:buSzPts val="1400"/>
            </a:pPr>
            <a:r>
              <a:rPr lang="en" sz="1100" b="1" dirty="0">
                <a:solidFill>
                  <a:schemeClr val="dk1"/>
                </a:solidFill>
                <a:latin typeface="+mn-lt"/>
                <a:ea typeface="Times New Roman"/>
                <a:cs typeface="Times New Roman"/>
                <a:sym typeface="Times New Roman"/>
              </a:rPr>
              <a:t>Student ID: 2417886</a:t>
            </a:r>
          </a:p>
          <a:p>
            <a:pPr marL="139700" marR="0" lvl="0" algn="ctr" rtl="0">
              <a:lnSpc>
                <a:spcPct val="150000"/>
              </a:lnSpc>
              <a:spcBef>
                <a:spcPts val="0"/>
              </a:spcBef>
              <a:spcAft>
                <a:spcPts val="0"/>
              </a:spcAft>
              <a:buClr>
                <a:schemeClr val="dk1"/>
              </a:buClr>
              <a:buSzPts val="1400"/>
            </a:pPr>
            <a:r>
              <a:rPr lang="en" sz="1100" b="1" dirty="0">
                <a:solidFill>
                  <a:schemeClr val="dk1"/>
                </a:solidFill>
                <a:latin typeface="+mn-lt"/>
                <a:ea typeface="Times New Roman"/>
                <a:cs typeface="Times New Roman"/>
                <a:sym typeface="Times New Roman"/>
              </a:rPr>
              <a:t>Lecturer Name: Amer Kareem</a:t>
            </a:r>
            <a:endParaRPr sz="1100" b="1" dirty="0">
              <a:solidFill>
                <a:schemeClr val="dk1"/>
              </a:solidFill>
              <a:latin typeface="+mn-lt"/>
              <a:ea typeface="Times New Roman"/>
              <a:cs typeface="Times New Roman"/>
              <a:sym typeface="Times New Roman"/>
            </a:endParaRPr>
          </a:p>
          <a:p>
            <a:pPr marL="914400" marR="0" lvl="0" indent="0" algn="ctr" rtl="0">
              <a:lnSpc>
                <a:spcPct val="150000"/>
              </a:lnSpc>
              <a:spcBef>
                <a:spcPts val="0"/>
              </a:spcBef>
              <a:spcAft>
                <a:spcPts val="0"/>
              </a:spcAft>
              <a:buNone/>
            </a:pPr>
            <a:r>
              <a:rPr lang="en" b="1" dirty="0">
                <a:solidFill>
                  <a:schemeClr val="dk1"/>
                </a:solidFill>
                <a:latin typeface="Times New Roman"/>
                <a:ea typeface="Times New Roman"/>
                <a:cs typeface="Times New Roman"/>
                <a:sym typeface="Times New Roman"/>
              </a:rPr>
              <a:t> </a:t>
            </a:r>
            <a:endParaRPr b="1" dirty="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Shape 566"/>
        <p:cNvGrpSpPr/>
        <p:nvPr/>
      </p:nvGrpSpPr>
      <p:grpSpPr>
        <a:xfrm>
          <a:off x="0" y="0"/>
          <a:ext cx="0" cy="0"/>
          <a:chOff x="0" y="0"/>
          <a:chExt cx="0" cy="0"/>
        </a:xfrm>
      </p:grpSpPr>
      <p:sp>
        <p:nvSpPr>
          <p:cNvPr id="567" name="Google Shape;567;g3a2a923eac0_0_624"/>
          <p:cNvSpPr/>
          <p:nvPr/>
        </p:nvSpPr>
        <p:spPr>
          <a:xfrm>
            <a:off x="7512387" y="3632942"/>
            <a:ext cx="1429633" cy="1511661"/>
          </a:xfrm>
          <a:custGeom>
            <a:avLst/>
            <a:gdLst/>
            <a:ahLst/>
            <a:cxnLst/>
            <a:rect l="l" t="t" r="r" b="b"/>
            <a:pathLst>
              <a:path w="4687320" h="4687320" extrusionOk="0">
                <a:moveTo>
                  <a:pt x="0" y="0"/>
                </a:moveTo>
                <a:lnTo>
                  <a:pt x="4687320" y="0"/>
                </a:lnTo>
                <a:lnTo>
                  <a:pt x="4687320" y="4687319"/>
                </a:lnTo>
                <a:lnTo>
                  <a:pt x="0" y="4687319"/>
                </a:lnTo>
                <a:lnTo>
                  <a:pt x="0" y="0"/>
                </a:lnTo>
                <a:close/>
              </a:path>
            </a:pathLst>
          </a:custGeom>
          <a:blipFill rotWithShape="1">
            <a:blip r:embed="rId3">
              <a:alphaModFix/>
            </a:blip>
            <a:stretch>
              <a:fillRect/>
            </a:stretch>
          </a:blipFill>
          <a:ln>
            <a:noFill/>
          </a:ln>
        </p:spPr>
        <p:txBody>
          <a:bodyPr/>
          <a:lstStyle/>
          <a:p>
            <a:endParaRPr lang="en-US"/>
          </a:p>
        </p:txBody>
      </p:sp>
      <p:grpSp>
        <p:nvGrpSpPr>
          <p:cNvPr id="568" name="Google Shape;568;g3a2a923eac0_0_624"/>
          <p:cNvGrpSpPr/>
          <p:nvPr/>
        </p:nvGrpSpPr>
        <p:grpSpPr>
          <a:xfrm rot="1318536">
            <a:off x="8161624" y="2995141"/>
            <a:ext cx="1042576" cy="1042545"/>
            <a:chOff x="0" y="0"/>
            <a:chExt cx="812800" cy="812800"/>
          </a:xfrm>
        </p:grpSpPr>
        <p:sp>
          <p:nvSpPr>
            <p:cNvPr id="569" name="Google Shape;569;g3a2a923eac0_0_624"/>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27C79"/>
            </a:solidFill>
            <a:ln>
              <a:noFill/>
            </a:ln>
          </p:spPr>
          <p:txBody>
            <a:bodyPr spcFirstLastPara="1" wrap="square" lIns="45725" tIns="45725" rIns="45725" bIns="45725" anchor="ctr" anchorCtr="0">
              <a:noAutofit/>
            </a:bodyPr>
            <a:lstStyle/>
            <a:p>
              <a:pPr marL="0" marR="0" lvl="0" indent="0" algn="l" rtl="0">
                <a:lnSpc>
                  <a:spcPct val="100000"/>
                </a:lnSpc>
                <a:spcBef>
                  <a:spcPts val="0"/>
                </a:spcBef>
                <a:spcAft>
                  <a:spcPts val="0"/>
                </a:spcAft>
                <a:buClr>
                  <a:srgbClr val="000000"/>
                </a:buClr>
                <a:buSzPts val="700"/>
                <a:buFont typeface="Arial"/>
                <a:buNone/>
              </a:pPr>
              <a:endParaRPr sz="700" b="0" i="0" u="none" strike="noStrike" cap="none">
                <a:solidFill>
                  <a:srgbClr val="000000"/>
                </a:solidFill>
                <a:latin typeface="Arial"/>
                <a:ea typeface="Arial"/>
                <a:cs typeface="Arial"/>
                <a:sym typeface="Arial"/>
              </a:endParaRPr>
            </a:p>
          </p:txBody>
        </p:sp>
        <p:sp>
          <p:nvSpPr>
            <p:cNvPr id="570" name="Google Shape;570;g3a2a923eac0_0_624"/>
            <p:cNvSpPr txBox="1"/>
            <p:nvPr/>
          </p:nvSpPr>
          <p:spPr>
            <a:xfrm>
              <a:off x="76200" y="57150"/>
              <a:ext cx="660300" cy="679500"/>
            </a:xfrm>
            <a:prstGeom prst="rect">
              <a:avLst/>
            </a:prstGeom>
            <a:solidFill>
              <a:srgbClr val="A27C79"/>
            </a:solidFill>
            <a:ln>
              <a:noFill/>
            </a:ln>
          </p:spPr>
          <p:txBody>
            <a:bodyPr spcFirstLastPara="1" wrap="square" lIns="25400" tIns="25400" rIns="25400" bIns="25400" anchor="ctr" anchorCtr="0">
              <a:noAutofit/>
            </a:bodyPr>
            <a:lstStyle/>
            <a:p>
              <a:pPr marL="0" marR="0" lvl="0" indent="0" algn="ctr" rtl="0">
                <a:lnSpc>
                  <a:spcPct val="158833"/>
                </a:lnSpc>
                <a:spcBef>
                  <a:spcPts val="0"/>
                </a:spcBef>
                <a:spcAft>
                  <a:spcPts val="0"/>
                </a:spcAft>
                <a:buClr>
                  <a:srgbClr val="000000"/>
                </a:buClr>
                <a:buSzPts val="900"/>
                <a:buFont typeface="Arial"/>
                <a:buNone/>
              </a:pPr>
              <a:endParaRPr sz="900" b="0" i="0" u="none" strike="noStrike" cap="none">
                <a:solidFill>
                  <a:schemeClr val="dk1"/>
                </a:solidFill>
                <a:latin typeface="Calibri"/>
                <a:ea typeface="Calibri"/>
                <a:cs typeface="Calibri"/>
                <a:sym typeface="Calibri"/>
              </a:endParaRPr>
            </a:p>
          </p:txBody>
        </p:sp>
      </p:grpSp>
      <p:sp>
        <p:nvSpPr>
          <p:cNvPr id="571" name="Google Shape;571;g3a2a923eac0_0_624"/>
          <p:cNvSpPr/>
          <p:nvPr/>
        </p:nvSpPr>
        <p:spPr>
          <a:xfrm>
            <a:off x="125831" y="259234"/>
            <a:ext cx="7226794" cy="1020846"/>
          </a:xfrm>
          <a:custGeom>
            <a:avLst/>
            <a:gdLst/>
            <a:ahLst/>
            <a:cxnLst/>
            <a:rect l="l" t="t" r="r" b="b"/>
            <a:pathLst>
              <a:path w="7431151" h="1963166" extrusionOk="0">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solidFill>
            <a:srgbClr val="A27C79"/>
          </a:solidFill>
          <a:ln>
            <a:noFill/>
          </a:ln>
        </p:spPr>
        <p:txBody>
          <a:bodyPr spcFirstLastPara="1" wrap="square" lIns="45725" tIns="45725" rIns="45725" bIns="45725" anchor="ctr" anchorCtr="0">
            <a:noAutofit/>
          </a:bodyPr>
          <a:lstStyle/>
          <a:p>
            <a:pPr marL="0" marR="0" lvl="0" indent="0" algn="l" rtl="0">
              <a:lnSpc>
                <a:spcPct val="100000"/>
              </a:lnSpc>
              <a:spcBef>
                <a:spcPts val="0"/>
              </a:spcBef>
              <a:spcAft>
                <a:spcPts val="0"/>
              </a:spcAft>
              <a:buClr>
                <a:srgbClr val="000000"/>
              </a:buClr>
              <a:buSzPts val="700"/>
              <a:buFont typeface="Arial"/>
              <a:buNone/>
            </a:pPr>
            <a:endParaRPr sz="700" b="0" i="0" u="none" strike="noStrike" cap="none" dirty="0">
              <a:solidFill>
                <a:srgbClr val="000000"/>
              </a:solidFill>
              <a:latin typeface="Arial"/>
              <a:ea typeface="Arial"/>
              <a:cs typeface="Arial"/>
              <a:sym typeface="Arial"/>
            </a:endParaRPr>
          </a:p>
        </p:txBody>
      </p:sp>
      <p:sp>
        <p:nvSpPr>
          <p:cNvPr id="572" name="Google Shape;572;g3a2a923eac0_0_624"/>
          <p:cNvSpPr/>
          <p:nvPr/>
        </p:nvSpPr>
        <p:spPr>
          <a:xfrm>
            <a:off x="4238921" y="2978952"/>
            <a:ext cx="464403" cy="448360"/>
          </a:xfrm>
          <a:custGeom>
            <a:avLst/>
            <a:gdLst/>
            <a:ahLst/>
            <a:cxnLst/>
            <a:rect l="l" t="t" r="r" b="b"/>
            <a:pathLst>
              <a:path w="928806" h="896720" extrusionOk="0">
                <a:moveTo>
                  <a:pt x="0" y="0"/>
                </a:moveTo>
                <a:lnTo>
                  <a:pt x="928806" y="0"/>
                </a:lnTo>
                <a:lnTo>
                  <a:pt x="928806" y="896719"/>
                </a:lnTo>
                <a:lnTo>
                  <a:pt x="0" y="896719"/>
                </a:lnTo>
                <a:lnTo>
                  <a:pt x="0" y="0"/>
                </a:lnTo>
                <a:close/>
              </a:path>
            </a:pathLst>
          </a:custGeom>
          <a:blipFill rotWithShape="1">
            <a:blip r:embed="rId4">
              <a:alphaModFix/>
            </a:blip>
            <a:stretch>
              <a:fillRect/>
            </a:stretch>
          </a:blipFill>
          <a:ln>
            <a:noFill/>
          </a:ln>
        </p:spPr>
        <p:txBody>
          <a:bodyPr/>
          <a:lstStyle/>
          <a:p>
            <a:endParaRPr lang="en-US"/>
          </a:p>
        </p:txBody>
      </p:sp>
      <p:sp>
        <p:nvSpPr>
          <p:cNvPr id="573" name="Google Shape;573;g3a2a923eac0_0_624"/>
          <p:cNvSpPr/>
          <p:nvPr/>
        </p:nvSpPr>
        <p:spPr>
          <a:xfrm>
            <a:off x="4917991" y="3935244"/>
            <a:ext cx="438599" cy="438599"/>
          </a:xfrm>
          <a:custGeom>
            <a:avLst/>
            <a:gdLst/>
            <a:ahLst/>
            <a:cxnLst/>
            <a:rect l="l" t="t" r="r" b="b"/>
            <a:pathLst>
              <a:path w="877197" h="877197" extrusionOk="0">
                <a:moveTo>
                  <a:pt x="0" y="0"/>
                </a:moveTo>
                <a:lnTo>
                  <a:pt x="877197" y="0"/>
                </a:lnTo>
                <a:lnTo>
                  <a:pt x="877197" y="877197"/>
                </a:lnTo>
                <a:lnTo>
                  <a:pt x="0" y="877197"/>
                </a:lnTo>
                <a:lnTo>
                  <a:pt x="0" y="0"/>
                </a:lnTo>
                <a:close/>
              </a:path>
            </a:pathLst>
          </a:custGeom>
          <a:blipFill rotWithShape="1">
            <a:blip r:embed="rId5">
              <a:alphaModFix/>
            </a:blip>
            <a:stretch>
              <a:fillRect/>
            </a:stretch>
          </a:blipFill>
          <a:ln>
            <a:noFill/>
          </a:ln>
        </p:spPr>
        <p:txBody>
          <a:bodyPr/>
          <a:lstStyle/>
          <a:p>
            <a:endParaRPr lang="en-US"/>
          </a:p>
        </p:txBody>
      </p:sp>
      <p:sp>
        <p:nvSpPr>
          <p:cNvPr id="574" name="Google Shape;574;g3a2a923eac0_0_624"/>
          <p:cNvSpPr txBox="1"/>
          <p:nvPr/>
        </p:nvSpPr>
        <p:spPr>
          <a:xfrm>
            <a:off x="1169625" y="515461"/>
            <a:ext cx="6183000" cy="281400"/>
          </a:xfrm>
          <a:prstGeom prst="rect">
            <a:avLst/>
          </a:prstGeom>
          <a:noFill/>
          <a:ln>
            <a:noFill/>
          </a:ln>
        </p:spPr>
        <p:txBody>
          <a:bodyPr spcFirstLastPara="1" wrap="square" lIns="0" tIns="0" rIns="0" bIns="0" anchor="t" anchorCtr="0">
            <a:spAutoFit/>
          </a:bodyPr>
          <a:lstStyle/>
          <a:p>
            <a:pPr marL="0" marR="0" lvl="0" indent="0" algn="l" rtl="0">
              <a:lnSpc>
                <a:spcPct val="30484"/>
              </a:lnSpc>
              <a:spcBef>
                <a:spcPts val="0"/>
              </a:spcBef>
              <a:spcAft>
                <a:spcPts val="0"/>
              </a:spcAft>
              <a:buClr>
                <a:srgbClr val="000000"/>
              </a:buClr>
              <a:buSzPts val="3000"/>
              <a:buFont typeface="Arial"/>
              <a:buNone/>
            </a:pPr>
            <a:r>
              <a:rPr lang="en" sz="3000" b="1" dirty="0">
                <a:solidFill>
                  <a:srgbClr val="FFFFFF"/>
                </a:solidFill>
                <a:latin typeface="Merriweather"/>
                <a:ea typeface="Merriweather"/>
                <a:cs typeface="Merriweather"/>
                <a:sym typeface="Merriweather"/>
              </a:rPr>
              <a:t>Introduction </a:t>
            </a:r>
            <a:endParaRPr sz="3000" b="1" dirty="0">
              <a:solidFill>
                <a:srgbClr val="FFFFFF"/>
              </a:solidFill>
              <a:latin typeface="Merriweather"/>
              <a:ea typeface="Merriweather"/>
              <a:cs typeface="Merriweather"/>
              <a:sym typeface="Merriweather"/>
            </a:endParaRPr>
          </a:p>
          <a:p>
            <a:pPr marL="0" marR="0" lvl="0" indent="0" algn="l" rtl="0">
              <a:lnSpc>
                <a:spcPct val="30484"/>
              </a:lnSpc>
              <a:spcBef>
                <a:spcPts val="0"/>
              </a:spcBef>
              <a:spcAft>
                <a:spcPts val="0"/>
              </a:spcAft>
              <a:buClr>
                <a:srgbClr val="000000"/>
              </a:buClr>
              <a:buSzPts val="3000"/>
              <a:buFont typeface="Arial"/>
              <a:buNone/>
            </a:pPr>
            <a:endParaRPr sz="3000" b="1" dirty="0">
              <a:solidFill>
                <a:srgbClr val="FFFFFF"/>
              </a:solidFill>
              <a:latin typeface="Merriweather"/>
              <a:ea typeface="Merriweather"/>
              <a:cs typeface="Merriweather"/>
              <a:sym typeface="Merriweather"/>
            </a:endParaRPr>
          </a:p>
        </p:txBody>
      </p:sp>
      <p:sp>
        <p:nvSpPr>
          <p:cNvPr id="575" name="Google Shape;575;g3a2a923eac0_0_624"/>
          <p:cNvSpPr/>
          <p:nvPr/>
        </p:nvSpPr>
        <p:spPr>
          <a:xfrm>
            <a:off x="5527425" y="1340225"/>
            <a:ext cx="2892900" cy="3517500"/>
          </a:xfrm>
          <a:prstGeom prst="roundRect">
            <a:avLst>
              <a:gd name="adj" fmla="val 16667"/>
            </a:avLst>
          </a:prstGeom>
          <a:solidFill>
            <a:srgbClr val="A27C79"/>
          </a:solidFill>
          <a:ln w="12700" cap="flat" cmpd="sng">
            <a:solidFill>
              <a:srgbClr val="395E89"/>
            </a:solidFill>
            <a:prstDash val="solid"/>
            <a:round/>
            <a:headEnd type="none" w="sm" len="sm"/>
            <a:tailEnd type="none" w="sm" len="sm"/>
          </a:ln>
        </p:spPr>
        <p:txBody>
          <a:bodyPr spcFirstLastPara="1" wrap="square" lIns="45725" tIns="22850" rIns="45725" bIns="22850" anchor="ctr" anchorCtr="0">
            <a:noAutofit/>
          </a:bodyPr>
          <a:lstStyle/>
          <a:p>
            <a:pPr marL="0" marR="0" lvl="0" indent="0" algn="ctr" rtl="0">
              <a:lnSpc>
                <a:spcPct val="100000"/>
              </a:lnSpc>
              <a:spcBef>
                <a:spcPts val="0"/>
              </a:spcBef>
              <a:spcAft>
                <a:spcPts val="0"/>
              </a:spcAft>
              <a:buClr>
                <a:srgbClr val="000000"/>
              </a:buClr>
              <a:buSzPts val="900"/>
              <a:buFont typeface="Arial"/>
              <a:buNone/>
            </a:pPr>
            <a:endParaRPr sz="900" b="0" i="0" u="none" strike="noStrike" cap="none">
              <a:solidFill>
                <a:schemeClr val="lt1"/>
              </a:solidFill>
              <a:latin typeface="Calibri"/>
              <a:ea typeface="Calibri"/>
              <a:cs typeface="Calibri"/>
              <a:sym typeface="Calibri"/>
            </a:endParaRPr>
          </a:p>
        </p:txBody>
      </p:sp>
      <p:sp>
        <p:nvSpPr>
          <p:cNvPr id="576" name="Google Shape;576;g3a2a923eac0_0_624"/>
          <p:cNvSpPr txBox="1"/>
          <p:nvPr/>
        </p:nvSpPr>
        <p:spPr>
          <a:xfrm>
            <a:off x="271850" y="1542588"/>
            <a:ext cx="4972500" cy="3112800"/>
          </a:xfrm>
          <a:prstGeom prst="rect">
            <a:avLst/>
          </a:prstGeom>
          <a:noFill/>
          <a:ln>
            <a:noFill/>
          </a:ln>
        </p:spPr>
        <p:txBody>
          <a:bodyPr spcFirstLastPara="1" wrap="square" lIns="45725" tIns="45725" rIns="45725" bIns="45725" anchor="t" anchorCtr="0">
            <a:noAutofit/>
          </a:bodyPr>
          <a:lstStyle/>
          <a:p>
            <a:pPr marL="171450" lvl="0" indent="-171450" algn="just" rtl="0">
              <a:lnSpc>
                <a:spcPct val="150000"/>
              </a:lnSpc>
              <a:spcBef>
                <a:spcPts val="0"/>
              </a:spcBef>
              <a:spcAft>
                <a:spcPts val="0"/>
              </a:spcAft>
              <a:buClr>
                <a:schemeClr val="dk1"/>
              </a:buClr>
              <a:buSzPts val="2200"/>
              <a:buFont typeface="Arial" panose="020B0604020202020204" pitchFamily="34" charset="0"/>
              <a:buChar char="•"/>
            </a:pPr>
            <a:r>
              <a:rPr lang="en" sz="1100" dirty="0">
                <a:solidFill>
                  <a:schemeClr val="dk1"/>
                </a:solidFill>
                <a:latin typeface="+mn-lt"/>
                <a:ea typeface="Times New Roman"/>
                <a:cs typeface="Times New Roman"/>
                <a:sym typeface="Times New Roman"/>
              </a:rPr>
              <a:t>ISG is a global construction and services firm.</a:t>
            </a:r>
          </a:p>
          <a:p>
            <a:pPr marL="171450" lvl="0" indent="-171450" algn="just" rtl="0">
              <a:lnSpc>
                <a:spcPct val="150000"/>
              </a:lnSpc>
              <a:spcBef>
                <a:spcPts val="0"/>
              </a:spcBef>
              <a:spcAft>
                <a:spcPts val="0"/>
              </a:spcAft>
              <a:buClr>
                <a:schemeClr val="dk1"/>
              </a:buClr>
              <a:buSzPts val="2200"/>
              <a:buFont typeface="Arial" panose="020B0604020202020204" pitchFamily="34" charset="0"/>
              <a:buChar char="•"/>
            </a:pPr>
            <a:endParaRPr sz="1100" dirty="0">
              <a:solidFill>
                <a:schemeClr val="dk1"/>
              </a:solidFill>
              <a:latin typeface="+mn-lt"/>
              <a:ea typeface="Times New Roman"/>
              <a:cs typeface="Times New Roman"/>
              <a:sym typeface="Times New Roman"/>
            </a:endParaRPr>
          </a:p>
          <a:p>
            <a:pPr marL="171450" lvl="0" indent="-171450" algn="just" rtl="0">
              <a:lnSpc>
                <a:spcPct val="150000"/>
              </a:lnSpc>
              <a:spcBef>
                <a:spcPts val="0"/>
              </a:spcBef>
              <a:spcAft>
                <a:spcPts val="0"/>
              </a:spcAft>
              <a:buClr>
                <a:schemeClr val="dk1"/>
              </a:buClr>
              <a:buSzPts val="2200"/>
              <a:buFont typeface="Arial" panose="020B0604020202020204" pitchFamily="34" charset="0"/>
              <a:buChar char="•"/>
            </a:pPr>
            <a:r>
              <a:rPr lang="en" sz="1100" dirty="0">
                <a:solidFill>
                  <a:schemeClr val="dk1"/>
                </a:solidFill>
                <a:latin typeface="+mn-lt"/>
                <a:ea typeface="Times New Roman"/>
                <a:cs typeface="Times New Roman"/>
                <a:sym typeface="Times New Roman"/>
              </a:rPr>
              <a:t>The company is based in the UK.</a:t>
            </a:r>
          </a:p>
          <a:p>
            <a:pPr marL="171450" lvl="0" indent="-171450" algn="just" rtl="0">
              <a:lnSpc>
                <a:spcPct val="150000"/>
              </a:lnSpc>
              <a:spcBef>
                <a:spcPts val="0"/>
              </a:spcBef>
              <a:spcAft>
                <a:spcPts val="0"/>
              </a:spcAft>
              <a:buClr>
                <a:schemeClr val="dk1"/>
              </a:buClr>
              <a:buSzPts val="2200"/>
              <a:buFont typeface="Arial" panose="020B0604020202020204" pitchFamily="34" charset="0"/>
              <a:buChar char="•"/>
            </a:pPr>
            <a:endParaRPr sz="1100" dirty="0">
              <a:solidFill>
                <a:schemeClr val="dk1"/>
              </a:solidFill>
              <a:latin typeface="+mn-lt"/>
              <a:ea typeface="Times New Roman"/>
              <a:cs typeface="Times New Roman"/>
              <a:sym typeface="Times New Roman"/>
            </a:endParaRPr>
          </a:p>
          <a:p>
            <a:pPr marL="171450" lvl="0" indent="-171450" algn="just" rtl="0">
              <a:lnSpc>
                <a:spcPct val="150000"/>
              </a:lnSpc>
              <a:spcBef>
                <a:spcPts val="0"/>
              </a:spcBef>
              <a:spcAft>
                <a:spcPts val="0"/>
              </a:spcAft>
              <a:buClr>
                <a:schemeClr val="dk1"/>
              </a:buClr>
              <a:buSzPts val="2200"/>
              <a:buFont typeface="Arial" panose="020B0604020202020204" pitchFamily="34" charset="0"/>
              <a:buChar char="•"/>
            </a:pPr>
            <a:r>
              <a:rPr lang="en" sz="1100" dirty="0">
                <a:solidFill>
                  <a:schemeClr val="dk1"/>
                </a:solidFill>
                <a:latin typeface="+mn-lt"/>
                <a:ea typeface="Times New Roman"/>
                <a:cs typeface="Times New Roman"/>
                <a:sym typeface="Times New Roman"/>
              </a:rPr>
              <a:t>ISG envisions to offer assistance to people and business development.</a:t>
            </a:r>
          </a:p>
          <a:p>
            <a:pPr marL="171450" lvl="0" indent="-171450" algn="just" rtl="0">
              <a:lnSpc>
                <a:spcPct val="150000"/>
              </a:lnSpc>
              <a:spcBef>
                <a:spcPts val="0"/>
              </a:spcBef>
              <a:spcAft>
                <a:spcPts val="0"/>
              </a:spcAft>
              <a:buClr>
                <a:schemeClr val="dk1"/>
              </a:buClr>
              <a:buSzPts val="2200"/>
              <a:buFont typeface="Arial" panose="020B0604020202020204" pitchFamily="34" charset="0"/>
              <a:buChar char="•"/>
            </a:pPr>
            <a:endParaRPr sz="1100" dirty="0">
              <a:solidFill>
                <a:schemeClr val="dk1"/>
              </a:solidFill>
              <a:latin typeface="+mn-lt"/>
              <a:ea typeface="Times New Roman"/>
              <a:cs typeface="Times New Roman"/>
              <a:sym typeface="Times New Roman"/>
            </a:endParaRPr>
          </a:p>
          <a:p>
            <a:pPr marL="171450" lvl="0" indent="-171450" algn="just" rtl="0">
              <a:lnSpc>
                <a:spcPct val="150000"/>
              </a:lnSpc>
              <a:spcBef>
                <a:spcPts val="0"/>
              </a:spcBef>
              <a:spcAft>
                <a:spcPts val="0"/>
              </a:spcAft>
              <a:buClr>
                <a:schemeClr val="dk1"/>
              </a:buClr>
              <a:buSzPts val="2200"/>
              <a:buFont typeface="Arial" panose="020B0604020202020204" pitchFamily="34" charset="0"/>
              <a:buChar char="•"/>
            </a:pPr>
            <a:r>
              <a:rPr lang="en" sz="1100" dirty="0">
                <a:solidFill>
                  <a:schemeClr val="dk1"/>
                </a:solidFill>
                <a:latin typeface="+mn-lt"/>
                <a:ea typeface="Times New Roman"/>
                <a:cs typeface="Times New Roman"/>
                <a:sym typeface="Times New Roman"/>
              </a:rPr>
              <a:t>ISG has a fast and innovative culture (</a:t>
            </a:r>
            <a:r>
              <a:rPr lang="en" sz="1100" dirty="0" err="1">
                <a:solidFill>
                  <a:schemeClr val="dk1"/>
                </a:solidFill>
                <a:latin typeface="+mn-lt"/>
                <a:ea typeface="Times New Roman"/>
                <a:cs typeface="Times New Roman"/>
                <a:sym typeface="Times New Roman"/>
              </a:rPr>
              <a:t>Linkedin</a:t>
            </a:r>
            <a:r>
              <a:rPr lang="en" sz="1100" dirty="0">
                <a:solidFill>
                  <a:schemeClr val="dk1"/>
                </a:solidFill>
                <a:latin typeface="+mn-lt"/>
                <a:ea typeface="Times New Roman"/>
                <a:cs typeface="Times New Roman"/>
                <a:sym typeface="Times New Roman"/>
              </a:rPr>
              <a:t>, 2018). </a:t>
            </a:r>
            <a:endParaRPr sz="1100" dirty="0">
              <a:solidFill>
                <a:schemeClr val="dk1"/>
              </a:solidFill>
              <a:latin typeface="+mn-lt"/>
              <a:ea typeface="Times New Roman"/>
              <a:cs typeface="Times New Roman"/>
              <a:sym typeface="Times New Roman"/>
            </a:endParaRPr>
          </a:p>
        </p:txBody>
      </p:sp>
      <p:pic>
        <p:nvPicPr>
          <p:cNvPr id="577" name="Google Shape;577;g3a2a923eac0_0_624"/>
          <p:cNvPicPr preferRelativeResize="0"/>
          <p:nvPr/>
        </p:nvPicPr>
        <p:blipFill rotWithShape="1">
          <a:blip r:embed="rId6">
            <a:alphaModFix/>
          </a:blip>
          <a:srcRect/>
          <a:stretch/>
        </p:blipFill>
        <p:spPr>
          <a:xfrm>
            <a:off x="5722250" y="1786813"/>
            <a:ext cx="2370600" cy="26243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Shape 581"/>
        <p:cNvGrpSpPr/>
        <p:nvPr/>
      </p:nvGrpSpPr>
      <p:grpSpPr>
        <a:xfrm>
          <a:off x="0" y="0"/>
          <a:ext cx="0" cy="0"/>
          <a:chOff x="0" y="0"/>
          <a:chExt cx="0" cy="0"/>
        </a:xfrm>
      </p:grpSpPr>
      <p:sp>
        <p:nvSpPr>
          <p:cNvPr id="582" name="Google Shape;582;g3a2a923eac0_0_640"/>
          <p:cNvSpPr/>
          <p:nvPr/>
        </p:nvSpPr>
        <p:spPr>
          <a:xfrm>
            <a:off x="7699004" y="1338338"/>
            <a:ext cx="749433" cy="602972"/>
          </a:xfrm>
          <a:custGeom>
            <a:avLst/>
            <a:gdLst/>
            <a:ahLst/>
            <a:cxnLst/>
            <a:rect l="l" t="t" r="r" b="b"/>
            <a:pathLst>
              <a:path w="1498866" h="1205944" extrusionOk="0">
                <a:moveTo>
                  <a:pt x="0" y="0"/>
                </a:moveTo>
                <a:lnTo>
                  <a:pt x="1498866" y="0"/>
                </a:lnTo>
                <a:lnTo>
                  <a:pt x="1498866" y="1205944"/>
                </a:lnTo>
                <a:lnTo>
                  <a:pt x="0" y="1205944"/>
                </a:lnTo>
                <a:lnTo>
                  <a:pt x="0" y="0"/>
                </a:lnTo>
                <a:close/>
              </a:path>
            </a:pathLst>
          </a:custGeom>
          <a:blipFill rotWithShape="1">
            <a:blip r:embed="rId3">
              <a:alphaModFix/>
            </a:blip>
            <a:stretch>
              <a:fillRect/>
            </a:stretch>
          </a:blipFill>
          <a:ln>
            <a:noFill/>
          </a:ln>
        </p:spPr>
        <p:txBody>
          <a:bodyPr/>
          <a:lstStyle/>
          <a:p>
            <a:endParaRPr lang="en-US"/>
          </a:p>
        </p:txBody>
      </p:sp>
      <p:sp>
        <p:nvSpPr>
          <p:cNvPr id="583" name="Google Shape;583;g3a2a923eac0_0_640"/>
          <p:cNvSpPr/>
          <p:nvPr/>
        </p:nvSpPr>
        <p:spPr>
          <a:xfrm>
            <a:off x="3493887" y="1302803"/>
            <a:ext cx="704444" cy="640403"/>
          </a:xfrm>
          <a:custGeom>
            <a:avLst/>
            <a:gdLst/>
            <a:ahLst/>
            <a:cxnLst/>
            <a:rect l="l" t="t" r="r" b="b"/>
            <a:pathLst>
              <a:path w="1408888" h="1280807" extrusionOk="0">
                <a:moveTo>
                  <a:pt x="0" y="0"/>
                </a:moveTo>
                <a:lnTo>
                  <a:pt x="1408888" y="0"/>
                </a:lnTo>
                <a:lnTo>
                  <a:pt x="1408888" y="1280807"/>
                </a:lnTo>
                <a:lnTo>
                  <a:pt x="0" y="1280807"/>
                </a:lnTo>
                <a:lnTo>
                  <a:pt x="0" y="0"/>
                </a:lnTo>
                <a:close/>
              </a:path>
            </a:pathLst>
          </a:custGeom>
          <a:blipFill rotWithShape="1">
            <a:blip r:embed="rId4">
              <a:alphaModFix/>
            </a:blip>
            <a:stretch>
              <a:fillRect/>
            </a:stretch>
          </a:blipFill>
          <a:ln>
            <a:noFill/>
          </a:ln>
        </p:spPr>
        <p:txBody>
          <a:bodyPr/>
          <a:lstStyle/>
          <a:p>
            <a:endParaRPr lang="en-US"/>
          </a:p>
        </p:txBody>
      </p:sp>
      <p:sp>
        <p:nvSpPr>
          <p:cNvPr id="584" name="Google Shape;584;g3a2a923eac0_0_640"/>
          <p:cNvSpPr/>
          <p:nvPr/>
        </p:nvSpPr>
        <p:spPr>
          <a:xfrm rot="10800000">
            <a:off x="2476" y="5470"/>
            <a:ext cx="597174" cy="1215016"/>
          </a:xfrm>
          <a:custGeom>
            <a:avLst/>
            <a:gdLst/>
            <a:ahLst/>
            <a:cxnLst/>
            <a:rect l="l" t="t" r="r" b="b"/>
            <a:pathLst>
              <a:path w="4118443" h="3654183" extrusionOk="0">
                <a:moveTo>
                  <a:pt x="4118444" y="3654182"/>
                </a:moveTo>
                <a:lnTo>
                  <a:pt x="0" y="3654182"/>
                </a:lnTo>
                <a:lnTo>
                  <a:pt x="0" y="0"/>
                </a:lnTo>
                <a:lnTo>
                  <a:pt x="4118444" y="0"/>
                </a:lnTo>
                <a:lnTo>
                  <a:pt x="4118444" y="3654182"/>
                </a:lnTo>
                <a:close/>
              </a:path>
            </a:pathLst>
          </a:custGeom>
          <a:solidFill>
            <a:srgbClr val="A27C79"/>
          </a:solidFill>
          <a:ln>
            <a:noFill/>
          </a:ln>
        </p:spPr>
        <p:txBody>
          <a:bodyPr/>
          <a:lstStyle/>
          <a:p>
            <a:endParaRPr lang="en-US"/>
          </a:p>
        </p:txBody>
      </p:sp>
      <p:sp>
        <p:nvSpPr>
          <p:cNvPr id="585" name="Google Shape;585;g3a2a923eac0_0_640"/>
          <p:cNvSpPr/>
          <p:nvPr/>
        </p:nvSpPr>
        <p:spPr>
          <a:xfrm>
            <a:off x="0" y="1220486"/>
            <a:ext cx="3619500" cy="3923100"/>
          </a:xfrm>
          <a:prstGeom prst="flowChartDelay">
            <a:avLst/>
          </a:prstGeom>
          <a:solidFill>
            <a:srgbClr val="A27C79"/>
          </a:solidFill>
          <a:ln w="12700" cap="flat" cmpd="sng">
            <a:solidFill>
              <a:srgbClr val="395E89"/>
            </a:solidFill>
            <a:prstDash val="solid"/>
            <a:round/>
            <a:headEnd type="none" w="sm" len="sm"/>
            <a:tailEnd type="none" w="sm" len="sm"/>
          </a:ln>
        </p:spPr>
        <p:txBody>
          <a:bodyPr spcFirstLastPara="1" wrap="square" lIns="45725" tIns="22850" rIns="45725" bIns="22850" anchor="ctr" anchorCtr="0">
            <a:noAutofit/>
          </a:bodyPr>
          <a:lstStyle/>
          <a:p>
            <a:pPr marL="0" marR="0" lvl="0" indent="0" algn="ctr" rtl="0">
              <a:lnSpc>
                <a:spcPct val="100000"/>
              </a:lnSpc>
              <a:spcBef>
                <a:spcPts val="0"/>
              </a:spcBef>
              <a:spcAft>
                <a:spcPts val="0"/>
              </a:spcAft>
              <a:buClr>
                <a:srgbClr val="000000"/>
              </a:buClr>
              <a:buSzPts val="900"/>
              <a:buFont typeface="Arial"/>
              <a:buNone/>
            </a:pPr>
            <a:endParaRPr sz="900" b="0" i="0" u="none" strike="noStrike" cap="none">
              <a:solidFill>
                <a:schemeClr val="lt1"/>
              </a:solidFill>
              <a:latin typeface="Calibri"/>
              <a:ea typeface="Calibri"/>
              <a:cs typeface="Calibri"/>
              <a:sym typeface="Calibri"/>
            </a:endParaRPr>
          </a:p>
        </p:txBody>
      </p:sp>
      <p:sp>
        <p:nvSpPr>
          <p:cNvPr id="586" name="Google Shape;586;g3a2a923eac0_0_640"/>
          <p:cNvSpPr txBox="1"/>
          <p:nvPr/>
        </p:nvSpPr>
        <p:spPr>
          <a:xfrm>
            <a:off x="3717800" y="1408875"/>
            <a:ext cx="5081100" cy="3335100"/>
          </a:xfrm>
          <a:prstGeom prst="rect">
            <a:avLst/>
          </a:prstGeom>
          <a:noFill/>
          <a:ln>
            <a:noFill/>
          </a:ln>
        </p:spPr>
        <p:txBody>
          <a:bodyPr spcFirstLastPara="1" wrap="square" lIns="45725" tIns="45725" rIns="45725" bIns="45725" anchor="t" anchorCtr="0">
            <a:noAutofit/>
          </a:bodyPr>
          <a:lstStyle/>
          <a:p>
            <a:pPr marL="285750" lvl="0" indent="-171450" algn="just" rtl="0">
              <a:lnSpc>
                <a:spcPct val="150000"/>
              </a:lnSpc>
              <a:spcBef>
                <a:spcPts val="0"/>
              </a:spcBef>
              <a:spcAft>
                <a:spcPts val="0"/>
              </a:spcAft>
              <a:buClr>
                <a:schemeClr val="dk1"/>
              </a:buClr>
              <a:buSzPts val="1800"/>
              <a:buFont typeface="Arial" panose="020B0604020202020204" pitchFamily="34" charset="0"/>
              <a:buChar char="•"/>
            </a:pPr>
            <a:r>
              <a:rPr lang="en" sz="1100" dirty="0">
                <a:solidFill>
                  <a:schemeClr val="dk1"/>
                </a:solidFill>
                <a:latin typeface="+mn-lt"/>
                <a:ea typeface="Times New Roman"/>
                <a:cs typeface="Times New Roman"/>
                <a:sym typeface="Times New Roman"/>
              </a:rPr>
              <a:t>Recruitment at ISG ensures that the correct person is given the right job at the most apt time.</a:t>
            </a:r>
          </a:p>
          <a:p>
            <a:pPr marL="457200" lvl="0" indent="-342900" algn="just" rtl="0">
              <a:lnSpc>
                <a:spcPct val="15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85750" lvl="0" indent="-171450" algn="just" rtl="0">
              <a:lnSpc>
                <a:spcPct val="150000"/>
              </a:lnSpc>
              <a:spcBef>
                <a:spcPts val="0"/>
              </a:spcBef>
              <a:spcAft>
                <a:spcPts val="0"/>
              </a:spcAft>
              <a:buClr>
                <a:schemeClr val="dk1"/>
              </a:buClr>
              <a:buSzPts val="1800"/>
              <a:buFont typeface="Arial" panose="020B0604020202020204" pitchFamily="34" charset="0"/>
              <a:buChar char="•"/>
            </a:pPr>
            <a:r>
              <a:rPr lang="en" sz="1100" dirty="0">
                <a:solidFill>
                  <a:schemeClr val="dk1"/>
                </a:solidFill>
                <a:latin typeface="+mn-lt"/>
                <a:ea typeface="Times New Roman"/>
                <a:cs typeface="Times New Roman"/>
                <a:sym typeface="Times New Roman"/>
              </a:rPr>
              <a:t>The recruitment process also includes strategic planning and </a:t>
            </a:r>
            <a:r>
              <a:rPr lang="en" sz="1100" dirty="0" err="1">
                <a:solidFill>
                  <a:schemeClr val="dk1"/>
                </a:solidFill>
                <a:latin typeface="+mn-lt"/>
                <a:ea typeface="Times New Roman"/>
                <a:cs typeface="Times New Roman"/>
                <a:sym typeface="Times New Roman"/>
              </a:rPr>
              <a:t>analysing</a:t>
            </a:r>
            <a:r>
              <a:rPr lang="en" sz="1100" dirty="0">
                <a:solidFill>
                  <a:schemeClr val="dk1"/>
                </a:solidFill>
                <a:latin typeface="+mn-lt"/>
                <a:ea typeface="Times New Roman"/>
                <a:cs typeface="Times New Roman"/>
                <a:sym typeface="Times New Roman"/>
              </a:rPr>
              <a:t> jobs (‌</a:t>
            </a:r>
            <a:r>
              <a:rPr lang="en" sz="1100" dirty="0" err="1">
                <a:solidFill>
                  <a:schemeClr val="dk1"/>
                </a:solidFill>
                <a:latin typeface="+mn-lt"/>
                <a:ea typeface="Times New Roman"/>
                <a:cs typeface="Times New Roman"/>
                <a:sym typeface="Times New Roman"/>
              </a:rPr>
              <a:t>Susanti,Wiyanto</a:t>
            </a:r>
            <a:r>
              <a:rPr lang="en" sz="1100" dirty="0">
                <a:solidFill>
                  <a:schemeClr val="dk1"/>
                </a:solidFill>
                <a:latin typeface="+mn-lt"/>
                <a:ea typeface="Times New Roman"/>
                <a:cs typeface="Times New Roman"/>
                <a:sym typeface="Times New Roman"/>
              </a:rPr>
              <a:t> and </a:t>
            </a:r>
            <a:r>
              <a:rPr lang="en" sz="1100" dirty="0" err="1">
                <a:solidFill>
                  <a:schemeClr val="dk1"/>
                </a:solidFill>
                <a:latin typeface="+mn-lt"/>
                <a:ea typeface="Times New Roman"/>
                <a:cs typeface="Times New Roman"/>
                <a:sym typeface="Times New Roman"/>
              </a:rPr>
              <a:t>Wahidaya</a:t>
            </a:r>
            <a:r>
              <a:rPr lang="en" sz="1100" dirty="0">
                <a:solidFill>
                  <a:schemeClr val="dk1"/>
                </a:solidFill>
                <a:latin typeface="+mn-lt"/>
                <a:ea typeface="Times New Roman"/>
                <a:cs typeface="Times New Roman"/>
                <a:sym typeface="Times New Roman"/>
              </a:rPr>
              <a:t>, 2022).</a:t>
            </a:r>
          </a:p>
          <a:p>
            <a:pPr marL="457200" lvl="0" indent="-342900" algn="just" rtl="0">
              <a:lnSpc>
                <a:spcPct val="15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85750" lvl="0" indent="-171450" algn="just" rtl="0">
              <a:lnSpc>
                <a:spcPct val="150000"/>
              </a:lnSpc>
              <a:spcBef>
                <a:spcPts val="0"/>
              </a:spcBef>
              <a:spcAft>
                <a:spcPts val="0"/>
              </a:spcAft>
              <a:buClr>
                <a:schemeClr val="dk1"/>
              </a:buClr>
              <a:buSzPts val="1800"/>
              <a:buFont typeface="Arial" panose="020B0604020202020204" pitchFamily="34" charset="0"/>
              <a:buChar char="•"/>
            </a:pPr>
            <a:r>
              <a:rPr lang="en" sz="1100" dirty="0">
                <a:solidFill>
                  <a:schemeClr val="dk1"/>
                </a:solidFill>
                <a:latin typeface="+mn-lt"/>
                <a:ea typeface="Times New Roman"/>
                <a:cs typeface="Times New Roman"/>
                <a:sym typeface="Times New Roman"/>
              </a:rPr>
              <a:t>ISG uses a systematic system for selection.</a:t>
            </a:r>
          </a:p>
          <a:p>
            <a:pPr marL="457200" lvl="0" indent="-342900" algn="just" rtl="0">
              <a:lnSpc>
                <a:spcPct val="15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311150" lvl="0" indent="-171450" algn="just" rtl="0">
              <a:lnSpc>
                <a:spcPct val="150000"/>
              </a:lnSpc>
              <a:spcBef>
                <a:spcPts val="0"/>
              </a:spcBef>
              <a:spcAft>
                <a:spcPts val="0"/>
              </a:spcAft>
              <a:buClr>
                <a:schemeClr val="dk1"/>
              </a:buClr>
              <a:buSzPts val="1400"/>
              <a:buFont typeface="Arial" panose="020B0604020202020204" pitchFamily="34" charset="0"/>
              <a:buChar char="•"/>
            </a:pPr>
            <a:r>
              <a:rPr lang="en" sz="1100" dirty="0">
                <a:solidFill>
                  <a:schemeClr val="dk1"/>
                </a:solidFill>
                <a:latin typeface="+mn-lt"/>
                <a:ea typeface="Times New Roman"/>
                <a:cs typeface="Times New Roman"/>
                <a:sym typeface="Times New Roman"/>
              </a:rPr>
              <a:t>ISG ensures that the process is transparent and fair.</a:t>
            </a:r>
            <a:r>
              <a:rPr lang="en" sz="1100" dirty="0">
                <a:solidFill>
                  <a:schemeClr val="dk1"/>
                </a:solidFill>
                <a:latin typeface="+mn-lt"/>
                <a:ea typeface="DM Sans"/>
                <a:cs typeface="DM Sans"/>
                <a:sym typeface="DM Sans"/>
              </a:rPr>
              <a:t> </a:t>
            </a:r>
            <a:endParaRPr sz="1100" dirty="0">
              <a:solidFill>
                <a:srgbClr val="183C40"/>
              </a:solidFill>
              <a:latin typeface="+mn-lt"/>
              <a:ea typeface="DM Sans"/>
              <a:cs typeface="DM Sans"/>
              <a:sym typeface="DM Sans"/>
            </a:endParaRPr>
          </a:p>
          <a:p>
            <a:pPr marL="0" marR="0" lvl="0" indent="0" algn="just" rtl="0">
              <a:lnSpc>
                <a:spcPct val="150000"/>
              </a:lnSpc>
              <a:spcBef>
                <a:spcPts val="0"/>
              </a:spcBef>
              <a:spcAft>
                <a:spcPts val="0"/>
              </a:spcAft>
              <a:buNone/>
            </a:pPr>
            <a:endParaRPr sz="1200" dirty="0">
              <a:solidFill>
                <a:schemeClr val="dk1"/>
              </a:solidFill>
              <a:latin typeface="Times New Roman"/>
              <a:ea typeface="Times New Roman"/>
              <a:cs typeface="Times New Roman"/>
              <a:sym typeface="Times New Roman"/>
            </a:endParaRPr>
          </a:p>
        </p:txBody>
      </p:sp>
      <p:sp>
        <p:nvSpPr>
          <p:cNvPr id="587" name="Google Shape;587;g3a2a923eac0_0_640"/>
          <p:cNvSpPr txBox="1"/>
          <p:nvPr/>
        </p:nvSpPr>
        <p:spPr>
          <a:xfrm>
            <a:off x="1053325" y="265800"/>
            <a:ext cx="7981500" cy="281400"/>
          </a:xfrm>
          <a:prstGeom prst="rect">
            <a:avLst/>
          </a:prstGeom>
          <a:noFill/>
          <a:ln>
            <a:noFill/>
          </a:ln>
        </p:spPr>
        <p:txBody>
          <a:bodyPr spcFirstLastPara="1" wrap="square" lIns="0" tIns="0" rIns="0" bIns="0" anchor="t" anchorCtr="0">
            <a:spAutoFit/>
          </a:bodyPr>
          <a:lstStyle/>
          <a:p>
            <a:pPr marL="0" marR="0" lvl="0" indent="0" algn="l" rtl="0">
              <a:lnSpc>
                <a:spcPct val="30484"/>
              </a:lnSpc>
              <a:spcBef>
                <a:spcPts val="0"/>
              </a:spcBef>
              <a:spcAft>
                <a:spcPts val="0"/>
              </a:spcAft>
              <a:buClr>
                <a:srgbClr val="000000"/>
              </a:buClr>
              <a:buSzPts val="3000"/>
              <a:buFont typeface="Arial"/>
              <a:buNone/>
            </a:pPr>
            <a:r>
              <a:rPr lang="en" sz="3000" b="1">
                <a:solidFill>
                  <a:schemeClr val="dk1"/>
                </a:solidFill>
                <a:latin typeface="Merriweather"/>
                <a:ea typeface="Merriweather"/>
                <a:cs typeface="Merriweather"/>
                <a:sym typeface="Merriweather"/>
              </a:rPr>
              <a:t>Overview of Recruitment Process</a:t>
            </a:r>
            <a:endParaRPr sz="3000" b="1">
              <a:solidFill>
                <a:schemeClr val="dk1"/>
              </a:solidFill>
              <a:latin typeface="Merriweather"/>
              <a:ea typeface="Merriweather"/>
              <a:cs typeface="Merriweather"/>
              <a:sym typeface="Merriweather"/>
            </a:endParaRPr>
          </a:p>
          <a:p>
            <a:pPr marL="0" marR="0" lvl="0" indent="0" algn="l" rtl="0">
              <a:lnSpc>
                <a:spcPct val="30484"/>
              </a:lnSpc>
              <a:spcBef>
                <a:spcPts val="0"/>
              </a:spcBef>
              <a:spcAft>
                <a:spcPts val="0"/>
              </a:spcAft>
              <a:buClr>
                <a:srgbClr val="000000"/>
              </a:buClr>
              <a:buSzPts val="3000"/>
              <a:buFont typeface="Arial"/>
              <a:buNone/>
            </a:pPr>
            <a:endParaRPr sz="3000" b="1">
              <a:solidFill>
                <a:schemeClr val="dk1"/>
              </a:solidFill>
              <a:latin typeface="Merriweather"/>
              <a:ea typeface="Merriweather"/>
              <a:cs typeface="Merriweather"/>
              <a:sym typeface="Merriweather"/>
            </a:endParaRPr>
          </a:p>
        </p:txBody>
      </p:sp>
      <p:pic>
        <p:nvPicPr>
          <p:cNvPr id="588" name="Google Shape;588;g3a2a923eac0_0_640"/>
          <p:cNvPicPr preferRelativeResize="0"/>
          <p:nvPr/>
        </p:nvPicPr>
        <p:blipFill rotWithShape="1">
          <a:blip r:embed="rId5">
            <a:alphaModFix/>
          </a:blip>
          <a:srcRect/>
          <a:stretch/>
        </p:blipFill>
        <p:spPr>
          <a:xfrm>
            <a:off x="249525" y="1742100"/>
            <a:ext cx="2481925" cy="27603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92"/>
        <p:cNvGrpSpPr/>
        <p:nvPr/>
      </p:nvGrpSpPr>
      <p:grpSpPr>
        <a:xfrm>
          <a:off x="0" y="0"/>
          <a:ext cx="0" cy="0"/>
          <a:chOff x="0" y="0"/>
          <a:chExt cx="0" cy="0"/>
        </a:xfrm>
      </p:grpSpPr>
      <p:sp>
        <p:nvSpPr>
          <p:cNvPr id="593" name="Google Shape;593;g3a2a923eac0_0_652"/>
          <p:cNvSpPr txBox="1"/>
          <p:nvPr/>
        </p:nvSpPr>
        <p:spPr>
          <a:xfrm>
            <a:off x="0" y="403407"/>
            <a:ext cx="9144000" cy="669414"/>
          </a:xfrm>
          <a:prstGeom prst="rect">
            <a:avLst/>
          </a:prstGeom>
          <a:solidFill>
            <a:srgbClr val="A27C79"/>
          </a:solid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Clr>
                <a:schemeClr val="dk1"/>
              </a:buClr>
              <a:buSzPts val="600"/>
              <a:buFont typeface="Arial"/>
              <a:buNone/>
            </a:pPr>
            <a:r>
              <a:rPr lang="en" sz="2900" b="1" dirty="0">
                <a:solidFill>
                  <a:schemeClr val="lt1"/>
                </a:solidFill>
                <a:latin typeface="Times New Roman"/>
                <a:ea typeface="Times New Roman"/>
                <a:cs typeface="Times New Roman"/>
                <a:sym typeface="Times New Roman"/>
              </a:rPr>
              <a:t>Job </a:t>
            </a:r>
            <a:r>
              <a:rPr lang="en" sz="2900" b="1" dirty="0" err="1">
                <a:solidFill>
                  <a:schemeClr val="lt1"/>
                </a:solidFill>
                <a:latin typeface="Times New Roman"/>
                <a:ea typeface="Times New Roman"/>
                <a:cs typeface="Times New Roman"/>
                <a:sym typeface="Times New Roman"/>
              </a:rPr>
              <a:t>Analisys</a:t>
            </a:r>
            <a:endParaRPr sz="2900" b="1" dirty="0">
              <a:solidFill>
                <a:schemeClr val="lt1"/>
              </a:solidFill>
              <a:latin typeface="Times New Roman"/>
              <a:ea typeface="Times New Roman"/>
              <a:cs typeface="Times New Roman"/>
              <a:sym typeface="Times New Roman"/>
            </a:endParaRPr>
          </a:p>
        </p:txBody>
      </p:sp>
      <p:grpSp>
        <p:nvGrpSpPr>
          <p:cNvPr id="594" name="Google Shape;594;g3a2a923eac0_0_652"/>
          <p:cNvGrpSpPr/>
          <p:nvPr/>
        </p:nvGrpSpPr>
        <p:grpSpPr>
          <a:xfrm>
            <a:off x="292912" y="2385004"/>
            <a:ext cx="23921" cy="2355089"/>
            <a:chOff x="0" y="-19050"/>
            <a:chExt cx="12600" cy="1240500"/>
          </a:xfrm>
        </p:grpSpPr>
        <p:sp>
          <p:nvSpPr>
            <p:cNvPr id="595" name="Google Shape;595;g3a2a923eac0_0_652"/>
            <p:cNvSpPr/>
            <p:nvPr/>
          </p:nvSpPr>
          <p:spPr>
            <a:xfrm>
              <a:off x="0" y="0"/>
              <a:ext cx="12543" cy="1221339"/>
            </a:xfrm>
            <a:custGeom>
              <a:avLst/>
              <a:gdLst/>
              <a:ahLst/>
              <a:cxnLst/>
              <a:rect l="l" t="t" r="r" b="b"/>
              <a:pathLst>
                <a:path w="12543" h="1221339" extrusionOk="0">
                  <a:moveTo>
                    <a:pt x="0" y="0"/>
                  </a:moveTo>
                  <a:lnTo>
                    <a:pt x="12543" y="0"/>
                  </a:lnTo>
                  <a:lnTo>
                    <a:pt x="12543" y="1221339"/>
                  </a:lnTo>
                  <a:lnTo>
                    <a:pt x="0" y="1221339"/>
                  </a:lnTo>
                  <a:close/>
                </a:path>
              </a:pathLst>
            </a:custGeom>
            <a:solidFill>
              <a:srgbClr val="5F497A"/>
            </a:solidFill>
            <a:ln>
              <a:noFill/>
            </a:ln>
          </p:spPr>
          <p:txBody>
            <a:bodyPr/>
            <a:lstStyle/>
            <a:p>
              <a:endParaRPr lang="en-US"/>
            </a:p>
          </p:txBody>
        </p:sp>
        <p:sp>
          <p:nvSpPr>
            <p:cNvPr id="596" name="Google Shape;596;g3a2a923eac0_0_652"/>
            <p:cNvSpPr txBox="1"/>
            <p:nvPr/>
          </p:nvSpPr>
          <p:spPr>
            <a:xfrm>
              <a:off x="0" y="-19050"/>
              <a:ext cx="12600" cy="1240500"/>
            </a:xfrm>
            <a:prstGeom prst="rect">
              <a:avLst/>
            </a:prstGeom>
            <a:solidFill>
              <a:srgbClr val="5F497A"/>
            </a:solidFill>
            <a:ln>
              <a:noFill/>
            </a:ln>
          </p:spPr>
          <p:txBody>
            <a:bodyPr spcFirstLastPara="1" wrap="square" lIns="25400" tIns="25400" rIns="25400" bIns="25400" anchor="ctr" anchorCtr="0">
              <a:noAutofit/>
            </a:bodyPr>
            <a:lstStyle/>
            <a:p>
              <a:pPr marL="0" marR="0" lvl="0" indent="0" algn="ctr" rtl="0">
                <a:lnSpc>
                  <a:spcPct val="158833"/>
                </a:lnSpc>
                <a:spcBef>
                  <a:spcPts val="0"/>
                </a:spcBef>
                <a:spcAft>
                  <a:spcPts val="0"/>
                </a:spcAft>
                <a:buClr>
                  <a:srgbClr val="000000"/>
                </a:buClr>
                <a:buSzPts val="900"/>
                <a:buFont typeface="Arial"/>
                <a:buNone/>
              </a:pPr>
              <a:endParaRPr sz="900" b="0" i="0" u="none" strike="noStrike" cap="none">
                <a:solidFill>
                  <a:schemeClr val="dk1"/>
                </a:solidFill>
                <a:latin typeface="Calibri"/>
                <a:ea typeface="Calibri"/>
                <a:cs typeface="Calibri"/>
                <a:sym typeface="Calibri"/>
              </a:endParaRPr>
            </a:p>
          </p:txBody>
        </p:sp>
      </p:grpSp>
      <p:sp>
        <p:nvSpPr>
          <p:cNvPr id="597" name="Google Shape;597;g3a2a923eac0_0_652"/>
          <p:cNvSpPr txBox="1"/>
          <p:nvPr/>
        </p:nvSpPr>
        <p:spPr>
          <a:xfrm>
            <a:off x="693525" y="1436813"/>
            <a:ext cx="4284000" cy="3220800"/>
          </a:xfrm>
          <a:prstGeom prst="rect">
            <a:avLst/>
          </a:prstGeom>
          <a:noFill/>
          <a:ln>
            <a:noFill/>
          </a:ln>
        </p:spPr>
        <p:txBody>
          <a:bodyPr spcFirstLastPara="1" wrap="square" lIns="45725" tIns="45725" rIns="45725" bIns="45725" anchor="t" anchorCtr="0">
            <a:noAutofit/>
          </a:bodyPr>
          <a:lstStyle/>
          <a:p>
            <a:pPr marL="228600" lvl="0" indent="-228600" algn="just" rtl="0">
              <a:lnSpc>
                <a:spcPct val="15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Job analysis is the base through which recruitment is planned (</a:t>
            </a:r>
            <a:r>
              <a:rPr lang="en" sz="1100" dirty="0">
                <a:solidFill>
                  <a:schemeClr val="dk1"/>
                </a:solidFill>
                <a:highlight>
                  <a:srgbClr val="FFFFFF"/>
                </a:highlight>
                <a:latin typeface="+mn-lt"/>
                <a:ea typeface="Times New Roman"/>
                <a:cs typeface="Times New Roman"/>
                <a:sym typeface="Times New Roman"/>
              </a:rPr>
              <a:t>Kim </a:t>
            </a:r>
            <a:r>
              <a:rPr lang="en" sz="1100" i="1" dirty="0">
                <a:solidFill>
                  <a:schemeClr val="dk1"/>
                </a:solidFill>
                <a:highlight>
                  <a:srgbClr val="FFFFFF"/>
                </a:highlight>
                <a:latin typeface="+mn-lt"/>
                <a:ea typeface="Times New Roman"/>
                <a:cs typeface="Times New Roman"/>
                <a:sym typeface="Times New Roman"/>
              </a:rPr>
              <a:t>et al</a:t>
            </a:r>
            <a:r>
              <a:rPr lang="en" sz="1100" dirty="0">
                <a:solidFill>
                  <a:schemeClr val="dk1"/>
                </a:solidFill>
                <a:highlight>
                  <a:srgbClr val="FFFFFF"/>
                </a:highlight>
                <a:latin typeface="+mn-lt"/>
                <a:ea typeface="Times New Roman"/>
                <a:cs typeface="Times New Roman"/>
                <a:sym typeface="Times New Roman"/>
              </a:rPr>
              <a:t>., 2022</a:t>
            </a:r>
            <a:r>
              <a:rPr lang="en" sz="1100" dirty="0">
                <a:solidFill>
                  <a:schemeClr val="dk1"/>
                </a:solidFill>
                <a:latin typeface="+mn-lt"/>
                <a:ea typeface="Times New Roman"/>
                <a:cs typeface="Times New Roman"/>
                <a:sym typeface="Times New Roman"/>
              </a:rPr>
              <a:t>). </a:t>
            </a:r>
          </a:p>
          <a:p>
            <a:pPr marL="228600" lvl="0" indent="-228600" algn="just" rtl="0">
              <a:lnSpc>
                <a:spcPct val="15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5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It helps </a:t>
            </a:r>
            <a:r>
              <a:rPr lang="en" sz="1100" dirty="0" err="1">
                <a:solidFill>
                  <a:schemeClr val="dk1"/>
                </a:solidFill>
                <a:latin typeface="+mn-lt"/>
                <a:ea typeface="Times New Roman"/>
                <a:cs typeface="Times New Roman"/>
                <a:sym typeface="Times New Roman"/>
              </a:rPr>
              <a:t>recognise</a:t>
            </a:r>
            <a:r>
              <a:rPr lang="en" sz="1100" dirty="0">
                <a:solidFill>
                  <a:schemeClr val="dk1"/>
                </a:solidFill>
                <a:latin typeface="+mn-lt"/>
                <a:ea typeface="Times New Roman"/>
                <a:cs typeface="Times New Roman"/>
                <a:sym typeface="Times New Roman"/>
              </a:rPr>
              <a:t> the duties associated with the role of project manager. </a:t>
            </a:r>
          </a:p>
          <a:p>
            <a:pPr marL="228600" lvl="0" indent="-228600" algn="just" rtl="0">
              <a:lnSpc>
                <a:spcPct val="15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5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Job analysis actually evaluates how effective project managers are in managing projects. </a:t>
            </a:r>
            <a:endParaRPr sz="1100" dirty="0">
              <a:solidFill>
                <a:schemeClr val="dk1"/>
              </a:solidFill>
              <a:latin typeface="+mn-lt"/>
              <a:ea typeface="Times New Roman"/>
              <a:cs typeface="Times New Roman"/>
              <a:sym typeface="Times New Roman"/>
            </a:endParaRPr>
          </a:p>
        </p:txBody>
      </p:sp>
      <p:pic>
        <p:nvPicPr>
          <p:cNvPr id="598" name="Google Shape;598;g3a2a923eac0_0_652"/>
          <p:cNvPicPr preferRelativeResize="0"/>
          <p:nvPr/>
        </p:nvPicPr>
        <p:blipFill rotWithShape="1">
          <a:blip r:embed="rId3">
            <a:alphaModFix/>
          </a:blip>
          <a:srcRect/>
          <a:stretch/>
        </p:blipFill>
        <p:spPr>
          <a:xfrm>
            <a:off x="5773825" y="1695275"/>
            <a:ext cx="3154250" cy="21866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02"/>
        <p:cNvGrpSpPr/>
        <p:nvPr/>
      </p:nvGrpSpPr>
      <p:grpSpPr>
        <a:xfrm>
          <a:off x="0" y="0"/>
          <a:ext cx="0" cy="0"/>
          <a:chOff x="0" y="0"/>
          <a:chExt cx="0" cy="0"/>
        </a:xfrm>
      </p:grpSpPr>
      <p:sp>
        <p:nvSpPr>
          <p:cNvPr id="603" name="Google Shape;603;g3a2a923eac0_0_765"/>
          <p:cNvSpPr txBox="1"/>
          <p:nvPr/>
        </p:nvSpPr>
        <p:spPr>
          <a:xfrm>
            <a:off x="0" y="357050"/>
            <a:ext cx="9144000" cy="669414"/>
          </a:xfrm>
          <a:prstGeom prst="rect">
            <a:avLst/>
          </a:prstGeom>
          <a:solidFill>
            <a:srgbClr val="A27C79"/>
          </a:solid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Clr>
                <a:schemeClr val="dk1"/>
              </a:buClr>
              <a:buSzPts val="600"/>
              <a:buFont typeface="Arial"/>
              <a:buNone/>
            </a:pPr>
            <a:r>
              <a:rPr lang="en" sz="2900" b="1" dirty="0">
                <a:solidFill>
                  <a:schemeClr val="lt1"/>
                </a:solidFill>
                <a:latin typeface="Times New Roman"/>
                <a:ea typeface="Times New Roman"/>
                <a:cs typeface="Times New Roman"/>
                <a:sym typeface="Times New Roman"/>
              </a:rPr>
              <a:t>Job Description</a:t>
            </a:r>
            <a:endParaRPr sz="2900" b="1" dirty="0">
              <a:solidFill>
                <a:schemeClr val="lt1"/>
              </a:solidFill>
              <a:latin typeface="Times New Roman"/>
              <a:ea typeface="Times New Roman"/>
              <a:cs typeface="Times New Roman"/>
              <a:sym typeface="Times New Roman"/>
            </a:endParaRPr>
          </a:p>
        </p:txBody>
      </p:sp>
      <p:grpSp>
        <p:nvGrpSpPr>
          <p:cNvPr id="604" name="Google Shape;604;g3a2a923eac0_0_765"/>
          <p:cNvGrpSpPr/>
          <p:nvPr/>
        </p:nvGrpSpPr>
        <p:grpSpPr>
          <a:xfrm>
            <a:off x="292912" y="2385004"/>
            <a:ext cx="23921" cy="2355089"/>
            <a:chOff x="0" y="-19050"/>
            <a:chExt cx="12600" cy="1240500"/>
          </a:xfrm>
        </p:grpSpPr>
        <p:sp>
          <p:nvSpPr>
            <p:cNvPr id="605" name="Google Shape;605;g3a2a923eac0_0_765"/>
            <p:cNvSpPr/>
            <p:nvPr/>
          </p:nvSpPr>
          <p:spPr>
            <a:xfrm>
              <a:off x="0" y="0"/>
              <a:ext cx="12543" cy="1221339"/>
            </a:xfrm>
            <a:custGeom>
              <a:avLst/>
              <a:gdLst/>
              <a:ahLst/>
              <a:cxnLst/>
              <a:rect l="l" t="t" r="r" b="b"/>
              <a:pathLst>
                <a:path w="12543" h="1221339" extrusionOk="0">
                  <a:moveTo>
                    <a:pt x="0" y="0"/>
                  </a:moveTo>
                  <a:lnTo>
                    <a:pt x="12543" y="0"/>
                  </a:lnTo>
                  <a:lnTo>
                    <a:pt x="12543" y="1221339"/>
                  </a:lnTo>
                  <a:lnTo>
                    <a:pt x="0" y="1221339"/>
                  </a:lnTo>
                  <a:close/>
                </a:path>
              </a:pathLst>
            </a:custGeom>
            <a:solidFill>
              <a:srgbClr val="5F497A"/>
            </a:solidFill>
            <a:ln>
              <a:noFill/>
            </a:ln>
          </p:spPr>
          <p:txBody>
            <a:bodyPr/>
            <a:lstStyle/>
            <a:p>
              <a:endParaRPr lang="en-US"/>
            </a:p>
          </p:txBody>
        </p:sp>
        <p:sp>
          <p:nvSpPr>
            <p:cNvPr id="606" name="Google Shape;606;g3a2a923eac0_0_765"/>
            <p:cNvSpPr txBox="1"/>
            <p:nvPr/>
          </p:nvSpPr>
          <p:spPr>
            <a:xfrm>
              <a:off x="0" y="-19050"/>
              <a:ext cx="12600" cy="1240500"/>
            </a:xfrm>
            <a:prstGeom prst="rect">
              <a:avLst/>
            </a:prstGeom>
            <a:solidFill>
              <a:srgbClr val="5F497A"/>
            </a:solidFill>
            <a:ln>
              <a:noFill/>
            </a:ln>
          </p:spPr>
          <p:txBody>
            <a:bodyPr spcFirstLastPara="1" wrap="square" lIns="25400" tIns="25400" rIns="25400" bIns="25400" anchor="ctr" anchorCtr="0">
              <a:noAutofit/>
            </a:bodyPr>
            <a:lstStyle/>
            <a:p>
              <a:pPr marL="0" marR="0" lvl="0" indent="0" algn="ctr" rtl="0">
                <a:lnSpc>
                  <a:spcPct val="158833"/>
                </a:lnSpc>
                <a:spcBef>
                  <a:spcPts val="0"/>
                </a:spcBef>
                <a:spcAft>
                  <a:spcPts val="0"/>
                </a:spcAft>
                <a:buClr>
                  <a:srgbClr val="000000"/>
                </a:buClr>
                <a:buSzPts val="900"/>
                <a:buFont typeface="Arial"/>
                <a:buNone/>
              </a:pPr>
              <a:endParaRPr sz="900" b="0" i="0" u="none" strike="noStrike" cap="none">
                <a:solidFill>
                  <a:schemeClr val="dk1"/>
                </a:solidFill>
                <a:latin typeface="Calibri"/>
                <a:ea typeface="Calibri"/>
                <a:cs typeface="Calibri"/>
                <a:sym typeface="Calibri"/>
              </a:endParaRPr>
            </a:p>
          </p:txBody>
        </p:sp>
      </p:grpSp>
      <p:sp>
        <p:nvSpPr>
          <p:cNvPr id="607" name="Google Shape;607;g3a2a923eac0_0_765"/>
          <p:cNvSpPr txBox="1"/>
          <p:nvPr/>
        </p:nvSpPr>
        <p:spPr>
          <a:xfrm>
            <a:off x="609500" y="1067024"/>
            <a:ext cx="5194500" cy="3934743"/>
          </a:xfrm>
          <a:prstGeom prst="rect">
            <a:avLst/>
          </a:prstGeom>
          <a:noFill/>
          <a:ln>
            <a:noFill/>
          </a:ln>
        </p:spPr>
        <p:txBody>
          <a:bodyPr spcFirstLastPara="1" wrap="square" lIns="45725" tIns="45725" rIns="45725" bIns="45725" anchor="t" anchorCtr="0">
            <a:noAutofit/>
          </a:bodyPr>
          <a:lstStyle/>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Job description: Project Manager</a:t>
            </a:r>
          </a:p>
          <a:p>
            <a:pPr marL="228600" lvl="0" indent="-228600" algn="just" rtl="0">
              <a:lnSpc>
                <a:spcPct val="10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Department: Human Resources</a:t>
            </a:r>
          </a:p>
          <a:p>
            <a:pPr marL="228600" lvl="0" indent="-228600" algn="just" rtl="0">
              <a:lnSpc>
                <a:spcPct val="10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Location: Aldgate House. 33 Aldgate High Street London, UK</a:t>
            </a:r>
            <a:endParaRPr sz="1100" dirty="0">
              <a:solidFill>
                <a:schemeClr val="dk1"/>
              </a:solidFill>
              <a:latin typeface="+mn-lt"/>
              <a:ea typeface="Times New Roman"/>
              <a:cs typeface="Times New Roman"/>
              <a:sym typeface="Times New Roman"/>
            </a:endParaRPr>
          </a:p>
          <a:p>
            <a:pPr marL="0" lvl="0" indent="0" algn="just" rtl="0">
              <a:lnSpc>
                <a:spcPct val="100000"/>
              </a:lnSpc>
              <a:spcBef>
                <a:spcPts val="0"/>
              </a:spcBef>
              <a:spcAft>
                <a:spcPts val="0"/>
              </a:spcAft>
              <a:buNone/>
            </a:pPr>
            <a:r>
              <a:rPr lang="en" sz="1100" dirty="0">
                <a:solidFill>
                  <a:schemeClr val="dk1"/>
                </a:solidFill>
                <a:latin typeface="+mn-lt"/>
                <a:ea typeface="Times New Roman"/>
                <a:cs typeface="Times New Roman"/>
                <a:sym typeface="Times New Roman"/>
              </a:rPr>
              <a:t>Key responsibilities include”</a:t>
            </a:r>
          </a:p>
          <a:p>
            <a:pPr marL="0" lvl="0" indent="0" algn="just" rtl="0">
              <a:lnSpc>
                <a:spcPct val="100000"/>
              </a:lnSpc>
              <a:spcBef>
                <a:spcPts val="0"/>
              </a:spcBef>
              <a:spcAft>
                <a:spcPts val="0"/>
              </a:spcAft>
              <a:buNone/>
            </a:pPr>
            <a:endParaRPr sz="1100" dirty="0">
              <a:solidFill>
                <a:schemeClr val="dk1"/>
              </a:solidFill>
              <a:latin typeface="+mn-lt"/>
              <a:ea typeface="Times New Roman"/>
              <a:cs typeface="Times New Roman"/>
              <a:sym typeface="Times New Roman"/>
            </a:endParaRPr>
          </a:p>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Maintaining teamwork across different functions</a:t>
            </a:r>
          </a:p>
          <a:p>
            <a:pPr marL="228600" lvl="0" indent="-228600" algn="just" rtl="0">
              <a:lnSpc>
                <a:spcPct val="10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Delivering quality projects</a:t>
            </a:r>
          </a:p>
          <a:p>
            <a:pPr marL="228600" lvl="0" indent="-228600" algn="just" rtl="0">
              <a:lnSpc>
                <a:spcPct val="10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Managing stakeholders</a:t>
            </a:r>
          </a:p>
          <a:p>
            <a:pPr marL="228600" lvl="0" indent="-228600" algn="just" rtl="0">
              <a:lnSpc>
                <a:spcPct val="10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Checking project</a:t>
            </a:r>
          </a:p>
          <a:p>
            <a:pPr marL="228600" lvl="0" indent="-228600" algn="just" rtl="0">
              <a:lnSpc>
                <a:spcPct val="10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Maintaining motivation </a:t>
            </a:r>
          </a:p>
          <a:p>
            <a:pPr marL="228600" lvl="0" indent="-228600" algn="just" rtl="0">
              <a:lnSpc>
                <a:spcPct val="10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Reporting to higher-ups</a:t>
            </a:r>
          </a:p>
          <a:p>
            <a:pPr marL="228600" lvl="0" indent="-228600" algn="just" rtl="0">
              <a:lnSpc>
                <a:spcPct val="10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Developing and maintaining a creative culture. </a:t>
            </a:r>
          </a:p>
          <a:p>
            <a:pPr marL="228600" lvl="0" indent="-228600" algn="just" rtl="0">
              <a:lnSpc>
                <a:spcPct val="100000"/>
              </a:lnSpc>
              <a:spcBef>
                <a:spcPts val="0"/>
              </a:spcBef>
              <a:spcAft>
                <a:spcPts val="0"/>
              </a:spcAft>
              <a:buClr>
                <a:schemeClr val="dk1"/>
              </a:buClr>
              <a:buSzPts val="1800"/>
              <a:buFont typeface="Times New Roman"/>
              <a:buChar char="●"/>
            </a:pPr>
            <a:endParaRPr sz="1100" dirty="0">
              <a:solidFill>
                <a:schemeClr val="dk1"/>
              </a:solidFill>
              <a:latin typeface="+mn-lt"/>
              <a:ea typeface="Times New Roman"/>
              <a:cs typeface="Times New Roman"/>
              <a:sym typeface="Times New Roman"/>
            </a:endParaRPr>
          </a:p>
          <a:p>
            <a:pPr marL="228600" lvl="0" indent="-228600" algn="just" rtl="0">
              <a:lnSpc>
                <a:spcPct val="100000"/>
              </a:lnSpc>
              <a:spcBef>
                <a:spcPts val="0"/>
              </a:spcBef>
              <a:spcAft>
                <a:spcPts val="0"/>
              </a:spcAft>
              <a:buClr>
                <a:schemeClr val="dk1"/>
              </a:buClr>
              <a:buSzPts val="1800"/>
              <a:buFont typeface="Times New Roman"/>
              <a:buChar char="●"/>
            </a:pPr>
            <a:r>
              <a:rPr lang="en" sz="1100" dirty="0">
                <a:solidFill>
                  <a:schemeClr val="dk1"/>
                </a:solidFill>
                <a:latin typeface="+mn-lt"/>
                <a:ea typeface="Times New Roman"/>
                <a:cs typeface="Times New Roman"/>
                <a:sym typeface="Times New Roman"/>
              </a:rPr>
              <a:t>Managing working arrangements</a:t>
            </a:r>
            <a:endParaRPr sz="1100" dirty="0">
              <a:solidFill>
                <a:schemeClr val="dk1"/>
              </a:solidFill>
              <a:latin typeface="+mn-lt"/>
              <a:ea typeface="Times New Roman"/>
              <a:cs typeface="Times New Roman"/>
              <a:sym typeface="Times New Roman"/>
            </a:endParaRPr>
          </a:p>
        </p:txBody>
      </p:sp>
      <p:pic>
        <p:nvPicPr>
          <p:cNvPr id="608" name="Google Shape;608;g3a2a923eac0_0_765"/>
          <p:cNvPicPr preferRelativeResize="0"/>
          <p:nvPr/>
        </p:nvPicPr>
        <p:blipFill>
          <a:blip r:embed="rId3">
            <a:alphaModFix/>
          </a:blip>
          <a:stretch>
            <a:fillRect/>
          </a:stretch>
        </p:blipFill>
        <p:spPr>
          <a:xfrm>
            <a:off x="6096675" y="1799475"/>
            <a:ext cx="2529975" cy="26101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12"/>
        <p:cNvGrpSpPr/>
        <p:nvPr/>
      </p:nvGrpSpPr>
      <p:grpSpPr>
        <a:xfrm>
          <a:off x="0" y="0"/>
          <a:ext cx="0" cy="0"/>
          <a:chOff x="0" y="0"/>
          <a:chExt cx="0" cy="0"/>
        </a:xfrm>
      </p:grpSpPr>
      <p:sp>
        <p:nvSpPr>
          <p:cNvPr id="613" name="Google Shape;613;g3a2a923eac0_0_774"/>
          <p:cNvSpPr txBox="1"/>
          <p:nvPr/>
        </p:nvSpPr>
        <p:spPr>
          <a:xfrm>
            <a:off x="0" y="357050"/>
            <a:ext cx="9144000" cy="669414"/>
          </a:xfrm>
          <a:prstGeom prst="rect">
            <a:avLst/>
          </a:prstGeom>
          <a:solidFill>
            <a:srgbClr val="A27C79"/>
          </a:solid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Clr>
                <a:schemeClr val="dk1"/>
              </a:buClr>
              <a:buSzPts val="600"/>
              <a:buFont typeface="Arial"/>
              <a:buNone/>
            </a:pPr>
            <a:r>
              <a:rPr lang="en" sz="2900" b="1" dirty="0">
                <a:solidFill>
                  <a:schemeClr val="lt1"/>
                </a:solidFill>
                <a:latin typeface="Times New Roman"/>
                <a:ea typeface="Times New Roman"/>
                <a:cs typeface="Times New Roman"/>
                <a:sym typeface="Times New Roman"/>
              </a:rPr>
              <a:t>Person Specification</a:t>
            </a:r>
            <a:endParaRPr sz="2900" b="1" dirty="0">
              <a:solidFill>
                <a:schemeClr val="lt1"/>
              </a:solidFill>
              <a:latin typeface="Times New Roman"/>
              <a:ea typeface="Times New Roman"/>
              <a:cs typeface="Times New Roman"/>
              <a:sym typeface="Times New Roman"/>
            </a:endParaRPr>
          </a:p>
        </p:txBody>
      </p:sp>
      <p:grpSp>
        <p:nvGrpSpPr>
          <p:cNvPr id="614" name="Google Shape;614;g3a2a923eac0_0_774"/>
          <p:cNvGrpSpPr/>
          <p:nvPr/>
        </p:nvGrpSpPr>
        <p:grpSpPr>
          <a:xfrm>
            <a:off x="292912" y="2385004"/>
            <a:ext cx="23921" cy="2355089"/>
            <a:chOff x="0" y="-19050"/>
            <a:chExt cx="12600" cy="1240500"/>
          </a:xfrm>
        </p:grpSpPr>
        <p:sp>
          <p:nvSpPr>
            <p:cNvPr id="615" name="Google Shape;615;g3a2a923eac0_0_774"/>
            <p:cNvSpPr/>
            <p:nvPr/>
          </p:nvSpPr>
          <p:spPr>
            <a:xfrm>
              <a:off x="0" y="0"/>
              <a:ext cx="12543" cy="1221339"/>
            </a:xfrm>
            <a:custGeom>
              <a:avLst/>
              <a:gdLst/>
              <a:ahLst/>
              <a:cxnLst/>
              <a:rect l="l" t="t" r="r" b="b"/>
              <a:pathLst>
                <a:path w="12543" h="1221339" extrusionOk="0">
                  <a:moveTo>
                    <a:pt x="0" y="0"/>
                  </a:moveTo>
                  <a:lnTo>
                    <a:pt x="12543" y="0"/>
                  </a:lnTo>
                  <a:lnTo>
                    <a:pt x="12543" y="1221339"/>
                  </a:lnTo>
                  <a:lnTo>
                    <a:pt x="0" y="1221339"/>
                  </a:lnTo>
                  <a:close/>
                </a:path>
              </a:pathLst>
            </a:custGeom>
            <a:solidFill>
              <a:srgbClr val="5F497A"/>
            </a:solidFill>
            <a:ln>
              <a:noFill/>
            </a:ln>
          </p:spPr>
          <p:txBody>
            <a:bodyPr/>
            <a:lstStyle/>
            <a:p>
              <a:endParaRPr lang="en-US"/>
            </a:p>
          </p:txBody>
        </p:sp>
        <p:sp>
          <p:nvSpPr>
            <p:cNvPr id="616" name="Google Shape;616;g3a2a923eac0_0_774"/>
            <p:cNvSpPr txBox="1"/>
            <p:nvPr/>
          </p:nvSpPr>
          <p:spPr>
            <a:xfrm>
              <a:off x="0" y="-19050"/>
              <a:ext cx="12600" cy="1240500"/>
            </a:xfrm>
            <a:prstGeom prst="rect">
              <a:avLst/>
            </a:prstGeom>
            <a:solidFill>
              <a:srgbClr val="5F497A"/>
            </a:solidFill>
            <a:ln>
              <a:noFill/>
            </a:ln>
          </p:spPr>
          <p:txBody>
            <a:bodyPr spcFirstLastPara="1" wrap="square" lIns="25400" tIns="25400" rIns="25400" bIns="25400" anchor="ctr" anchorCtr="0">
              <a:noAutofit/>
            </a:bodyPr>
            <a:lstStyle/>
            <a:p>
              <a:pPr marL="0" marR="0" lvl="0" indent="0" algn="ctr" rtl="0">
                <a:lnSpc>
                  <a:spcPct val="158833"/>
                </a:lnSpc>
                <a:spcBef>
                  <a:spcPts val="0"/>
                </a:spcBef>
                <a:spcAft>
                  <a:spcPts val="0"/>
                </a:spcAft>
                <a:buClr>
                  <a:srgbClr val="000000"/>
                </a:buClr>
                <a:buSzPts val="900"/>
                <a:buFont typeface="Arial"/>
                <a:buNone/>
              </a:pPr>
              <a:endParaRPr sz="900" b="0" i="0" u="none" strike="noStrike" cap="none">
                <a:solidFill>
                  <a:schemeClr val="dk1"/>
                </a:solidFill>
                <a:latin typeface="Calibri"/>
                <a:ea typeface="Calibri"/>
                <a:cs typeface="Calibri"/>
                <a:sym typeface="Calibri"/>
              </a:endParaRPr>
            </a:p>
          </p:txBody>
        </p:sp>
      </p:grpSp>
      <p:sp>
        <p:nvSpPr>
          <p:cNvPr id="617" name="Google Shape;617;g3a2a923eac0_0_774"/>
          <p:cNvSpPr txBox="1"/>
          <p:nvPr/>
        </p:nvSpPr>
        <p:spPr>
          <a:xfrm>
            <a:off x="394175" y="961350"/>
            <a:ext cx="5042400" cy="3220800"/>
          </a:xfrm>
          <a:prstGeom prst="rect">
            <a:avLst/>
          </a:prstGeom>
          <a:noFill/>
          <a:ln>
            <a:noFill/>
          </a:ln>
        </p:spPr>
        <p:txBody>
          <a:bodyPr spcFirstLastPara="1" wrap="square" lIns="45725" tIns="45725" rIns="45725" bIns="45725" anchor="t" anchorCtr="0">
            <a:noAutofit/>
          </a:bodyPr>
          <a:lstStyle/>
          <a:p>
            <a:pPr marL="228600" lvl="0" indent="-1841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Times New Roman"/>
                <a:ea typeface="Times New Roman"/>
                <a:cs typeface="Times New Roman"/>
                <a:sym typeface="Times New Roman"/>
              </a:rPr>
              <a:t>Person Specification showcases required competencies and skills (</a:t>
            </a:r>
            <a:r>
              <a:rPr lang="en" sz="1100" dirty="0">
                <a:solidFill>
                  <a:schemeClr val="dk1"/>
                </a:solidFill>
                <a:highlight>
                  <a:srgbClr val="FFFFFF"/>
                </a:highlight>
                <a:latin typeface="Times New Roman"/>
                <a:ea typeface="Times New Roman"/>
                <a:cs typeface="Times New Roman"/>
                <a:sym typeface="Times New Roman"/>
              </a:rPr>
              <a:t>Vernau </a:t>
            </a:r>
            <a:r>
              <a:rPr lang="en" sz="1100" i="1" dirty="0">
                <a:solidFill>
                  <a:schemeClr val="dk1"/>
                </a:solidFill>
                <a:highlight>
                  <a:srgbClr val="FFFFFF"/>
                </a:highlight>
                <a:latin typeface="Times New Roman"/>
                <a:ea typeface="Times New Roman"/>
                <a:cs typeface="Times New Roman"/>
                <a:sym typeface="Times New Roman"/>
              </a:rPr>
              <a:t>et al</a:t>
            </a:r>
            <a:r>
              <a:rPr lang="en" sz="1100" dirty="0">
                <a:solidFill>
                  <a:schemeClr val="dk1"/>
                </a:solidFill>
                <a:highlight>
                  <a:srgbClr val="FFFFFF"/>
                </a:highlight>
                <a:latin typeface="Times New Roman"/>
                <a:ea typeface="Times New Roman"/>
                <a:cs typeface="Times New Roman"/>
                <a:sym typeface="Times New Roman"/>
              </a:rPr>
              <a:t>., 2021</a:t>
            </a:r>
            <a:r>
              <a:rPr lang="en" sz="1100" dirty="0">
                <a:solidFill>
                  <a:schemeClr val="dk1"/>
                </a:solidFill>
                <a:latin typeface="Times New Roman"/>
                <a:ea typeface="Times New Roman"/>
                <a:cs typeface="Times New Roman"/>
                <a:sym typeface="Times New Roman"/>
              </a:rPr>
              <a:t>).</a:t>
            </a:r>
            <a:endParaRPr sz="11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100" dirty="0">
                <a:solidFill>
                  <a:schemeClr val="dk1"/>
                </a:solidFill>
                <a:latin typeface="Times New Roman"/>
                <a:ea typeface="Times New Roman"/>
                <a:cs typeface="Times New Roman"/>
                <a:sym typeface="Times New Roman"/>
              </a:rPr>
              <a:t>Person specification is basically nothing but what the required competencies and qualifications of the candidate should be. Several criteria are required when it comes to being a project manager. Some critical requirements are:</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Times New Roman"/>
                <a:ea typeface="Times New Roman"/>
                <a:cs typeface="Times New Roman"/>
                <a:sym typeface="Times New Roman"/>
              </a:rPr>
              <a:t>Having at least 4 years of experience in project management.</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Times New Roman"/>
                <a:ea typeface="Times New Roman"/>
                <a:cs typeface="Times New Roman"/>
                <a:sym typeface="Times New Roman"/>
              </a:rPr>
              <a:t>Having a bachelor’s degree related to business management or similar field.</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Times New Roman"/>
                <a:ea typeface="Times New Roman"/>
                <a:cs typeface="Times New Roman"/>
                <a:sym typeface="Times New Roman"/>
              </a:rPr>
              <a:t>Efficient in communication, leadership and digital literacy. </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Times New Roman"/>
                <a:ea typeface="Times New Roman"/>
                <a:cs typeface="Times New Roman"/>
                <a:sym typeface="Times New Roman"/>
              </a:rPr>
              <a:t>Efficient enough to manage projects successfully,</a:t>
            </a:r>
            <a:endParaRPr sz="11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100" dirty="0">
                <a:solidFill>
                  <a:schemeClr val="dk1"/>
                </a:solidFill>
                <a:latin typeface="Times New Roman"/>
                <a:ea typeface="Times New Roman"/>
                <a:cs typeface="Times New Roman"/>
                <a:sym typeface="Times New Roman"/>
              </a:rPr>
              <a:t>There are also several requirements that would make the application for project manager even more attractive. These include:</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Times New Roman"/>
                <a:ea typeface="Times New Roman"/>
                <a:cs typeface="Times New Roman"/>
                <a:sym typeface="Times New Roman"/>
              </a:rPr>
              <a:t>Experience in affordable housing project,</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Times New Roman"/>
                <a:ea typeface="Times New Roman"/>
                <a:cs typeface="Times New Roman"/>
                <a:sym typeface="Times New Roman"/>
              </a:rPr>
              <a:t>Experience in sustainability.</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Times New Roman"/>
                <a:ea typeface="Times New Roman"/>
                <a:cs typeface="Times New Roman"/>
                <a:sym typeface="Times New Roman"/>
              </a:rPr>
              <a:t>Accredited to certifications like PRINCE2</a:t>
            </a:r>
            <a:endParaRPr sz="1800" dirty="0">
              <a:solidFill>
                <a:schemeClr val="dk1"/>
              </a:solidFill>
              <a:latin typeface="Times New Roman"/>
              <a:ea typeface="Times New Roman"/>
              <a:cs typeface="Times New Roman"/>
              <a:sym typeface="Times New Roman"/>
            </a:endParaRPr>
          </a:p>
        </p:txBody>
      </p:sp>
      <p:pic>
        <p:nvPicPr>
          <p:cNvPr id="618" name="Google Shape;618;g3a2a923eac0_0_774"/>
          <p:cNvPicPr preferRelativeResize="0"/>
          <p:nvPr/>
        </p:nvPicPr>
        <p:blipFill rotWithShape="1">
          <a:blip r:embed="rId3">
            <a:alphaModFix/>
          </a:blip>
          <a:srcRect/>
          <a:stretch/>
        </p:blipFill>
        <p:spPr>
          <a:xfrm>
            <a:off x="5773825" y="1695275"/>
            <a:ext cx="3154250" cy="21866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Shape 622"/>
        <p:cNvGrpSpPr/>
        <p:nvPr/>
      </p:nvGrpSpPr>
      <p:grpSpPr>
        <a:xfrm>
          <a:off x="0" y="0"/>
          <a:ext cx="0" cy="0"/>
          <a:chOff x="0" y="0"/>
          <a:chExt cx="0" cy="0"/>
        </a:xfrm>
      </p:grpSpPr>
      <p:sp>
        <p:nvSpPr>
          <p:cNvPr id="623" name="Google Shape;623;g3a2a923eac0_0_661"/>
          <p:cNvSpPr txBox="1"/>
          <p:nvPr/>
        </p:nvSpPr>
        <p:spPr>
          <a:xfrm>
            <a:off x="3226671" y="622700"/>
            <a:ext cx="5700004" cy="1292662"/>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Clr>
                <a:schemeClr val="dk1"/>
              </a:buClr>
              <a:buSzPts val="600"/>
              <a:buFont typeface="Arial"/>
              <a:buNone/>
            </a:pPr>
            <a:r>
              <a:rPr lang="en" sz="2800" b="1" dirty="0">
                <a:solidFill>
                  <a:schemeClr val="dk1"/>
                </a:solidFill>
                <a:latin typeface="Times New Roman"/>
                <a:ea typeface="Times New Roman"/>
                <a:cs typeface="Times New Roman"/>
                <a:sym typeface="Times New Roman"/>
              </a:rPr>
              <a:t>Interview Type 1: phone screening</a:t>
            </a:r>
            <a:endParaRPr sz="2800" b="1" dirty="0">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chemeClr val="dk1"/>
              </a:buClr>
              <a:buSzPts val="600"/>
              <a:buFont typeface="Arial"/>
              <a:buNone/>
            </a:pPr>
            <a:endParaRPr sz="2800" b="1" dirty="0">
              <a:solidFill>
                <a:schemeClr val="dk1"/>
              </a:solidFill>
              <a:latin typeface="Times New Roman"/>
              <a:ea typeface="Times New Roman"/>
              <a:cs typeface="Times New Roman"/>
              <a:sym typeface="Times New Roman"/>
            </a:endParaRPr>
          </a:p>
        </p:txBody>
      </p:sp>
      <p:sp>
        <p:nvSpPr>
          <p:cNvPr id="624" name="Google Shape;624;g3a2a923eac0_0_661"/>
          <p:cNvSpPr txBox="1"/>
          <p:nvPr/>
        </p:nvSpPr>
        <p:spPr>
          <a:xfrm>
            <a:off x="3226671" y="3438632"/>
            <a:ext cx="2732100" cy="215400"/>
          </a:xfrm>
          <a:prstGeom prst="rect">
            <a:avLst/>
          </a:prstGeom>
          <a:noFill/>
          <a:ln>
            <a:noFill/>
          </a:ln>
        </p:spPr>
        <p:txBody>
          <a:bodyPr spcFirstLastPara="1" wrap="square" lIns="0" tIns="0" rIns="0" bIns="0" anchor="t" anchorCtr="0">
            <a:spAutoFit/>
          </a:bodyPr>
          <a:lstStyle/>
          <a:p>
            <a:pPr marL="0" marR="0" lvl="0" indent="0" algn="ctr" rtl="0">
              <a:lnSpc>
                <a:spcPct val="137979"/>
              </a:lnSpc>
              <a:spcBef>
                <a:spcPts val="0"/>
              </a:spcBef>
              <a:spcAft>
                <a:spcPts val="0"/>
              </a:spcAft>
              <a:buClr>
                <a:srgbClr val="000000"/>
              </a:buClr>
              <a:buSzPts val="1400"/>
              <a:buFont typeface="Arial"/>
              <a:buNone/>
            </a:pPr>
            <a:r>
              <a:rPr lang="en" sz="1400" b="0" i="0" u="none" strike="noStrike" cap="none">
                <a:solidFill>
                  <a:srgbClr val="FFFFFF"/>
                </a:solidFill>
                <a:latin typeface="Arial"/>
                <a:ea typeface="Arial"/>
                <a:cs typeface="Arial"/>
                <a:sym typeface="Arial"/>
              </a:rPr>
              <a:t>Sales</a:t>
            </a:r>
            <a:endParaRPr sz="700" b="0" i="0" u="none" strike="noStrike" cap="none">
              <a:solidFill>
                <a:srgbClr val="000000"/>
              </a:solidFill>
              <a:latin typeface="Arial"/>
              <a:ea typeface="Arial"/>
              <a:cs typeface="Arial"/>
              <a:sym typeface="Arial"/>
            </a:endParaRPr>
          </a:p>
        </p:txBody>
      </p:sp>
      <p:sp>
        <p:nvSpPr>
          <p:cNvPr id="625" name="Google Shape;625;g3a2a923eac0_0_661"/>
          <p:cNvSpPr/>
          <p:nvPr/>
        </p:nvSpPr>
        <p:spPr>
          <a:xfrm>
            <a:off x="8343900" y="39063"/>
            <a:ext cx="685800" cy="694800"/>
          </a:xfrm>
          <a:prstGeom prst="ellipse">
            <a:avLst/>
          </a:prstGeom>
          <a:solidFill>
            <a:srgbClr val="A27C79"/>
          </a:solidFill>
          <a:ln w="12700" cap="flat" cmpd="sng">
            <a:solidFill>
              <a:srgbClr val="395E89"/>
            </a:solidFill>
            <a:prstDash val="solid"/>
            <a:round/>
            <a:headEnd type="none" w="sm" len="sm"/>
            <a:tailEnd type="none" w="sm" len="sm"/>
          </a:ln>
        </p:spPr>
        <p:txBody>
          <a:bodyPr spcFirstLastPara="1" wrap="square" lIns="45725" tIns="22850" rIns="45725" bIns="22850" anchor="ctr" anchorCtr="0">
            <a:noAutofit/>
          </a:bodyPr>
          <a:lstStyle/>
          <a:p>
            <a:pPr marL="0" marR="0" lvl="0" indent="0" algn="ctr" rtl="0">
              <a:lnSpc>
                <a:spcPct val="100000"/>
              </a:lnSpc>
              <a:spcBef>
                <a:spcPts val="0"/>
              </a:spcBef>
              <a:spcAft>
                <a:spcPts val="0"/>
              </a:spcAft>
              <a:buClr>
                <a:srgbClr val="000000"/>
              </a:buClr>
              <a:buSzPts val="900"/>
              <a:buFont typeface="Arial"/>
              <a:buNone/>
            </a:pPr>
            <a:endParaRPr sz="900" b="0" i="0" u="none" strike="noStrike" cap="none">
              <a:solidFill>
                <a:schemeClr val="lt1"/>
              </a:solidFill>
              <a:latin typeface="Calibri"/>
              <a:ea typeface="Calibri"/>
              <a:cs typeface="Calibri"/>
              <a:sym typeface="Calibri"/>
            </a:endParaRPr>
          </a:p>
        </p:txBody>
      </p:sp>
      <p:sp>
        <p:nvSpPr>
          <p:cNvPr id="626" name="Google Shape;626;g3a2a923eac0_0_661"/>
          <p:cNvSpPr txBox="1"/>
          <p:nvPr/>
        </p:nvSpPr>
        <p:spPr>
          <a:xfrm>
            <a:off x="4244825" y="1848975"/>
            <a:ext cx="4601100" cy="2691300"/>
          </a:xfrm>
          <a:prstGeom prst="rect">
            <a:avLst/>
          </a:prstGeom>
          <a:noFill/>
          <a:ln>
            <a:noFill/>
          </a:ln>
        </p:spPr>
        <p:txBody>
          <a:bodyPr spcFirstLastPara="1" wrap="square" lIns="45725" tIns="45725" rIns="45725" bIns="45725" anchor="t" anchorCtr="0">
            <a:noAutofit/>
          </a:bodyPr>
          <a:lstStyle/>
          <a:p>
            <a:pPr marL="228600" lvl="0" indent="-209550" algn="just" rtl="0">
              <a:lnSpc>
                <a:spcPct val="150000"/>
              </a:lnSpc>
              <a:spcBef>
                <a:spcPts val="0"/>
              </a:spcBef>
              <a:spcAft>
                <a:spcPts val="0"/>
              </a:spcAft>
              <a:buClr>
                <a:schemeClr val="dk1"/>
              </a:buClr>
              <a:buSzPts val="1500"/>
              <a:buFont typeface="DM Sans"/>
              <a:buChar char="●"/>
            </a:pPr>
            <a:r>
              <a:rPr lang="en" sz="1100" dirty="0">
                <a:solidFill>
                  <a:schemeClr val="dk1"/>
                </a:solidFill>
                <a:latin typeface="+mn-lt"/>
                <a:ea typeface="DM Sans"/>
                <a:cs typeface="DM Sans"/>
                <a:sym typeface="DM Sans"/>
              </a:rPr>
              <a:t>ISG’s first interview approach is phone screening. </a:t>
            </a:r>
          </a:p>
          <a:p>
            <a:pPr marL="228600" lvl="0" indent="-209550" algn="just" rtl="0">
              <a:lnSpc>
                <a:spcPct val="150000"/>
              </a:lnSpc>
              <a:spcBef>
                <a:spcPts val="0"/>
              </a:spcBef>
              <a:spcAft>
                <a:spcPts val="0"/>
              </a:spcAft>
              <a:buClr>
                <a:schemeClr val="dk1"/>
              </a:buClr>
              <a:buSzPts val="1500"/>
              <a:buFont typeface="DM Sans"/>
              <a:buChar char="●"/>
            </a:pPr>
            <a:endParaRPr sz="1100" dirty="0">
              <a:solidFill>
                <a:schemeClr val="dk1"/>
              </a:solidFill>
              <a:latin typeface="+mn-lt"/>
              <a:ea typeface="DM Sans"/>
              <a:cs typeface="DM Sans"/>
              <a:sym typeface="DM Sans"/>
            </a:endParaRPr>
          </a:p>
          <a:p>
            <a:pPr marL="228600" lvl="0" indent="-209550" algn="just" rtl="0">
              <a:lnSpc>
                <a:spcPct val="150000"/>
              </a:lnSpc>
              <a:spcBef>
                <a:spcPts val="0"/>
              </a:spcBef>
              <a:spcAft>
                <a:spcPts val="0"/>
              </a:spcAft>
              <a:buClr>
                <a:schemeClr val="dk1"/>
              </a:buClr>
              <a:buSzPts val="1500"/>
              <a:buFont typeface="DM Sans"/>
              <a:buChar char="●"/>
            </a:pPr>
            <a:r>
              <a:rPr lang="en" sz="1100" dirty="0">
                <a:solidFill>
                  <a:schemeClr val="dk1"/>
                </a:solidFill>
                <a:latin typeface="+mn-lt"/>
                <a:ea typeface="DM Sans"/>
                <a:cs typeface="DM Sans"/>
                <a:sym typeface="DM Sans"/>
              </a:rPr>
              <a:t>It helps in validating the credentials of the candidates.</a:t>
            </a:r>
          </a:p>
          <a:p>
            <a:pPr marL="228600" lvl="0" indent="-209550" algn="just" rtl="0">
              <a:lnSpc>
                <a:spcPct val="150000"/>
              </a:lnSpc>
              <a:spcBef>
                <a:spcPts val="0"/>
              </a:spcBef>
              <a:spcAft>
                <a:spcPts val="0"/>
              </a:spcAft>
              <a:buClr>
                <a:schemeClr val="dk1"/>
              </a:buClr>
              <a:buSzPts val="1500"/>
              <a:buFont typeface="DM Sans"/>
              <a:buChar char="●"/>
            </a:pPr>
            <a:endParaRPr sz="1100" dirty="0">
              <a:solidFill>
                <a:schemeClr val="dk1"/>
              </a:solidFill>
              <a:latin typeface="+mn-lt"/>
              <a:ea typeface="DM Sans"/>
              <a:cs typeface="DM Sans"/>
              <a:sym typeface="DM Sans"/>
            </a:endParaRPr>
          </a:p>
          <a:p>
            <a:pPr marL="228600" lvl="0" indent="-209550" algn="just" rtl="0">
              <a:lnSpc>
                <a:spcPct val="150000"/>
              </a:lnSpc>
              <a:spcBef>
                <a:spcPts val="0"/>
              </a:spcBef>
              <a:spcAft>
                <a:spcPts val="0"/>
              </a:spcAft>
              <a:buClr>
                <a:schemeClr val="dk1"/>
              </a:buClr>
              <a:buSzPts val="1500"/>
              <a:buFont typeface="DM Sans"/>
              <a:buChar char="●"/>
            </a:pPr>
            <a:r>
              <a:rPr lang="en" sz="1100" dirty="0">
                <a:solidFill>
                  <a:schemeClr val="dk1"/>
                </a:solidFill>
                <a:latin typeface="+mn-lt"/>
                <a:ea typeface="DM Sans"/>
                <a:cs typeface="DM Sans"/>
                <a:sym typeface="DM Sans"/>
              </a:rPr>
              <a:t>It helps in filtering out apt candidates.</a:t>
            </a:r>
          </a:p>
          <a:p>
            <a:pPr marL="228600" lvl="0" indent="-209550" algn="just" rtl="0">
              <a:lnSpc>
                <a:spcPct val="150000"/>
              </a:lnSpc>
              <a:spcBef>
                <a:spcPts val="0"/>
              </a:spcBef>
              <a:spcAft>
                <a:spcPts val="0"/>
              </a:spcAft>
              <a:buClr>
                <a:schemeClr val="dk1"/>
              </a:buClr>
              <a:buSzPts val="1500"/>
              <a:buFont typeface="DM Sans"/>
              <a:buChar char="●"/>
            </a:pPr>
            <a:endParaRPr sz="1100" dirty="0">
              <a:solidFill>
                <a:schemeClr val="dk1"/>
              </a:solidFill>
              <a:latin typeface="+mn-lt"/>
              <a:ea typeface="DM Sans"/>
              <a:cs typeface="DM Sans"/>
              <a:sym typeface="DM Sans"/>
            </a:endParaRPr>
          </a:p>
          <a:p>
            <a:pPr marL="228600" lvl="0" indent="-209550" algn="just" rtl="0">
              <a:lnSpc>
                <a:spcPct val="150000"/>
              </a:lnSpc>
              <a:spcBef>
                <a:spcPts val="0"/>
              </a:spcBef>
              <a:spcAft>
                <a:spcPts val="0"/>
              </a:spcAft>
              <a:buClr>
                <a:schemeClr val="dk1"/>
              </a:buClr>
              <a:buSzPts val="1500"/>
              <a:buFont typeface="DM Sans"/>
              <a:buChar char="●"/>
            </a:pPr>
            <a:r>
              <a:rPr lang="en" sz="1100" dirty="0">
                <a:solidFill>
                  <a:schemeClr val="dk1"/>
                </a:solidFill>
                <a:latin typeface="+mn-lt"/>
                <a:ea typeface="DM Sans"/>
                <a:cs typeface="DM Sans"/>
                <a:sym typeface="DM Sans"/>
              </a:rPr>
              <a:t>It is highly resource and time friendly (Lindsay, 2022). </a:t>
            </a:r>
            <a:endParaRPr sz="1100" dirty="0">
              <a:solidFill>
                <a:srgbClr val="183C40"/>
              </a:solidFill>
              <a:latin typeface="+mn-lt"/>
              <a:ea typeface="DM Sans"/>
              <a:cs typeface="DM Sans"/>
              <a:sym typeface="DM Sans"/>
            </a:endParaRPr>
          </a:p>
          <a:p>
            <a:pPr marL="228600" lvl="0" indent="-190500" algn="just" rtl="0">
              <a:lnSpc>
                <a:spcPct val="150000"/>
              </a:lnSpc>
              <a:spcBef>
                <a:spcPts val="0"/>
              </a:spcBef>
              <a:spcAft>
                <a:spcPts val="0"/>
              </a:spcAft>
              <a:buClr>
                <a:schemeClr val="dk1"/>
              </a:buClr>
              <a:buSzPts val="1200"/>
              <a:buFont typeface="Times New Roman"/>
              <a:buChar char="●"/>
            </a:pPr>
            <a:endParaRPr sz="1200" b="1" dirty="0">
              <a:solidFill>
                <a:schemeClr val="dk1"/>
              </a:solidFill>
              <a:latin typeface="Times New Roman"/>
              <a:ea typeface="Times New Roman"/>
              <a:cs typeface="Times New Roman"/>
              <a:sym typeface="Times New Roman"/>
            </a:endParaRPr>
          </a:p>
        </p:txBody>
      </p:sp>
      <p:pic>
        <p:nvPicPr>
          <p:cNvPr id="627" name="Google Shape;627;g3a2a923eac0_0_661"/>
          <p:cNvPicPr preferRelativeResize="0"/>
          <p:nvPr/>
        </p:nvPicPr>
        <p:blipFill rotWithShape="1">
          <a:blip r:embed="rId3">
            <a:alphaModFix/>
          </a:blip>
          <a:srcRect/>
          <a:stretch/>
        </p:blipFill>
        <p:spPr>
          <a:xfrm>
            <a:off x="535000" y="250425"/>
            <a:ext cx="2519965" cy="44783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31"/>
        <p:cNvGrpSpPr/>
        <p:nvPr/>
      </p:nvGrpSpPr>
      <p:grpSpPr>
        <a:xfrm>
          <a:off x="0" y="0"/>
          <a:ext cx="0" cy="0"/>
          <a:chOff x="0" y="0"/>
          <a:chExt cx="0" cy="0"/>
        </a:xfrm>
      </p:grpSpPr>
      <p:sp>
        <p:nvSpPr>
          <p:cNvPr id="632" name="Google Shape;632;p7"/>
          <p:cNvSpPr txBox="1">
            <a:spLocks noGrp="1"/>
          </p:cNvSpPr>
          <p:nvPr>
            <p:ph type="title"/>
          </p:nvPr>
        </p:nvSpPr>
        <p:spPr>
          <a:xfrm>
            <a:off x="311700" y="200400"/>
            <a:ext cx="8520600" cy="801000"/>
          </a:xfrm>
          <a:prstGeom prst="rect">
            <a:avLst/>
          </a:prstGeom>
          <a:solidFill>
            <a:srgbClr val="A27C79"/>
          </a:solid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4667"/>
              <a:buNone/>
            </a:pPr>
            <a:r>
              <a:rPr lang="en" b="1">
                <a:solidFill>
                  <a:schemeClr val="dk1"/>
                </a:solidFill>
                <a:latin typeface="Times New Roman"/>
                <a:ea typeface="Times New Roman"/>
                <a:cs typeface="Times New Roman"/>
                <a:sym typeface="Times New Roman"/>
              </a:rPr>
              <a:t>Interview type 2: video/online interview</a:t>
            </a:r>
            <a:endParaRPr b="1">
              <a:solidFill>
                <a:schemeClr val="dk1"/>
              </a:solidFill>
              <a:latin typeface="Times New Roman"/>
              <a:ea typeface="Times New Roman"/>
              <a:cs typeface="Times New Roman"/>
              <a:sym typeface="Times New Roman"/>
            </a:endParaRPr>
          </a:p>
        </p:txBody>
      </p:sp>
      <p:sp>
        <p:nvSpPr>
          <p:cNvPr id="633" name="Google Shape;633;p7"/>
          <p:cNvSpPr txBox="1">
            <a:spLocks noGrp="1"/>
          </p:cNvSpPr>
          <p:nvPr>
            <p:ph type="body" idx="1"/>
          </p:nvPr>
        </p:nvSpPr>
        <p:spPr>
          <a:xfrm>
            <a:off x="311700" y="1228675"/>
            <a:ext cx="4430700" cy="3340200"/>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rgbClr val="000000"/>
              </a:buClr>
              <a:buSzPts val="1600"/>
              <a:buFont typeface="Times New Roman"/>
              <a:buChar char="●"/>
            </a:pPr>
            <a:r>
              <a:rPr lang="en" sz="1100" dirty="0">
                <a:solidFill>
                  <a:srgbClr val="000000"/>
                </a:solidFill>
                <a:latin typeface="+mn-lt"/>
                <a:ea typeface="Times New Roman"/>
                <a:cs typeface="Times New Roman"/>
                <a:sym typeface="Times New Roman"/>
              </a:rPr>
              <a:t>Video/online interviews are highly accessible.</a:t>
            </a:r>
          </a:p>
          <a:p>
            <a:pPr marL="457200" lvl="0" indent="-330200" algn="just" rtl="0">
              <a:lnSpc>
                <a:spcPct val="150000"/>
              </a:lnSpc>
              <a:spcBef>
                <a:spcPts val="0"/>
              </a:spcBef>
              <a:spcAft>
                <a:spcPts val="0"/>
              </a:spcAft>
              <a:buClr>
                <a:srgbClr val="000000"/>
              </a:buClr>
              <a:buSzPts val="1600"/>
              <a:buFont typeface="Times New Roman"/>
              <a:buChar char="●"/>
            </a:pPr>
            <a:endParaRPr sz="1100" dirty="0">
              <a:solidFill>
                <a:srgbClr val="000000"/>
              </a:solidFill>
              <a:latin typeface="+mn-lt"/>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100" dirty="0">
                <a:solidFill>
                  <a:srgbClr val="000000"/>
                </a:solidFill>
                <a:latin typeface="+mn-lt"/>
                <a:ea typeface="Times New Roman"/>
                <a:cs typeface="Times New Roman"/>
                <a:sym typeface="Times New Roman"/>
              </a:rPr>
              <a:t>It allows remote access between the interviewer and interviewee (Traynor et al., 2022). </a:t>
            </a:r>
          </a:p>
          <a:p>
            <a:pPr marL="457200" lvl="0" indent="-330200" algn="just" rtl="0">
              <a:lnSpc>
                <a:spcPct val="150000"/>
              </a:lnSpc>
              <a:spcBef>
                <a:spcPts val="0"/>
              </a:spcBef>
              <a:spcAft>
                <a:spcPts val="0"/>
              </a:spcAft>
              <a:buClr>
                <a:srgbClr val="000000"/>
              </a:buClr>
              <a:buSzPts val="1600"/>
              <a:buFont typeface="Times New Roman"/>
              <a:buChar char="●"/>
            </a:pPr>
            <a:endParaRPr sz="1100" dirty="0">
              <a:solidFill>
                <a:srgbClr val="000000"/>
              </a:solidFill>
              <a:latin typeface="+mn-lt"/>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100" dirty="0">
                <a:solidFill>
                  <a:srgbClr val="000000"/>
                </a:solidFill>
                <a:latin typeface="+mn-lt"/>
                <a:ea typeface="Times New Roman"/>
                <a:cs typeface="Times New Roman"/>
                <a:sym typeface="Times New Roman"/>
              </a:rPr>
              <a:t>Candidates, especially for project management, have to showcase leadership, experience in project management and adaptability.</a:t>
            </a:r>
          </a:p>
          <a:p>
            <a:pPr marL="457200" lvl="0" indent="-330200" algn="just" rtl="0">
              <a:lnSpc>
                <a:spcPct val="150000"/>
              </a:lnSpc>
              <a:spcBef>
                <a:spcPts val="0"/>
              </a:spcBef>
              <a:spcAft>
                <a:spcPts val="0"/>
              </a:spcAft>
              <a:buClr>
                <a:srgbClr val="000000"/>
              </a:buClr>
              <a:buSzPts val="1600"/>
              <a:buFont typeface="Times New Roman"/>
              <a:buChar char="●"/>
            </a:pPr>
            <a:endParaRPr sz="1100" dirty="0">
              <a:solidFill>
                <a:srgbClr val="000000"/>
              </a:solidFill>
              <a:latin typeface="+mn-lt"/>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 sz="1100" dirty="0">
                <a:solidFill>
                  <a:srgbClr val="000000"/>
                </a:solidFill>
                <a:latin typeface="+mn-lt"/>
                <a:ea typeface="Times New Roman"/>
                <a:cs typeface="Times New Roman"/>
                <a:sym typeface="Times New Roman"/>
              </a:rPr>
              <a:t>Engagement is important in this interview process.</a:t>
            </a:r>
            <a:endParaRPr sz="1100" dirty="0">
              <a:solidFill>
                <a:srgbClr val="000000"/>
              </a:solidFill>
              <a:latin typeface="+mn-lt"/>
              <a:ea typeface="Times New Roman"/>
              <a:cs typeface="Times New Roman"/>
              <a:sym typeface="Times New Roman"/>
            </a:endParaRPr>
          </a:p>
        </p:txBody>
      </p:sp>
      <p:pic>
        <p:nvPicPr>
          <p:cNvPr id="634" name="Google Shape;634;p7"/>
          <p:cNvPicPr preferRelativeResize="0"/>
          <p:nvPr/>
        </p:nvPicPr>
        <p:blipFill rotWithShape="1">
          <a:blip r:embed="rId3">
            <a:alphaModFix/>
          </a:blip>
          <a:srcRect/>
          <a:stretch/>
        </p:blipFill>
        <p:spPr>
          <a:xfrm>
            <a:off x="4894800" y="1246250"/>
            <a:ext cx="4096801" cy="273315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38"/>
        <p:cNvGrpSpPr/>
        <p:nvPr/>
      </p:nvGrpSpPr>
      <p:grpSpPr>
        <a:xfrm>
          <a:off x="0" y="0"/>
          <a:ext cx="0" cy="0"/>
          <a:chOff x="0" y="0"/>
          <a:chExt cx="0" cy="0"/>
        </a:xfrm>
      </p:grpSpPr>
      <p:sp>
        <p:nvSpPr>
          <p:cNvPr id="639" name="Google Shape;639;p8"/>
          <p:cNvSpPr txBox="1">
            <a:spLocks noGrp="1"/>
          </p:cNvSpPr>
          <p:nvPr>
            <p:ph type="title"/>
          </p:nvPr>
        </p:nvSpPr>
        <p:spPr>
          <a:xfrm>
            <a:off x="311700" y="292850"/>
            <a:ext cx="7460700" cy="935700"/>
          </a:xfrm>
          <a:prstGeom prst="rect">
            <a:avLst/>
          </a:prstGeom>
          <a:solidFill>
            <a:schemeClr val="dk1"/>
          </a:solid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55555"/>
              <a:buNone/>
            </a:pPr>
            <a:r>
              <a:rPr lang="en" b="1" dirty="0">
                <a:latin typeface="Times New Roman"/>
                <a:ea typeface="Times New Roman"/>
                <a:cs typeface="Times New Roman"/>
                <a:sym typeface="Times New Roman"/>
              </a:rPr>
              <a:t>Interview Type 3:Competency-Based Interview</a:t>
            </a:r>
            <a:endParaRPr b="1" dirty="0">
              <a:latin typeface="Times New Roman"/>
              <a:ea typeface="Times New Roman"/>
              <a:cs typeface="Times New Roman"/>
              <a:sym typeface="Times New Roman"/>
            </a:endParaRPr>
          </a:p>
        </p:txBody>
      </p:sp>
      <p:sp>
        <p:nvSpPr>
          <p:cNvPr id="640" name="Google Shape;640;p8"/>
          <p:cNvSpPr txBox="1">
            <a:spLocks noGrp="1"/>
          </p:cNvSpPr>
          <p:nvPr>
            <p:ph type="body" idx="1"/>
          </p:nvPr>
        </p:nvSpPr>
        <p:spPr>
          <a:xfrm>
            <a:off x="311700" y="1228675"/>
            <a:ext cx="4539600" cy="33402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sz="1100" dirty="0">
                <a:solidFill>
                  <a:srgbClr val="000000"/>
                </a:solidFill>
                <a:latin typeface="+mj-lt"/>
                <a:ea typeface="Times New Roman"/>
                <a:cs typeface="Times New Roman"/>
                <a:sym typeface="Times New Roman"/>
              </a:rPr>
              <a:t>Competency-based interviews are highly meticulous in nature (Kessler, 2025).</a:t>
            </a:r>
          </a:p>
          <a:p>
            <a:pPr marL="457200" lvl="0" indent="-317500" algn="just" rtl="0">
              <a:lnSpc>
                <a:spcPct val="150000"/>
              </a:lnSpc>
              <a:spcBef>
                <a:spcPts val="0"/>
              </a:spcBef>
              <a:spcAft>
                <a:spcPts val="0"/>
              </a:spcAft>
              <a:buClr>
                <a:srgbClr val="000000"/>
              </a:buClr>
              <a:buSzPts val="1400"/>
              <a:buFont typeface="Times New Roman"/>
              <a:buChar char="●"/>
            </a:pPr>
            <a:endParaRPr sz="1100" dirty="0">
              <a:solidFill>
                <a:srgbClr val="000000"/>
              </a:solidFill>
              <a:latin typeface="+mj-lt"/>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100" dirty="0">
                <a:solidFill>
                  <a:srgbClr val="000000"/>
                </a:solidFill>
                <a:latin typeface="+mj-lt"/>
                <a:ea typeface="Times New Roman"/>
                <a:cs typeface="Times New Roman"/>
                <a:sym typeface="Times New Roman"/>
              </a:rPr>
              <a:t>They take significant time for both the interviewer and interviewee.</a:t>
            </a:r>
          </a:p>
          <a:p>
            <a:pPr marL="457200" lvl="0" indent="-317500" algn="just" rtl="0">
              <a:lnSpc>
                <a:spcPct val="150000"/>
              </a:lnSpc>
              <a:spcBef>
                <a:spcPts val="0"/>
              </a:spcBef>
              <a:spcAft>
                <a:spcPts val="0"/>
              </a:spcAft>
              <a:buClr>
                <a:srgbClr val="000000"/>
              </a:buClr>
              <a:buSzPts val="1400"/>
              <a:buFont typeface="Times New Roman"/>
              <a:buChar char="●"/>
            </a:pPr>
            <a:endParaRPr sz="1100" dirty="0">
              <a:solidFill>
                <a:srgbClr val="000000"/>
              </a:solidFill>
              <a:latin typeface="+mj-lt"/>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100" dirty="0">
                <a:solidFill>
                  <a:srgbClr val="000000"/>
                </a:solidFill>
                <a:latin typeface="+mj-lt"/>
                <a:ea typeface="Times New Roman"/>
                <a:cs typeface="Times New Roman"/>
                <a:sym typeface="Times New Roman"/>
              </a:rPr>
              <a:t>Real experience is used to answer questions in such interviews.</a:t>
            </a:r>
          </a:p>
          <a:p>
            <a:pPr marL="457200" lvl="0" indent="-317500" algn="just" rtl="0">
              <a:lnSpc>
                <a:spcPct val="150000"/>
              </a:lnSpc>
              <a:spcBef>
                <a:spcPts val="0"/>
              </a:spcBef>
              <a:spcAft>
                <a:spcPts val="0"/>
              </a:spcAft>
              <a:buClr>
                <a:srgbClr val="000000"/>
              </a:buClr>
              <a:buSzPts val="1400"/>
              <a:buFont typeface="Times New Roman"/>
              <a:buChar char="●"/>
            </a:pPr>
            <a:endParaRPr sz="1100" dirty="0">
              <a:solidFill>
                <a:srgbClr val="000000"/>
              </a:solidFill>
              <a:latin typeface="+mj-lt"/>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100" dirty="0">
                <a:solidFill>
                  <a:srgbClr val="000000"/>
                </a:solidFill>
                <a:latin typeface="+mj-lt"/>
                <a:ea typeface="Times New Roman"/>
                <a:cs typeface="Times New Roman"/>
                <a:sym typeface="Times New Roman"/>
              </a:rPr>
              <a:t>For project management, competencies like teamwork, leadership, adaptability and management are gauzed. </a:t>
            </a:r>
            <a:endParaRPr sz="1100" dirty="0">
              <a:solidFill>
                <a:srgbClr val="000000"/>
              </a:solidFill>
              <a:latin typeface="+mj-lt"/>
              <a:ea typeface="Times New Roman"/>
              <a:cs typeface="Times New Roman"/>
              <a:sym typeface="Times New Roman"/>
            </a:endParaRPr>
          </a:p>
        </p:txBody>
      </p:sp>
      <p:pic>
        <p:nvPicPr>
          <p:cNvPr id="641" name="Google Shape;641;p8"/>
          <p:cNvPicPr preferRelativeResize="0"/>
          <p:nvPr/>
        </p:nvPicPr>
        <p:blipFill rotWithShape="1">
          <a:blip r:embed="rId3">
            <a:alphaModFix/>
          </a:blip>
          <a:srcRect/>
          <a:stretch/>
        </p:blipFill>
        <p:spPr>
          <a:xfrm>
            <a:off x="5003700" y="1246250"/>
            <a:ext cx="3987900" cy="2660499"/>
          </a:xfrm>
          <a:prstGeom prst="rect">
            <a:avLst/>
          </a:prstGeom>
          <a:noFill/>
          <a:ln>
            <a:noFill/>
          </a:ln>
        </p:spPr>
      </p:pic>
      <p:sp>
        <p:nvSpPr>
          <p:cNvPr id="642" name="Google Shape;642;p8"/>
          <p:cNvSpPr/>
          <p:nvPr/>
        </p:nvSpPr>
        <p:spPr>
          <a:xfrm>
            <a:off x="8343900" y="39073"/>
            <a:ext cx="581700" cy="572400"/>
          </a:xfrm>
          <a:prstGeom prst="ellipse">
            <a:avLst/>
          </a:prstGeom>
          <a:solidFill>
            <a:srgbClr val="A27C79"/>
          </a:solidFill>
          <a:ln w="12700" cap="flat" cmpd="sng">
            <a:solidFill>
              <a:srgbClr val="395E89"/>
            </a:solidFill>
            <a:prstDash val="solid"/>
            <a:round/>
            <a:headEnd type="none" w="sm" len="sm"/>
            <a:tailEnd type="none" w="sm" len="sm"/>
          </a:ln>
        </p:spPr>
        <p:txBody>
          <a:bodyPr spcFirstLastPara="1" wrap="square" lIns="45725" tIns="22850" rIns="45725" bIns="22850" anchor="ctr" anchorCtr="0">
            <a:noAutofit/>
          </a:bodyPr>
          <a:lstStyle/>
          <a:p>
            <a:pPr marL="0" marR="0" lvl="0" indent="0" algn="ctr" rtl="0">
              <a:lnSpc>
                <a:spcPct val="100000"/>
              </a:lnSpc>
              <a:spcBef>
                <a:spcPts val="0"/>
              </a:spcBef>
              <a:spcAft>
                <a:spcPts val="0"/>
              </a:spcAft>
              <a:buClr>
                <a:srgbClr val="000000"/>
              </a:buClr>
              <a:buSzPts val="900"/>
              <a:buFont typeface="Arial"/>
              <a:buNone/>
            </a:pPr>
            <a:endParaRPr sz="900" b="0" i="0" u="none" strike="noStrike" cap="none">
              <a:solidFill>
                <a:schemeClr val="lt1"/>
              </a:solidFill>
              <a:latin typeface="Calibri"/>
              <a:ea typeface="Calibri"/>
              <a:cs typeface="Calibri"/>
              <a:sym typeface="Calibri"/>
            </a:endParaRPr>
          </a:p>
        </p:txBody>
      </p:sp>
      <p:sp>
        <p:nvSpPr>
          <p:cNvPr id="643" name="Google Shape;643;p8"/>
          <p:cNvSpPr/>
          <p:nvPr/>
        </p:nvSpPr>
        <p:spPr>
          <a:xfrm>
            <a:off x="8168525" y="733874"/>
            <a:ext cx="429300" cy="390000"/>
          </a:xfrm>
          <a:prstGeom prst="ellipse">
            <a:avLst/>
          </a:prstGeom>
          <a:solidFill>
            <a:srgbClr val="A27C79"/>
          </a:solidFill>
          <a:ln w="12700" cap="flat" cmpd="sng">
            <a:solidFill>
              <a:srgbClr val="395E89"/>
            </a:solidFill>
            <a:prstDash val="solid"/>
            <a:round/>
            <a:headEnd type="none" w="sm" len="sm"/>
            <a:tailEnd type="none" w="sm" len="sm"/>
          </a:ln>
        </p:spPr>
        <p:txBody>
          <a:bodyPr spcFirstLastPara="1" wrap="square" lIns="45725" tIns="22850" rIns="45725" bIns="22850" anchor="ctr" anchorCtr="0">
            <a:noAutofit/>
          </a:bodyPr>
          <a:lstStyle/>
          <a:p>
            <a:pPr marL="0" marR="0" lvl="0" indent="0" algn="ctr" rtl="0">
              <a:lnSpc>
                <a:spcPct val="100000"/>
              </a:lnSpc>
              <a:spcBef>
                <a:spcPts val="0"/>
              </a:spcBef>
              <a:spcAft>
                <a:spcPts val="0"/>
              </a:spcAft>
              <a:buClr>
                <a:srgbClr val="000000"/>
              </a:buClr>
              <a:buSzPts val="900"/>
              <a:buFont typeface="Arial"/>
              <a:buNone/>
            </a:pPr>
            <a:endParaRPr sz="900" b="0" i="0" u="none" strike="noStrike" cap="none">
              <a:solidFill>
                <a:schemeClr val="lt1"/>
              </a:solidFill>
              <a:latin typeface="Calibri"/>
              <a:ea typeface="Calibri"/>
              <a:cs typeface="Calibri"/>
              <a:sym typeface="Calibri"/>
            </a:endParaRPr>
          </a:p>
        </p:txBody>
      </p:sp>
      <p:sp>
        <p:nvSpPr>
          <p:cNvPr id="644" name="Google Shape;644;p8"/>
          <p:cNvSpPr/>
          <p:nvPr/>
        </p:nvSpPr>
        <p:spPr>
          <a:xfrm>
            <a:off x="7925900" y="343869"/>
            <a:ext cx="342900" cy="390000"/>
          </a:xfrm>
          <a:prstGeom prst="ellipse">
            <a:avLst/>
          </a:prstGeom>
          <a:solidFill>
            <a:srgbClr val="A27C79"/>
          </a:solidFill>
          <a:ln w="12700" cap="flat" cmpd="sng">
            <a:solidFill>
              <a:srgbClr val="395E89"/>
            </a:solidFill>
            <a:prstDash val="solid"/>
            <a:round/>
            <a:headEnd type="none" w="sm" len="sm"/>
            <a:tailEnd type="none" w="sm" len="sm"/>
          </a:ln>
        </p:spPr>
        <p:txBody>
          <a:bodyPr spcFirstLastPara="1" wrap="square" lIns="45725" tIns="22850" rIns="45725" bIns="22850" anchor="ctr" anchorCtr="0">
            <a:noAutofit/>
          </a:bodyPr>
          <a:lstStyle/>
          <a:p>
            <a:pPr marL="0" marR="0" lvl="0" indent="0" algn="ctr" rtl="0">
              <a:lnSpc>
                <a:spcPct val="100000"/>
              </a:lnSpc>
              <a:spcBef>
                <a:spcPts val="0"/>
              </a:spcBef>
              <a:spcAft>
                <a:spcPts val="0"/>
              </a:spcAft>
              <a:buClr>
                <a:srgbClr val="000000"/>
              </a:buClr>
              <a:buSzPts val="900"/>
              <a:buFont typeface="Arial"/>
              <a:buNone/>
            </a:pPr>
            <a:endParaRPr sz="900" b="0" i="0" u="none" strike="noStrike" cap="none">
              <a:solidFill>
                <a:schemeClr val="lt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27C79"/>
        </a:solidFill>
        <a:effectLst/>
      </p:bgPr>
    </p:bg>
    <p:spTree>
      <p:nvGrpSpPr>
        <p:cNvPr id="1" name="Shape 648"/>
        <p:cNvGrpSpPr/>
        <p:nvPr/>
      </p:nvGrpSpPr>
      <p:grpSpPr>
        <a:xfrm>
          <a:off x="0" y="0"/>
          <a:ext cx="0" cy="0"/>
          <a:chOff x="0" y="0"/>
          <a:chExt cx="0" cy="0"/>
        </a:xfrm>
      </p:grpSpPr>
      <p:sp>
        <p:nvSpPr>
          <p:cNvPr id="649" name="Google Shape;649;p9"/>
          <p:cNvSpPr txBox="1">
            <a:spLocks noGrp="1"/>
          </p:cNvSpPr>
          <p:nvPr>
            <p:ph type="title"/>
          </p:nvPr>
        </p:nvSpPr>
        <p:spPr>
          <a:xfrm>
            <a:off x="311700" y="265800"/>
            <a:ext cx="8832300" cy="8010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55555"/>
              <a:buNone/>
            </a:pPr>
            <a:r>
              <a:rPr lang="en" b="1" dirty="0">
                <a:solidFill>
                  <a:srgbClr val="FDFBFB"/>
                </a:solidFill>
                <a:latin typeface="Times New Roman"/>
                <a:ea typeface="Times New Roman"/>
                <a:cs typeface="Times New Roman"/>
                <a:sym typeface="Times New Roman"/>
              </a:rPr>
              <a:t>Justification of Questioning Techniques</a:t>
            </a:r>
            <a:endParaRPr b="1" dirty="0">
              <a:solidFill>
                <a:srgbClr val="FDFBFB"/>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2211" b="1" dirty="0">
                <a:solidFill>
                  <a:schemeClr val="dk1"/>
                </a:solidFill>
              </a:rPr>
              <a:t>Probing Questions </a:t>
            </a:r>
            <a:endParaRPr sz="4111" b="1" dirty="0">
              <a:solidFill>
                <a:schemeClr val="dk1"/>
              </a:solidFill>
            </a:endParaRPr>
          </a:p>
        </p:txBody>
      </p:sp>
      <p:sp>
        <p:nvSpPr>
          <p:cNvPr id="650" name="Google Shape;650;p9"/>
          <p:cNvSpPr txBox="1">
            <a:spLocks noGrp="1"/>
          </p:cNvSpPr>
          <p:nvPr>
            <p:ph type="body" idx="1"/>
          </p:nvPr>
        </p:nvSpPr>
        <p:spPr>
          <a:xfrm>
            <a:off x="310650" y="1393267"/>
            <a:ext cx="4417200" cy="3340200"/>
          </a:xfrm>
          <a:prstGeom prst="rect">
            <a:avLst/>
          </a:prstGeom>
          <a:noFill/>
          <a:ln>
            <a:noFill/>
          </a:ln>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Clr>
                <a:schemeClr val="dk1"/>
              </a:buClr>
              <a:buSzPts val="1700"/>
              <a:buFont typeface="Times New Roman"/>
              <a:buChar char="●"/>
            </a:pPr>
            <a:r>
              <a:rPr lang="en" sz="1100" dirty="0">
                <a:solidFill>
                  <a:schemeClr val="dk1"/>
                </a:solidFill>
                <a:latin typeface="+mj-lt"/>
                <a:ea typeface="Times New Roman"/>
                <a:cs typeface="Times New Roman"/>
                <a:sym typeface="Times New Roman"/>
              </a:rPr>
              <a:t>Probing questions generally are where deeper info is sought by the interviewers.</a:t>
            </a:r>
          </a:p>
          <a:p>
            <a:pPr marL="457200" lvl="0" indent="-336550" algn="just" rtl="0">
              <a:lnSpc>
                <a:spcPct val="150000"/>
              </a:lnSpc>
              <a:spcBef>
                <a:spcPts val="0"/>
              </a:spcBef>
              <a:spcAft>
                <a:spcPts val="0"/>
              </a:spcAft>
              <a:buClr>
                <a:schemeClr val="dk1"/>
              </a:buClr>
              <a:buSzPts val="1700"/>
              <a:buFont typeface="Times New Roman"/>
              <a:buChar char="●"/>
            </a:pPr>
            <a:endParaRPr sz="1100" dirty="0">
              <a:solidFill>
                <a:schemeClr val="dk1"/>
              </a:solidFill>
              <a:latin typeface="+mj-lt"/>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 sz="1100" dirty="0">
                <a:solidFill>
                  <a:schemeClr val="dk1"/>
                </a:solidFill>
                <a:latin typeface="+mj-lt"/>
                <a:ea typeface="Times New Roman"/>
                <a:cs typeface="Times New Roman"/>
                <a:sym typeface="Times New Roman"/>
              </a:rPr>
              <a:t>It required the candidates to think critically (Abou-Hanna et al., 2021).</a:t>
            </a:r>
          </a:p>
          <a:p>
            <a:pPr marL="457200" lvl="0" indent="-336550" algn="just" rtl="0">
              <a:lnSpc>
                <a:spcPct val="150000"/>
              </a:lnSpc>
              <a:spcBef>
                <a:spcPts val="0"/>
              </a:spcBef>
              <a:spcAft>
                <a:spcPts val="0"/>
              </a:spcAft>
              <a:buClr>
                <a:schemeClr val="dk1"/>
              </a:buClr>
              <a:buSzPts val="1700"/>
              <a:buFont typeface="Times New Roman"/>
              <a:buChar char="●"/>
            </a:pPr>
            <a:endParaRPr sz="1100" dirty="0">
              <a:solidFill>
                <a:schemeClr val="dk1"/>
              </a:solidFill>
              <a:latin typeface="+mj-lt"/>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 sz="1100" dirty="0">
                <a:solidFill>
                  <a:schemeClr val="dk1"/>
                </a:solidFill>
                <a:latin typeface="+mj-lt"/>
                <a:ea typeface="Times New Roman"/>
                <a:cs typeface="Times New Roman"/>
                <a:sym typeface="Times New Roman"/>
              </a:rPr>
              <a:t>The problem-solving capability of the candidate is gauzed using probing questions. </a:t>
            </a:r>
          </a:p>
          <a:p>
            <a:pPr marL="457200" lvl="0" indent="-336550" algn="just" rtl="0">
              <a:lnSpc>
                <a:spcPct val="150000"/>
              </a:lnSpc>
              <a:spcBef>
                <a:spcPts val="0"/>
              </a:spcBef>
              <a:spcAft>
                <a:spcPts val="0"/>
              </a:spcAft>
              <a:buClr>
                <a:schemeClr val="dk1"/>
              </a:buClr>
              <a:buSzPts val="1700"/>
              <a:buFont typeface="Times New Roman"/>
              <a:buChar char="●"/>
            </a:pPr>
            <a:endParaRPr sz="1100" dirty="0">
              <a:solidFill>
                <a:schemeClr val="dk1"/>
              </a:solidFill>
              <a:latin typeface="+mj-lt"/>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 sz="1100" dirty="0">
                <a:solidFill>
                  <a:schemeClr val="dk1"/>
                </a:solidFill>
                <a:latin typeface="+mj-lt"/>
                <a:ea typeface="Times New Roman"/>
                <a:cs typeface="Times New Roman"/>
                <a:sym typeface="Times New Roman"/>
              </a:rPr>
              <a:t>Probing’s approach goes deeper for candidates’ details.</a:t>
            </a:r>
            <a:endParaRPr sz="1100" dirty="0">
              <a:solidFill>
                <a:schemeClr val="dk1"/>
              </a:solidFill>
              <a:latin typeface="+mj-lt"/>
              <a:ea typeface="Times New Roman"/>
              <a:cs typeface="Times New Roman"/>
              <a:sym typeface="Times New Roman"/>
            </a:endParaRPr>
          </a:p>
          <a:p>
            <a:pPr marL="0" lvl="0" indent="0" algn="just" rtl="0">
              <a:lnSpc>
                <a:spcPct val="150000"/>
              </a:lnSpc>
              <a:spcBef>
                <a:spcPts val="0"/>
              </a:spcBef>
              <a:spcAft>
                <a:spcPts val="0"/>
              </a:spcAft>
              <a:buNone/>
            </a:pPr>
            <a:endParaRPr sz="1700" dirty="0">
              <a:solidFill>
                <a:schemeClr val="dk1"/>
              </a:solidFill>
              <a:latin typeface="Times New Roman"/>
              <a:ea typeface="Times New Roman"/>
              <a:cs typeface="Times New Roman"/>
              <a:sym typeface="Times New Roman"/>
            </a:endParaRPr>
          </a:p>
        </p:txBody>
      </p:sp>
      <p:pic>
        <p:nvPicPr>
          <p:cNvPr id="651" name="Google Shape;651;p9"/>
          <p:cNvPicPr preferRelativeResize="0"/>
          <p:nvPr/>
        </p:nvPicPr>
        <p:blipFill rotWithShape="1">
          <a:blip r:embed="rId3">
            <a:alphaModFix/>
          </a:blip>
          <a:srcRect/>
          <a:stretch/>
        </p:blipFill>
        <p:spPr>
          <a:xfrm>
            <a:off x="5436475" y="1066800"/>
            <a:ext cx="3030074" cy="379587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55"/>
        <p:cNvGrpSpPr/>
        <p:nvPr/>
      </p:nvGrpSpPr>
      <p:grpSpPr>
        <a:xfrm>
          <a:off x="0" y="0"/>
          <a:ext cx="0" cy="0"/>
          <a:chOff x="0" y="0"/>
          <a:chExt cx="0" cy="0"/>
        </a:xfrm>
      </p:grpSpPr>
      <p:sp>
        <p:nvSpPr>
          <p:cNvPr id="656" name="Google Shape;656;g3a2a923eac0_0_783"/>
          <p:cNvSpPr txBox="1">
            <a:spLocks noGrp="1"/>
          </p:cNvSpPr>
          <p:nvPr>
            <p:ph type="title"/>
          </p:nvPr>
        </p:nvSpPr>
        <p:spPr>
          <a:xfrm>
            <a:off x="311700" y="292850"/>
            <a:ext cx="8520600" cy="801000"/>
          </a:xfrm>
          <a:prstGeom prst="rect">
            <a:avLst/>
          </a:prstGeom>
          <a:solidFill>
            <a:srgbClr val="A27C79"/>
          </a:solid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4667"/>
              <a:buNone/>
            </a:pPr>
            <a:r>
              <a:rPr lang="en">
                <a:solidFill>
                  <a:schemeClr val="dk1"/>
                </a:solidFill>
                <a:latin typeface="Times New Roman"/>
                <a:ea typeface="Times New Roman"/>
                <a:cs typeface="Times New Roman"/>
                <a:sym typeface="Times New Roman"/>
              </a:rPr>
              <a:t>Leading Questions</a:t>
            </a:r>
            <a:endParaRPr>
              <a:solidFill>
                <a:schemeClr val="dk1"/>
              </a:solidFill>
              <a:latin typeface="Times New Roman"/>
              <a:ea typeface="Times New Roman"/>
              <a:cs typeface="Times New Roman"/>
              <a:sym typeface="Times New Roman"/>
            </a:endParaRPr>
          </a:p>
        </p:txBody>
      </p:sp>
      <p:sp>
        <p:nvSpPr>
          <p:cNvPr id="657" name="Google Shape;657;g3a2a923eac0_0_783"/>
          <p:cNvSpPr txBox="1">
            <a:spLocks noGrp="1"/>
          </p:cNvSpPr>
          <p:nvPr>
            <p:ph type="body" idx="1"/>
          </p:nvPr>
        </p:nvSpPr>
        <p:spPr>
          <a:xfrm>
            <a:off x="311700" y="1228675"/>
            <a:ext cx="4458000" cy="3340200"/>
          </a:xfrm>
          <a:prstGeom prst="rect">
            <a:avLst/>
          </a:prstGeom>
          <a:noFill/>
          <a:ln>
            <a:noFill/>
          </a:ln>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j-lt"/>
                <a:ea typeface="Times New Roman"/>
                <a:cs typeface="Times New Roman"/>
                <a:sym typeface="Times New Roman"/>
              </a:rPr>
              <a:t>Leading questions are generally answered by yes or no (Cairns-Lee, Lawley and </a:t>
            </a:r>
            <a:r>
              <a:rPr lang="en" sz="1100" dirty="0" err="1">
                <a:solidFill>
                  <a:srgbClr val="000000"/>
                </a:solidFill>
                <a:latin typeface="+mj-lt"/>
                <a:ea typeface="Times New Roman"/>
                <a:cs typeface="Times New Roman"/>
                <a:sym typeface="Times New Roman"/>
              </a:rPr>
              <a:t>Tosey</a:t>
            </a:r>
            <a:r>
              <a:rPr lang="en" sz="1100" dirty="0">
                <a:solidFill>
                  <a:srgbClr val="000000"/>
                </a:solidFill>
                <a:latin typeface="+mj-lt"/>
                <a:ea typeface="Times New Roman"/>
                <a:cs typeface="Times New Roman"/>
                <a:sym typeface="Times New Roman"/>
              </a:rPr>
              <a:t>,  2022).</a:t>
            </a:r>
          </a:p>
          <a:p>
            <a:pPr marL="457200" lvl="0" indent="-336550" algn="just" rtl="0">
              <a:lnSpc>
                <a:spcPct val="150000"/>
              </a:lnSpc>
              <a:spcBef>
                <a:spcPts val="0"/>
              </a:spcBef>
              <a:spcAft>
                <a:spcPts val="0"/>
              </a:spcAft>
              <a:buClr>
                <a:srgbClr val="000000"/>
              </a:buClr>
              <a:buSzPts val="1700"/>
              <a:buFont typeface="Times New Roman"/>
              <a:buChar char="●"/>
            </a:pPr>
            <a:endParaRPr sz="1100" dirty="0">
              <a:solidFill>
                <a:srgbClr val="000000"/>
              </a:solidFill>
              <a:latin typeface="+mj-lt"/>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j-lt"/>
                <a:ea typeface="Times New Roman"/>
                <a:cs typeface="Times New Roman"/>
                <a:sym typeface="Times New Roman"/>
              </a:rPr>
              <a:t>It most definitely carried a context or situation. </a:t>
            </a:r>
          </a:p>
          <a:p>
            <a:pPr marL="457200" lvl="0" indent="-336550" algn="just" rtl="0">
              <a:lnSpc>
                <a:spcPct val="150000"/>
              </a:lnSpc>
              <a:spcBef>
                <a:spcPts val="0"/>
              </a:spcBef>
              <a:spcAft>
                <a:spcPts val="0"/>
              </a:spcAft>
              <a:buClr>
                <a:srgbClr val="000000"/>
              </a:buClr>
              <a:buSzPts val="1700"/>
              <a:buFont typeface="Times New Roman"/>
              <a:buChar char="●"/>
            </a:pPr>
            <a:endParaRPr sz="1100" dirty="0">
              <a:solidFill>
                <a:srgbClr val="000000"/>
              </a:solidFill>
              <a:latin typeface="+mj-lt"/>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j-lt"/>
                <a:ea typeface="Times New Roman"/>
                <a:cs typeface="Times New Roman"/>
                <a:sym typeface="Times New Roman"/>
              </a:rPr>
              <a:t>It also presents the desired answer in the question itself.</a:t>
            </a:r>
          </a:p>
          <a:p>
            <a:pPr marL="457200" lvl="0" indent="-336550" algn="just" rtl="0">
              <a:lnSpc>
                <a:spcPct val="150000"/>
              </a:lnSpc>
              <a:spcBef>
                <a:spcPts val="0"/>
              </a:spcBef>
              <a:spcAft>
                <a:spcPts val="0"/>
              </a:spcAft>
              <a:buClr>
                <a:srgbClr val="000000"/>
              </a:buClr>
              <a:buSzPts val="1700"/>
              <a:buFont typeface="Times New Roman"/>
              <a:buChar char="●"/>
            </a:pPr>
            <a:endParaRPr sz="1100" dirty="0">
              <a:solidFill>
                <a:srgbClr val="000000"/>
              </a:solidFill>
              <a:latin typeface="+mj-lt"/>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j-lt"/>
                <a:ea typeface="Times New Roman"/>
                <a:cs typeface="Times New Roman"/>
                <a:sym typeface="Times New Roman"/>
              </a:rPr>
              <a:t>Leading’s technique seeks to connect what the candidates respond with the job.</a:t>
            </a:r>
            <a:endParaRPr sz="1100" dirty="0">
              <a:solidFill>
                <a:srgbClr val="000000"/>
              </a:solidFill>
              <a:latin typeface="+mj-lt"/>
              <a:ea typeface="Times New Roman"/>
              <a:cs typeface="Times New Roman"/>
              <a:sym typeface="Times New Roman"/>
            </a:endParaRPr>
          </a:p>
        </p:txBody>
      </p:sp>
      <p:pic>
        <p:nvPicPr>
          <p:cNvPr id="658" name="Google Shape;658;g3a2a923eac0_0_783"/>
          <p:cNvPicPr preferRelativeResize="0"/>
          <p:nvPr/>
        </p:nvPicPr>
        <p:blipFill>
          <a:blip r:embed="rId3">
            <a:alphaModFix/>
          </a:blip>
          <a:stretch>
            <a:fillRect/>
          </a:stretch>
        </p:blipFill>
        <p:spPr>
          <a:xfrm>
            <a:off x="5347300" y="1801829"/>
            <a:ext cx="3330375" cy="23065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62"/>
        <p:cNvGrpSpPr/>
        <p:nvPr/>
      </p:nvGrpSpPr>
      <p:grpSpPr>
        <a:xfrm>
          <a:off x="0" y="0"/>
          <a:ext cx="0" cy="0"/>
          <a:chOff x="0" y="0"/>
          <a:chExt cx="0" cy="0"/>
        </a:xfrm>
      </p:grpSpPr>
      <p:sp>
        <p:nvSpPr>
          <p:cNvPr id="663" name="Google Shape;663;p10"/>
          <p:cNvSpPr txBox="1">
            <a:spLocks noGrp="1"/>
          </p:cNvSpPr>
          <p:nvPr>
            <p:ph type="title"/>
          </p:nvPr>
        </p:nvSpPr>
        <p:spPr>
          <a:xfrm>
            <a:off x="311700" y="292850"/>
            <a:ext cx="8520600" cy="801000"/>
          </a:xfrm>
          <a:prstGeom prst="rect">
            <a:avLst/>
          </a:prstGeom>
          <a:solidFill>
            <a:srgbClr val="A27C79"/>
          </a:solid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4667"/>
              <a:buNone/>
            </a:pPr>
            <a:r>
              <a:rPr lang="en">
                <a:solidFill>
                  <a:schemeClr val="dk1"/>
                </a:solidFill>
                <a:latin typeface="Times New Roman"/>
                <a:ea typeface="Times New Roman"/>
                <a:cs typeface="Times New Roman"/>
                <a:sym typeface="Times New Roman"/>
              </a:rPr>
              <a:t>Socratic Questions</a:t>
            </a:r>
            <a:endParaRPr>
              <a:solidFill>
                <a:schemeClr val="dk1"/>
              </a:solidFill>
              <a:latin typeface="Times New Roman"/>
              <a:ea typeface="Times New Roman"/>
              <a:cs typeface="Times New Roman"/>
              <a:sym typeface="Times New Roman"/>
            </a:endParaRPr>
          </a:p>
        </p:txBody>
      </p:sp>
      <p:sp>
        <p:nvSpPr>
          <p:cNvPr id="664" name="Google Shape;664;p10"/>
          <p:cNvSpPr txBox="1">
            <a:spLocks noGrp="1"/>
          </p:cNvSpPr>
          <p:nvPr>
            <p:ph type="body" idx="1"/>
          </p:nvPr>
        </p:nvSpPr>
        <p:spPr>
          <a:xfrm>
            <a:off x="311700" y="1228675"/>
            <a:ext cx="4458000" cy="3340200"/>
          </a:xfrm>
          <a:prstGeom prst="rect">
            <a:avLst/>
          </a:prstGeom>
          <a:noFill/>
          <a:ln>
            <a:noFill/>
          </a:ln>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n-lt"/>
                <a:ea typeface="Times New Roman"/>
                <a:cs typeface="Times New Roman"/>
                <a:sym typeface="Times New Roman"/>
              </a:rPr>
              <a:t>The Socratic questioning technique uses “Why, how and what” (Neenan, 2021).</a:t>
            </a:r>
          </a:p>
          <a:p>
            <a:pPr marL="457200" lvl="0" indent="-336550" algn="just" rtl="0">
              <a:lnSpc>
                <a:spcPct val="150000"/>
              </a:lnSpc>
              <a:spcBef>
                <a:spcPts val="0"/>
              </a:spcBef>
              <a:spcAft>
                <a:spcPts val="0"/>
              </a:spcAft>
              <a:buClr>
                <a:srgbClr val="000000"/>
              </a:buClr>
              <a:buSzPts val="1700"/>
              <a:buFont typeface="Times New Roman"/>
              <a:buChar char="●"/>
            </a:pPr>
            <a:endParaRPr sz="1100" dirty="0">
              <a:solidFill>
                <a:srgbClr val="000000"/>
              </a:solidFill>
              <a:latin typeface="+mn-lt"/>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n-lt"/>
                <a:ea typeface="Times New Roman"/>
                <a:cs typeface="Times New Roman"/>
                <a:sym typeface="Times New Roman"/>
              </a:rPr>
              <a:t>Socratic questions are generally open-ended.</a:t>
            </a:r>
          </a:p>
          <a:p>
            <a:pPr marL="457200" lvl="0" indent="-336550" algn="just" rtl="0">
              <a:lnSpc>
                <a:spcPct val="150000"/>
              </a:lnSpc>
              <a:spcBef>
                <a:spcPts val="0"/>
              </a:spcBef>
              <a:spcAft>
                <a:spcPts val="0"/>
              </a:spcAft>
              <a:buClr>
                <a:srgbClr val="000000"/>
              </a:buClr>
              <a:buSzPts val="1700"/>
              <a:buFont typeface="Times New Roman"/>
              <a:buChar char="●"/>
            </a:pPr>
            <a:endParaRPr sz="1100" dirty="0">
              <a:solidFill>
                <a:srgbClr val="000000"/>
              </a:solidFill>
              <a:latin typeface="+mn-lt"/>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n-lt"/>
                <a:ea typeface="Times New Roman"/>
                <a:cs typeface="Times New Roman"/>
                <a:sym typeface="Times New Roman"/>
              </a:rPr>
              <a:t>The answers are generally expected to be rational.</a:t>
            </a:r>
          </a:p>
          <a:p>
            <a:pPr marL="457200" lvl="0" indent="-336550" algn="just" rtl="0">
              <a:lnSpc>
                <a:spcPct val="150000"/>
              </a:lnSpc>
              <a:spcBef>
                <a:spcPts val="0"/>
              </a:spcBef>
              <a:spcAft>
                <a:spcPts val="0"/>
              </a:spcAft>
              <a:buClr>
                <a:srgbClr val="000000"/>
              </a:buClr>
              <a:buSzPts val="1700"/>
              <a:buFont typeface="Times New Roman"/>
              <a:buChar char="●"/>
            </a:pPr>
            <a:endParaRPr sz="1100" dirty="0">
              <a:solidFill>
                <a:srgbClr val="000000"/>
              </a:solidFill>
              <a:latin typeface="+mn-lt"/>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n-lt"/>
                <a:ea typeface="Times New Roman"/>
                <a:cs typeface="Times New Roman"/>
                <a:sym typeface="Times New Roman"/>
              </a:rPr>
              <a:t>Clarity is an important requirement while answering.</a:t>
            </a:r>
            <a:endParaRPr sz="1100" dirty="0">
              <a:solidFill>
                <a:srgbClr val="000000"/>
              </a:solidFill>
              <a:latin typeface="+mn-lt"/>
              <a:ea typeface="Times New Roman"/>
              <a:cs typeface="Times New Roman"/>
              <a:sym typeface="Times New Roman"/>
            </a:endParaRPr>
          </a:p>
        </p:txBody>
      </p:sp>
      <p:pic>
        <p:nvPicPr>
          <p:cNvPr id="665" name="Google Shape;665;p10"/>
          <p:cNvPicPr preferRelativeResize="0"/>
          <p:nvPr/>
        </p:nvPicPr>
        <p:blipFill>
          <a:blip r:embed="rId3">
            <a:alphaModFix/>
          </a:blip>
          <a:stretch>
            <a:fillRect/>
          </a:stretch>
        </p:blipFill>
        <p:spPr>
          <a:xfrm>
            <a:off x="4923675" y="1624025"/>
            <a:ext cx="3725425" cy="21324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69"/>
        <p:cNvGrpSpPr/>
        <p:nvPr/>
      </p:nvGrpSpPr>
      <p:grpSpPr>
        <a:xfrm>
          <a:off x="0" y="0"/>
          <a:ext cx="0" cy="0"/>
          <a:chOff x="0" y="0"/>
          <a:chExt cx="0" cy="0"/>
        </a:xfrm>
      </p:grpSpPr>
      <p:sp>
        <p:nvSpPr>
          <p:cNvPr id="670" name="Google Shape;670;g3a2a923eac0_0_789"/>
          <p:cNvSpPr txBox="1">
            <a:spLocks noGrp="1"/>
          </p:cNvSpPr>
          <p:nvPr>
            <p:ph type="title"/>
          </p:nvPr>
        </p:nvSpPr>
        <p:spPr>
          <a:xfrm>
            <a:off x="311700" y="292850"/>
            <a:ext cx="8520600" cy="801000"/>
          </a:xfrm>
          <a:prstGeom prst="rect">
            <a:avLst/>
          </a:prstGeom>
          <a:solidFill>
            <a:srgbClr val="A27C79"/>
          </a:solid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4667"/>
              <a:buNone/>
            </a:pPr>
            <a:r>
              <a:rPr lang="en"/>
              <a:t>Face-To-Face Interviews and Online Interviews</a:t>
            </a:r>
            <a:endParaRPr/>
          </a:p>
        </p:txBody>
      </p:sp>
      <p:sp>
        <p:nvSpPr>
          <p:cNvPr id="671" name="Google Shape;671;g3a2a923eac0_0_789"/>
          <p:cNvSpPr txBox="1">
            <a:spLocks noGrp="1"/>
          </p:cNvSpPr>
          <p:nvPr>
            <p:ph type="body" idx="1"/>
          </p:nvPr>
        </p:nvSpPr>
        <p:spPr>
          <a:xfrm>
            <a:off x="311700" y="1228675"/>
            <a:ext cx="4458000" cy="3340200"/>
          </a:xfrm>
          <a:prstGeom prst="rect">
            <a:avLst/>
          </a:prstGeom>
          <a:noFill/>
          <a:ln>
            <a:noFill/>
          </a:ln>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n-lt"/>
                <a:ea typeface="Times New Roman"/>
                <a:cs typeface="Times New Roman"/>
                <a:sym typeface="Times New Roman"/>
              </a:rPr>
              <a:t>Face-to-Face interviews promote rapport.</a:t>
            </a:r>
          </a:p>
          <a:p>
            <a:pPr marL="457200" lvl="0" indent="-336550" algn="just" rtl="0">
              <a:lnSpc>
                <a:spcPct val="150000"/>
              </a:lnSpc>
              <a:spcBef>
                <a:spcPts val="0"/>
              </a:spcBef>
              <a:spcAft>
                <a:spcPts val="0"/>
              </a:spcAft>
              <a:buClr>
                <a:srgbClr val="000000"/>
              </a:buClr>
              <a:buSzPts val="1700"/>
              <a:buFont typeface="Times New Roman"/>
              <a:buChar char="●"/>
            </a:pPr>
            <a:endParaRPr sz="1100" dirty="0">
              <a:solidFill>
                <a:srgbClr val="000000"/>
              </a:solidFill>
              <a:latin typeface="+mn-lt"/>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n-lt"/>
                <a:ea typeface="Times New Roman"/>
                <a:cs typeface="Times New Roman"/>
                <a:sym typeface="Times New Roman"/>
              </a:rPr>
              <a:t>Online interviews are highly flexible (Lobe, Morgan and Hoffman, 2022).</a:t>
            </a:r>
          </a:p>
          <a:p>
            <a:pPr marL="457200" lvl="0" indent="-336550" algn="just" rtl="0">
              <a:lnSpc>
                <a:spcPct val="150000"/>
              </a:lnSpc>
              <a:spcBef>
                <a:spcPts val="0"/>
              </a:spcBef>
              <a:spcAft>
                <a:spcPts val="0"/>
              </a:spcAft>
              <a:buClr>
                <a:srgbClr val="000000"/>
              </a:buClr>
              <a:buSzPts val="1700"/>
              <a:buFont typeface="Times New Roman"/>
              <a:buChar char="●"/>
            </a:pPr>
            <a:endParaRPr sz="1100" dirty="0">
              <a:solidFill>
                <a:srgbClr val="000000"/>
              </a:solidFill>
              <a:latin typeface="+mn-lt"/>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n-lt"/>
                <a:ea typeface="Times New Roman"/>
                <a:cs typeface="Times New Roman"/>
                <a:sym typeface="Times New Roman"/>
              </a:rPr>
              <a:t>Face-to-Face interviews help better assess non-verbal activities.</a:t>
            </a:r>
          </a:p>
          <a:p>
            <a:pPr marL="457200" lvl="0" indent="-336550" algn="just" rtl="0">
              <a:lnSpc>
                <a:spcPct val="150000"/>
              </a:lnSpc>
              <a:spcBef>
                <a:spcPts val="0"/>
              </a:spcBef>
              <a:spcAft>
                <a:spcPts val="0"/>
              </a:spcAft>
              <a:buClr>
                <a:srgbClr val="000000"/>
              </a:buClr>
              <a:buSzPts val="1700"/>
              <a:buFont typeface="Times New Roman"/>
              <a:buChar char="●"/>
            </a:pPr>
            <a:endParaRPr sz="1100" dirty="0">
              <a:solidFill>
                <a:srgbClr val="000000"/>
              </a:solidFill>
              <a:latin typeface="+mn-lt"/>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100" dirty="0">
                <a:solidFill>
                  <a:srgbClr val="000000"/>
                </a:solidFill>
                <a:latin typeface="+mn-lt"/>
                <a:ea typeface="Times New Roman"/>
                <a:cs typeface="Times New Roman"/>
                <a:sym typeface="Times New Roman"/>
              </a:rPr>
              <a:t>Online interviews offer accessibility to global candidates. </a:t>
            </a:r>
            <a:endParaRPr sz="1100" dirty="0">
              <a:latin typeface="+mn-lt"/>
              <a:ea typeface="Times New Roman"/>
              <a:cs typeface="Times New Roman"/>
              <a:sym typeface="Times New Roman"/>
            </a:endParaRPr>
          </a:p>
        </p:txBody>
      </p:sp>
      <p:pic>
        <p:nvPicPr>
          <p:cNvPr id="672" name="Google Shape;672;g3a2a923eac0_0_789"/>
          <p:cNvPicPr preferRelativeResize="0"/>
          <p:nvPr/>
        </p:nvPicPr>
        <p:blipFill>
          <a:blip r:embed="rId3">
            <a:alphaModFix/>
          </a:blip>
          <a:stretch>
            <a:fillRect/>
          </a:stretch>
        </p:blipFill>
        <p:spPr>
          <a:xfrm>
            <a:off x="5118363" y="2438327"/>
            <a:ext cx="3594675" cy="22403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A27C79"/>
        </a:solidFill>
        <a:effectLst/>
      </p:bgPr>
    </p:bg>
    <p:spTree>
      <p:nvGrpSpPr>
        <p:cNvPr id="1" name="Shape 676"/>
        <p:cNvGrpSpPr/>
        <p:nvPr/>
      </p:nvGrpSpPr>
      <p:grpSpPr>
        <a:xfrm>
          <a:off x="0" y="0"/>
          <a:ext cx="0" cy="0"/>
          <a:chOff x="0" y="0"/>
          <a:chExt cx="0" cy="0"/>
        </a:xfrm>
      </p:grpSpPr>
      <p:sp>
        <p:nvSpPr>
          <p:cNvPr id="677" name="Google Shape;677;g3a2a923eac0_0_795"/>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55555"/>
              <a:buNone/>
            </a:pPr>
            <a:r>
              <a:rPr lang="en">
                <a:solidFill>
                  <a:schemeClr val="dk1"/>
                </a:solidFill>
                <a:latin typeface="Times New Roman"/>
                <a:ea typeface="Times New Roman"/>
                <a:cs typeface="Times New Roman"/>
                <a:sym typeface="Times New Roman"/>
              </a:rPr>
              <a:t>Comparison  and Contrast of Face-to-Face vs. Online Interview</a:t>
            </a:r>
            <a:endParaRPr>
              <a:solidFill>
                <a:schemeClr val="dk1"/>
              </a:solidFill>
              <a:latin typeface="Times New Roman"/>
              <a:ea typeface="Times New Roman"/>
              <a:cs typeface="Times New Roman"/>
              <a:sym typeface="Times New Roman"/>
            </a:endParaRPr>
          </a:p>
        </p:txBody>
      </p:sp>
      <p:sp>
        <p:nvSpPr>
          <p:cNvPr id="678" name="Google Shape;678;g3a2a923eac0_0_795"/>
          <p:cNvSpPr txBox="1">
            <a:spLocks noGrp="1"/>
          </p:cNvSpPr>
          <p:nvPr>
            <p:ph type="body" idx="1"/>
          </p:nvPr>
        </p:nvSpPr>
        <p:spPr>
          <a:xfrm>
            <a:off x="311700" y="1228675"/>
            <a:ext cx="4855500" cy="3340200"/>
          </a:xfrm>
          <a:prstGeom prst="rect">
            <a:avLst/>
          </a:prstGeom>
          <a:noFill/>
          <a:ln>
            <a:noFill/>
          </a:ln>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Clr>
                <a:schemeClr val="dk1"/>
              </a:buClr>
              <a:buSzPts val="1700"/>
              <a:buFont typeface="Times New Roman"/>
              <a:buChar char="●"/>
            </a:pPr>
            <a:r>
              <a:rPr lang="en" sz="1100" dirty="0">
                <a:solidFill>
                  <a:schemeClr val="dk1"/>
                </a:solidFill>
                <a:latin typeface="+mn-lt"/>
                <a:ea typeface="Times New Roman"/>
                <a:cs typeface="Times New Roman"/>
                <a:sym typeface="Times New Roman"/>
              </a:rPr>
              <a:t>Both face-to-face interviews and online interviews have their own type of benefits along with limitations.</a:t>
            </a:r>
          </a:p>
          <a:p>
            <a:pPr marL="457200" lvl="0" indent="-336550" algn="just" rtl="0">
              <a:lnSpc>
                <a:spcPct val="150000"/>
              </a:lnSpc>
              <a:spcBef>
                <a:spcPts val="0"/>
              </a:spcBef>
              <a:spcAft>
                <a:spcPts val="0"/>
              </a:spcAft>
              <a:buClr>
                <a:schemeClr val="dk1"/>
              </a:buClr>
              <a:buSzPts val="1700"/>
              <a:buFont typeface="Times New Roman"/>
              <a:buChar char="●"/>
            </a:pPr>
            <a:endParaRPr sz="1100" dirty="0">
              <a:solidFill>
                <a:schemeClr val="dk1"/>
              </a:solidFill>
              <a:latin typeface="+mn-lt"/>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 sz="1100" dirty="0">
                <a:solidFill>
                  <a:schemeClr val="dk1"/>
                </a:solidFill>
                <a:latin typeface="+mn-lt"/>
                <a:ea typeface="Times New Roman"/>
                <a:cs typeface="Times New Roman"/>
                <a:sym typeface="Times New Roman"/>
              </a:rPr>
              <a:t>Along with that, interviews have the ability to pay attention to the non-verbal attitudes and </a:t>
            </a:r>
            <a:r>
              <a:rPr lang="en" sz="1100" dirty="0" err="1">
                <a:solidFill>
                  <a:schemeClr val="dk1"/>
                </a:solidFill>
                <a:latin typeface="+mn-lt"/>
                <a:ea typeface="Times New Roman"/>
                <a:cs typeface="Times New Roman"/>
                <a:sym typeface="Times New Roman"/>
              </a:rPr>
              <a:t>behaviours</a:t>
            </a:r>
            <a:r>
              <a:rPr lang="en" sz="1100" dirty="0">
                <a:solidFill>
                  <a:schemeClr val="dk1"/>
                </a:solidFill>
                <a:latin typeface="+mn-lt"/>
                <a:ea typeface="Times New Roman"/>
                <a:cs typeface="Times New Roman"/>
                <a:sym typeface="Times New Roman"/>
              </a:rPr>
              <a:t> of the candidates, which are key in understanding their leadership capabilities.</a:t>
            </a:r>
          </a:p>
          <a:p>
            <a:pPr marL="457200" lvl="0" indent="-336550" algn="just" rtl="0">
              <a:lnSpc>
                <a:spcPct val="150000"/>
              </a:lnSpc>
              <a:spcBef>
                <a:spcPts val="0"/>
              </a:spcBef>
              <a:spcAft>
                <a:spcPts val="0"/>
              </a:spcAft>
              <a:buClr>
                <a:schemeClr val="dk1"/>
              </a:buClr>
              <a:buSzPts val="1700"/>
              <a:buFont typeface="Times New Roman"/>
              <a:buChar char="●"/>
            </a:pPr>
            <a:endParaRPr sz="1100" dirty="0">
              <a:solidFill>
                <a:schemeClr val="dk1"/>
              </a:solidFill>
              <a:latin typeface="+mn-lt"/>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 sz="1100" dirty="0">
                <a:solidFill>
                  <a:schemeClr val="dk1"/>
                </a:solidFill>
                <a:latin typeface="+mn-lt"/>
                <a:ea typeface="Times New Roman"/>
                <a:cs typeface="Times New Roman"/>
                <a:sym typeface="Times New Roman"/>
              </a:rPr>
              <a:t> On the other hand, online sessions generally have limited ability to assess the candidates' potential (Lobe, Morgan and Hoffman, 2022). </a:t>
            </a:r>
          </a:p>
          <a:p>
            <a:pPr marL="457200" lvl="0" indent="-336550" algn="just" rtl="0">
              <a:lnSpc>
                <a:spcPct val="150000"/>
              </a:lnSpc>
              <a:spcBef>
                <a:spcPts val="0"/>
              </a:spcBef>
              <a:spcAft>
                <a:spcPts val="0"/>
              </a:spcAft>
              <a:buClr>
                <a:schemeClr val="dk1"/>
              </a:buClr>
              <a:buSzPts val="1700"/>
              <a:buFont typeface="Times New Roman"/>
              <a:buChar char="●"/>
            </a:pPr>
            <a:endParaRPr sz="1100" dirty="0">
              <a:solidFill>
                <a:schemeClr val="dk1"/>
              </a:solidFill>
              <a:latin typeface="+mn-lt"/>
              <a:ea typeface="Times New Roman"/>
              <a:cs typeface="Times New Roman"/>
              <a:sym typeface="Times New Roman"/>
            </a:endParaRPr>
          </a:p>
        </p:txBody>
      </p:sp>
      <p:pic>
        <p:nvPicPr>
          <p:cNvPr id="679" name="Google Shape;679;g3a2a923eac0_0_795"/>
          <p:cNvPicPr preferRelativeResize="0"/>
          <p:nvPr/>
        </p:nvPicPr>
        <p:blipFill>
          <a:blip r:embed="rId3">
            <a:alphaModFix/>
          </a:blip>
          <a:stretch>
            <a:fillRect/>
          </a:stretch>
        </p:blipFill>
        <p:spPr>
          <a:xfrm>
            <a:off x="5401053" y="1547825"/>
            <a:ext cx="2802800" cy="23991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83"/>
        <p:cNvGrpSpPr/>
        <p:nvPr/>
      </p:nvGrpSpPr>
      <p:grpSpPr>
        <a:xfrm>
          <a:off x="0" y="0"/>
          <a:ext cx="0" cy="0"/>
          <a:chOff x="0" y="0"/>
          <a:chExt cx="0" cy="0"/>
        </a:xfrm>
      </p:grpSpPr>
      <p:sp>
        <p:nvSpPr>
          <p:cNvPr id="684" name="Google Shape;684;p12"/>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4667"/>
              <a:buNone/>
            </a:pPr>
            <a:r>
              <a:rPr lang="en"/>
              <a:t>Conclusion</a:t>
            </a:r>
            <a:endParaRPr/>
          </a:p>
        </p:txBody>
      </p:sp>
      <p:sp>
        <p:nvSpPr>
          <p:cNvPr id="685" name="Google Shape;685;p12"/>
          <p:cNvSpPr txBox="1">
            <a:spLocks noGrp="1"/>
          </p:cNvSpPr>
          <p:nvPr>
            <p:ph type="body" idx="1"/>
          </p:nvPr>
        </p:nvSpPr>
        <p:spPr>
          <a:xfrm>
            <a:off x="311700" y="1228675"/>
            <a:ext cx="4417200" cy="33402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Char char="●"/>
            </a:pPr>
            <a:r>
              <a:rPr lang="en" sz="1100" dirty="0">
                <a:solidFill>
                  <a:srgbClr val="000000"/>
                </a:solidFill>
                <a:latin typeface="+mn-lt"/>
              </a:rPr>
              <a:t>Strong recruitment allows best candidate onboarding.</a:t>
            </a:r>
          </a:p>
          <a:p>
            <a:pPr marL="457200" lvl="0" indent="-317500" algn="just" rtl="0">
              <a:lnSpc>
                <a:spcPct val="150000"/>
              </a:lnSpc>
              <a:spcBef>
                <a:spcPts val="0"/>
              </a:spcBef>
              <a:spcAft>
                <a:spcPts val="0"/>
              </a:spcAft>
              <a:buClr>
                <a:srgbClr val="000000"/>
              </a:buClr>
              <a:buSzPts val="1400"/>
              <a:buChar char="●"/>
            </a:pPr>
            <a:endParaRPr sz="1100" dirty="0">
              <a:solidFill>
                <a:srgbClr val="000000"/>
              </a:solidFill>
              <a:latin typeface="+mn-lt"/>
            </a:endParaRPr>
          </a:p>
          <a:p>
            <a:pPr marL="457200" lvl="0" indent="-317500" algn="just" rtl="0">
              <a:lnSpc>
                <a:spcPct val="150000"/>
              </a:lnSpc>
              <a:spcBef>
                <a:spcPts val="0"/>
              </a:spcBef>
              <a:spcAft>
                <a:spcPts val="0"/>
              </a:spcAft>
              <a:buClr>
                <a:srgbClr val="000000"/>
              </a:buClr>
              <a:buSzPts val="1400"/>
              <a:buChar char="●"/>
            </a:pPr>
            <a:r>
              <a:rPr lang="en" sz="1100" dirty="0">
                <a:solidFill>
                  <a:srgbClr val="000000"/>
                </a:solidFill>
                <a:latin typeface="+mn-lt"/>
              </a:rPr>
              <a:t>Different levels of interviews help in filtering out the most apt candidate. </a:t>
            </a:r>
          </a:p>
          <a:p>
            <a:pPr marL="457200" lvl="0" indent="-317500" algn="just" rtl="0">
              <a:lnSpc>
                <a:spcPct val="150000"/>
              </a:lnSpc>
              <a:spcBef>
                <a:spcPts val="0"/>
              </a:spcBef>
              <a:spcAft>
                <a:spcPts val="0"/>
              </a:spcAft>
              <a:buClr>
                <a:srgbClr val="000000"/>
              </a:buClr>
              <a:buSzPts val="1400"/>
              <a:buChar char="●"/>
            </a:pPr>
            <a:endParaRPr sz="1100" dirty="0">
              <a:solidFill>
                <a:srgbClr val="000000"/>
              </a:solidFill>
              <a:latin typeface="+mn-lt"/>
            </a:endParaRPr>
          </a:p>
          <a:p>
            <a:pPr marL="457200" lvl="0" indent="-317500" algn="just" rtl="0">
              <a:lnSpc>
                <a:spcPct val="150000"/>
              </a:lnSpc>
              <a:spcBef>
                <a:spcPts val="0"/>
              </a:spcBef>
              <a:spcAft>
                <a:spcPts val="0"/>
              </a:spcAft>
              <a:buClr>
                <a:srgbClr val="000000"/>
              </a:buClr>
              <a:buSzPts val="1400"/>
              <a:buChar char="●"/>
            </a:pPr>
            <a:r>
              <a:rPr lang="en" sz="1100" dirty="0">
                <a:solidFill>
                  <a:srgbClr val="000000"/>
                </a:solidFill>
                <a:latin typeface="+mn-lt"/>
              </a:rPr>
              <a:t>Effective questioning techniques promote strength of the leadership. </a:t>
            </a:r>
          </a:p>
          <a:p>
            <a:pPr marL="457200" lvl="0" indent="-317500" algn="just" rtl="0">
              <a:lnSpc>
                <a:spcPct val="150000"/>
              </a:lnSpc>
              <a:spcBef>
                <a:spcPts val="0"/>
              </a:spcBef>
              <a:spcAft>
                <a:spcPts val="0"/>
              </a:spcAft>
              <a:buClr>
                <a:srgbClr val="000000"/>
              </a:buClr>
              <a:buSzPts val="1400"/>
              <a:buChar char="●"/>
            </a:pPr>
            <a:endParaRPr sz="1100" dirty="0">
              <a:solidFill>
                <a:srgbClr val="000000"/>
              </a:solidFill>
              <a:latin typeface="+mn-lt"/>
            </a:endParaRPr>
          </a:p>
          <a:p>
            <a:pPr marL="457200" lvl="0" indent="-317500" algn="just" rtl="0">
              <a:lnSpc>
                <a:spcPct val="150000"/>
              </a:lnSpc>
              <a:spcBef>
                <a:spcPts val="0"/>
              </a:spcBef>
              <a:spcAft>
                <a:spcPts val="0"/>
              </a:spcAft>
              <a:buClr>
                <a:srgbClr val="000000"/>
              </a:buClr>
              <a:buSzPts val="1400"/>
              <a:buChar char="●"/>
            </a:pPr>
            <a:r>
              <a:rPr lang="en" sz="1100" dirty="0">
                <a:solidFill>
                  <a:srgbClr val="000000"/>
                </a:solidFill>
                <a:latin typeface="+mn-lt"/>
              </a:rPr>
              <a:t>Choosing the correct candidate helps ISG </a:t>
            </a:r>
            <a:r>
              <a:rPr lang="en" sz="1100" dirty="0" err="1">
                <a:solidFill>
                  <a:srgbClr val="000000"/>
                </a:solidFill>
                <a:latin typeface="+mn-lt"/>
              </a:rPr>
              <a:t>realise</a:t>
            </a:r>
            <a:r>
              <a:rPr lang="en" sz="1100" dirty="0">
                <a:solidFill>
                  <a:srgbClr val="000000"/>
                </a:solidFill>
                <a:latin typeface="+mn-lt"/>
              </a:rPr>
              <a:t> its global vision. </a:t>
            </a:r>
            <a:endParaRPr sz="1100" dirty="0">
              <a:latin typeface="+mn-lt"/>
            </a:endParaRPr>
          </a:p>
        </p:txBody>
      </p:sp>
      <p:pic>
        <p:nvPicPr>
          <p:cNvPr id="686" name="Google Shape;686;p12"/>
          <p:cNvPicPr preferRelativeResize="0"/>
          <p:nvPr/>
        </p:nvPicPr>
        <p:blipFill rotWithShape="1">
          <a:blip r:embed="rId3">
            <a:alphaModFix/>
          </a:blip>
          <a:srcRect/>
          <a:stretch/>
        </p:blipFill>
        <p:spPr>
          <a:xfrm>
            <a:off x="4881300" y="1246250"/>
            <a:ext cx="4110300" cy="2742157"/>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90"/>
        <p:cNvGrpSpPr/>
        <p:nvPr/>
      </p:nvGrpSpPr>
      <p:grpSpPr>
        <a:xfrm>
          <a:off x="0" y="0"/>
          <a:ext cx="0" cy="0"/>
          <a:chOff x="0" y="0"/>
          <a:chExt cx="0" cy="0"/>
        </a:xfrm>
      </p:grpSpPr>
      <p:grpSp>
        <p:nvGrpSpPr>
          <p:cNvPr id="691" name="Google Shape;691;g3a2a923eac0_0_669"/>
          <p:cNvGrpSpPr/>
          <p:nvPr/>
        </p:nvGrpSpPr>
        <p:grpSpPr>
          <a:xfrm>
            <a:off x="0" y="-36169"/>
            <a:ext cx="9144300" cy="641312"/>
            <a:chOff x="0" y="-19050"/>
            <a:chExt cx="4816592" cy="831900"/>
          </a:xfrm>
        </p:grpSpPr>
        <p:sp>
          <p:nvSpPr>
            <p:cNvPr id="692" name="Google Shape;692;g3a2a923eac0_0_669"/>
            <p:cNvSpPr/>
            <p:nvPr/>
          </p:nvSpPr>
          <p:spPr>
            <a:xfrm>
              <a:off x="0" y="0"/>
              <a:ext cx="4816592" cy="812800"/>
            </a:xfrm>
            <a:custGeom>
              <a:avLst/>
              <a:gdLst/>
              <a:ahLst/>
              <a:cxnLst/>
              <a:rect l="l" t="t" r="r" b="b"/>
              <a:pathLst>
                <a:path w="4816592" h="812800" extrusionOk="0">
                  <a:moveTo>
                    <a:pt x="0" y="0"/>
                  </a:moveTo>
                  <a:lnTo>
                    <a:pt x="4816592" y="0"/>
                  </a:lnTo>
                  <a:lnTo>
                    <a:pt x="4816592" y="812800"/>
                  </a:lnTo>
                  <a:lnTo>
                    <a:pt x="0" y="812800"/>
                  </a:lnTo>
                  <a:close/>
                </a:path>
              </a:pathLst>
            </a:custGeom>
            <a:solidFill>
              <a:srgbClr val="A27C79"/>
            </a:solidFill>
            <a:ln>
              <a:noFill/>
            </a:ln>
          </p:spPr>
          <p:txBody>
            <a:bodyPr/>
            <a:lstStyle/>
            <a:p>
              <a:endParaRPr lang="en-US"/>
            </a:p>
          </p:txBody>
        </p:sp>
        <p:sp>
          <p:nvSpPr>
            <p:cNvPr id="693" name="Google Shape;693;g3a2a923eac0_0_669"/>
            <p:cNvSpPr txBox="1"/>
            <p:nvPr/>
          </p:nvSpPr>
          <p:spPr>
            <a:xfrm>
              <a:off x="0" y="-19050"/>
              <a:ext cx="4816500" cy="831900"/>
            </a:xfrm>
            <a:prstGeom prst="rect">
              <a:avLst/>
            </a:prstGeom>
            <a:solidFill>
              <a:srgbClr val="A27C79"/>
            </a:solidFill>
            <a:ln>
              <a:noFill/>
            </a:ln>
          </p:spPr>
          <p:txBody>
            <a:bodyPr spcFirstLastPara="1" wrap="square" lIns="25400" tIns="25400" rIns="25400" bIns="25400" anchor="ctr" anchorCtr="0">
              <a:noAutofit/>
            </a:bodyPr>
            <a:lstStyle/>
            <a:p>
              <a:pPr marL="0" marR="0" lvl="0" indent="0" algn="ctr" rtl="0">
                <a:lnSpc>
                  <a:spcPct val="158833"/>
                </a:lnSpc>
                <a:spcBef>
                  <a:spcPts val="0"/>
                </a:spcBef>
                <a:spcAft>
                  <a:spcPts val="0"/>
                </a:spcAft>
                <a:buClr>
                  <a:srgbClr val="000000"/>
                </a:buClr>
                <a:buSzPts val="900"/>
                <a:buFont typeface="Arial"/>
                <a:buNone/>
              </a:pPr>
              <a:endParaRPr sz="900" b="0" i="0" u="none" strike="noStrike" cap="none">
                <a:solidFill>
                  <a:schemeClr val="dk1"/>
                </a:solidFill>
                <a:latin typeface="Calibri"/>
                <a:ea typeface="Calibri"/>
                <a:cs typeface="Calibri"/>
                <a:sym typeface="Calibri"/>
              </a:endParaRPr>
            </a:p>
          </p:txBody>
        </p:sp>
      </p:grpSp>
      <p:sp>
        <p:nvSpPr>
          <p:cNvPr id="694" name="Google Shape;694;g3a2a923eac0_0_669"/>
          <p:cNvSpPr txBox="1"/>
          <p:nvPr/>
        </p:nvSpPr>
        <p:spPr>
          <a:xfrm>
            <a:off x="974525" y="-36175"/>
            <a:ext cx="6610800" cy="499800"/>
          </a:xfrm>
          <a:prstGeom prst="rect">
            <a:avLst/>
          </a:prstGeom>
          <a:solidFill>
            <a:srgbClr val="A27C79"/>
          </a:solidFill>
          <a:ln>
            <a:noFill/>
          </a:ln>
        </p:spPr>
        <p:txBody>
          <a:bodyPr spcFirstLastPara="1" wrap="square" lIns="45725" tIns="45725" rIns="45725" bIns="45725" anchor="ctr" anchorCtr="0">
            <a:noAutofit/>
          </a:bodyPr>
          <a:lstStyle/>
          <a:p>
            <a:pPr marL="0" lvl="0" indent="0" algn="ctr" rtl="0">
              <a:spcBef>
                <a:spcPts val="0"/>
              </a:spcBef>
              <a:spcAft>
                <a:spcPts val="0"/>
              </a:spcAft>
              <a:buNone/>
            </a:pPr>
            <a:r>
              <a:rPr lang="en" sz="2900" b="1">
                <a:solidFill>
                  <a:schemeClr val="lt1"/>
                </a:solidFill>
                <a:latin typeface="Times New Roman"/>
                <a:ea typeface="Times New Roman"/>
                <a:cs typeface="Times New Roman"/>
                <a:sym typeface="Times New Roman"/>
              </a:rPr>
              <a:t>Reference list</a:t>
            </a:r>
            <a:endParaRPr sz="2900" b="1">
              <a:solidFill>
                <a:schemeClr val="lt1"/>
              </a:solidFill>
              <a:latin typeface="Times New Roman"/>
              <a:ea typeface="Times New Roman"/>
              <a:cs typeface="Times New Roman"/>
              <a:sym typeface="Times New Roman"/>
            </a:endParaRPr>
          </a:p>
        </p:txBody>
      </p:sp>
      <p:sp>
        <p:nvSpPr>
          <p:cNvPr id="695" name="Google Shape;695;g3a2a923eac0_0_669"/>
          <p:cNvSpPr txBox="1"/>
          <p:nvPr/>
        </p:nvSpPr>
        <p:spPr>
          <a:xfrm>
            <a:off x="178263" y="747113"/>
            <a:ext cx="8473200" cy="3442500"/>
          </a:xfrm>
          <a:prstGeom prst="rect">
            <a:avLst/>
          </a:prstGeom>
          <a:noFill/>
          <a:ln>
            <a:noFill/>
          </a:ln>
        </p:spPr>
        <p:txBody>
          <a:bodyPr spcFirstLastPara="1" wrap="square" lIns="45725" tIns="45725" rIns="45725" bIns="45725" anchor="t" anchorCtr="0">
            <a:noAutofit/>
          </a:bodyPr>
          <a:lstStyle/>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rPr>
              <a:t>Abou-Hanna, J.J., Owens, S.T., Kinnucan, J.A., Mian, S.I. and Kolars, J.C., (2021). Resuscitating the Socratic method: student and faculty perspectives on posing probing questions during clinical teaching. </a:t>
            </a:r>
            <a:r>
              <a:rPr lang="en" sz="800" i="1">
                <a:solidFill>
                  <a:schemeClr val="dk1"/>
                </a:solidFill>
              </a:rPr>
              <a:t>Academic Medicine</a:t>
            </a:r>
            <a:r>
              <a:rPr lang="en" sz="800">
                <a:solidFill>
                  <a:schemeClr val="dk1"/>
                </a:solidFill>
              </a:rPr>
              <a:t>, </a:t>
            </a:r>
            <a:r>
              <a:rPr lang="en" sz="800" i="1">
                <a:solidFill>
                  <a:schemeClr val="dk1"/>
                </a:solidFill>
              </a:rPr>
              <a:t>96</a:t>
            </a:r>
            <a:r>
              <a:rPr lang="en" sz="800">
                <a:solidFill>
                  <a:schemeClr val="dk1"/>
                </a:solidFill>
              </a:rPr>
              <a:t>(1), pp.113-117.</a:t>
            </a:r>
            <a:endParaRPr sz="800">
              <a:solidFill>
                <a:schemeClr val="dk1"/>
              </a:solidFill>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rPr>
              <a:t>De Villiers, C., Farooq, M.B. and Molinari, M., (2022). Qualitative research interviews using online video technology–challenges and opportunities. </a:t>
            </a:r>
            <a:r>
              <a:rPr lang="en" sz="800" i="1">
                <a:solidFill>
                  <a:schemeClr val="dk1"/>
                </a:solidFill>
              </a:rPr>
              <a:t>Meditari Accountancy Research</a:t>
            </a:r>
            <a:r>
              <a:rPr lang="en" sz="800">
                <a:solidFill>
                  <a:schemeClr val="dk1"/>
                </a:solidFill>
              </a:rPr>
              <a:t>, </a:t>
            </a:r>
            <a:r>
              <a:rPr lang="en" sz="800" i="1">
                <a:solidFill>
                  <a:schemeClr val="dk1"/>
                </a:solidFill>
              </a:rPr>
              <a:t>30</a:t>
            </a:r>
            <a:r>
              <a:rPr lang="en" sz="800">
                <a:solidFill>
                  <a:schemeClr val="dk1"/>
                </a:solidFill>
              </a:rPr>
              <a:t>(6), pp.1764-1782.</a:t>
            </a:r>
            <a:endParaRPr sz="800">
              <a:solidFill>
                <a:schemeClr val="dk1"/>
              </a:solidFill>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rPr>
              <a:t>Lindsay, S., (2022). A comparative analysis of data quality in online zoom versus phone interviews: An example of youth with and without disabilities. </a:t>
            </a:r>
            <a:r>
              <a:rPr lang="en" sz="800" i="1">
                <a:solidFill>
                  <a:schemeClr val="dk1"/>
                </a:solidFill>
              </a:rPr>
              <a:t>Sage Open</a:t>
            </a:r>
            <a:r>
              <a:rPr lang="en" sz="800">
                <a:solidFill>
                  <a:schemeClr val="dk1"/>
                </a:solidFill>
              </a:rPr>
              <a:t>, </a:t>
            </a:r>
            <a:r>
              <a:rPr lang="en" sz="800" i="1">
                <a:solidFill>
                  <a:schemeClr val="dk1"/>
                </a:solidFill>
              </a:rPr>
              <a:t>12</a:t>
            </a:r>
            <a:r>
              <a:rPr lang="en" sz="800">
                <a:solidFill>
                  <a:schemeClr val="dk1"/>
                </a:solidFill>
              </a:rPr>
              <a:t>(4), p.21582440221140098.</a:t>
            </a:r>
            <a:endParaRPr sz="800">
              <a:solidFill>
                <a:schemeClr val="dk1"/>
              </a:solidFill>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rPr>
              <a:t>Linkedin, (2018). </a:t>
            </a:r>
            <a:r>
              <a:rPr lang="en" sz="800" i="1">
                <a:solidFill>
                  <a:schemeClr val="dk1"/>
                </a:solidFill>
              </a:rPr>
              <a:t>ISG | LinkedIn</a:t>
            </a:r>
            <a:r>
              <a:rPr lang="en" sz="800">
                <a:solidFill>
                  <a:schemeClr val="dk1"/>
                </a:solidFill>
              </a:rPr>
              <a:t>. [online] Available at: </a:t>
            </a:r>
            <a:r>
              <a:rPr lang="en" sz="800" u="sng">
                <a:solidFill>
                  <a:schemeClr val="dk1"/>
                </a:solidFill>
                <a:hlinkClick r:id="rId3">
                  <a:extLst>
                    <a:ext uri="{A12FA001-AC4F-418D-AE19-62706E023703}">
                      <ahyp:hlinkClr xmlns:ahyp="http://schemas.microsoft.com/office/drawing/2018/hyperlinkcolor" val="tx"/>
                    </a:ext>
                  </a:extLst>
                </a:hlinkClick>
              </a:rPr>
              <a:t>https://uk.linkedin.com/company/isg-limited</a:t>
            </a:r>
            <a:r>
              <a:rPr lang="en" sz="800">
                <a:solidFill>
                  <a:schemeClr val="dk1"/>
                </a:solidFill>
              </a:rPr>
              <a:t>. </a:t>
            </a:r>
            <a:endParaRPr sz="800">
              <a:solidFill>
                <a:schemeClr val="dk1"/>
              </a:solidFill>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rPr>
              <a:t>Lobe, B., Morgan, D.L. and Hoffman, K., (2022). A systematic comparison of in-person and video-based online interviewing. </a:t>
            </a:r>
            <a:r>
              <a:rPr lang="en" sz="800" i="1">
                <a:solidFill>
                  <a:schemeClr val="dk1"/>
                </a:solidFill>
              </a:rPr>
              <a:t>International journal of qualitative methods</a:t>
            </a:r>
            <a:r>
              <a:rPr lang="en" sz="800">
                <a:solidFill>
                  <a:schemeClr val="dk1"/>
                </a:solidFill>
              </a:rPr>
              <a:t>, </a:t>
            </a:r>
            <a:r>
              <a:rPr lang="en" sz="800" i="1">
                <a:solidFill>
                  <a:schemeClr val="dk1"/>
                </a:solidFill>
              </a:rPr>
              <a:t>21</a:t>
            </a:r>
            <a:r>
              <a:rPr lang="en" sz="800">
                <a:solidFill>
                  <a:schemeClr val="dk1"/>
                </a:solidFill>
              </a:rPr>
              <a:t>, p.16094069221127068.</a:t>
            </a:r>
            <a:endParaRPr sz="800">
              <a:solidFill>
                <a:schemeClr val="dk1"/>
              </a:solidFill>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rPr>
              <a:t>Proost, K., Germeys, F. and Vanderstukken, A., (2021). Applicants’ pre-test reactions towards video interviews: the role of expected chances to demonstrate potential and to use nonverbal cues. </a:t>
            </a:r>
            <a:r>
              <a:rPr lang="en" sz="800" i="1">
                <a:solidFill>
                  <a:schemeClr val="dk1"/>
                </a:solidFill>
              </a:rPr>
              <a:t>European Journal of Work and Organizational Psychology</a:t>
            </a:r>
            <a:r>
              <a:rPr lang="en" sz="800">
                <a:solidFill>
                  <a:schemeClr val="dk1"/>
                </a:solidFill>
              </a:rPr>
              <a:t>, </a:t>
            </a:r>
            <a:r>
              <a:rPr lang="en" sz="800" i="1">
                <a:solidFill>
                  <a:schemeClr val="dk1"/>
                </a:solidFill>
              </a:rPr>
              <a:t>30</a:t>
            </a:r>
            <a:r>
              <a:rPr lang="en" sz="800">
                <a:solidFill>
                  <a:schemeClr val="dk1"/>
                </a:solidFill>
              </a:rPr>
              <a:t>(2), pp.265-273.</a:t>
            </a:r>
            <a:endParaRPr sz="800">
              <a:solidFill>
                <a:schemeClr val="dk1"/>
              </a:solidFill>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rPr>
              <a:t>Vernau, J., Bishop, C., Chavda, S., Weldon, A., Maloney, S., Pacey, R. and Turner, A.N., (2021). An analysis of job description and person specifications to define the requirements for obtaining employment within strength &amp; conditioning. </a:t>
            </a:r>
            <a:r>
              <a:rPr lang="en" sz="800" i="1">
                <a:solidFill>
                  <a:schemeClr val="dk1"/>
                </a:solidFill>
              </a:rPr>
              <a:t>Professional Strength and Conditioning</a:t>
            </a:r>
            <a:r>
              <a:rPr lang="en" sz="800">
                <a:solidFill>
                  <a:schemeClr val="dk1"/>
                </a:solidFill>
              </a:rPr>
              <a:t>, p.07.p.81-91.</a:t>
            </a:r>
            <a:endParaRPr sz="800">
              <a:solidFill>
                <a:schemeClr val="dk1"/>
              </a:solidFill>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highlight>
                  <a:srgbClr val="FFFFFF"/>
                </a:highlight>
              </a:rPr>
              <a:t>Kim, J., Lee, I., Choo, J., Noh, S., Park, H., Gweon, S., LEE, K. and KIM, K., (2022). Job analysis of visiting nurses in the process of change using FGI and DACUM. </a:t>
            </a:r>
            <a:r>
              <a:rPr lang="en" sz="800" i="1">
                <a:solidFill>
                  <a:schemeClr val="dk1"/>
                </a:solidFill>
                <a:highlight>
                  <a:srgbClr val="FFFFFF"/>
                </a:highlight>
              </a:rPr>
              <a:t>Journal of Korean Academy of Community Health Nursing</a:t>
            </a:r>
            <a:r>
              <a:rPr lang="en" sz="800">
                <a:solidFill>
                  <a:schemeClr val="dk1"/>
                </a:solidFill>
                <a:highlight>
                  <a:srgbClr val="FFFFFF"/>
                </a:highlight>
              </a:rPr>
              <a:t>, pp.13-31.</a:t>
            </a:r>
            <a:endParaRPr sz="800">
              <a:solidFill>
                <a:schemeClr val="dk1"/>
              </a:solidFill>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highlight>
                  <a:srgbClr val="FFFFFF"/>
                </a:highlight>
              </a:rPr>
              <a:t>Vernau, J., Bishop, C., Chavda, S., Weldon, A., Maloney, S., Pacey, R. and Turner, A.N., (2021). An analysis of job description and person specifications to define the requirements for obtaining employment within strength &amp; conditioning. </a:t>
            </a:r>
            <a:r>
              <a:rPr lang="en" sz="800" i="1">
                <a:solidFill>
                  <a:schemeClr val="dk1"/>
                </a:solidFill>
                <a:highlight>
                  <a:srgbClr val="FFFFFF"/>
                </a:highlight>
              </a:rPr>
              <a:t>Professional Strength and Conditioning</a:t>
            </a:r>
            <a:r>
              <a:rPr lang="en" sz="800">
                <a:solidFill>
                  <a:schemeClr val="dk1"/>
                </a:solidFill>
                <a:highlight>
                  <a:srgbClr val="FFFFFF"/>
                </a:highlight>
              </a:rPr>
              <a:t>, p.07.</a:t>
            </a:r>
            <a:endParaRPr sz="800">
              <a:solidFill>
                <a:schemeClr val="dk1"/>
              </a:solidFill>
              <a:highlight>
                <a:srgbClr val="FFFFFF"/>
              </a:highlight>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highlight>
                  <a:srgbClr val="FFFFFF"/>
                </a:highlight>
              </a:rPr>
              <a:t>Traynor, M., Dunleavy, S., McIlfatrick, S., Fitzsimons, D., Stevenson, M., McEvoy, R. and Mulvenna, C., (2022). Design and implementation of an online admissions interview for selection to nursing and midwifery programmes: a partnership approach. </a:t>
            </a:r>
            <a:r>
              <a:rPr lang="en" sz="800" i="1">
                <a:solidFill>
                  <a:schemeClr val="dk1"/>
                </a:solidFill>
                <a:highlight>
                  <a:srgbClr val="FFFFFF"/>
                </a:highlight>
              </a:rPr>
              <a:t>BMC nursing</a:t>
            </a:r>
            <a:r>
              <a:rPr lang="en" sz="800">
                <a:solidFill>
                  <a:schemeClr val="dk1"/>
                </a:solidFill>
                <a:highlight>
                  <a:srgbClr val="FFFFFF"/>
                </a:highlight>
              </a:rPr>
              <a:t>, </a:t>
            </a:r>
            <a:r>
              <a:rPr lang="en" sz="800" i="1">
                <a:solidFill>
                  <a:schemeClr val="dk1"/>
                </a:solidFill>
                <a:highlight>
                  <a:srgbClr val="FFFFFF"/>
                </a:highlight>
              </a:rPr>
              <a:t>21</a:t>
            </a:r>
            <a:r>
              <a:rPr lang="en" sz="800">
                <a:solidFill>
                  <a:schemeClr val="dk1"/>
                </a:solidFill>
                <a:highlight>
                  <a:srgbClr val="FFFFFF"/>
                </a:highlight>
              </a:rPr>
              <a:t>(1), p.280.</a:t>
            </a:r>
            <a:endParaRPr sz="800">
              <a:solidFill>
                <a:schemeClr val="dk1"/>
              </a:solidFill>
              <a:highlight>
                <a:srgbClr val="FFFFFF"/>
              </a:highlight>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highlight>
                  <a:srgbClr val="FFFFFF"/>
                </a:highlight>
              </a:rPr>
              <a:t>Kessler, R., (2025). </a:t>
            </a:r>
            <a:r>
              <a:rPr lang="en" sz="800" i="1">
                <a:solidFill>
                  <a:schemeClr val="dk1"/>
                </a:solidFill>
                <a:highlight>
                  <a:srgbClr val="FFFFFF"/>
                </a:highlight>
              </a:rPr>
              <a:t>Competency-based interviews: How to master the tough interview style used by the Fortune 500s</a:t>
            </a:r>
            <a:r>
              <a:rPr lang="en" sz="800">
                <a:solidFill>
                  <a:schemeClr val="dk1"/>
                </a:solidFill>
                <a:highlight>
                  <a:srgbClr val="FFFFFF"/>
                </a:highlight>
              </a:rPr>
              <a:t>. Red Wheel Weiser+ ORM.</a:t>
            </a:r>
            <a:endParaRPr sz="800">
              <a:solidFill>
                <a:schemeClr val="dk1"/>
              </a:solidFill>
              <a:highlight>
                <a:srgbClr val="FFFFFF"/>
              </a:highlight>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highlight>
                  <a:srgbClr val="FFFFFF"/>
                </a:highlight>
              </a:rPr>
              <a:t>Cairns-Lee, H., Lawley, J. and Tosey, P., (2022). Enhancing researcher reflexivity about the influence of leading questions in interviews. </a:t>
            </a:r>
            <a:r>
              <a:rPr lang="en" sz="800" i="1">
                <a:solidFill>
                  <a:schemeClr val="dk1"/>
                </a:solidFill>
                <a:highlight>
                  <a:srgbClr val="FFFFFF"/>
                </a:highlight>
              </a:rPr>
              <a:t>The Journal of Applied Behavioral Science</a:t>
            </a:r>
            <a:r>
              <a:rPr lang="en" sz="800">
                <a:solidFill>
                  <a:schemeClr val="dk1"/>
                </a:solidFill>
                <a:highlight>
                  <a:srgbClr val="FFFFFF"/>
                </a:highlight>
              </a:rPr>
              <a:t>, </a:t>
            </a:r>
            <a:r>
              <a:rPr lang="en" sz="800" i="1">
                <a:solidFill>
                  <a:schemeClr val="dk1"/>
                </a:solidFill>
                <a:highlight>
                  <a:srgbClr val="FFFFFF"/>
                </a:highlight>
              </a:rPr>
              <a:t>58</a:t>
            </a:r>
            <a:r>
              <a:rPr lang="en" sz="800">
                <a:solidFill>
                  <a:schemeClr val="dk1"/>
                </a:solidFill>
                <a:highlight>
                  <a:srgbClr val="FFFFFF"/>
                </a:highlight>
              </a:rPr>
              <a:t>(1), pp.164-188.</a:t>
            </a:r>
            <a:endParaRPr sz="800">
              <a:solidFill>
                <a:schemeClr val="dk1"/>
              </a:solidFill>
              <a:highlight>
                <a:srgbClr val="FFFFFF"/>
              </a:highlight>
            </a:endParaRPr>
          </a:p>
          <a:p>
            <a:pPr marL="228600" lvl="0" indent="-165100" algn="just" rtl="0">
              <a:lnSpc>
                <a:spcPct val="150000"/>
              </a:lnSpc>
              <a:spcBef>
                <a:spcPts val="0"/>
              </a:spcBef>
              <a:spcAft>
                <a:spcPts val="0"/>
              </a:spcAft>
              <a:buClr>
                <a:schemeClr val="dk1"/>
              </a:buClr>
              <a:buSzPts val="800"/>
              <a:buFont typeface="Times New Roman"/>
              <a:buChar char="●"/>
            </a:pPr>
            <a:r>
              <a:rPr lang="en" sz="800">
                <a:solidFill>
                  <a:schemeClr val="dk1"/>
                </a:solidFill>
                <a:highlight>
                  <a:srgbClr val="FFFFFF"/>
                </a:highlight>
              </a:rPr>
              <a:t>Neenan, M., (2021). Socratic questioning. In </a:t>
            </a:r>
            <a:r>
              <a:rPr lang="en" sz="800" i="1">
                <a:solidFill>
                  <a:schemeClr val="dk1"/>
                </a:solidFill>
                <a:highlight>
                  <a:srgbClr val="FFFFFF"/>
                </a:highlight>
              </a:rPr>
              <a:t>Cognitive Behavioural Coaching in Practice</a:t>
            </a:r>
            <a:r>
              <a:rPr lang="en" sz="800">
                <a:solidFill>
                  <a:schemeClr val="dk1"/>
                </a:solidFill>
                <a:highlight>
                  <a:srgbClr val="FFFFFF"/>
                </a:highlight>
              </a:rPr>
              <a:t> (pp. 75-98). Routledge.</a:t>
            </a:r>
            <a:endParaRPr sz="80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Business Plan Presentation">
  <a:themeElements>
    <a:clrScheme name="Simple Light">
      <a:dk1>
        <a:srgbClr val="F9F9F9"/>
      </a:dk1>
      <a:lt1>
        <a:srgbClr val="183C40"/>
      </a:lt1>
      <a:dk2>
        <a:srgbClr val="20494D"/>
      </a:dk2>
      <a:lt2>
        <a:srgbClr val="799DA7"/>
      </a:lt2>
      <a:accent1>
        <a:srgbClr val="B0D5CD"/>
      </a:accent1>
      <a:accent2>
        <a:srgbClr val="A6DAEA"/>
      </a:accent2>
      <a:accent3>
        <a:srgbClr val="B78D43"/>
      </a:accent3>
      <a:accent4>
        <a:srgbClr val="9AA864"/>
      </a:accent4>
      <a:accent5>
        <a:srgbClr val="426345"/>
      </a:accent5>
      <a:accent6>
        <a:srgbClr val="DCDCDC"/>
      </a:accent6>
      <a:hlink>
        <a:srgbClr val="B0D5C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3074</Words>
  <Application>Microsoft Macintosh PowerPoint</Application>
  <PresentationFormat>On-screen Show (16:9)</PresentationFormat>
  <Paragraphs>171</Paragraphs>
  <Slides>16</Slides>
  <Notes>16</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16</vt:i4>
      </vt:variant>
    </vt:vector>
  </HeadingPairs>
  <TitlesOfParts>
    <vt:vector size="28" baseType="lpstr">
      <vt:lpstr>DM Sans</vt:lpstr>
      <vt:lpstr>Arial</vt:lpstr>
      <vt:lpstr>Newsreader SemiBold</vt:lpstr>
      <vt:lpstr>Merriweather</vt:lpstr>
      <vt:lpstr>Times New Roman</vt:lpstr>
      <vt:lpstr>Newsreader</vt:lpstr>
      <vt:lpstr>Source Code Pro</vt:lpstr>
      <vt:lpstr>Calibri</vt:lpstr>
      <vt:lpstr>DM Sans SemiBold</vt:lpstr>
      <vt:lpstr>DM Sans Light</vt:lpstr>
      <vt:lpstr>Business Plan Presentation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Interview type 2: video/online interview</vt:lpstr>
      <vt:lpstr>Interview Type 3:Competency-Based Interview</vt:lpstr>
      <vt:lpstr>Justification of Questioning Techniques Probing Questions </vt:lpstr>
      <vt:lpstr>Leading Questions</vt:lpstr>
      <vt:lpstr>Socratic Questions</vt:lpstr>
      <vt:lpstr>Face-To-Face Interviews and Online Interviews</vt:lpstr>
      <vt:lpstr>Comparison  and Contrast of Face-to-Face vs. Online Interview</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Vanesa Ciobanu (2417886)</cp:lastModifiedBy>
  <cp:revision>2</cp:revision>
  <dcterms:modified xsi:type="dcterms:W3CDTF">2025-11-12T13:44:20Z</dcterms:modified>
</cp:coreProperties>
</file>