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86" r:id="rId9"/>
    <p:sldId id="263" r:id="rId10"/>
    <p:sldId id="264" r:id="rId11"/>
    <p:sldId id="272" r:id="rId12"/>
    <p:sldId id="284" r:id="rId13"/>
    <p:sldId id="28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5481" autoAdjust="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942D4F-0126-49A3-A3DF-76CB617CF36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D203D01-B7F7-4909-9657-71FECF51AC98}">
      <dgm:prSet/>
      <dgm:spPr/>
      <dgm:t>
        <a:bodyPr/>
        <a:lstStyle/>
        <a:p>
          <a:r>
            <a:rPr lang="en-GB"/>
            <a:t>Assignment 1 – Question. </a:t>
          </a:r>
          <a:endParaRPr lang="en-US"/>
        </a:p>
      </dgm:t>
    </dgm:pt>
    <dgm:pt modelId="{5C2348B1-61F3-429C-A57F-2F9043C4C50C}" type="parTrans" cxnId="{D9787E4A-6D7B-44F2-BE55-EC3E96F27BD2}">
      <dgm:prSet/>
      <dgm:spPr/>
      <dgm:t>
        <a:bodyPr/>
        <a:lstStyle/>
        <a:p>
          <a:endParaRPr lang="en-US"/>
        </a:p>
      </dgm:t>
    </dgm:pt>
    <dgm:pt modelId="{A104F6B4-E371-4639-AB9A-41AFEAFD898B}" type="sibTrans" cxnId="{D9787E4A-6D7B-44F2-BE55-EC3E96F27BD2}">
      <dgm:prSet/>
      <dgm:spPr/>
      <dgm:t>
        <a:bodyPr/>
        <a:lstStyle/>
        <a:p>
          <a:endParaRPr lang="en-US"/>
        </a:p>
      </dgm:t>
    </dgm:pt>
    <dgm:pt modelId="{E5CB69A2-413B-4513-AA13-7150CB94AE6D}">
      <dgm:prSet/>
      <dgm:spPr/>
      <dgm:t>
        <a:bodyPr/>
        <a:lstStyle/>
        <a:p>
          <a:r>
            <a:rPr lang="en-GB"/>
            <a:t>Guidance. </a:t>
          </a:r>
          <a:endParaRPr lang="en-US"/>
        </a:p>
      </dgm:t>
    </dgm:pt>
    <dgm:pt modelId="{F0F1D3C3-9B78-489D-A823-09A31349EC01}" type="parTrans" cxnId="{66471909-0F8A-4D75-8E00-8E0F8789F9B4}">
      <dgm:prSet/>
      <dgm:spPr/>
      <dgm:t>
        <a:bodyPr/>
        <a:lstStyle/>
        <a:p>
          <a:endParaRPr lang="en-US"/>
        </a:p>
      </dgm:t>
    </dgm:pt>
    <dgm:pt modelId="{880239D2-49E0-43B5-A146-A424483F067E}" type="sibTrans" cxnId="{66471909-0F8A-4D75-8E00-8E0F8789F9B4}">
      <dgm:prSet/>
      <dgm:spPr/>
      <dgm:t>
        <a:bodyPr/>
        <a:lstStyle/>
        <a:p>
          <a:endParaRPr lang="en-US"/>
        </a:p>
      </dgm:t>
    </dgm:pt>
    <dgm:pt modelId="{C294F481-5ACD-4C0E-9CB9-74015E1AB31B}">
      <dgm:prSet/>
      <dgm:spPr/>
      <dgm:t>
        <a:bodyPr/>
        <a:lstStyle/>
        <a:p>
          <a:r>
            <a:rPr lang="en-GB"/>
            <a:t>Assignment 2 – Question. </a:t>
          </a:r>
          <a:endParaRPr lang="en-US"/>
        </a:p>
      </dgm:t>
    </dgm:pt>
    <dgm:pt modelId="{65F6B4AE-D511-40A0-A916-435B30C3BD79}" type="parTrans" cxnId="{A8FCE152-0AF2-49EB-9F2A-694A2A863B80}">
      <dgm:prSet/>
      <dgm:spPr/>
      <dgm:t>
        <a:bodyPr/>
        <a:lstStyle/>
        <a:p>
          <a:endParaRPr lang="en-US"/>
        </a:p>
      </dgm:t>
    </dgm:pt>
    <dgm:pt modelId="{51EB3D54-4D16-44C3-8DF3-D0998975EF79}" type="sibTrans" cxnId="{A8FCE152-0AF2-49EB-9F2A-694A2A863B80}">
      <dgm:prSet/>
      <dgm:spPr/>
      <dgm:t>
        <a:bodyPr/>
        <a:lstStyle/>
        <a:p>
          <a:endParaRPr lang="en-US"/>
        </a:p>
      </dgm:t>
    </dgm:pt>
    <dgm:pt modelId="{4DA74268-50B0-4D2D-AAC1-9829349D79A0}">
      <dgm:prSet/>
      <dgm:spPr/>
      <dgm:t>
        <a:bodyPr/>
        <a:lstStyle/>
        <a:p>
          <a:r>
            <a:rPr lang="en-GB"/>
            <a:t>Guidance. </a:t>
          </a:r>
          <a:endParaRPr lang="en-US"/>
        </a:p>
      </dgm:t>
    </dgm:pt>
    <dgm:pt modelId="{47864F9E-5BAC-459F-A2C7-BB1B9177F6C9}" type="parTrans" cxnId="{70E38896-8B3E-4B15-AB72-917741AE092E}">
      <dgm:prSet/>
      <dgm:spPr/>
      <dgm:t>
        <a:bodyPr/>
        <a:lstStyle/>
        <a:p>
          <a:endParaRPr lang="en-US"/>
        </a:p>
      </dgm:t>
    </dgm:pt>
    <dgm:pt modelId="{8E6D879D-5FA3-40D6-B4E2-BEF9DB65DAE6}" type="sibTrans" cxnId="{70E38896-8B3E-4B15-AB72-917741AE092E}">
      <dgm:prSet/>
      <dgm:spPr/>
      <dgm:t>
        <a:bodyPr/>
        <a:lstStyle/>
        <a:p>
          <a:endParaRPr lang="en-US"/>
        </a:p>
      </dgm:t>
    </dgm:pt>
    <dgm:pt modelId="{915A0E75-2909-4295-800A-C0E1A0E0F603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DDDA9D86-FCF4-43AB-9856-FD789F774EC7}" type="parTrans" cxnId="{E479A8CC-E067-4240-BB52-247EAAA6AE39}">
      <dgm:prSet/>
      <dgm:spPr/>
      <dgm:t>
        <a:bodyPr/>
        <a:lstStyle/>
        <a:p>
          <a:endParaRPr lang="en-US"/>
        </a:p>
      </dgm:t>
    </dgm:pt>
    <dgm:pt modelId="{7BEDB1B6-9953-4608-9222-DD88A71299BB}" type="sibTrans" cxnId="{E479A8CC-E067-4240-BB52-247EAAA6AE39}">
      <dgm:prSet/>
      <dgm:spPr/>
      <dgm:t>
        <a:bodyPr/>
        <a:lstStyle/>
        <a:p>
          <a:endParaRPr lang="en-US"/>
        </a:p>
      </dgm:t>
    </dgm:pt>
    <dgm:pt modelId="{D9DBCFED-1785-4BBD-9C84-CDD91C0F47B6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F56BE3BE-1D9D-41FC-9090-2D9AD5E93E2C}" type="parTrans" cxnId="{C600E547-0310-43D4-86B5-21C20002079B}">
      <dgm:prSet/>
      <dgm:spPr/>
      <dgm:t>
        <a:bodyPr/>
        <a:lstStyle/>
        <a:p>
          <a:endParaRPr lang="en-US"/>
        </a:p>
      </dgm:t>
    </dgm:pt>
    <dgm:pt modelId="{36C5EDE3-CF97-455B-A0C1-5C7991527E8D}" type="sibTrans" cxnId="{C600E547-0310-43D4-86B5-21C20002079B}">
      <dgm:prSet/>
      <dgm:spPr/>
      <dgm:t>
        <a:bodyPr/>
        <a:lstStyle/>
        <a:p>
          <a:endParaRPr lang="en-US"/>
        </a:p>
      </dgm:t>
    </dgm:pt>
    <dgm:pt modelId="{D0ACEA3F-2E1B-4C79-AB30-57FAE5D97119}" type="pres">
      <dgm:prSet presAssocID="{EE942D4F-0126-49A3-A3DF-76CB617CF36D}" presName="linear" presStyleCnt="0">
        <dgm:presLayoutVars>
          <dgm:animLvl val="lvl"/>
          <dgm:resizeHandles val="exact"/>
        </dgm:presLayoutVars>
      </dgm:prSet>
      <dgm:spPr/>
    </dgm:pt>
    <dgm:pt modelId="{3EB04141-D23A-40AD-9933-703EEF542091}" type="pres">
      <dgm:prSet presAssocID="{FD203D01-B7F7-4909-9657-71FECF51AC9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4A6F913-5E7A-4634-AFD4-C205C047A1BF}" type="pres">
      <dgm:prSet presAssocID="{A104F6B4-E371-4639-AB9A-41AFEAFD898B}" presName="spacer" presStyleCnt="0"/>
      <dgm:spPr/>
    </dgm:pt>
    <dgm:pt modelId="{65EAD8A8-8984-4B9D-95CC-3C20D7AC63BD}" type="pres">
      <dgm:prSet presAssocID="{E5CB69A2-413B-4513-AA13-7150CB94AE6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EDFC03E-D010-4E2E-8647-114340B84321}" type="pres">
      <dgm:prSet presAssocID="{880239D2-49E0-43B5-A146-A424483F067E}" presName="spacer" presStyleCnt="0"/>
      <dgm:spPr/>
    </dgm:pt>
    <dgm:pt modelId="{10800126-6FD0-440A-9E3A-873C8F11E39C}" type="pres">
      <dgm:prSet presAssocID="{C294F481-5ACD-4C0E-9CB9-74015E1AB31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A8CB299-E144-45DB-A435-27CB9BD86CA0}" type="pres">
      <dgm:prSet presAssocID="{51EB3D54-4D16-44C3-8DF3-D0998975EF79}" presName="spacer" presStyleCnt="0"/>
      <dgm:spPr/>
    </dgm:pt>
    <dgm:pt modelId="{F5537DE0-A55C-4B4E-BB1D-809BBC7D0353}" type="pres">
      <dgm:prSet presAssocID="{4DA74268-50B0-4D2D-AAC1-9829349D79A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1D50A38-3992-4762-8366-D5F487766143}" type="pres">
      <dgm:prSet presAssocID="{8E6D879D-5FA3-40D6-B4E2-BEF9DB65DAE6}" presName="spacer" presStyleCnt="0"/>
      <dgm:spPr/>
    </dgm:pt>
    <dgm:pt modelId="{E3CCC33A-EB87-4E93-831D-5916564117F2}" type="pres">
      <dgm:prSet presAssocID="{915A0E75-2909-4295-800A-C0E1A0E0F60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633241A-8A8F-4BDE-9D78-0EC7A8DF69C1}" type="pres">
      <dgm:prSet presAssocID="{7BEDB1B6-9953-4608-9222-DD88A71299BB}" presName="spacer" presStyleCnt="0"/>
      <dgm:spPr/>
    </dgm:pt>
    <dgm:pt modelId="{575A417E-CE17-412C-BAC5-31B9176FCA14}" type="pres">
      <dgm:prSet presAssocID="{D9DBCFED-1785-4BBD-9C84-CDD91C0F47B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523DD07-2260-42A6-B7E8-5BDA9BE7A8C6}" type="presOf" srcId="{D9DBCFED-1785-4BBD-9C84-CDD91C0F47B6}" destId="{575A417E-CE17-412C-BAC5-31B9176FCA14}" srcOrd="0" destOrd="0" presId="urn:microsoft.com/office/officeart/2005/8/layout/vList2"/>
    <dgm:cxn modelId="{66471909-0F8A-4D75-8E00-8E0F8789F9B4}" srcId="{EE942D4F-0126-49A3-A3DF-76CB617CF36D}" destId="{E5CB69A2-413B-4513-AA13-7150CB94AE6D}" srcOrd="1" destOrd="0" parTransId="{F0F1D3C3-9B78-489D-A823-09A31349EC01}" sibTransId="{880239D2-49E0-43B5-A146-A424483F067E}"/>
    <dgm:cxn modelId="{1509AA16-81F1-4EEC-8F6F-36BED702509E}" type="presOf" srcId="{915A0E75-2909-4295-800A-C0E1A0E0F603}" destId="{E3CCC33A-EB87-4E93-831D-5916564117F2}" srcOrd="0" destOrd="0" presId="urn:microsoft.com/office/officeart/2005/8/layout/vList2"/>
    <dgm:cxn modelId="{1A47495B-CDE8-4403-BCDA-E2CF1E8FCCB5}" type="presOf" srcId="{4DA74268-50B0-4D2D-AAC1-9829349D79A0}" destId="{F5537DE0-A55C-4B4E-BB1D-809BBC7D0353}" srcOrd="0" destOrd="0" presId="urn:microsoft.com/office/officeart/2005/8/layout/vList2"/>
    <dgm:cxn modelId="{C600E547-0310-43D4-86B5-21C20002079B}" srcId="{EE942D4F-0126-49A3-A3DF-76CB617CF36D}" destId="{D9DBCFED-1785-4BBD-9C84-CDD91C0F47B6}" srcOrd="5" destOrd="0" parTransId="{F56BE3BE-1D9D-41FC-9090-2D9AD5E93E2C}" sibTransId="{36C5EDE3-CF97-455B-A0C1-5C7991527E8D}"/>
    <dgm:cxn modelId="{D9787E4A-6D7B-44F2-BE55-EC3E96F27BD2}" srcId="{EE942D4F-0126-49A3-A3DF-76CB617CF36D}" destId="{FD203D01-B7F7-4909-9657-71FECF51AC98}" srcOrd="0" destOrd="0" parTransId="{5C2348B1-61F3-429C-A57F-2F9043C4C50C}" sibTransId="{A104F6B4-E371-4639-AB9A-41AFEAFD898B}"/>
    <dgm:cxn modelId="{A8FCE152-0AF2-49EB-9F2A-694A2A863B80}" srcId="{EE942D4F-0126-49A3-A3DF-76CB617CF36D}" destId="{C294F481-5ACD-4C0E-9CB9-74015E1AB31B}" srcOrd="2" destOrd="0" parTransId="{65F6B4AE-D511-40A0-A916-435B30C3BD79}" sibTransId="{51EB3D54-4D16-44C3-8DF3-D0998975EF79}"/>
    <dgm:cxn modelId="{A486927B-9F4D-4648-9933-73BE3CAF0A62}" type="presOf" srcId="{C294F481-5ACD-4C0E-9CB9-74015E1AB31B}" destId="{10800126-6FD0-440A-9E3A-873C8F11E39C}" srcOrd="0" destOrd="0" presId="urn:microsoft.com/office/officeart/2005/8/layout/vList2"/>
    <dgm:cxn modelId="{70E38896-8B3E-4B15-AB72-917741AE092E}" srcId="{EE942D4F-0126-49A3-A3DF-76CB617CF36D}" destId="{4DA74268-50B0-4D2D-AAC1-9829349D79A0}" srcOrd="3" destOrd="0" parTransId="{47864F9E-5BAC-459F-A2C7-BB1B9177F6C9}" sibTransId="{8E6D879D-5FA3-40D6-B4E2-BEF9DB65DAE6}"/>
    <dgm:cxn modelId="{7C0CEB9A-C905-4DB1-96CE-B9E0B2962D8B}" type="presOf" srcId="{FD203D01-B7F7-4909-9657-71FECF51AC98}" destId="{3EB04141-D23A-40AD-9933-703EEF542091}" srcOrd="0" destOrd="0" presId="urn:microsoft.com/office/officeart/2005/8/layout/vList2"/>
    <dgm:cxn modelId="{66810DCB-AE6C-4CC3-B808-C605686E7C23}" type="presOf" srcId="{EE942D4F-0126-49A3-A3DF-76CB617CF36D}" destId="{D0ACEA3F-2E1B-4C79-AB30-57FAE5D97119}" srcOrd="0" destOrd="0" presId="urn:microsoft.com/office/officeart/2005/8/layout/vList2"/>
    <dgm:cxn modelId="{E479A8CC-E067-4240-BB52-247EAAA6AE39}" srcId="{EE942D4F-0126-49A3-A3DF-76CB617CF36D}" destId="{915A0E75-2909-4295-800A-C0E1A0E0F603}" srcOrd="4" destOrd="0" parTransId="{DDDA9D86-FCF4-43AB-9856-FD789F774EC7}" sibTransId="{7BEDB1B6-9953-4608-9222-DD88A71299BB}"/>
    <dgm:cxn modelId="{B37094F4-BDF6-4D3D-ADA0-E8C51B3FCE1D}" type="presOf" srcId="{E5CB69A2-413B-4513-AA13-7150CB94AE6D}" destId="{65EAD8A8-8984-4B9D-95CC-3C20D7AC63BD}" srcOrd="0" destOrd="0" presId="urn:microsoft.com/office/officeart/2005/8/layout/vList2"/>
    <dgm:cxn modelId="{3AED7CCD-B161-4C1E-B93A-27C38C2BA0DD}" type="presParOf" srcId="{D0ACEA3F-2E1B-4C79-AB30-57FAE5D97119}" destId="{3EB04141-D23A-40AD-9933-703EEF542091}" srcOrd="0" destOrd="0" presId="urn:microsoft.com/office/officeart/2005/8/layout/vList2"/>
    <dgm:cxn modelId="{07141D6E-E84C-476F-A3CE-7205F84AA04B}" type="presParOf" srcId="{D0ACEA3F-2E1B-4C79-AB30-57FAE5D97119}" destId="{84A6F913-5E7A-4634-AFD4-C205C047A1BF}" srcOrd="1" destOrd="0" presId="urn:microsoft.com/office/officeart/2005/8/layout/vList2"/>
    <dgm:cxn modelId="{8979BEDD-D4B7-4B24-A06F-82FD9DD8BE32}" type="presParOf" srcId="{D0ACEA3F-2E1B-4C79-AB30-57FAE5D97119}" destId="{65EAD8A8-8984-4B9D-95CC-3C20D7AC63BD}" srcOrd="2" destOrd="0" presId="urn:microsoft.com/office/officeart/2005/8/layout/vList2"/>
    <dgm:cxn modelId="{DDFB5E7A-0D4A-4E85-9E87-922D3A1E8F40}" type="presParOf" srcId="{D0ACEA3F-2E1B-4C79-AB30-57FAE5D97119}" destId="{9EDFC03E-D010-4E2E-8647-114340B84321}" srcOrd="3" destOrd="0" presId="urn:microsoft.com/office/officeart/2005/8/layout/vList2"/>
    <dgm:cxn modelId="{23BAD982-41D0-4FC1-9488-F4D616AC36A5}" type="presParOf" srcId="{D0ACEA3F-2E1B-4C79-AB30-57FAE5D97119}" destId="{10800126-6FD0-440A-9E3A-873C8F11E39C}" srcOrd="4" destOrd="0" presId="urn:microsoft.com/office/officeart/2005/8/layout/vList2"/>
    <dgm:cxn modelId="{80FD801C-1849-4A23-92B2-A83BA5500370}" type="presParOf" srcId="{D0ACEA3F-2E1B-4C79-AB30-57FAE5D97119}" destId="{8A8CB299-E144-45DB-A435-27CB9BD86CA0}" srcOrd="5" destOrd="0" presId="urn:microsoft.com/office/officeart/2005/8/layout/vList2"/>
    <dgm:cxn modelId="{0EE75F9B-D78A-4840-9996-348321D30246}" type="presParOf" srcId="{D0ACEA3F-2E1B-4C79-AB30-57FAE5D97119}" destId="{F5537DE0-A55C-4B4E-BB1D-809BBC7D0353}" srcOrd="6" destOrd="0" presId="urn:microsoft.com/office/officeart/2005/8/layout/vList2"/>
    <dgm:cxn modelId="{A5AD84F0-30C0-4CB1-8D3C-0E89A2D5364B}" type="presParOf" srcId="{D0ACEA3F-2E1B-4C79-AB30-57FAE5D97119}" destId="{91D50A38-3992-4762-8366-D5F487766143}" srcOrd="7" destOrd="0" presId="urn:microsoft.com/office/officeart/2005/8/layout/vList2"/>
    <dgm:cxn modelId="{11FBF5B4-E188-4449-8CE4-044AF4F5D6FF}" type="presParOf" srcId="{D0ACEA3F-2E1B-4C79-AB30-57FAE5D97119}" destId="{E3CCC33A-EB87-4E93-831D-5916564117F2}" srcOrd="8" destOrd="0" presId="urn:microsoft.com/office/officeart/2005/8/layout/vList2"/>
    <dgm:cxn modelId="{E46A900E-2CC7-4E69-84DB-80A2BFCA739E}" type="presParOf" srcId="{D0ACEA3F-2E1B-4C79-AB30-57FAE5D97119}" destId="{F633241A-8A8F-4BDE-9D78-0EC7A8DF69C1}" srcOrd="9" destOrd="0" presId="urn:microsoft.com/office/officeart/2005/8/layout/vList2"/>
    <dgm:cxn modelId="{D889331E-D6D3-4360-9562-074C8BEA2762}" type="presParOf" srcId="{D0ACEA3F-2E1B-4C79-AB30-57FAE5D97119}" destId="{575A417E-CE17-412C-BAC5-31B9176FCA1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451851-92D2-4951-8E14-B595BF3757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D604EBA-6EC8-4BFE-8C80-68E5A31E8305}">
      <dgm:prSet/>
      <dgm:spPr/>
      <dgm:t>
        <a:bodyPr/>
        <a:lstStyle/>
        <a:p>
          <a:r>
            <a:rPr lang="en-GB"/>
            <a:t>What is the question asking you? </a:t>
          </a:r>
          <a:endParaRPr lang="en-US"/>
        </a:p>
      </dgm:t>
    </dgm:pt>
    <dgm:pt modelId="{549D789B-5DEA-4FC7-A964-46A60F913AA8}" type="parTrans" cxnId="{DB67ACB1-CADA-4600-8FAE-767FB21121F6}">
      <dgm:prSet/>
      <dgm:spPr/>
      <dgm:t>
        <a:bodyPr/>
        <a:lstStyle/>
        <a:p>
          <a:endParaRPr lang="en-US"/>
        </a:p>
      </dgm:t>
    </dgm:pt>
    <dgm:pt modelId="{E7F49EFD-0211-42FF-B7C9-94519ACA548D}" type="sibTrans" cxnId="{DB67ACB1-CADA-4600-8FAE-767FB21121F6}">
      <dgm:prSet/>
      <dgm:spPr/>
      <dgm:t>
        <a:bodyPr/>
        <a:lstStyle/>
        <a:p>
          <a:endParaRPr lang="en-US"/>
        </a:p>
      </dgm:t>
    </dgm:pt>
    <dgm:pt modelId="{2DA5A95C-D1AC-46BD-8401-AAC808A5BC58}">
      <dgm:prSet/>
      <dgm:spPr/>
      <dgm:t>
        <a:bodyPr/>
        <a:lstStyle/>
        <a:p>
          <a:r>
            <a:rPr lang="en-GB"/>
            <a:t>On the paper in front of you, in pairs, write down what you believe the question is asking you. </a:t>
          </a:r>
          <a:endParaRPr lang="en-US"/>
        </a:p>
      </dgm:t>
    </dgm:pt>
    <dgm:pt modelId="{6F2A1475-F2A9-46C5-AE26-ADC8E646548E}" type="parTrans" cxnId="{2F50B8FE-591D-4856-B7F8-B3E236BAC2FF}">
      <dgm:prSet/>
      <dgm:spPr/>
      <dgm:t>
        <a:bodyPr/>
        <a:lstStyle/>
        <a:p>
          <a:endParaRPr lang="en-US"/>
        </a:p>
      </dgm:t>
    </dgm:pt>
    <dgm:pt modelId="{F1943FAB-52AF-49F1-9B90-4E72C01311E0}" type="sibTrans" cxnId="{2F50B8FE-591D-4856-B7F8-B3E236BAC2FF}">
      <dgm:prSet/>
      <dgm:spPr/>
      <dgm:t>
        <a:bodyPr/>
        <a:lstStyle/>
        <a:p>
          <a:endParaRPr lang="en-US"/>
        </a:p>
      </dgm:t>
    </dgm:pt>
    <dgm:pt modelId="{6116EFE2-A723-4F9C-85F6-BAC1BADF6C05}">
      <dgm:prSet/>
      <dgm:spPr/>
      <dgm:t>
        <a:bodyPr/>
        <a:lstStyle/>
        <a:p>
          <a:r>
            <a:rPr lang="en-GB"/>
            <a:t>5 minutes to create an answer and feedback to the class. </a:t>
          </a:r>
          <a:endParaRPr lang="en-US"/>
        </a:p>
      </dgm:t>
    </dgm:pt>
    <dgm:pt modelId="{D610D692-3E0B-4FE1-9940-D961DEB1FD03}" type="parTrans" cxnId="{0219D080-F652-401C-AAE4-699C3A6E250D}">
      <dgm:prSet/>
      <dgm:spPr/>
      <dgm:t>
        <a:bodyPr/>
        <a:lstStyle/>
        <a:p>
          <a:endParaRPr lang="en-US"/>
        </a:p>
      </dgm:t>
    </dgm:pt>
    <dgm:pt modelId="{7167F319-F60A-4E1A-A003-3B355B77AD33}" type="sibTrans" cxnId="{0219D080-F652-401C-AAE4-699C3A6E250D}">
      <dgm:prSet/>
      <dgm:spPr/>
      <dgm:t>
        <a:bodyPr/>
        <a:lstStyle/>
        <a:p>
          <a:endParaRPr lang="en-US"/>
        </a:p>
      </dgm:t>
    </dgm:pt>
    <dgm:pt modelId="{E97747E9-6A20-4B49-B898-00D3B6BE96D7}" type="pres">
      <dgm:prSet presAssocID="{F7451851-92D2-4951-8E14-B595BF3757D5}" presName="root" presStyleCnt="0">
        <dgm:presLayoutVars>
          <dgm:dir/>
          <dgm:resizeHandles val="exact"/>
        </dgm:presLayoutVars>
      </dgm:prSet>
      <dgm:spPr/>
    </dgm:pt>
    <dgm:pt modelId="{21954BD2-BD33-453C-8450-6B8C4348A1F0}" type="pres">
      <dgm:prSet presAssocID="{0D604EBA-6EC8-4BFE-8C80-68E5A31E8305}" presName="compNode" presStyleCnt="0"/>
      <dgm:spPr/>
    </dgm:pt>
    <dgm:pt modelId="{94CA7C87-3851-40BC-9F53-23C2AD0AAAC5}" type="pres">
      <dgm:prSet presAssocID="{0D604EBA-6EC8-4BFE-8C80-68E5A31E8305}" presName="bgRect" presStyleLbl="bgShp" presStyleIdx="0" presStyleCnt="3"/>
      <dgm:spPr/>
    </dgm:pt>
    <dgm:pt modelId="{F63A1153-BA67-436C-B169-C234036AD1FC}" type="pres">
      <dgm:prSet presAssocID="{0D604EBA-6EC8-4BFE-8C80-68E5A31E830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66202B31-AE66-4D7D-9539-B3BA152BA015}" type="pres">
      <dgm:prSet presAssocID="{0D604EBA-6EC8-4BFE-8C80-68E5A31E8305}" presName="spaceRect" presStyleCnt="0"/>
      <dgm:spPr/>
    </dgm:pt>
    <dgm:pt modelId="{F59C6A14-70FA-48C0-A484-9BEA931D60C2}" type="pres">
      <dgm:prSet presAssocID="{0D604EBA-6EC8-4BFE-8C80-68E5A31E8305}" presName="parTx" presStyleLbl="revTx" presStyleIdx="0" presStyleCnt="3">
        <dgm:presLayoutVars>
          <dgm:chMax val="0"/>
          <dgm:chPref val="0"/>
        </dgm:presLayoutVars>
      </dgm:prSet>
      <dgm:spPr/>
    </dgm:pt>
    <dgm:pt modelId="{D1AEBC99-A54D-4C92-BA4F-DAAEEDFB42C0}" type="pres">
      <dgm:prSet presAssocID="{E7F49EFD-0211-42FF-B7C9-94519ACA548D}" presName="sibTrans" presStyleCnt="0"/>
      <dgm:spPr/>
    </dgm:pt>
    <dgm:pt modelId="{583F689F-85C6-4DD1-A7F7-D67E4F18FAEE}" type="pres">
      <dgm:prSet presAssocID="{2DA5A95C-D1AC-46BD-8401-AAC808A5BC58}" presName="compNode" presStyleCnt="0"/>
      <dgm:spPr/>
    </dgm:pt>
    <dgm:pt modelId="{B0AD5F61-34E9-4ABC-A6DE-46F760640495}" type="pres">
      <dgm:prSet presAssocID="{2DA5A95C-D1AC-46BD-8401-AAC808A5BC58}" presName="bgRect" presStyleLbl="bgShp" presStyleIdx="1" presStyleCnt="3"/>
      <dgm:spPr/>
    </dgm:pt>
    <dgm:pt modelId="{7B709DBA-EDCC-4CA5-B854-7273ABF879C9}" type="pres">
      <dgm:prSet presAssocID="{2DA5A95C-D1AC-46BD-8401-AAC808A5BC5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F0BC8A0-45BD-45EB-9267-79B661415F62}" type="pres">
      <dgm:prSet presAssocID="{2DA5A95C-D1AC-46BD-8401-AAC808A5BC58}" presName="spaceRect" presStyleCnt="0"/>
      <dgm:spPr/>
    </dgm:pt>
    <dgm:pt modelId="{B719753F-3F66-4DA4-89ED-22AF9FD6453C}" type="pres">
      <dgm:prSet presAssocID="{2DA5A95C-D1AC-46BD-8401-AAC808A5BC58}" presName="parTx" presStyleLbl="revTx" presStyleIdx="1" presStyleCnt="3">
        <dgm:presLayoutVars>
          <dgm:chMax val="0"/>
          <dgm:chPref val="0"/>
        </dgm:presLayoutVars>
      </dgm:prSet>
      <dgm:spPr/>
    </dgm:pt>
    <dgm:pt modelId="{10BE7B3B-23D3-4040-A634-8122FA734366}" type="pres">
      <dgm:prSet presAssocID="{F1943FAB-52AF-49F1-9B90-4E72C01311E0}" presName="sibTrans" presStyleCnt="0"/>
      <dgm:spPr/>
    </dgm:pt>
    <dgm:pt modelId="{74FC7166-2FAE-4E7A-BC69-A4EAD0DAF516}" type="pres">
      <dgm:prSet presAssocID="{6116EFE2-A723-4F9C-85F6-BAC1BADF6C05}" presName="compNode" presStyleCnt="0"/>
      <dgm:spPr/>
    </dgm:pt>
    <dgm:pt modelId="{7B4EA046-B798-4831-8698-42DC5409B209}" type="pres">
      <dgm:prSet presAssocID="{6116EFE2-A723-4F9C-85F6-BAC1BADF6C05}" presName="bgRect" presStyleLbl="bgShp" presStyleIdx="2" presStyleCnt="3"/>
      <dgm:spPr/>
    </dgm:pt>
    <dgm:pt modelId="{313F7BE4-1F03-4879-952F-3BE8D28617FC}" type="pres">
      <dgm:prSet presAssocID="{6116EFE2-A723-4F9C-85F6-BAC1BADF6C0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63E0401-8210-4DAC-B748-B77E57BA2D3A}" type="pres">
      <dgm:prSet presAssocID="{6116EFE2-A723-4F9C-85F6-BAC1BADF6C05}" presName="spaceRect" presStyleCnt="0"/>
      <dgm:spPr/>
    </dgm:pt>
    <dgm:pt modelId="{A33744A3-FB20-43C4-A07F-CC0B6450A82F}" type="pres">
      <dgm:prSet presAssocID="{6116EFE2-A723-4F9C-85F6-BAC1BADF6C0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5B7BC56-9647-4E82-9086-DC3AA9830EF5}" type="presOf" srcId="{2DA5A95C-D1AC-46BD-8401-AAC808A5BC58}" destId="{B719753F-3F66-4DA4-89ED-22AF9FD6453C}" srcOrd="0" destOrd="0" presId="urn:microsoft.com/office/officeart/2018/2/layout/IconVerticalSolidList"/>
    <dgm:cxn modelId="{D16B787E-0FB7-40F2-9812-46E7B549BDF0}" type="presOf" srcId="{0D604EBA-6EC8-4BFE-8C80-68E5A31E8305}" destId="{F59C6A14-70FA-48C0-A484-9BEA931D60C2}" srcOrd="0" destOrd="0" presId="urn:microsoft.com/office/officeart/2018/2/layout/IconVerticalSolidList"/>
    <dgm:cxn modelId="{0219D080-F652-401C-AAE4-699C3A6E250D}" srcId="{F7451851-92D2-4951-8E14-B595BF3757D5}" destId="{6116EFE2-A723-4F9C-85F6-BAC1BADF6C05}" srcOrd="2" destOrd="0" parTransId="{D610D692-3E0B-4FE1-9940-D961DEB1FD03}" sibTransId="{7167F319-F60A-4E1A-A003-3B355B77AD33}"/>
    <dgm:cxn modelId="{BF700AB1-C25C-49D8-8AAA-6B5641582AB8}" type="presOf" srcId="{6116EFE2-A723-4F9C-85F6-BAC1BADF6C05}" destId="{A33744A3-FB20-43C4-A07F-CC0B6450A82F}" srcOrd="0" destOrd="0" presId="urn:microsoft.com/office/officeart/2018/2/layout/IconVerticalSolidList"/>
    <dgm:cxn modelId="{DB67ACB1-CADA-4600-8FAE-767FB21121F6}" srcId="{F7451851-92D2-4951-8E14-B595BF3757D5}" destId="{0D604EBA-6EC8-4BFE-8C80-68E5A31E8305}" srcOrd="0" destOrd="0" parTransId="{549D789B-5DEA-4FC7-A964-46A60F913AA8}" sibTransId="{E7F49EFD-0211-42FF-B7C9-94519ACA548D}"/>
    <dgm:cxn modelId="{D122B0DB-4661-4BE8-B480-866F72602E0A}" type="presOf" srcId="{F7451851-92D2-4951-8E14-B595BF3757D5}" destId="{E97747E9-6A20-4B49-B898-00D3B6BE96D7}" srcOrd="0" destOrd="0" presId="urn:microsoft.com/office/officeart/2018/2/layout/IconVerticalSolidList"/>
    <dgm:cxn modelId="{2F50B8FE-591D-4856-B7F8-B3E236BAC2FF}" srcId="{F7451851-92D2-4951-8E14-B595BF3757D5}" destId="{2DA5A95C-D1AC-46BD-8401-AAC808A5BC58}" srcOrd="1" destOrd="0" parTransId="{6F2A1475-F2A9-46C5-AE26-ADC8E646548E}" sibTransId="{F1943FAB-52AF-49F1-9B90-4E72C01311E0}"/>
    <dgm:cxn modelId="{66222E24-1998-4CB2-A76D-50B07A99ECD5}" type="presParOf" srcId="{E97747E9-6A20-4B49-B898-00D3B6BE96D7}" destId="{21954BD2-BD33-453C-8450-6B8C4348A1F0}" srcOrd="0" destOrd="0" presId="urn:microsoft.com/office/officeart/2018/2/layout/IconVerticalSolidList"/>
    <dgm:cxn modelId="{BC07F3ED-F6E9-406B-9722-8F91C284E75D}" type="presParOf" srcId="{21954BD2-BD33-453C-8450-6B8C4348A1F0}" destId="{94CA7C87-3851-40BC-9F53-23C2AD0AAAC5}" srcOrd="0" destOrd="0" presId="urn:microsoft.com/office/officeart/2018/2/layout/IconVerticalSolidList"/>
    <dgm:cxn modelId="{D73F1916-3152-41D3-A43D-76F5168B9122}" type="presParOf" srcId="{21954BD2-BD33-453C-8450-6B8C4348A1F0}" destId="{F63A1153-BA67-436C-B169-C234036AD1FC}" srcOrd="1" destOrd="0" presId="urn:microsoft.com/office/officeart/2018/2/layout/IconVerticalSolidList"/>
    <dgm:cxn modelId="{4308B5A4-D69E-4181-BC17-8F3F18235674}" type="presParOf" srcId="{21954BD2-BD33-453C-8450-6B8C4348A1F0}" destId="{66202B31-AE66-4D7D-9539-B3BA152BA015}" srcOrd="2" destOrd="0" presId="urn:microsoft.com/office/officeart/2018/2/layout/IconVerticalSolidList"/>
    <dgm:cxn modelId="{F260F9EF-F5DF-4E73-8EDF-3059548AA55D}" type="presParOf" srcId="{21954BD2-BD33-453C-8450-6B8C4348A1F0}" destId="{F59C6A14-70FA-48C0-A484-9BEA931D60C2}" srcOrd="3" destOrd="0" presId="urn:microsoft.com/office/officeart/2018/2/layout/IconVerticalSolidList"/>
    <dgm:cxn modelId="{358A51A7-BD41-4BD5-8F24-DBDAC713F08F}" type="presParOf" srcId="{E97747E9-6A20-4B49-B898-00D3B6BE96D7}" destId="{D1AEBC99-A54D-4C92-BA4F-DAAEEDFB42C0}" srcOrd="1" destOrd="0" presId="urn:microsoft.com/office/officeart/2018/2/layout/IconVerticalSolidList"/>
    <dgm:cxn modelId="{8534E460-B516-4A17-A9AC-42EBF33A1852}" type="presParOf" srcId="{E97747E9-6A20-4B49-B898-00D3B6BE96D7}" destId="{583F689F-85C6-4DD1-A7F7-D67E4F18FAEE}" srcOrd="2" destOrd="0" presId="urn:microsoft.com/office/officeart/2018/2/layout/IconVerticalSolidList"/>
    <dgm:cxn modelId="{CE4A3597-DD89-4A51-9C10-53CD3FCA335C}" type="presParOf" srcId="{583F689F-85C6-4DD1-A7F7-D67E4F18FAEE}" destId="{B0AD5F61-34E9-4ABC-A6DE-46F760640495}" srcOrd="0" destOrd="0" presId="urn:microsoft.com/office/officeart/2018/2/layout/IconVerticalSolidList"/>
    <dgm:cxn modelId="{4AB3845F-5C9C-49DB-8F50-05953DF0AA2F}" type="presParOf" srcId="{583F689F-85C6-4DD1-A7F7-D67E4F18FAEE}" destId="{7B709DBA-EDCC-4CA5-B854-7273ABF879C9}" srcOrd="1" destOrd="0" presId="urn:microsoft.com/office/officeart/2018/2/layout/IconVerticalSolidList"/>
    <dgm:cxn modelId="{0CF2D7E5-44A9-4A01-A9C4-1655478ED11F}" type="presParOf" srcId="{583F689F-85C6-4DD1-A7F7-D67E4F18FAEE}" destId="{3F0BC8A0-45BD-45EB-9267-79B661415F62}" srcOrd="2" destOrd="0" presId="urn:microsoft.com/office/officeart/2018/2/layout/IconVerticalSolidList"/>
    <dgm:cxn modelId="{8C5B2CDE-D4E2-4686-8C1A-883557A27070}" type="presParOf" srcId="{583F689F-85C6-4DD1-A7F7-D67E4F18FAEE}" destId="{B719753F-3F66-4DA4-89ED-22AF9FD6453C}" srcOrd="3" destOrd="0" presId="urn:microsoft.com/office/officeart/2018/2/layout/IconVerticalSolidList"/>
    <dgm:cxn modelId="{E9BEF996-523F-4EC1-BAED-195B38425CBC}" type="presParOf" srcId="{E97747E9-6A20-4B49-B898-00D3B6BE96D7}" destId="{10BE7B3B-23D3-4040-A634-8122FA734366}" srcOrd="3" destOrd="0" presId="urn:microsoft.com/office/officeart/2018/2/layout/IconVerticalSolidList"/>
    <dgm:cxn modelId="{AB704DB4-4F69-4DB6-9628-B266EBC1577D}" type="presParOf" srcId="{E97747E9-6A20-4B49-B898-00D3B6BE96D7}" destId="{74FC7166-2FAE-4E7A-BC69-A4EAD0DAF516}" srcOrd="4" destOrd="0" presId="urn:microsoft.com/office/officeart/2018/2/layout/IconVerticalSolidList"/>
    <dgm:cxn modelId="{EC1AAD3F-9D44-4080-BDEF-EDB6958D8948}" type="presParOf" srcId="{74FC7166-2FAE-4E7A-BC69-A4EAD0DAF516}" destId="{7B4EA046-B798-4831-8698-42DC5409B209}" srcOrd="0" destOrd="0" presId="urn:microsoft.com/office/officeart/2018/2/layout/IconVerticalSolidList"/>
    <dgm:cxn modelId="{DCE763DC-60C3-40E7-B3C7-2AA024C4A3A2}" type="presParOf" srcId="{74FC7166-2FAE-4E7A-BC69-A4EAD0DAF516}" destId="{313F7BE4-1F03-4879-952F-3BE8D28617FC}" srcOrd="1" destOrd="0" presId="urn:microsoft.com/office/officeart/2018/2/layout/IconVerticalSolidList"/>
    <dgm:cxn modelId="{62D8EFD6-ECDA-40C7-AF78-41E94D6CB5B1}" type="presParOf" srcId="{74FC7166-2FAE-4E7A-BC69-A4EAD0DAF516}" destId="{863E0401-8210-4DAC-B748-B77E57BA2D3A}" srcOrd="2" destOrd="0" presId="urn:microsoft.com/office/officeart/2018/2/layout/IconVerticalSolidList"/>
    <dgm:cxn modelId="{47BADE81-550F-4564-B466-C1CCA7D6B4BC}" type="presParOf" srcId="{74FC7166-2FAE-4E7A-BC69-A4EAD0DAF516}" destId="{A33744A3-FB20-43C4-A07F-CC0B6450A8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C462AB-C63F-4198-B592-7539909591A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5DD2014-F217-40E7-A539-C23BD142426D}">
      <dgm:prSet/>
      <dgm:spPr/>
      <dgm:t>
        <a:bodyPr/>
        <a:lstStyle/>
        <a:p>
          <a:r>
            <a:rPr lang="en-GB"/>
            <a:t>The Structure of the Uk Justice system. </a:t>
          </a:r>
          <a:endParaRPr lang="en-US"/>
        </a:p>
      </dgm:t>
    </dgm:pt>
    <dgm:pt modelId="{670A78F5-D1BB-40AC-A509-AD531D7D6A41}" type="parTrans" cxnId="{43A2DD87-9B49-486F-8482-E5E057F5E7CE}">
      <dgm:prSet/>
      <dgm:spPr/>
      <dgm:t>
        <a:bodyPr/>
        <a:lstStyle/>
        <a:p>
          <a:endParaRPr lang="en-US"/>
        </a:p>
      </dgm:t>
    </dgm:pt>
    <dgm:pt modelId="{BD94B136-0E46-41FD-9E33-C5C2C16E1C74}" type="sibTrans" cxnId="{43A2DD87-9B49-486F-8482-E5E057F5E7CE}">
      <dgm:prSet/>
      <dgm:spPr/>
      <dgm:t>
        <a:bodyPr/>
        <a:lstStyle/>
        <a:p>
          <a:endParaRPr lang="en-US"/>
        </a:p>
      </dgm:t>
    </dgm:pt>
    <dgm:pt modelId="{7A6D3AF6-8398-4494-8118-E170B6F271F4}">
      <dgm:prSet/>
      <dgm:spPr/>
      <dgm:t>
        <a:bodyPr/>
        <a:lstStyle/>
        <a:p>
          <a:r>
            <a:rPr lang="en-GB"/>
            <a:t>What is Precedent? </a:t>
          </a:r>
          <a:endParaRPr lang="en-US"/>
        </a:p>
      </dgm:t>
    </dgm:pt>
    <dgm:pt modelId="{A6458211-A229-4FC4-A61B-B5B523B0813C}" type="parTrans" cxnId="{98203C19-113B-4681-9446-E52A1AE5FE9C}">
      <dgm:prSet/>
      <dgm:spPr/>
      <dgm:t>
        <a:bodyPr/>
        <a:lstStyle/>
        <a:p>
          <a:endParaRPr lang="en-US"/>
        </a:p>
      </dgm:t>
    </dgm:pt>
    <dgm:pt modelId="{B94AB700-D2CD-4F23-B64D-BF9B34FE7D30}" type="sibTrans" cxnId="{98203C19-113B-4681-9446-E52A1AE5FE9C}">
      <dgm:prSet/>
      <dgm:spPr/>
      <dgm:t>
        <a:bodyPr/>
        <a:lstStyle/>
        <a:p>
          <a:endParaRPr lang="en-US"/>
        </a:p>
      </dgm:t>
    </dgm:pt>
    <dgm:pt modelId="{42AB3395-7572-4D9D-94CA-8D84EE6B73FF}">
      <dgm:prSet/>
      <dgm:spPr/>
      <dgm:t>
        <a:bodyPr/>
        <a:lstStyle/>
        <a:p>
          <a:r>
            <a:rPr lang="en-GB"/>
            <a:t>Key Case Law. </a:t>
          </a:r>
          <a:endParaRPr lang="en-US"/>
        </a:p>
      </dgm:t>
    </dgm:pt>
    <dgm:pt modelId="{604FB767-43A7-4908-A936-264DF4D28799}" type="parTrans" cxnId="{AC5EE70A-78BC-4E8C-AAAB-C0C98CD44E2D}">
      <dgm:prSet/>
      <dgm:spPr/>
      <dgm:t>
        <a:bodyPr/>
        <a:lstStyle/>
        <a:p>
          <a:endParaRPr lang="en-US"/>
        </a:p>
      </dgm:t>
    </dgm:pt>
    <dgm:pt modelId="{D9C07760-D68A-4508-B29F-4AF3ED9E96E3}" type="sibTrans" cxnId="{AC5EE70A-78BC-4E8C-AAAB-C0C98CD44E2D}">
      <dgm:prSet/>
      <dgm:spPr/>
      <dgm:t>
        <a:bodyPr/>
        <a:lstStyle/>
        <a:p>
          <a:endParaRPr lang="en-US"/>
        </a:p>
      </dgm:t>
    </dgm:pt>
    <dgm:pt modelId="{E25F7787-0C91-447E-8E4F-40744FCE343C}">
      <dgm:prSet/>
      <dgm:spPr/>
      <dgm:t>
        <a:bodyPr/>
        <a:lstStyle/>
        <a:p>
          <a:r>
            <a:rPr lang="en-GB"/>
            <a:t>Advantages and Disadvantages of Precedent. </a:t>
          </a:r>
          <a:endParaRPr lang="en-US"/>
        </a:p>
      </dgm:t>
    </dgm:pt>
    <dgm:pt modelId="{F999CF59-D867-4983-9896-ED8410D891EF}" type="parTrans" cxnId="{21F4296F-2908-41A8-9ABC-809A032603E7}">
      <dgm:prSet/>
      <dgm:spPr/>
      <dgm:t>
        <a:bodyPr/>
        <a:lstStyle/>
        <a:p>
          <a:endParaRPr lang="en-US"/>
        </a:p>
      </dgm:t>
    </dgm:pt>
    <dgm:pt modelId="{EC5E9AA9-FB00-4C74-9B22-096D38B76FF7}" type="sibTrans" cxnId="{21F4296F-2908-41A8-9ABC-809A032603E7}">
      <dgm:prSet/>
      <dgm:spPr/>
      <dgm:t>
        <a:bodyPr/>
        <a:lstStyle/>
        <a:p>
          <a:endParaRPr lang="en-US"/>
        </a:p>
      </dgm:t>
    </dgm:pt>
    <dgm:pt modelId="{48A4BD48-AFA6-4832-964B-151477C1A388}">
      <dgm:prSet/>
      <dgm:spPr/>
      <dgm:t>
        <a:bodyPr/>
        <a:lstStyle/>
        <a:p>
          <a:r>
            <a:rPr lang="en-GB"/>
            <a:t>Reform suggestions. </a:t>
          </a:r>
          <a:endParaRPr lang="en-US"/>
        </a:p>
      </dgm:t>
    </dgm:pt>
    <dgm:pt modelId="{C068AE4E-EB2A-435F-875B-647228EDC157}" type="parTrans" cxnId="{84F1202B-3FA6-4F13-99B4-5EE27BAF7058}">
      <dgm:prSet/>
      <dgm:spPr/>
      <dgm:t>
        <a:bodyPr/>
        <a:lstStyle/>
        <a:p>
          <a:endParaRPr lang="en-US"/>
        </a:p>
      </dgm:t>
    </dgm:pt>
    <dgm:pt modelId="{174C8BD1-0C58-4EB9-B4D9-8D2C8CD19DC1}" type="sibTrans" cxnId="{84F1202B-3FA6-4F13-99B4-5EE27BAF7058}">
      <dgm:prSet/>
      <dgm:spPr/>
      <dgm:t>
        <a:bodyPr/>
        <a:lstStyle/>
        <a:p>
          <a:endParaRPr lang="en-US"/>
        </a:p>
      </dgm:t>
    </dgm:pt>
    <dgm:pt modelId="{4507E0A4-A4AA-42F1-8A5F-C0BC09EBC86E}">
      <dgm:prSet/>
      <dgm:spPr/>
      <dgm:t>
        <a:bodyPr/>
        <a:lstStyle/>
        <a:p>
          <a:r>
            <a:rPr lang="en-GB"/>
            <a:t>Summary/ Conclusion. </a:t>
          </a:r>
          <a:endParaRPr lang="en-US"/>
        </a:p>
      </dgm:t>
    </dgm:pt>
    <dgm:pt modelId="{A69C6C08-0D1A-4051-83AA-EC7C562A19FE}" type="parTrans" cxnId="{8247E80D-E440-4E2B-A307-609A9C1B3D69}">
      <dgm:prSet/>
      <dgm:spPr/>
      <dgm:t>
        <a:bodyPr/>
        <a:lstStyle/>
        <a:p>
          <a:endParaRPr lang="en-US"/>
        </a:p>
      </dgm:t>
    </dgm:pt>
    <dgm:pt modelId="{A79D015C-860F-4119-A3E3-6EA83C9411BD}" type="sibTrans" cxnId="{8247E80D-E440-4E2B-A307-609A9C1B3D69}">
      <dgm:prSet/>
      <dgm:spPr/>
      <dgm:t>
        <a:bodyPr/>
        <a:lstStyle/>
        <a:p>
          <a:endParaRPr lang="en-US"/>
        </a:p>
      </dgm:t>
    </dgm:pt>
    <dgm:pt modelId="{EC8367EE-DE60-493C-A397-13A7271571F4}" type="pres">
      <dgm:prSet presAssocID="{B6C462AB-C63F-4198-B592-7539909591AC}" presName="diagram" presStyleCnt="0">
        <dgm:presLayoutVars>
          <dgm:dir/>
          <dgm:resizeHandles val="exact"/>
        </dgm:presLayoutVars>
      </dgm:prSet>
      <dgm:spPr/>
    </dgm:pt>
    <dgm:pt modelId="{9C575EE6-66AF-41CD-B5B1-9424A90C73ED}" type="pres">
      <dgm:prSet presAssocID="{65DD2014-F217-40E7-A539-C23BD142426D}" presName="node" presStyleLbl="node1" presStyleIdx="0" presStyleCnt="6">
        <dgm:presLayoutVars>
          <dgm:bulletEnabled val="1"/>
        </dgm:presLayoutVars>
      </dgm:prSet>
      <dgm:spPr/>
    </dgm:pt>
    <dgm:pt modelId="{3B2AAFDF-B2F3-488F-AF0B-E0153DE99615}" type="pres">
      <dgm:prSet presAssocID="{BD94B136-0E46-41FD-9E33-C5C2C16E1C74}" presName="sibTrans" presStyleCnt="0"/>
      <dgm:spPr/>
    </dgm:pt>
    <dgm:pt modelId="{79FA759F-4A7F-4A14-B1A3-F663359F0E71}" type="pres">
      <dgm:prSet presAssocID="{7A6D3AF6-8398-4494-8118-E170B6F271F4}" presName="node" presStyleLbl="node1" presStyleIdx="1" presStyleCnt="6">
        <dgm:presLayoutVars>
          <dgm:bulletEnabled val="1"/>
        </dgm:presLayoutVars>
      </dgm:prSet>
      <dgm:spPr/>
    </dgm:pt>
    <dgm:pt modelId="{04C12485-E835-43EB-9DE7-E5B2D6551800}" type="pres">
      <dgm:prSet presAssocID="{B94AB700-D2CD-4F23-B64D-BF9B34FE7D30}" presName="sibTrans" presStyleCnt="0"/>
      <dgm:spPr/>
    </dgm:pt>
    <dgm:pt modelId="{48C8BC78-2132-49D0-ACF0-6E7041E4F99A}" type="pres">
      <dgm:prSet presAssocID="{42AB3395-7572-4D9D-94CA-8D84EE6B73FF}" presName="node" presStyleLbl="node1" presStyleIdx="2" presStyleCnt="6">
        <dgm:presLayoutVars>
          <dgm:bulletEnabled val="1"/>
        </dgm:presLayoutVars>
      </dgm:prSet>
      <dgm:spPr/>
    </dgm:pt>
    <dgm:pt modelId="{1B4AA0B5-0EA9-42CE-8F7E-73D91D9EE284}" type="pres">
      <dgm:prSet presAssocID="{D9C07760-D68A-4508-B29F-4AF3ED9E96E3}" presName="sibTrans" presStyleCnt="0"/>
      <dgm:spPr/>
    </dgm:pt>
    <dgm:pt modelId="{48C359CB-58A0-42CE-9F12-E8B68996DE8F}" type="pres">
      <dgm:prSet presAssocID="{E25F7787-0C91-447E-8E4F-40744FCE343C}" presName="node" presStyleLbl="node1" presStyleIdx="3" presStyleCnt="6">
        <dgm:presLayoutVars>
          <dgm:bulletEnabled val="1"/>
        </dgm:presLayoutVars>
      </dgm:prSet>
      <dgm:spPr/>
    </dgm:pt>
    <dgm:pt modelId="{EE89411B-2AEC-4EDF-8B25-6D7FCFFD6B18}" type="pres">
      <dgm:prSet presAssocID="{EC5E9AA9-FB00-4C74-9B22-096D38B76FF7}" presName="sibTrans" presStyleCnt="0"/>
      <dgm:spPr/>
    </dgm:pt>
    <dgm:pt modelId="{B118D28D-4363-4EBC-AADB-AA478184C888}" type="pres">
      <dgm:prSet presAssocID="{48A4BD48-AFA6-4832-964B-151477C1A388}" presName="node" presStyleLbl="node1" presStyleIdx="4" presStyleCnt="6">
        <dgm:presLayoutVars>
          <dgm:bulletEnabled val="1"/>
        </dgm:presLayoutVars>
      </dgm:prSet>
      <dgm:spPr/>
    </dgm:pt>
    <dgm:pt modelId="{81070E9D-D18F-4307-BDB0-E93D74FEB0A1}" type="pres">
      <dgm:prSet presAssocID="{174C8BD1-0C58-4EB9-B4D9-8D2C8CD19DC1}" presName="sibTrans" presStyleCnt="0"/>
      <dgm:spPr/>
    </dgm:pt>
    <dgm:pt modelId="{33E030DA-FC34-4B85-9271-78DF86A0005C}" type="pres">
      <dgm:prSet presAssocID="{4507E0A4-A4AA-42F1-8A5F-C0BC09EBC86E}" presName="node" presStyleLbl="node1" presStyleIdx="5" presStyleCnt="6">
        <dgm:presLayoutVars>
          <dgm:bulletEnabled val="1"/>
        </dgm:presLayoutVars>
      </dgm:prSet>
      <dgm:spPr/>
    </dgm:pt>
  </dgm:ptLst>
  <dgm:cxnLst>
    <dgm:cxn modelId="{AC5EE70A-78BC-4E8C-AAAB-C0C98CD44E2D}" srcId="{B6C462AB-C63F-4198-B592-7539909591AC}" destId="{42AB3395-7572-4D9D-94CA-8D84EE6B73FF}" srcOrd="2" destOrd="0" parTransId="{604FB767-43A7-4908-A936-264DF4D28799}" sibTransId="{D9C07760-D68A-4508-B29F-4AF3ED9E96E3}"/>
    <dgm:cxn modelId="{8247E80D-E440-4E2B-A307-609A9C1B3D69}" srcId="{B6C462AB-C63F-4198-B592-7539909591AC}" destId="{4507E0A4-A4AA-42F1-8A5F-C0BC09EBC86E}" srcOrd="5" destOrd="0" parTransId="{A69C6C08-0D1A-4051-83AA-EC7C562A19FE}" sibTransId="{A79D015C-860F-4119-A3E3-6EA83C9411BD}"/>
    <dgm:cxn modelId="{98203C19-113B-4681-9446-E52A1AE5FE9C}" srcId="{B6C462AB-C63F-4198-B592-7539909591AC}" destId="{7A6D3AF6-8398-4494-8118-E170B6F271F4}" srcOrd="1" destOrd="0" parTransId="{A6458211-A229-4FC4-A61B-B5B523B0813C}" sibTransId="{B94AB700-D2CD-4F23-B64D-BF9B34FE7D30}"/>
    <dgm:cxn modelId="{96E87E19-83A2-451D-84A5-FC4FC5CDF08B}" type="presOf" srcId="{B6C462AB-C63F-4198-B592-7539909591AC}" destId="{EC8367EE-DE60-493C-A397-13A7271571F4}" srcOrd="0" destOrd="0" presId="urn:microsoft.com/office/officeart/2005/8/layout/default"/>
    <dgm:cxn modelId="{41D71E22-9B1F-4B90-98F0-5DD2F0ECB38E}" type="presOf" srcId="{7A6D3AF6-8398-4494-8118-E170B6F271F4}" destId="{79FA759F-4A7F-4A14-B1A3-F663359F0E71}" srcOrd="0" destOrd="0" presId="urn:microsoft.com/office/officeart/2005/8/layout/default"/>
    <dgm:cxn modelId="{84F1202B-3FA6-4F13-99B4-5EE27BAF7058}" srcId="{B6C462AB-C63F-4198-B592-7539909591AC}" destId="{48A4BD48-AFA6-4832-964B-151477C1A388}" srcOrd="4" destOrd="0" parTransId="{C068AE4E-EB2A-435F-875B-647228EDC157}" sibTransId="{174C8BD1-0C58-4EB9-B4D9-8D2C8CD19DC1}"/>
    <dgm:cxn modelId="{95AEDD67-D1E2-4F23-8283-CB5468126F21}" type="presOf" srcId="{48A4BD48-AFA6-4832-964B-151477C1A388}" destId="{B118D28D-4363-4EBC-AADB-AA478184C888}" srcOrd="0" destOrd="0" presId="urn:microsoft.com/office/officeart/2005/8/layout/default"/>
    <dgm:cxn modelId="{94DA5149-4D94-453D-9B2B-A93A80CF2B9A}" type="presOf" srcId="{E25F7787-0C91-447E-8E4F-40744FCE343C}" destId="{48C359CB-58A0-42CE-9F12-E8B68996DE8F}" srcOrd="0" destOrd="0" presId="urn:microsoft.com/office/officeart/2005/8/layout/default"/>
    <dgm:cxn modelId="{21F4296F-2908-41A8-9ABC-809A032603E7}" srcId="{B6C462AB-C63F-4198-B592-7539909591AC}" destId="{E25F7787-0C91-447E-8E4F-40744FCE343C}" srcOrd="3" destOrd="0" parTransId="{F999CF59-D867-4983-9896-ED8410D891EF}" sibTransId="{EC5E9AA9-FB00-4C74-9B22-096D38B76FF7}"/>
    <dgm:cxn modelId="{584E9680-B737-40EB-89A9-B24C3E73B404}" type="presOf" srcId="{4507E0A4-A4AA-42F1-8A5F-C0BC09EBC86E}" destId="{33E030DA-FC34-4B85-9271-78DF86A0005C}" srcOrd="0" destOrd="0" presId="urn:microsoft.com/office/officeart/2005/8/layout/default"/>
    <dgm:cxn modelId="{43A2DD87-9B49-486F-8482-E5E057F5E7CE}" srcId="{B6C462AB-C63F-4198-B592-7539909591AC}" destId="{65DD2014-F217-40E7-A539-C23BD142426D}" srcOrd="0" destOrd="0" parTransId="{670A78F5-D1BB-40AC-A509-AD531D7D6A41}" sibTransId="{BD94B136-0E46-41FD-9E33-C5C2C16E1C74}"/>
    <dgm:cxn modelId="{42010A9C-35D4-41DC-B4A0-56F0D37F7189}" type="presOf" srcId="{65DD2014-F217-40E7-A539-C23BD142426D}" destId="{9C575EE6-66AF-41CD-B5B1-9424A90C73ED}" srcOrd="0" destOrd="0" presId="urn:microsoft.com/office/officeart/2005/8/layout/default"/>
    <dgm:cxn modelId="{DE564BF2-8CBF-4672-92CD-6CB6DCDE954F}" type="presOf" srcId="{42AB3395-7572-4D9D-94CA-8D84EE6B73FF}" destId="{48C8BC78-2132-49D0-ACF0-6E7041E4F99A}" srcOrd="0" destOrd="0" presId="urn:microsoft.com/office/officeart/2005/8/layout/default"/>
    <dgm:cxn modelId="{C8BEF7D2-01A9-43C8-880B-B1DAE0BF2969}" type="presParOf" srcId="{EC8367EE-DE60-493C-A397-13A7271571F4}" destId="{9C575EE6-66AF-41CD-B5B1-9424A90C73ED}" srcOrd="0" destOrd="0" presId="urn:microsoft.com/office/officeart/2005/8/layout/default"/>
    <dgm:cxn modelId="{2E40A3CC-AFFC-493C-B162-8485B5E561B2}" type="presParOf" srcId="{EC8367EE-DE60-493C-A397-13A7271571F4}" destId="{3B2AAFDF-B2F3-488F-AF0B-E0153DE99615}" srcOrd="1" destOrd="0" presId="urn:microsoft.com/office/officeart/2005/8/layout/default"/>
    <dgm:cxn modelId="{1EEE121A-044D-416F-BFC5-D3BBE2E17E04}" type="presParOf" srcId="{EC8367EE-DE60-493C-A397-13A7271571F4}" destId="{79FA759F-4A7F-4A14-B1A3-F663359F0E71}" srcOrd="2" destOrd="0" presId="urn:microsoft.com/office/officeart/2005/8/layout/default"/>
    <dgm:cxn modelId="{1447D4FC-1216-4D60-A7B2-DD48B4036D48}" type="presParOf" srcId="{EC8367EE-DE60-493C-A397-13A7271571F4}" destId="{04C12485-E835-43EB-9DE7-E5B2D6551800}" srcOrd="3" destOrd="0" presId="urn:microsoft.com/office/officeart/2005/8/layout/default"/>
    <dgm:cxn modelId="{AF8A3E51-DAD0-488F-9145-8A53A8494A93}" type="presParOf" srcId="{EC8367EE-DE60-493C-A397-13A7271571F4}" destId="{48C8BC78-2132-49D0-ACF0-6E7041E4F99A}" srcOrd="4" destOrd="0" presId="urn:microsoft.com/office/officeart/2005/8/layout/default"/>
    <dgm:cxn modelId="{0E479826-628B-4DA5-A830-C80519BC690A}" type="presParOf" srcId="{EC8367EE-DE60-493C-A397-13A7271571F4}" destId="{1B4AA0B5-0EA9-42CE-8F7E-73D91D9EE284}" srcOrd="5" destOrd="0" presId="urn:microsoft.com/office/officeart/2005/8/layout/default"/>
    <dgm:cxn modelId="{ED26E09B-9799-40F3-A06B-36664641F9B5}" type="presParOf" srcId="{EC8367EE-DE60-493C-A397-13A7271571F4}" destId="{48C359CB-58A0-42CE-9F12-E8B68996DE8F}" srcOrd="6" destOrd="0" presId="urn:microsoft.com/office/officeart/2005/8/layout/default"/>
    <dgm:cxn modelId="{9889038F-1E92-4AB1-AC37-F5AD49B6F6E1}" type="presParOf" srcId="{EC8367EE-DE60-493C-A397-13A7271571F4}" destId="{EE89411B-2AEC-4EDF-8B25-6D7FCFFD6B18}" srcOrd="7" destOrd="0" presId="urn:microsoft.com/office/officeart/2005/8/layout/default"/>
    <dgm:cxn modelId="{53D1BD34-A4A9-4BA1-9820-B67B5D6068C4}" type="presParOf" srcId="{EC8367EE-DE60-493C-A397-13A7271571F4}" destId="{B118D28D-4363-4EBC-AADB-AA478184C888}" srcOrd="8" destOrd="0" presId="urn:microsoft.com/office/officeart/2005/8/layout/default"/>
    <dgm:cxn modelId="{305F293C-C20A-43D0-9145-996A2EF2E92B}" type="presParOf" srcId="{EC8367EE-DE60-493C-A397-13A7271571F4}" destId="{81070E9D-D18F-4307-BDB0-E93D74FEB0A1}" srcOrd="9" destOrd="0" presId="urn:microsoft.com/office/officeart/2005/8/layout/default"/>
    <dgm:cxn modelId="{AE81956D-1E82-4F7F-9C87-99BA1930F8AD}" type="presParOf" srcId="{EC8367EE-DE60-493C-A397-13A7271571F4}" destId="{33E030DA-FC34-4B85-9271-78DF86A0005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7451851-92D2-4951-8E14-B595BF3757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D604EBA-6EC8-4BFE-8C80-68E5A31E8305}">
      <dgm:prSet/>
      <dgm:spPr/>
      <dgm:t>
        <a:bodyPr/>
        <a:lstStyle/>
        <a:p>
          <a:r>
            <a:rPr lang="en-GB"/>
            <a:t>What is the question asking you? </a:t>
          </a:r>
          <a:endParaRPr lang="en-US"/>
        </a:p>
      </dgm:t>
    </dgm:pt>
    <dgm:pt modelId="{549D789B-5DEA-4FC7-A964-46A60F913AA8}" type="parTrans" cxnId="{DB67ACB1-CADA-4600-8FAE-767FB21121F6}">
      <dgm:prSet/>
      <dgm:spPr/>
      <dgm:t>
        <a:bodyPr/>
        <a:lstStyle/>
        <a:p>
          <a:endParaRPr lang="en-US"/>
        </a:p>
      </dgm:t>
    </dgm:pt>
    <dgm:pt modelId="{E7F49EFD-0211-42FF-B7C9-94519ACA548D}" type="sibTrans" cxnId="{DB67ACB1-CADA-4600-8FAE-767FB21121F6}">
      <dgm:prSet/>
      <dgm:spPr/>
      <dgm:t>
        <a:bodyPr/>
        <a:lstStyle/>
        <a:p>
          <a:endParaRPr lang="en-US"/>
        </a:p>
      </dgm:t>
    </dgm:pt>
    <dgm:pt modelId="{2DA5A95C-D1AC-46BD-8401-AAC808A5BC58}">
      <dgm:prSet/>
      <dgm:spPr/>
      <dgm:t>
        <a:bodyPr/>
        <a:lstStyle/>
        <a:p>
          <a:r>
            <a:rPr lang="en-GB"/>
            <a:t>On the paper in front of you, in pairs, write down what you believe the question is asking you. </a:t>
          </a:r>
          <a:endParaRPr lang="en-US"/>
        </a:p>
      </dgm:t>
    </dgm:pt>
    <dgm:pt modelId="{6F2A1475-F2A9-46C5-AE26-ADC8E646548E}" type="parTrans" cxnId="{2F50B8FE-591D-4856-B7F8-B3E236BAC2FF}">
      <dgm:prSet/>
      <dgm:spPr/>
      <dgm:t>
        <a:bodyPr/>
        <a:lstStyle/>
        <a:p>
          <a:endParaRPr lang="en-US"/>
        </a:p>
      </dgm:t>
    </dgm:pt>
    <dgm:pt modelId="{F1943FAB-52AF-49F1-9B90-4E72C01311E0}" type="sibTrans" cxnId="{2F50B8FE-591D-4856-B7F8-B3E236BAC2FF}">
      <dgm:prSet/>
      <dgm:spPr/>
      <dgm:t>
        <a:bodyPr/>
        <a:lstStyle/>
        <a:p>
          <a:endParaRPr lang="en-US"/>
        </a:p>
      </dgm:t>
    </dgm:pt>
    <dgm:pt modelId="{6116EFE2-A723-4F9C-85F6-BAC1BADF6C05}">
      <dgm:prSet/>
      <dgm:spPr/>
      <dgm:t>
        <a:bodyPr/>
        <a:lstStyle/>
        <a:p>
          <a:r>
            <a:rPr lang="en-GB"/>
            <a:t>5 minutes to create an answer and feedback to the class. </a:t>
          </a:r>
          <a:endParaRPr lang="en-US"/>
        </a:p>
      </dgm:t>
    </dgm:pt>
    <dgm:pt modelId="{D610D692-3E0B-4FE1-9940-D961DEB1FD03}" type="parTrans" cxnId="{0219D080-F652-401C-AAE4-699C3A6E250D}">
      <dgm:prSet/>
      <dgm:spPr/>
      <dgm:t>
        <a:bodyPr/>
        <a:lstStyle/>
        <a:p>
          <a:endParaRPr lang="en-US"/>
        </a:p>
      </dgm:t>
    </dgm:pt>
    <dgm:pt modelId="{7167F319-F60A-4E1A-A003-3B355B77AD33}" type="sibTrans" cxnId="{0219D080-F652-401C-AAE4-699C3A6E250D}">
      <dgm:prSet/>
      <dgm:spPr/>
      <dgm:t>
        <a:bodyPr/>
        <a:lstStyle/>
        <a:p>
          <a:endParaRPr lang="en-US"/>
        </a:p>
      </dgm:t>
    </dgm:pt>
    <dgm:pt modelId="{E97747E9-6A20-4B49-B898-00D3B6BE96D7}" type="pres">
      <dgm:prSet presAssocID="{F7451851-92D2-4951-8E14-B595BF3757D5}" presName="root" presStyleCnt="0">
        <dgm:presLayoutVars>
          <dgm:dir/>
          <dgm:resizeHandles val="exact"/>
        </dgm:presLayoutVars>
      </dgm:prSet>
      <dgm:spPr/>
    </dgm:pt>
    <dgm:pt modelId="{21954BD2-BD33-453C-8450-6B8C4348A1F0}" type="pres">
      <dgm:prSet presAssocID="{0D604EBA-6EC8-4BFE-8C80-68E5A31E8305}" presName="compNode" presStyleCnt="0"/>
      <dgm:spPr/>
    </dgm:pt>
    <dgm:pt modelId="{94CA7C87-3851-40BC-9F53-23C2AD0AAAC5}" type="pres">
      <dgm:prSet presAssocID="{0D604EBA-6EC8-4BFE-8C80-68E5A31E8305}" presName="bgRect" presStyleLbl="bgShp" presStyleIdx="0" presStyleCnt="3"/>
      <dgm:spPr/>
    </dgm:pt>
    <dgm:pt modelId="{F63A1153-BA67-436C-B169-C234036AD1FC}" type="pres">
      <dgm:prSet presAssocID="{0D604EBA-6EC8-4BFE-8C80-68E5A31E830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66202B31-AE66-4D7D-9539-B3BA152BA015}" type="pres">
      <dgm:prSet presAssocID="{0D604EBA-6EC8-4BFE-8C80-68E5A31E8305}" presName="spaceRect" presStyleCnt="0"/>
      <dgm:spPr/>
    </dgm:pt>
    <dgm:pt modelId="{F59C6A14-70FA-48C0-A484-9BEA931D60C2}" type="pres">
      <dgm:prSet presAssocID="{0D604EBA-6EC8-4BFE-8C80-68E5A31E8305}" presName="parTx" presStyleLbl="revTx" presStyleIdx="0" presStyleCnt="3">
        <dgm:presLayoutVars>
          <dgm:chMax val="0"/>
          <dgm:chPref val="0"/>
        </dgm:presLayoutVars>
      </dgm:prSet>
      <dgm:spPr/>
    </dgm:pt>
    <dgm:pt modelId="{D1AEBC99-A54D-4C92-BA4F-DAAEEDFB42C0}" type="pres">
      <dgm:prSet presAssocID="{E7F49EFD-0211-42FF-B7C9-94519ACA548D}" presName="sibTrans" presStyleCnt="0"/>
      <dgm:spPr/>
    </dgm:pt>
    <dgm:pt modelId="{583F689F-85C6-4DD1-A7F7-D67E4F18FAEE}" type="pres">
      <dgm:prSet presAssocID="{2DA5A95C-D1AC-46BD-8401-AAC808A5BC58}" presName="compNode" presStyleCnt="0"/>
      <dgm:spPr/>
    </dgm:pt>
    <dgm:pt modelId="{B0AD5F61-34E9-4ABC-A6DE-46F760640495}" type="pres">
      <dgm:prSet presAssocID="{2DA5A95C-D1AC-46BD-8401-AAC808A5BC58}" presName="bgRect" presStyleLbl="bgShp" presStyleIdx="1" presStyleCnt="3"/>
      <dgm:spPr/>
    </dgm:pt>
    <dgm:pt modelId="{7B709DBA-EDCC-4CA5-B854-7273ABF879C9}" type="pres">
      <dgm:prSet presAssocID="{2DA5A95C-D1AC-46BD-8401-AAC808A5BC5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F0BC8A0-45BD-45EB-9267-79B661415F62}" type="pres">
      <dgm:prSet presAssocID="{2DA5A95C-D1AC-46BD-8401-AAC808A5BC58}" presName="spaceRect" presStyleCnt="0"/>
      <dgm:spPr/>
    </dgm:pt>
    <dgm:pt modelId="{B719753F-3F66-4DA4-89ED-22AF9FD6453C}" type="pres">
      <dgm:prSet presAssocID="{2DA5A95C-D1AC-46BD-8401-AAC808A5BC58}" presName="parTx" presStyleLbl="revTx" presStyleIdx="1" presStyleCnt="3">
        <dgm:presLayoutVars>
          <dgm:chMax val="0"/>
          <dgm:chPref val="0"/>
        </dgm:presLayoutVars>
      </dgm:prSet>
      <dgm:spPr/>
    </dgm:pt>
    <dgm:pt modelId="{10BE7B3B-23D3-4040-A634-8122FA734366}" type="pres">
      <dgm:prSet presAssocID="{F1943FAB-52AF-49F1-9B90-4E72C01311E0}" presName="sibTrans" presStyleCnt="0"/>
      <dgm:spPr/>
    </dgm:pt>
    <dgm:pt modelId="{74FC7166-2FAE-4E7A-BC69-A4EAD0DAF516}" type="pres">
      <dgm:prSet presAssocID="{6116EFE2-A723-4F9C-85F6-BAC1BADF6C05}" presName="compNode" presStyleCnt="0"/>
      <dgm:spPr/>
    </dgm:pt>
    <dgm:pt modelId="{7B4EA046-B798-4831-8698-42DC5409B209}" type="pres">
      <dgm:prSet presAssocID="{6116EFE2-A723-4F9C-85F6-BAC1BADF6C05}" presName="bgRect" presStyleLbl="bgShp" presStyleIdx="2" presStyleCnt="3"/>
      <dgm:spPr/>
    </dgm:pt>
    <dgm:pt modelId="{313F7BE4-1F03-4879-952F-3BE8D28617FC}" type="pres">
      <dgm:prSet presAssocID="{6116EFE2-A723-4F9C-85F6-BAC1BADF6C0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63E0401-8210-4DAC-B748-B77E57BA2D3A}" type="pres">
      <dgm:prSet presAssocID="{6116EFE2-A723-4F9C-85F6-BAC1BADF6C05}" presName="spaceRect" presStyleCnt="0"/>
      <dgm:spPr/>
    </dgm:pt>
    <dgm:pt modelId="{A33744A3-FB20-43C4-A07F-CC0B6450A82F}" type="pres">
      <dgm:prSet presAssocID="{6116EFE2-A723-4F9C-85F6-BAC1BADF6C0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5B7BC56-9647-4E82-9086-DC3AA9830EF5}" type="presOf" srcId="{2DA5A95C-D1AC-46BD-8401-AAC808A5BC58}" destId="{B719753F-3F66-4DA4-89ED-22AF9FD6453C}" srcOrd="0" destOrd="0" presId="urn:microsoft.com/office/officeart/2018/2/layout/IconVerticalSolidList"/>
    <dgm:cxn modelId="{D16B787E-0FB7-40F2-9812-46E7B549BDF0}" type="presOf" srcId="{0D604EBA-6EC8-4BFE-8C80-68E5A31E8305}" destId="{F59C6A14-70FA-48C0-A484-9BEA931D60C2}" srcOrd="0" destOrd="0" presId="urn:microsoft.com/office/officeart/2018/2/layout/IconVerticalSolidList"/>
    <dgm:cxn modelId="{0219D080-F652-401C-AAE4-699C3A6E250D}" srcId="{F7451851-92D2-4951-8E14-B595BF3757D5}" destId="{6116EFE2-A723-4F9C-85F6-BAC1BADF6C05}" srcOrd="2" destOrd="0" parTransId="{D610D692-3E0B-4FE1-9940-D961DEB1FD03}" sibTransId="{7167F319-F60A-4E1A-A003-3B355B77AD33}"/>
    <dgm:cxn modelId="{BF700AB1-C25C-49D8-8AAA-6B5641582AB8}" type="presOf" srcId="{6116EFE2-A723-4F9C-85F6-BAC1BADF6C05}" destId="{A33744A3-FB20-43C4-A07F-CC0B6450A82F}" srcOrd="0" destOrd="0" presId="urn:microsoft.com/office/officeart/2018/2/layout/IconVerticalSolidList"/>
    <dgm:cxn modelId="{DB67ACB1-CADA-4600-8FAE-767FB21121F6}" srcId="{F7451851-92D2-4951-8E14-B595BF3757D5}" destId="{0D604EBA-6EC8-4BFE-8C80-68E5A31E8305}" srcOrd="0" destOrd="0" parTransId="{549D789B-5DEA-4FC7-A964-46A60F913AA8}" sibTransId="{E7F49EFD-0211-42FF-B7C9-94519ACA548D}"/>
    <dgm:cxn modelId="{D122B0DB-4661-4BE8-B480-866F72602E0A}" type="presOf" srcId="{F7451851-92D2-4951-8E14-B595BF3757D5}" destId="{E97747E9-6A20-4B49-B898-00D3B6BE96D7}" srcOrd="0" destOrd="0" presId="urn:microsoft.com/office/officeart/2018/2/layout/IconVerticalSolidList"/>
    <dgm:cxn modelId="{2F50B8FE-591D-4856-B7F8-B3E236BAC2FF}" srcId="{F7451851-92D2-4951-8E14-B595BF3757D5}" destId="{2DA5A95C-D1AC-46BD-8401-AAC808A5BC58}" srcOrd="1" destOrd="0" parTransId="{6F2A1475-F2A9-46C5-AE26-ADC8E646548E}" sibTransId="{F1943FAB-52AF-49F1-9B90-4E72C01311E0}"/>
    <dgm:cxn modelId="{66222E24-1998-4CB2-A76D-50B07A99ECD5}" type="presParOf" srcId="{E97747E9-6A20-4B49-B898-00D3B6BE96D7}" destId="{21954BD2-BD33-453C-8450-6B8C4348A1F0}" srcOrd="0" destOrd="0" presId="urn:microsoft.com/office/officeart/2018/2/layout/IconVerticalSolidList"/>
    <dgm:cxn modelId="{BC07F3ED-F6E9-406B-9722-8F91C284E75D}" type="presParOf" srcId="{21954BD2-BD33-453C-8450-6B8C4348A1F0}" destId="{94CA7C87-3851-40BC-9F53-23C2AD0AAAC5}" srcOrd="0" destOrd="0" presId="urn:microsoft.com/office/officeart/2018/2/layout/IconVerticalSolidList"/>
    <dgm:cxn modelId="{D73F1916-3152-41D3-A43D-76F5168B9122}" type="presParOf" srcId="{21954BD2-BD33-453C-8450-6B8C4348A1F0}" destId="{F63A1153-BA67-436C-B169-C234036AD1FC}" srcOrd="1" destOrd="0" presId="urn:microsoft.com/office/officeart/2018/2/layout/IconVerticalSolidList"/>
    <dgm:cxn modelId="{4308B5A4-D69E-4181-BC17-8F3F18235674}" type="presParOf" srcId="{21954BD2-BD33-453C-8450-6B8C4348A1F0}" destId="{66202B31-AE66-4D7D-9539-B3BA152BA015}" srcOrd="2" destOrd="0" presId="urn:microsoft.com/office/officeart/2018/2/layout/IconVerticalSolidList"/>
    <dgm:cxn modelId="{F260F9EF-F5DF-4E73-8EDF-3059548AA55D}" type="presParOf" srcId="{21954BD2-BD33-453C-8450-6B8C4348A1F0}" destId="{F59C6A14-70FA-48C0-A484-9BEA931D60C2}" srcOrd="3" destOrd="0" presId="urn:microsoft.com/office/officeart/2018/2/layout/IconVerticalSolidList"/>
    <dgm:cxn modelId="{358A51A7-BD41-4BD5-8F24-DBDAC713F08F}" type="presParOf" srcId="{E97747E9-6A20-4B49-B898-00D3B6BE96D7}" destId="{D1AEBC99-A54D-4C92-BA4F-DAAEEDFB42C0}" srcOrd="1" destOrd="0" presId="urn:microsoft.com/office/officeart/2018/2/layout/IconVerticalSolidList"/>
    <dgm:cxn modelId="{8534E460-B516-4A17-A9AC-42EBF33A1852}" type="presParOf" srcId="{E97747E9-6A20-4B49-B898-00D3B6BE96D7}" destId="{583F689F-85C6-4DD1-A7F7-D67E4F18FAEE}" srcOrd="2" destOrd="0" presId="urn:microsoft.com/office/officeart/2018/2/layout/IconVerticalSolidList"/>
    <dgm:cxn modelId="{CE4A3597-DD89-4A51-9C10-53CD3FCA335C}" type="presParOf" srcId="{583F689F-85C6-4DD1-A7F7-D67E4F18FAEE}" destId="{B0AD5F61-34E9-4ABC-A6DE-46F760640495}" srcOrd="0" destOrd="0" presId="urn:microsoft.com/office/officeart/2018/2/layout/IconVerticalSolidList"/>
    <dgm:cxn modelId="{4AB3845F-5C9C-49DB-8F50-05953DF0AA2F}" type="presParOf" srcId="{583F689F-85C6-4DD1-A7F7-D67E4F18FAEE}" destId="{7B709DBA-EDCC-4CA5-B854-7273ABF879C9}" srcOrd="1" destOrd="0" presId="urn:microsoft.com/office/officeart/2018/2/layout/IconVerticalSolidList"/>
    <dgm:cxn modelId="{0CF2D7E5-44A9-4A01-A9C4-1655478ED11F}" type="presParOf" srcId="{583F689F-85C6-4DD1-A7F7-D67E4F18FAEE}" destId="{3F0BC8A0-45BD-45EB-9267-79B661415F62}" srcOrd="2" destOrd="0" presId="urn:microsoft.com/office/officeart/2018/2/layout/IconVerticalSolidList"/>
    <dgm:cxn modelId="{8C5B2CDE-D4E2-4686-8C1A-883557A27070}" type="presParOf" srcId="{583F689F-85C6-4DD1-A7F7-D67E4F18FAEE}" destId="{B719753F-3F66-4DA4-89ED-22AF9FD6453C}" srcOrd="3" destOrd="0" presId="urn:microsoft.com/office/officeart/2018/2/layout/IconVerticalSolidList"/>
    <dgm:cxn modelId="{E9BEF996-523F-4EC1-BAED-195B38425CBC}" type="presParOf" srcId="{E97747E9-6A20-4B49-B898-00D3B6BE96D7}" destId="{10BE7B3B-23D3-4040-A634-8122FA734366}" srcOrd="3" destOrd="0" presId="urn:microsoft.com/office/officeart/2018/2/layout/IconVerticalSolidList"/>
    <dgm:cxn modelId="{AB704DB4-4F69-4DB6-9628-B266EBC1577D}" type="presParOf" srcId="{E97747E9-6A20-4B49-B898-00D3B6BE96D7}" destId="{74FC7166-2FAE-4E7A-BC69-A4EAD0DAF516}" srcOrd="4" destOrd="0" presId="urn:microsoft.com/office/officeart/2018/2/layout/IconVerticalSolidList"/>
    <dgm:cxn modelId="{EC1AAD3F-9D44-4080-BDEF-EDB6958D8948}" type="presParOf" srcId="{74FC7166-2FAE-4E7A-BC69-A4EAD0DAF516}" destId="{7B4EA046-B798-4831-8698-42DC5409B209}" srcOrd="0" destOrd="0" presId="urn:microsoft.com/office/officeart/2018/2/layout/IconVerticalSolidList"/>
    <dgm:cxn modelId="{DCE763DC-60C3-40E7-B3C7-2AA024C4A3A2}" type="presParOf" srcId="{74FC7166-2FAE-4E7A-BC69-A4EAD0DAF516}" destId="{313F7BE4-1F03-4879-952F-3BE8D28617FC}" srcOrd="1" destOrd="0" presId="urn:microsoft.com/office/officeart/2018/2/layout/IconVerticalSolidList"/>
    <dgm:cxn modelId="{62D8EFD6-ECDA-40C7-AF78-41E94D6CB5B1}" type="presParOf" srcId="{74FC7166-2FAE-4E7A-BC69-A4EAD0DAF516}" destId="{863E0401-8210-4DAC-B748-B77E57BA2D3A}" srcOrd="2" destOrd="0" presId="urn:microsoft.com/office/officeart/2018/2/layout/IconVerticalSolidList"/>
    <dgm:cxn modelId="{47BADE81-550F-4564-B466-C1CCA7D6B4BC}" type="presParOf" srcId="{74FC7166-2FAE-4E7A-BC69-A4EAD0DAF516}" destId="{A33744A3-FB20-43C4-A07F-CC0B6450A8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32E6379-FBE9-4A2F-8A95-22F94DFF777B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FE27DB0-4FCF-411F-9E18-C9E238B996F5}">
      <dgm:prSet/>
      <dgm:spPr/>
      <dgm:t>
        <a:bodyPr/>
        <a:lstStyle/>
        <a:p>
          <a:r>
            <a:rPr lang="en-GB"/>
            <a:t>What is meant by the term criminal justice system? (This include a general definition, types of courts and crimes dealt with by the criminal justice system)</a:t>
          </a:r>
          <a:endParaRPr lang="en-US"/>
        </a:p>
      </dgm:t>
    </dgm:pt>
    <dgm:pt modelId="{C68A35C5-F05E-4E5F-850B-9D610EF7A3F2}" type="parTrans" cxnId="{522F1122-DDB5-4028-A595-DEC9E27952D9}">
      <dgm:prSet/>
      <dgm:spPr/>
      <dgm:t>
        <a:bodyPr/>
        <a:lstStyle/>
        <a:p>
          <a:endParaRPr lang="en-US"/>
        </a:p>
      </dgm:t>
    </dgm:pt>
    <dgm:pt modelId="{AA220F6A-B4C7-4623-A000-ED11DD316321}" type="sibTrans" cxnId="{522F1122-DDB5-4028-A595-DEC9E27952D9}">
      <dgm:prSet/>
      <dgm:spPr/>
      <dgm:t>
        <a:bodyPr/>
        <a:lstStyle/>
        <a:p>
          <a:endParaRPr lang="en-US"/>
        </a:p>
      </dgm:t>
    </dgm:pt>
    <dgm:pt modelId="{CC2A3815-E3B0-49AC-8CAA-DB5893B89460}">
      <dgm:prSet/>
      <dgm:spPr/>
      <dgm:t>
        <a:bodyPr/>
        <a:lstStyle/>
        <a:p>
          <a:r>
            <a:rPr lang="en-GB"/>
            <a:t>Current issues with the criminal justice system. (Recent issues) </a:t>
          </a:r>
          <a:endParaRPr lang="en-US"/>
        </a:p>
      </dgm:t>
    </dgm:pt>
    <dgm:pt modelId="{18DCD634-B7B8-4F83-906B-25EDD0A76AF6}" type="parTrans" cxnId="{967817E6-C6F2-4E8E-A5D8-5BEA99473683}">
      <dgm:prSet/>
      <dgm:spPr/>
      <dgm:t>
        <a:bodyPr/>
        <a:lstStyle/>
        <a:p>
          <a:endParaRPr lang="en-US"/>
        </a:p>
      </dgm:t>
    </dgm:pt>
    <dgm:pt modelId="{4D70F460-A5DB-4111-8C5D-7BF17C5CA14E}" type="sibTrans" cxnId="{967817E6-C6F2-4E8E-A5D8-5BEA99473683}">
      <dgm:prSet/>
      <dgm:spPr/>
      <dgm:t>
        <a:bodyPr/>
        <a:lstStyle/>
        <a:p>
          <a:endParaRPr lang="en-US"/>
        </a:p>
      </dgm:t>
    </dgm:pt>
    <dgm:pt modelId="{42127F9C-FEDF-499B-90BD-0A79A3EF9577}">
      <dgm:prSet/>
      <dgm:spPr/>
      <dgm:t>
        <a:bodyPr/>
        <a:lstStyle/>
        <a:p>
          <a:r>
            <a:rPr lang="en-GB"/>
            <a:t>Key benefits of the criminal justice system. (Recent benefits) </a:t>
          </a:r>
          <a:endParaRPr lang="en-US"/>
        </a:p>
      </dgm:t>
    </dgm:pt>
    <dgm:pt modelId="{76E50C70-8509-4D85-8FE2-332487215A83}" type="parTrans" cxnId="{95EBBC08-890D-40F9-A231-4FBE09769A4C}">
      <dgm:prSet/>
      <dgm:spPr/>
      <dgm:t>
        <a:bodyPr/>
        <a:lstStyle/>
        <a:p>
          <a:endParaRPr lang="en-US"/>
        </a:p>
      </dgm:t>
    </dgm:pt>
    <dgm:pt modelId="{CA9B5007-23B9-4882-BB7B-741AE56BC6B2}" type="sibTrans" cxnId="{95EBBC08-890D-40F9-A231-4FBE09769A4C}">
      <dgm:prSet/>
      <dgm:spPr/>
      <dgm:t>
        <a:bodyPr/>
        <a:lstStyle/>
        <a:p>
          <a:endParaRPr lang="en-US"/>
        </a:p>
      </dgm:t>
    </dgm:pt>
    <dgm:pt modelId="{B70D4258-D35E-4243-BE0B-FC0755B709A1}">
      <dgm:prSet/>
      <dgm:spPr/>
      <dgm:t>
        <a:bodyPr/>
        <a:lstStyle/>
        <a:p>
          <a:r>
            <a:rPr lang="en-GB"/>
            <a:t>Reform suggestions. </a:t>
          </a:r>
          <a:endParaRPr lang="en-US"/>
        </a:p>
      </dgm:t>
    </dgm:pt>
    <dgm:pt modelId="{D24AEF9C-E899-44C9-AFC9-2ED116421BD5}" type="parTrans" cxnId="{DB9FA70E-185D-49D3-B220-D27BED94B5D6}">
      <dgm:prSet/>
      <dgm:spPr/>
      <dgm:t>
        <a:bodyPr/>
        <a:lstStyle/>
        <a:p>
          <a:endParaRPr lang="en-US"/>
        </a:p>
      </dgm:t>
    </dgm:pt>
    <dgm:pt modelId="{D9CCD412-15C7-4F1D-B0A5-5A6F6D242BEB}" type="sibTrans" cxnId="{DB9FA70E-185D-49D3-B220-D27BED94B5D6}">
      <dgm:prSet/>
      <dgm:spPr/>
      <dgm:t>
        <a:bodyPr/>
        <a:lstStyle/>
        <a:p>
          <a:endParaRPr lang="en-US"/>
        </a:p>
      </dgm:t>
    </dgm:pt>
    <dgm:pt modelId="{9E0798B2-DBC0-495B-AF3F-AE55E62E7946}">
      <dgm:prSet/>
      <dgm:spPr/>
      <dgm:t>
        <a:bodyPr/>
        <a:lstStyle/>
        <a:p>
          <a:r>
            <a:rPr lang="en-GB"/>
            <a:t>Summary/ Conclusion. </a:t>
          </a:r>
          <a:endParaRPr lang="en-US"/>
        </a:p>
      </dgm:t>
    </dgm:pt>
    <dgm:pt modelId="{A3F2EE99-3EEF-4817-A9A3-EA5A7D521F5F}" type="parTrans" cxnId="{FCD5A478-EAA2-430D-B556-EE2C693D7467}">
      <dgm:prSet/>
      <dgm:spPr/>
      <dgm:t>
        <a:bodyPr/>
        <a:lstStyle/>
        <a:p>
          <a:endParaRPr lang="en-US"/>
        </a:p>
      </dgm:t>
    </dgm:pt>
    <dgm:pt modelId="{01976AA3-CFCA-4CC9-9534-55E1F98213AB}" type="sibTrans" cxnId="{FCD5A478-EAA2-430D-B556-EE2C693D7467}">
      <dgm:prSet/>
      <dgm:spPr/>
      <dgm:t>
        <a:bodyPr/>
        <a:lstStyle/>
        <a:p>
          <a:endParaRPr lang="en-US"/>
        </a:p>
      </dgm:t>
    </dgm:pt>
    <dgm:pt modelId="{5F89E9B0-FB49-460E-84DE-26FB1421818C}" type="pres">
      <dgm:prSet presAssocID="{E32E6379-FBE9-4A2F-8A95-22F94DFF777B}" presName="outerComposite" presStyleCnt="0">
        <dgm:presLayoutVars>
          <dgm:chMax val="5"/>
          <dgm:dir/>
          <dgm:resizeHandles val="exact"/>
        </dgm:presLayoutVars>
      </dgm:prSet>
      <dgm:spPr/>
    </dgm:pt>
    <dgm:pt modelId="{36EC21EC-3E3A-41C8-9956-D94E336631DB}" type="pres">
      <dgm:prSet presAssocID="{E32E6379-FBE9-4A2F-8A95-22F94DFF777B}" presName="dummyMaxCanvas" presStyleCnt="0">
        <dgm:presLayoutVars/>
      </dgm:prSet>
      <dgm:spPr/>
    </dgm:pt>
    <dgm:pt modelId="{38068A89-ECAE-430F-8011-75BB9B27FBFE}" type="pres">
      <dgm:prSet presAssocID="{E32E6379-FBE9-4A2F-8A95-22F94DFF777B}" presName="FiveNodes_1" presStyleLbl="node1" presStyleIdx="0" presStyleCnt="5">
        <dgm:presLayoutVars>
          <dgm:bulletEnabled val="1"/>
        </dgm:presLayoutVars>
      </dgm:prSet>
      <dgm:spPr/>
    </dgm:pt>
    <dgm:pt modelId="{D93CD6A1-784C-4260-8EA3-A13B2A8C9270}" type="pres">
      <dgm:prSet presAssocID="{E32E6379-FBE9-4A2F-8A95-22F94DFF777B}" presName="FiveNodes_2" presStyleLbl="node1" presStyleIdx="1" presStyleCnt="5">
        <dgm:presLayoutVars>
          <dgm:bulletEnabled val="1"/>
        </dgm:presLayoutVars>
      </dgm:prSet>
      <dgm:spPr/>
    </dgm:pt>
    <dgm:pt modelId="{4E36F9BE-FE59-4BCF-AB3C-A83F5A6B9988}" type="pres">
      <dgm:prSet presAssocID="{E32E6379-FBE9-4A2F-8A95-22F94DFF777B}" presName="FiveNodes_3" presStyleLbl="node1" presStyleIdx="2" presStyleCnt="5">
        <dgm:presLayoutVars>
          <dgm:bulletEnabled val="1"/>
        </dgm:presLayoutVars>
      </dgm:prSet>
      <dgm:spPr/>
    </dgm:pt>
    <dgm:pt modelId="{88643161-726E-43B2-9E06-8C7387397D35}" type="pres">
      <dgm:prSet presAssocID="{E32E6379-FBE9-4A2F-8A95-22F94DFF777B}" presName="FiveNodes_4" presStyleLbl="node1" presStyleIdx="3" presStyleCnt="5">
        <dgm:presLayoutVars>
          <dgm:bulletEnabled val="1"/>
        </dgm:presLayoutVars>
      </dgm:prSet>
      <dgm:spPr/>
    </dgm:pt>
    <dgm:pt modelId="{AFB61BCB-434B-464C-86AD-A1DA5D1D53B0}" type="pres">
      <dgm:prSet presAssocID="{E32E6379-FBE9-4A2F-8A95-22F94DFF777B}" presName="FiveNodes_5" presStyleLbl="node1" presStyleIdx="4" presStyleCnt="5">
        <dgm:presLayoutVars>
          <dgm:bulletEnabled val="1"/>
        </dgm:presLayoutVars>
      </dgm:prSet>
      <dgm:spPr/>
    </dgm:pt>
    <dgm:pt modelId="{0858BA4B-68C1-4A2F-80E7-C322D9CEAE07}" type="pres">
      <dgm:prSet presAssocID="{E32E6379-FBE9-4A2F-8A95-22F94DFF777B}" presName="FiveConn_1-2" presStyleLbl="fgAccFollowNode1" presStyleIdx="0" presStyleCnt="4">
        <dgm:presLayoutVars>
          <dgm:bulletEnabled val="1"/>
        </dgm:presLayoutVars>
      </dgm:prSet>
      <dgm:spPr/>
    </dgm:pt>
    <dgm:pt modelId="{10927390-5B1C-4486-B52F-9A6596554FE4}" type="pres">
      <dgm:prSet presAssocID="{E32E6379-FBE9-4A2F-8A95-22F94DFF777B}" presName="FiveConn_2-3" presStyleLbl="fgAccFollowNode1" presStyleIdx="1" presStyleCnt="4">
        <dgm:presLayoutVars>
          <dgm:bulletEnabled val="1"/>
        </dgm:presLayoutVars>
      </dgm:prSet>
      <dgm:spPr/>
    </dgm:pt>
    <dgm:pt modelId="{2824254E-DE2A-41AD-855F-39FD2F6C04BF}" type="pres">
      <dgm:prSet presAssocID="{E32E6379-FBE9-4A2F-8A95-22F94DFF777B}" presName="FiveConn_3-4" presStyleLbl="fgAccFollowNode1" presStyleIdx="2" presStyleCnt="4">
        <dgm:presLayoutVars>
          <dgm:bulletEnabled val="1"/>
        </dgm:presLayoutVars>
      </dgm:prSet>
      <dgm:spPr/>
    </dgm:pt>
    <dgm:pt modelId="{20B8CF28-1575-4DFA-9DC3-7A6588882F4F}" type="pres">
      <dgm:prSet presAssocID="{E32E6379-FBE9-4A2F-8A95-22F94DFF777B}" presName="FiveConn_4-5" presStyleLbl="fgAccFollowNode1" presStyleIdx="3" presStyleCnt="4">
        <dgm:presLayoutVars>
          <dgm:bulletEnabled val="1"/>
        </dgm:presLayoutVars>
      </dgm:prSet>
      <dgm:spPr/>
    </dgm:pt>
    <dgm:pt modelId="{5B71B8CA-7B2E-4C4F-A172-A2DA8C0E653F}" type="pres">
      <dgm:prSet presAssocID="{E32E6379-FBE9-4A2F-8A95-22F94DFF777B}" presName="FiveNodes_1_text" presStyleLbl="node1" presStyleIdx="4" presStyleCnt="5">
        <dgm:presLayoutVars>
          <dgm:bulletEnabled val="1"/>
        </dgm:presLayoutVars>
      </dgm:prSet>
      <dgm:spPr/>
    </dgm:pt>
    <dgm:pt modelId="{A0D67F82-5AB5-4C51-A59B-89FF8BEC7307}" type="pres">
      <dgm:prSet presAssocID="{E32E6379-FBE9-4A2F-8A95-22F94DFF777B}" presName="FiveNodes_2_text" presStyleLbl="node1" presStyleIdx="4" presStyleCnt="5">
        <dgm:presLayoutVars>
          <dgm:bulletEnabled val="1"/>
        </dgm:presLayoutVars>
      </dgm:prSet>
      <dgm:spPr/>
    </dgm:pt>
    <dgm:pt modelId="{2560762E-887B-46B5-90CC-6717E7AA5461}" type="pres">
      <dgm:prSet presAssocID="{E32E6379-FBE9-4A2F-8A95-22F94DFF777B}" presName="FiveNodes_3_text" presStyleLbl="node1" presStyleIdx="4" presStyleCnt="5">
        <dgm:presLayoutVars>
          <dgm:bulletEnabled val="1"/>
        </dgm:presLayoutVars>
      </dgm:prSet>
      <dgm:spPr/>
    </dgm:pt>
    <dgm:pt modelId="{1A4E5BE8-9194-4FC2-96AD-83DD6E1E2F25}" type="pres">
      <dgm:prSet presAssocID="{E32E6379-FBE9-4A2F-8A95-22F94DFF777B}" presName="FiveNodes_4_text" presStyleLbl="node1" presStyleIdx="4" presStyleCnt="5">
        <dgm:presLayoutVars>
          <dgm:bulletEnabled val="1"/>
        </dgm:presLayoutVars>
      </dgm:prSet>
      <dgm:spPr/>
    </dgm:pt>
    <dgm:pt modelId="{0919D013-FAFD-4463-AE0F-09D5F1653705}" type="pres">
      <dgm:prSet presAssocID="{E32E6379-FBE9-4A2F-8A95-22F94DFF777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E2CE801-B88E-47CA-9981-53EEB4F40FD2}" type="presOf" srcId="{B70D4258-D35E-4243-BE0B-FC0755B709A1}" destId="{88643161-726E-43B2-9E06-8C7387397D35}" srcOrd="0" destOrd="0" presId="urn:microsoft.com/office/officeart/2005/8/layout/vProcess5"/>
    <dgm:cxn modelId="{95EBBC08-890D-40F9-A231-4FBE09769A4C}" srcId="{E32E6379-FBE9-4A2F-8A95-22F94DFF777B}" destId="{42127F9C-FEDF-499B-90BD-0A79A3EF9577}" srcOrd="2" destOrd="0" parTransId="{76E50C70-8509-4D85-8FE2-332487215A83}" sibTransId="{CA9B5007-23B9-4882-BB7B-741AE56BC6B2}"/>
    <dgm:cxn modelId="{DB9FA70E-185D-49D3-B220-D27BED94B5D6}" srcId="{E32E6379-FBE9-4A2F-8A95-22F94DFF777B}" destId="{B70D4258-D35E-4243-BE0B-FC0755B709A1}" srcOrd="3" destOrd="0" parTransId="{D24AEF9C-E899-44C9-AFC9-2ED116421BD5}" sibTransId="{D9CCD412-15C7-4F1D-B0A5-5A6F6D242BEB}"/>
    <dgm:cxn modelId="{E3513C17-9ACB-4101-B911-778CC0060CCC}" type="presOf" srcId="{AA220F6A-B4C7-4623-A000-ED11DD316321}" destId="{0858BA4B-68C1-4A2F-80E7-C322D9CEAE07}" srcOrd="0" destOrd="0" presId="urn:microsoft.com/office/officeart/2005/8/layout/vProcess5"/>
    <dgm:cxn modelId="{522F1122-DDB5-4028-A595-DEC9E27952D9}" srcId="{E32E6379-FBE9-4A2F-8A95-22F94DFF777B}" destId="{1FE27DB0-4FCF-411F-9E18-C9E238B996F5}" srcOrd="0" destOrd="0" parTransId="{C68A35C5-F05E-4E5F-850B-9D610EF7A3F2}" sibTransId="{AA220F6A-B4C7-4623-A000-ED11DD316321}"/>
    <dgm:cxn modelId="{4F5D2A2E-F098-46CB-9281-D8157922E736}" type="presOf" srcId="{9E0798B2-DBC0-495B-AF3F-AE55E62E7946}" destId="{AFB61BCB-434B-464C-86AD-A1DA5D1D53B0}" srcOrd="0" destOrd="0" presId="urn:microsoft.com/office/officeart/2005/8/layout/vProcess5"/>
    <dgm:cxn modelId="{C42D013B-9FBB-4975-86A3-59006B137673}" type="presOf" srcId="{42127F9C-FEDF-499B-90BD-0A79A3EF9577}" destId="{2560762E-887B-46B5-90CC-6717E7AA5461}" srcOrd="1" destOrd="0" presId="urn:microsoft.com/office/officeart/2005/8/layout/vProcess5"/>
    <dgm:cxn modelId="{CB8C7840-D88C-4685-9E20-B1184C4883EB}" type="presOf" srcId="{CC2A3815-E3B0-49AC-8CAA-DB5893B89460}" destId="{D93CD6A1-784C-4260-8EA3-A13B2A8C9270}" srcOrd="0" destOrd="0" presId="urn:microsoft.com/office/officeart/2005/8/layout/vProcess5"/>
    <dgm:cxn modelId="{42911B5F-FEA4-4FC5-85AB-BAEDB70149E1}" type="presOf" srcId="{CA9B5007-23B9-4882-BB7B-741AE56BC6B2}" destId="{2824254E-DE2A-41AD-855F-39FD2F6C04BF}" srcOrd="0" destOrd="0" presId="urn:microsoft.com/office/officeart/2005/8/layout/vProcess5"/>
    <dgm:cxn modelId="{7B7B7D60-3CAE-41C0-B11E-09833D910E44}" type="presOf" srcId="{1FE27DB0-4FCF-411F-9E18-C9E238B996F5}" destId="{38068A89-ECAE-430F-8011-75BB9B27FBFE}" srcOrd="0" destOrd="0" presId="urn:microsoft.com/office/officeart/2005/8/layout/vProcess5"/>
    <dgm:cxn modelId="{2466A84C-E7F7-42BD-8F43-E270F70462AF}" type="presOf" srcId="{42127F9C-FEDF-499B-90BD-0A79A3EF9577}" destId="{4E36F9BE-FE59-4BCF-AB3C-A83F5A6B9988}" srcOrd="0" destOrd="0" presId="urn:microsoft.com/office/officeart/2005/8/layout/vProcess5"/>
    <dgm:cxn modelId="{6EDF1275-3021-48FB-8779-67DF6094E1E5}" type="presOf" srcId="{9E0798B2-DBC0-495B-AF3F-AE55E62E7946}" destId="{0919D013-FAFD-4463-AE0F-09D5F1653705}" srcOrd="1" destOrd="0" presId="urn:microsoft.com/office/officeart/2005/8/layout/vProcess5"/>
    <dgm:cxn modelId="{FCD5A478-EAA2-430D-B556-EE2C693D7467}" srcId="{E32E6379-FBE9-4A2F-8A95-22F94DFF777B}" destId="{9E0798B2-DBC0-495B-AF3F-AE55E62E7946}" srcOrd="4" destOrd="0" parTransId="{A3F2EE99-3EEF-4817-A9A3-EA5A7D521F5F}" sibTransId="{01976AA3-CFCA-4CC9-9534-55E1F98213AB}"/>
    <dgm:cxn modelId="{EEA2F17F-DCF1-4BE1-9890-E83D307DFAAE}" type="presOf" srcId="{1FE27DB0-4FCF-411F-9E18-C9E238B996F5}" destId="{5B71B8CA-7B2E-4C4F-A172-A2DA8C0E653F}" srcOrd="1" destOrd="0" presId="urn:microsoft.com/office/officeart/2005/8/layout/vProcess5"/>
    <dgm:cxn modelId="{17831093-242C-4361-B590-78F6F88D6277}" type="presOf" srcId="{CC2A3815-E3B0-49AC-8CAA-DB5893B89460}" destId="{A0D67F82-5AB5-4C51-A59B-89FF8BEC7307}" srcOrd="1" destOrd="0" presId="urn:microsoft.com/office/officeart/2005/8/layout/vProcess5"/>
    <dgm:cxn modelId="{B9AF939B-9AF5-4DB8-9830-D08778ADDBCF}" type="presOf" srcId="{D9CCD412-15C7-4F1D-B0A5-5A6F6D242BEB}" destId="{20B8CF28-1575-4DFA-9DC3-7A6588882F4F}" srcOrd="0" destOrd="0" presId="urn:microsoft.com/office/officeart/2005/8/layout/vProcess5"/>
    <dgm:cxn modelId="{92E1E0B3-392B-4AE0-8667-FCEFCA7F7211}" type="presOf" srcId="{4D70F460-A5DB-4111-8C5D-7BF17C5CA14E}" destId="{10927390-5B1C-4486-B52F-9A6596554FE4}" srcOrd="0" destOrd="0" presId="urn:microsoft.com/office/officeart/2005/8/layout/vProcess5"/>
    <dgm:cxn modelId="{957F5CD4-F139-43D7-BC79-5C9C611E4AE6}" type="presOf" srcId="{B70D4258-D35E-4243-BE0B-FC0755B709A1}" destId="{1A4E5BE8-9194-4FC2-96AD-83DD6E1E2F25}" srcOrd="1" destOrd="0" presId="urn:microsoft.com/office/officeart/2005/8/layout/vProcess5"/>
    <dgm:cxn modelId="{967817E6-C6F2-4E8E-A5D8-5BEA99473683}" srcId="{E32E6379-FBE9-4A2F-8A95-22F94DFF777B}" destId="{CC2A3815-E3B0-49AC-8CAA-DB5893B89460}" srcOrd="1" destOrd="0" parTransId="{18DCD634-B7B8-4F83-906B-25EDD0A76AF6}" sibTransId="{4D70F460-A5DB-4111-8C5D-7BF17C5CA14E}"/>
    <dgm:cxn modelId="{A72517F2-4C2A-4A7B-A60C-88060F32BBEA}" type="presOf" srcId="{E32E6379-FBE9-4A2F-8A95-22F94DFF777B}" destId="{5F89E9B0-FB49-460E-84DE-26FB1421818C}" srcOrd="0" destOrd="0" presId="urn:microsoft.com/office/officeart/2005/8/layout/vProcess5"/>
    <dgm:cxn modelId="{36845A08-414D-4B3C-A024-A4EBA5451338}" type="presParOf" srcId="{5F89E9B0-FB49-460E-84DE-26FB1421818C}" destId="{36EC21EC-3E3A-41C8-9956-D94E336631DB}" srcOrd="0" destOrd="0" presId="urn:microsoft.com/office/officeart/2005/8/layout/vProcess5"/>
    <dgm:cxn modelId="{F93FE5F4-27B1-46CC-9299-A0F7C3D7BE3F}" type="presParOf" srcId="{5F89E9B0-FB49-460E-84DE-26FB1421818C}" destId="{38068A89-ECAE-430F-8011-75BB9B27FBFE}" srcOrd="1" destOrd="0" presId="urn:microsoft.com/office/officeart/2005/8/layout/vProcess5"/>
    <dgm:cxn modelId="{ED9699B5-0596-4D41-B771-F811F9D6B9D7}" type="presParOf" srcId="{5F89E9B0-FB49-460E-84DE-26FB1421818C}" destId="{D93CD6A1-784C-4260-8EA3-A13B2A8C9270}" srcOrd="2" destOrd="0" presId="urn:microsoft.com/office/officeart/2005/8/layout/vProcess5"/>
    <dgm:cxn modelId="{FEE20CCB-D3E2-4741-BC74-782267EA46A2}" type="presParOf" srcId="{5F89E9B0-FB49-460E-84DE-26FB1421818C}" destId="{4E36F9BE-FE59-4BCF-AB3C-A83F5A6B9988}" srcOrd="3" destOrd="0" presId="urn:microsoft.com/office/officeart/2005/8/layout/vProcess5"/>
    <dgm:cxn modelId="{7742259E-BADD-4ABF-8725-01E4FE730306}" type="presParOf" srcId="{5F89E9B0-FB49-460E-84DE-26FB1421818C}" destId="{88643161-726E-43B2-9E06-8C7387397D35}" srcOrd="4" destOrd="0" presId="urn:microsoft.com/office/officeart/2005/8/layout/vProcess5"/>
    <dgm:cxn modelId="{B456B32B-4414-45CD-A698-C72E5534B359}" type="presParOf" srcId="{5F89E9B0-FB49-460E-84DE-26FB1421818C}" destId="{AFB61BCB-434B-464C-86AD-A1DA5D1D53B0}" srcOrd="5" destOrd="0" presId="urn:microsoft.com/office/officeart/2005/8/layout/vProcess5"/>
    <dgm:cxn modelId="{3A964E48-7FF5-475B-B393-CA5AB6AD29FC}" type="presParOf" srcId="{5F89E9B0-FB49-460E-84DE-26FB1421818C}" destId="{0858BA4B-68C1-4A2F-80E7-C322D9CEAE07}" srcOrd="6" destOrd="0" presId="urn:microsoft.com/office/officeart/2005/8/layout/vProcess5"/>
    <dgm:cxn modelId="{E0936643-E6B4-4D35-B521-AB534308F6DC}" type="presParOf" srcId="{5F89E9B0-FB49-460E-84DE-26FB1421818C}" destId="{10927390-5B1C-4486-B52F-9A6596554FE4}" srcOrd="7" destOrd="0" presId="urn:microsoft.com/office/officeart/2005/8/layout/vProcess5"/>
    <dgm:cxn modelId="{22BECC75-8033-42B3-9847-8F291048F74B}" type="presParOf" srcId="{5F89E9B0-FB49-460E-84DE-26FB1421818C}" destId="{2824254E-DE2A-41AD-855F-39FD2F6C04BF}" srcOrd="8" destOrd="0" presId="urn:microsoft.com/office/officeart/2005/8/layout/vProcess5"/>
    <dgm:cxn modelId="{E18AFFF9-BC6D-4BF5-904F-70792F9739AC}" type="presParOf" srcId="{5F89E9B0-FB49-460E-84DE-26FB1421818C}" destId="{20B8CF28-1575-4DFA-9DC3-7A6588882F4F}" srcOrd="9" destOrd="0" presId="urn:microsoft.com/office/officeart/2005/8/layout/vProcess5"/>
    <dgm:cxn modelId="{8FC65A31-1DB8-484D-9C65-0EEFBB4E32CC}" type="presParOf" srcId="{5F89E9B0-FB49-460E-84DE-26FB1421818C}" destId="{5B71B8CA-7B2E-4C4F-A172-A2DA8C0E653F}" srcOrd="10" destOrd="0" presId="urn:microsoft.com/office/officeart/2005/8/layout/vProcess5"/>
    <dgm:cxn modelId="{13F5C0F9-73B9-4A1D-AE92-67617906566B}" type="presParOf" srcId="{5F89E9B0-FB49-460E-84DE-26FB1421818C}" destId="{A0D67F82-5AB5-4C51-A59B-89FF8BEC7307}" srcOrd="11" destOrd="0" presId="urn:microsoft.com/office/officeart/2005/8/layout/vProcess5"/>
    <dgm:cxn modelId="{DF873130-3A72-447E-901B-2D6C640D1847}" type="presParOf" srcId="{5F89E9B0-FB49-460E-84DE-26FB1421818C}" destId="{2560762E-887B-46B5-90CC-6717E7AA5461}" srcOrd="12" destOrd="0" presId="urn:microsoft.com/office/officeart/2005/8/layout/vProcess5"/>
    <dgm:cxn modelId="{F5FAA6EB-BA50-4745-AB75-8AA44DD804E5}" type="presParOf" srcId="{5F89E9B0-FB49-460E-84DE-26FB1421818C}" destId="{1A4E5BE8-9194-4FC2-96AD-83DD6E1E2F25}" srcOrd="13" destOrd="0" presId="urn:microsoft.com/office/officeart/2005/8/layout/vProcess5"/>
    <dgm:cxn modelId="{C62DAD75-8F8D-4797-891B-8D693460F74E}" type="presParOf" srcId="{5F89E9B0-FB49-460E-84DE-26FB1421818C}" destId="{0919D013-FAFD-4463-AE0F-09D5F165370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4D9215B-501B-4492-82FE-2F557D9B398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55A8F8-38AC-4C10-BCD4-12BC8A871F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that you proofread your work before submitting it. </a:t>
          </a:r>
          <a:endParaRPr lang="en-US"/>
        </a:p>
      </dgm:t>
    </dgm:pt>
    <dgm:pt modelId="{68C4FF5D-F8D0-4027-A5C1-D8AA5FEAC57E}" type="parTrans" cxnId="{075C4D1A-97B4-42D4-B8C8-01C71F694723}">
      <dgm:prSet/>
      <dgm:spPr/>
      <dgm:t>
        <a:bodyPr/>
        <a:lstStyle/>
        <a:p>
          <a:endParaRPr lang="en-US"/>
        </a:p>
      </dgm:t>
    </dgm:pt>
    <dgm:pt modelId="{74093D75-3421-43CA-84DF-6E01BDBC5CD8}" type="sibTrans" cxnId="{075C4D1A-97B4-42D4-B8C8-01C71F694723}">
      <dgm:prSet/>
      <dgm:spPr/>
      <dgm:t>
        <a:bodyPr/>
        <a:lstStyle/>
        <a:p>
          <a:endParaRPr lang="en-US"/>
        </a:p>
      </dgm:t>
    </dgm:pt>
    <dgm:pt modelId="{9FE2B5A2-D5DB-4443-8FDF-BEF4A3C907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that you check your grammar and punctuation before submitting the assignment. </a:t>
          </a:r>
          <a:endParaRPr lang="en-US"/>
        </a:p>
      </dgm:t>
    </dgm:pt>
    <dgm:pt modelId="{BEEBEB63-EAB9-4FC3-8650-4CFA67B9C693}" type="parTrans" cxnId="{59DA14B8-0BD7-4EC8-A91D-1781718BBAD7}">
      <dgm:prSet/>
      <dgm:spPr/>
      <dgm:t>
        <a:bodyPr/>
        <a:lstStyle/>
        <a:p>
          <a:endParaRPr lang="en-US"/>
        </a:p>
      </dgm:t>
    </dgm:pt>
    <dgm:pt modelId="{9B619E1D-94E6-42E3-84AD-5E9E1DF0997B}" type="sibTrans" cxnId="{59DA14B8-0BD7-4EC8-A91D-1781718BBAD7}">
      <dgm:prSet/>
      <dgm:spPr/>
      <dgm:t>
        <a:bodyPr/>
        <a:lstStyle/>
        <a:p>
          <a:endParaRPr lang="en-US"/>
        </a:p>
      </dgm:t>
    </dgm:pt>
    <dgm:pt modelId="{E5CA5A3A-22DC-4980-B0C5-6BFC3FA4EB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that you analyse throughout the assignment. </a:t>
          </a:r>
          <a:endParaRPr lang="en-US"/>
        </a:p>
      </dgm:t>
    </dgm:pt>
    <dgm:pt modelId="{F2CE78B1-979D-44AB-918C-E8D7F19CD545}" type="parTrans" cxnId="{B2ABA8C1-A0C1-4794-BFDB-573D4C91661A}">
      <dgm:prSet/>
      <dgm:spPr/>
      <dgm:t>
        <a:bodyPr/>
        <a:lstStyle/>
        <a:p>
          <a:endParaRPr lang="en-US"/>
        </a:p>
      </dgm:t>
    </dgm:pt>
    <dgm:pt modelId="{4F7A86AB-63AF-41C8-B26D-8ACD2F6862AF}" type="sibTrans" cxnId="{B2ABA8C1-A0C1-4794-BFDB-573D4C91661A}">
      <dgm:prSet/>
      <dgm:spPr/>
      <dgm:t>
        <a:bodyPr/>
        <a:lstStyle/>
        <a:p>
          <a:endParaRPr lang="en-US"/>
        </a:p>
      </dgm:t>
    </dgm:pt>
    <dgm:pt modelId="{2DA7F49A-7C4A-4477-B71A-C32543725BD0}" type="pres">
      <dgm:prSet presAssocID="{C4D9215B-501B-4492-82FE-2F557D9B3982}" presName="root" presStyleCnt="0">
        <dgm:presLayoutVars>
          <dgm:dir/>
          <dgm:resizeHandles val="exact"/>
        </dgm:presLayoutVars>
      </dgm:prSet>
      <dgm:spPr/>
    </dgm:pt>
    <dgm:pt modelId="{B7340DB1-3ADC-4A8E-A908-4C8FCE0583A3}" type="pres">
      <dgm:prSet presAssocID="{1C55A8F8-38AC-4C10-BCD4-12BC8A871F35}" presName="compNode" presStyleCnt="0"/>
      <dgm:spPr/>
    </dgm:pt>
    <dgm:pt modelId="{A9B7546A-98BC-47F6-8D07-E9E1B76A41D0}" type="pres">
      <dgm:prSet presAssocID="{1C55A8F8-38AC-4C10-BCD4-12BC8A871F3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5381468-D76A-4DCA-A0BE-1EC8AFF1B6B4}" type="pres">
      <dgm:prSet presAssocID="{1C55A8F8-38AC-4C10-BCD4-12BC8A871F35}" presName="spaceRect" presStyleCnt="0"/>
      <dgm:spPr/>
    </dgm:pt>
    <dgm:pt modelId="{73F9E6DE-3AE6-41B7-B84F-51E9C17D1F6F}" type="pres">
      <dgm:prSet presAssocID="{1C55A8F8-38AC-4C10-BCD4-12BC8A871F35}" presName="textRect" presStyleLbl="revTx" presStyleIdx="0" presStyleCnt="3">
        <dgm:presLayoutVars>
          <dgm:chMax val="1"/>
          <dgm:chPref val="1"/>
        </dgm:presLayoutVars>
      </dgm:prSet>
      <dgm:spPr/>
    </dgm:pt>
    <dgm:pt modelId="{2CBF8549-548E-4355-B695-C74B0ED32322}" type="pres">
      <dgm:prSet presAssocID="{74093D75-3421-43CA-84DF-6E01BDBC5CD8}" presName="sibTrans" presStyleCnt="0"/>
      <dgm:spPr/>
    </dgm:pt>
    <dgm:pt modelId="{C21F4D7C-2513-4404-A2C2-4C8A12553B5E}" type="pres">
      <dgm:prSet presAssocID="{9FE2B5A2-D5DB-4443-8FDF-BEF4A3C907BC}" presName="compNode" presStyleCnt="0"/>
      <dgm:spPr/>
    </dgm:pt>
    <dgm:pt modelId="{C95DAF39-D605-45EA-9C38-535BC76C3BC9}" type="pres">
      <dgm:prSet presAssocID="{9FE2B5A2-D5DB-4443-8FDF-BEF4A3C907B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66B5AAD-38D9-4357-962F-17EF67096325}" type="pres">
      <dgm:prSet presAssocID="{9FE2B5A2-D5DB-4443-8FDF-BEF4A3C907BC}" presName="spaceRect" presStyleCnt="0"/>
      <dgm:spPr/>
    </dgm:pt>
    <dgm:pt modelId="{FEEF2EEE-E79A-4C6A-B8D8-3359903F7EAD}" type="pres">
      <dgm:prSet presAssocID="{9FE2B5A2-D5DB-4443-8FDF-BEF4A3C907BC}" presName="textRect" presStyleLbl="revTx" presStyleIdx="1" presStyleCnt="3">
        <dgm:presLayoutVars>
          <dgm:chMax val="1"/>
          <dgm:chPref val="1"/>
        </dgm:presLayoutVars>
      </dgm:prSet>
      <dgm:spPr/>
    </dgm:pt>
    <dgm:pt modelId="{4E290C6B-CD1B-43AC-A731-10FCA689698B}" type="pres">
      <dgm:prSet presAssocID="{9B619E1D-94E6-42E3-84AD-5E9E1DF0997B}" presName="sibTrans" presStyleCnt="0"/>
      <dgm:spPr/>
    </dgm:pt>
    <dgm:pt modelId="{384FBAD0-D7D3-4216-BCE2-673C83616192}" type="pres">
      <dgm:prSet presAssocID="{E5CA5A3A-22DC-4980-B0C5-6BFC3FA4EBD7}" presName="compNode" presStyleCnt="0"/>
      <dgm:spPr/>
    </dgm:pt>
    <dgm:pt modelId="{53CF66F5-F5F7-470B-AEE5-43BE4E59B256}" type="pres">
      <dgm:prSet presAssocID="{E5CA5A3A-22DC-4980-B0C5-6BFC3FA4EBD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AD55DEF-3DF0-4821-869C-AF6DC6207C28}" type="pres">
      <dgm:prSet presAssocID="{E5CA5A3A-22DC-4980-B0C5-6BFC3FA4EBD7}" presName="spaceRect" presStyleCnt="0"/>
      <dgm:spPr/>
    </dgm:pt>
    <dgm:pt modelId="{537D3DE2-78D1-4070-A7BF-FF40E41E8BF8}" type="pres">
      <dgm:prSet presAssocID="{E5CA5A3A-22DC-4980-B0C5-6BFC3FA4EBD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E6D6807-2A5F-42EE-B9E3-BB2BB60075F1}" type="presOf" srcId="{1C55A8F8-38AC-4C10-BCD4-12BC8A871F35}" destId="{73F9E6DE-3AE6-41B7-B84F-51E9C17D1F6F}" srcOrd="0" destOrd="0" presId="urn:microsoft.com/office/officeart/2018/2/layout/IconLabelList"/>
    <dgm:cxn modelId="{E3934B0C-9546-48CE-89E7-BE156852856F}" type="presOf" srcId="{C4D9215B-501B-4492-82FE-2F557D9B3982}" destId="{2DA7F49A-7C4A-4477-B71A-C32543725BD0}" srcOrd="0" destOrd="0" presId="urn:microsoft.com/office/officeart/2018/2/layout/IconLabelList"/>
    <dgm:cxn modelId="{075C4D1A-97B4-42D4-B8C8-01C71F694723}" srcId="{C4D9215B-501B-4492-82FE-2F557D9B3982}" destId="{1C55A8F8-38AC-4C10-BCD4-12BC8A871F35}" srcOrd="0" destOrd="0" parTransId="{68C4FF5D-F8D0-4027-A5C1-D8AA5FEAC57E}" sibTransId="{74093D75-3421-43CA-84DF-6E01BDBC5CD8}"/>
    <dgm:cxn modelId="{2C649121-7528-4081-B279-49D26DE18FAC}" type="presOf" srcId="{E5CA5A3A-22DC-4980-B0C5-6BFC3FA4EBD7}" destId="{537D3DE2-78D1-4070-A7BF-FF40E41E8BF8}" srcOrd="0" destOrd="0" presId="urn:microsoft.com/office/officeart/2018/2/layout/IconLabelList"/>
    <dgm:cxn modelId="{AF866050-0B09-4E04-83AC-06984274E820}" type="presOf" srcId="{9FE2B5A2-D5DB-4443-8FDF-BEF4A3C907BC}" destId="{FEEF2EEE-E79A-4C6A-B8D8-3359903F7EAD}" srcOrd="0" destOrd="0" presId="urn:microsoft.com/office/officeart/2018/2/layout/IconLabelList"/>
    <dgm:cxn modelId="{59DA14B8-0BD7-4EC8-A91D-1781718BBAD7}" srcId="{C4D9215B-501B-4492-82FE-2F557D9B3982}" destId="{9FE2B5A2-D5DB-4443-8FDF-BEF4A3C907BC}" srcOrd="1" destOrd="0" parTransId="{BEEBEB63-EAB9-4FC3-8650-4CFA67B9C693}" sibTransId="{9B619E1D-94E6-42E3-84AD-5E9E1DF0997B}"/>
    <dgm:cxn modelId="{B2ABA8C1-A0C1-4794-BFDB-573D4C91661A}" srcId="{C4D9215B-501B-4492-82FE-2F557D9B3982}" destId="{E5CA5A3A-22DC-4980-B0C5-6BFC3FA4EBD7}" srcOrd="2" destOrd="0" parTransId="{F2CE78B1-979D-44AB-918C-E8D7F19CD545}" sibTransId="{4F7A86AB-63AF-41C8-B26D-8ACD2F6862AF}"/>
    <dgm:cxn modelId="{08D4AB10-4B14-4A40-9742-00F5701476E0}" type="presParOf" srcId="{2DA7F49A-7C4A-4477-B71A-C32543725BD0}" destId="{B7340DB1-3ADC-4A8E-A908-4C8FCE0583A3}" srcOrd="0" destOrd="0" presId="urn:microsoft.com/office/officeart/2018/2/layout/IconLabelList"/>
    <dgm:cxn modelId="{445E16C6-99D9-4A26-B6F1-D5A21DCD4E70}" type="presParOf" srcId="{B7340DB1-3ADC-4A8E-A908-4C8FCE0583A3}" destId="{A9B7546A-98BC-47F6-8D07-E9E1B76A41D0}" srcOrd="0" destOrd="0" presId="urn:microsoft.com/office/officeart/2018/2/layout/IconLabelList"/>
    <dgm:cxn modelId="{AB98A6F6-60A6-4643-A9F2-D3E10B8E7764}" type="presParOf" srcId="{B7340DB1-3ADC-4A8E-A908-4C8FCE0583A3}" destId="{75381468-D76A-4DCA-A0BE-1EC8AFF1B6B4}" srcOrd="1" destOrd="0" presId="urn:microsoft.com/office/officeart/2018/2/layout/IconLabelList"/>
    <dgm:cxn modelId="{9978D739-8BDD-4747-BB63-2E476C9B84CD}" type="presParOf" srcId="{B7340DB1-3ADC-4A8E-A908-4C8FCE0583A3}" destId="{73F9E6DE-3AE6-41B7-B84F-51E9C17D1F6F}" srcOrd="2" destOrd="0" presId="urn:microsoft.com/office/officeart/2018/2/layout/IconLabelList"/>
    <dgm:cxn modelId="{052225A0-6125-4AF7-A861-92F3790BAC83}" type="presParOf" srcId="{2DA7F49A-7C4A-4477-B71A-C32543725BD0}" destId="{2CBF8549-548E-4355-B695-C74B0ED32322}" srcOrd="1" destOrd="0" presId="urn:microsoft.com/office/officeart/2018/2/layout/IconLabelList"/>
    <dgm:cxn modelId="{11D689F6-DFE0-4DCF-91D2-7AE871E3D6B8}" type="presParOf" srcId="{2DA7F49A-7C4A-4477-B71A-C32543725BD0}" destId="{C21F4D7C-2513-4404-A2C2-4C8A12553B5E}" srcOrd="2" destOrd="0" presId="urn:microsoft.com/office/officeart/2018/2/layout/IconLabelList"/>
    <dgm:cxn modelId="{9B9F9EB3-C0C6-4107-904B-14A4EBF3F2C2}" type="presParOf" srcId="{C21F4D7C-2513-4404-A2C2-4C8A12553B5E}" destId="{C95DAF39-D605-45EA-9C38-535BC76C3BC9}" srcOrd="0" destOrd="0" presId="urn:microsoft.com/office/officeart/2018/2/layout/IconLabelList"/>
    <dgm:cxn modelId="{D55B0182-B4DC-4CBD-AC63-E28A5C8CF1A9}" type="presParOf" srcId="{C21F4D7C-2513-4404-A2C2-4C8A12553B5E}" destId="{E66B5AAD-38D9-4357-962F-17EF67096325}" srcOrd="1" destOrd="0" presId="urn:microsoft.com/office/officeart/2018/2/layout/IconLabelList"/>
    <dgm:cxn modelId="{2862D453-D03A-4695-951F-DA4F96024C62}" type="presParOf" srcId="{C21F4D7C-2513-4404-A2C2-4C8A12553B5E}" destId="{FEEF2EEE-E79A-4C6A-B8D8-3359903F7EAD}" srcOrd="2" destOrd="0" presId="urn:microsoft.com/office/officeart/2018/2/layout/IconLabelList"/>
    <dgm:cxn modelId="{11EAB639-089F-4919-9F9E-A0A169B29E05}" type="presParOf" srcId="{2DA7F49A-7C4A-4477-B71A-C32543725BD0}" destId="{4E290C6B-CD1B-43AC-A731-10FCA689698B}" srcOrd="3" destOrd="0" presId="urn:microsoft.com/office/officeart/2018/2/layout/IconLabelList"/>
    <dgm:cxn modelId="{B9C73BB1-8E3D-4B4F-91B0-7BCA6FEFC811}" type="presParOf" srcId="{2DA7F49A-7C4A-4477-B71A-C32543725BD0}" destId="{384FBAD0-D7D3-4216-BCE2-673C83616192}" srcOrd="4" destOrd="0" presId="urn:microsoft.com/office/officeart/2018/2/layout/IconLabelList"/>
    <dgm:cxn modelId="{503A7161-DF5D-425A-9666-1F22094B3E32}" type="presParOf" srcId="{384FBAD0-D7D3-4216-BCE2-673C83616192}" destId="{53CF66F5-F5F7-470B-AEE5-43BE4E59B256}" srcOrd="0" destOrd="0" presId="urn:microsoft.com/office/officeart/2018/2/layout/IconLabelList"/>
    <dgm:cxn modelId="{C05643EA-DE85-4CB4-9319-FFF1727A18AC}" type="presParOf" srcId="{384FBAD0-D7D3-4216-BCE2-673C83616192}" destId="{FAD55DEF-3DF0-4821-869C-AF6DC6207C28}" srcOrd="1" destOrd="0" presId="urn:microsoft.com/office/officeart/2018/2/layout/IconLabelList"/>
    <dgm:cxn modelId="{D278954C-1127-4868-9C2E-02057E335582}" type="presParOf" srcId="{384FBAD0-D7D3-4216-BCE2-673C83616192}" destId="{537D3DE2-78D1-4070-A7BF-FF40E41E8BF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04141-D23A-40AD-9933-703EEF542091}">
      <dsp:nvSpPr>
        <dsp:cNvPr id="0" name=""/>
        <dsp:cNvSpPr/>
      </dsp:nvSpPr>
      <dsp:spPr>
        <a:xfrm>
          <a:off x="0" y="76844"/>
          <a:ext cx="5728344" cy="71954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Assignment 1 – Question. </a:t>
          </a:r>
          <a:endParaRPr lang="en-US" sz="3000" kern="1200"/>
        </a:p>
      </dsp:txBody>
      <dsp:txXfrm>
        <a:off x="35125" y="111969"/>
        <a:ext cx="5658094" cy="649299"/>
      </dsp:txXfrm>
    </dsp:sp>
    <dsp:sp modelId="{65EAD8A8-8984-4B9D-95CC-3C20D7AC63BD}">
      <dsp:nvSpPr>
        <dsp:cNvPr id="0" name=""/>
        <dsp:cNvSpPr/>
      </dsp:nvSpPr>
      <dsp:spPr>
        <a:xfrm>
          <a:off x="0" y="882794"/>
          <a:ext cx="5728344" cy="71954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140602"/>
                <a:satOff val="-1593"/>
                <a:lumOff val="784"/>
                <a:alphaOff val="0"/>
                <a:tint val="98000"/>
                <a:lumMod val="102000"/>
              </a:schemeClr>
              <a:schemeClr val="accent5">
                <a:hueOff val="140602"/>
                <a:satOff val="-1593"/>
                <a:lumOff val="78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Guidance. </a:t>
          </a:r>
          <a:endParaRPr lang="en-US" sz="3000" kern="1200"/>
        </a:p>
      </dsp:txBody>
      <dsp:txXfrm>
        <a:off x="35125" y="917919"/>
        <a:ext cx="5658094" cy="649299"/>
      </dsp:txXfrm>
    </dsp:sp>
    <dsp:sp modelId="{10800126-6FD0-440A-9E3A-873C8F11E39C}">
      <dsp:nvSpPr>
        <dsp:cNvPr id="0" name=""/>
        <dsp:cNvSpPr/>
      </dsp:nvSpPr>
      <dsp:spPr>
        <a:xfrm>
          <a:off x="0" y="1688744"/>
          <a:ext cx="5728344" cy="71954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81204"/>
                <a:satOff val="-3185"/>
                <a:lumOff val="1568"/>
                <a:alphaOff val="0"/>
                <a:tint val="98000"/>
                <a:lumMod val="102000"/>
              </a:schemeClr>
              <a:schemeClr val="accent5">
                <a:hueOff val="281204"/>
                <a:satOff val="-3185"/>
                <a:lumOff val="156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Assignment 2 – Question. </a:t>
          </a:r>
          <a:endParaRPr lang="en-US" sz="3000" kern="1200"/>
        </a:p>
      </dsp:txBody>
      <dsp:txXfrm>
        <a:off x="35125" y="1723869"/>
        <a:ext cx="5658094" cy="649299"/>
      </dsp:txXfrm>
    </dsp:sp>
    <dsp:sp modelId="{F5537DE0-A55C-4B4E-BB1D-809BBC7D0353}">
      <dsp:nvSpPr>
        <dsp:cNvPr id="0" name=""/>
        <dsp:cNvSpPr/>
      </dsp:nvSpPr>
      <dsp:spPr>
        <a:xfrm>
          <a:off x="0" y="2494694"/>
          <a:ext cx="5728344" cy="71954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421805"/>
                <a:satOff val="-4778"/>
                <a:lumOff val="2353"/>
                <a:alphaOff val="0"/>
                <a:tint val="98000"/>
                <a:lumMod val="102000"/>
              </a:schemeClr>
              <a:schemeClr val="accent5">
                <a:hueOff val="421805"/>
                <a:satOff val="-4778"/>
                <a:lumOff val="235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Guidance. </a:t>
          </a:r>
          <a:endParaRPr lang="en-US" sz="3000" kern="1200"/>
        </a:p>
      </dsp:txBody>
      <dsp:txXfrm>
        <a:off x="35125" y="2529819"/>
        <a:ext cx="5658094" cy="649299"/>
      </dsp:txXfrm>
    </dsp:sp>
    <dsp:sp modelId="{E3CCC33A-EB87-4E93-831D-5916564117F2}">
      <dsp:nvSpPr>
        <dsp:cNvPr id="0" name=""/>
        <dsp:cNvSpPr/>
      </dsp:nvSpPr>
      <dsp:spPr>
        <a:xfrm>
          <a:off x="0" y="3300644"/>
          <a:ext cx="5728344" cy="71954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562407"/>
                <a:satOff val="-6370"/>
                <a:lumOff val="3137"/>
                <a:alphaOff val="0"/>
                <a:tint val="98000"/>
                <a:lumMod val="102000"/>
              </a:schemeClr>
              <a:schemeClr val="accent5">
                <a:hueOff val="562407"/>
                <a:satOff val="-6370"/>
                <a:lumOff val="3137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Summary. </a:t>
          </a:r>
          <a:endParaRPr lang="en-US" sz="3000" kern="1200"/>
        </a:p>
      </dsp:txBody>
      <dsp:txXfrm>
        <a:off x="35125" y="3335769"/>
        <a:ext cx="5658094" cy="649299"/>
      </dsp:txXfrm>
    </dsp:sp>
    <dsp:sp modelId="{575A417E-CE17-412C-BAC5-31B9176FCA14}">
      <dsp:nvSpPr>
        <dsp:cNvPr id="0" name=""/>
        <dsp:cNvSpPr/>
      </dsp:nvSpPr>
      <dsp:spPr>
        <a:xfrm>
          <a:off x="0" y="4106595"/>
          <a:ext cx="5728344" cy="71954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703009"/>
                <a:satOff val="-7963"/>
                <a:lumOff val="3921"/>
                <a:alphaOff val="0"/>
                <a:tint val="98000"/>
                <a:lumMod val="102000"/>
              </a:schemeClr>
              <a:schemeClr val="accent5">
                <a:hueOff val="703009"/>
                <a:satOff val="-7963"/>
                <a:lumOff val="3921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Thank you, any questions?</a:t>
          </a:r>
          <a:endParaRPr lang="en-US" sz="3000" kern="1200"/>
        </a:p>
      </dsp:txBody>
      <dsp:txXfrm>
        <a:off x="35125" y="4141720"/>
        <a:ext cx="5658094" cy="6492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CA7C87-3851-40BC-9F53-23C2AD0AAAC5}">
      <dsp:nvSpPr>
        <dsp:cNvPr id="0" name=""/>
        <dsp:cNvSpPr/>
      </dsp:nvSpPr>
      <dsp:spPr>
        <a:xfrm>
          <a:off x="0" y="572"/>
          <a:ext cx="5906327" cy="133871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3A1153-BA67-436C-B169-C234036AD1FC}">
      <dsp:nvSpPr>
        <dsp:cNvPr id="0" name=""/>
        <dsp:cNvSpPr/>
      </dsp:nvSpPr>
      <dsp:spPr>
        <a:xfrm>
          <a:off x="404961" y="301782"/>
          <a:ext cx="736292" cy="736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9C6A14-70FA-48C0-A484-9BEA931D60C2}">
      <dsp:nvSpPr>
        <dsp:cNvPr id="0" name=""/>
        <dsp:cNvSpPr/>
      </dsp:nvSpPr>
      <dsp:spPr>
        <a:xfrm>
          <a:off x="1546215" y="572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is the question asking you? </a:t>
          </a:r>
          <a:endParaRPr lang="en-US" sz="1900" kern="1200"/>
        </a:p>
      </dsp:txBody>
      <dsp:txXfrm>
        <a:off x="1546215" y="572"/>
        <a:ext cx="4360112" cy="1338714"/>
      </dsp:txXfrm>
    </dsp:sp>
    <dsp:sp modelId="{B0AD5F61-34E9-4ABC-A6DE-46F760640495}">
      <dsp:nvSpPr>
        <dsp:cNvPr id="0" name=""/>
        <dsp:cNvSpPr/>
      </dsp:nvSpPr>
      <dsp:spPr>
        <a:xfrm>
          <a:off x="0" y="1673965"/>
          <a:ext cx="5906327" cy="13387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709DBA-EDCC-4CA5-B854-7273ABF879C9}">
      <dsp:nvSpPr>
        <dsp:cNvPr id="0" name=""/>
        <dsp:cNvSpPr/>
      </dsp:nvSpPr>
      <dsp:spPr>
        <a:xfrm>
          <a:off x="404961" y="1975176"/>
          <a:ext cx="736292" cy="7362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19753F-3F66-4DA4-89ED-22AF9FD6453C}">
      <dsp:nvSpPr>
        <dsp:cNvPr id="0" name=""/>
        <dsp:cNvSpPr/>
      </dsp:nvSpPr>
      <dsp:spPr>
        <a:xfrm>
          <a:off x="1546215" y="1673965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 the paper in front of you, in pairs, write down what you believe the question is asking you. </a:t>
          </a:r>
          <a:endParaRPr lang="en-US" sz="1900" kern="1200"/>
        </a:p>
      </dsp:txBody>
      <dsp:txXfrm>
        <a:off x="1546215" y="1673965"/>
        <a:ext cx="4360112" cy="1338714"/>
      </dsp:txXfrm>
    </dsp:sp>
    <dsp:sp modelId="{7B4EA046-B798-4831-8698-42DC5409B209}">
      <dsp:nvSpPr>
        <dsp:cNvPr id="0" name=""/>
        <dsp:cNvSpPr/>
      </dsp:nvSpPr>
      <dsp:spPr>
        <a:xfrm>
          <a:off x="0" y="3347358"/>
          <a:ext cx="5906327" cy="13387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3F7BE4-1F03-4879-952F-3BE8D28617FC}">
      <dsp:nvSpPr>
        <dsp:cNvPr id="0" name=""/>
        <dsp:cNvSpPr/>
      </dsp:nvSpPr>
      <dsp:spPr>
        <a:xfrm>
          <a:off x="404961" y="3648569"/>
          <a:ext cx="736292" cy="7362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3744A3-FB20-43C4-A07F-CC0B6450A82F}">
      <dsp:nvSpPr>
        <dsp:cNvPr id="0" name=""/>
        <dsp:cNvSpPr/>
      </dsp:nvSpPr>
      <dsp:spPr>
        <a:xfrm>
          <a:off x="1546215" y="3347358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5 minutes to create an answer and feedback to the class. </a:t>
          </a:r>
          <a:endParaRPr lang="en-US" sz="1900" kern="1200"/>
        </a:p>
      </dsp:txBody>
      <dsp:txXfrm>
        <a:off x="1546215" y="3347358"/>
        <a:ext cx="4360112" cy="13387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575EE6-66AF-41CD-B5B1-9424A90C73ED}">
      <dsp:nvSpPr>
        <dsp:cNvPr id="0" name=""/>
        <dsp:cNvSpPr/>
      </dsp:nvSpPr>
      <dsp:spPr>
        <a:xfrm>
          <a:off x="808084" y="2642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Structure of the Uk Justice system. </a:t>
          </a:r>
          <a:endParaRPr lang="en-US" sz="2600" kern="1200"/>
        </a:p>
      </dsp:txBody>
      <dsp:txXfrm>
        <a:off x="808084" y="2642"/>
        <a:ext cx="2793251" cy="1675950"/>
      </dsp:txXfrm>
    </dsp:sp>
    <dsp:sp modelId="{79FA759F-4A7F-4A14-B1A3-F663359F0E71}">
      <dsp:nvSpPr>
        <dsp:cNvPr id="0" name=""/>
        <dsp:cNvSpPr/>
      </dsp:nvSpPr>
      <dsp:spPr>
        <a:xfrm>
          <a:off x="3880661" y="2642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is Precedent? </a:t>
          </a:r>
          <a:endParaRPr lang="en-US" sz="2600" kern="1200"/>
        </a:p>
      </dsp:txBody>
      <dsp:txXfrm>
        <a:off x="3880661" y="2642"/>
        <a:ext cx="2793251" cy="1675950"/>
      </dsp:txXfrm>
    </dsp:sp>
    <dsp:sp modelId="{48C8BC78-2132-49D0-ACF0-6E7041E4F99A}">
      <dsp:nvSpPr>
        <dsp:cNvPr id="0" name=""/>
        <dsp:cNvSpPr/>
      </dsp:nvSpPr>
      <dsp:spPr>
        <a:xfrm>
          <a:off x="6953237" y="2642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Key Case Law. </a:t>
          </a:r>
          <a:endParaRPr lang="en-US" sz="2600" kern="1200"/>
        </a:p>
      </dsp:txBody>
      <dsp:txXfrm>
        <a:off x="6953237" y="2642"/>
        <a:ext cx="2793251" cy="1675950"/>
      </dsp:txXfrm>
    </dsp:sp>
    <dsp:sp modelId="{48C359CB-58A0-42CE-9F12-E8B68996DE8F}">
      <dsp:nvSpPr>
        <dsp:cNvPr id="0" name=""/>
        <dsp:cNvSpPr/>
      </dsp:nvSpPr>
      <dsp:spPr>
        <a:xfrm>
          <a:off x="808084" y="1957918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Advantages and Disadvantages of Precedent. </a:t>
          </a:r>
          <a:endParaRPr lang="en-US" sz="2600" kern="1200"/>
        </a:p>
      </dsp:txBody>
      <dsp:txXfrm>
        <a:off x="808084" y="1957918"/>
        <a:ext cx="2793251" cy="1675950"/>
      </dsp:txXfrm>
    </dsp:sp>
    <dsp:sp modelId="{B118D28D-4363-4EBC-AADB-AA478184C888}">
      <dsp:nvSpPr>
        <dsp:cNvPr id="0" name=""/>
        <dsp:cNvSpPr/>
      </dsp:nvSpPr>
      <dsp:spPr>
        <a:xfrm>
          <a:off x="3880661" y="1957918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Reform suggestions. </a:t>
          </a:r>
          <a:endParaRPr lang="en-US" sz="2600" kern="1200"/>
        </a:p>
      </dsp:txBody>
      <dsp:txXfrm>
        <a:off x="3880661" y="1957918"/>
        <a:ext cx="2793251" cy="1675950"/>
      </dsp:txXfrm>
    </dsp:sp>
    <dsp:sp modelId="{33E030DA-FC34-4B85-9271-78DF86A0005C}">
      <dsp:nvSpPr>
        <dsp:cNvPr id="0" name=""/>
        <dsp:cNvSpPr/>
      </dsp:nvSpPr>
      <dsp:spPr>
        <a:xfrm>
          <a:off x="6953237" y="1957918"/>
          <a:ext cx="2793251" cy="167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Summary/ Conclusion. </a:t>
          </a:r>
          <a:endParaRPr lang="en-US" sz="2600" kern="1200"/>
        </a:p>
      </dsp:txBody>
      <dsp:txXfrm>
        <a:off x="6953237" y="1957918"/>
        <a:ext cx="2793251" cy="16759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CA7C87-3851-40BC-9F53-23C2AD0AAAC5}">
      <dsp:nvSpPr>
        <dsp:cNvPr id="0" name=""/>
        <dsp:cNvSpPr/>
      </dsp:nvSpPr>
      <dsp:spPr>
        <a:xfrm>
          <a:off x="0" y="532"/>
          <a:ext cx="11567441" cy="124667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3A1153-BA67-436C-B169-C234036AD1FC}">
      <dsp:nvSpPr>
        <dsp:cNvPr id="0" name=""/>
        <dsp:cNvSpPr/>
      </dsp:nvSpPr>
      <dsp:spPr>
        <a:xfrm>
          <a:off x="377119" y="281035"/>
          <a:ext cx="685672" cy="6856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9C6A14-70FA-48C0-A484-9BEA931D60C2}">
      <dsp:nvSpPr>
        <dsp:cNvPr id="0" name=""/>
        <dsp:cNvSpPr/>
      </dsp:nvSpPr>
      <dsp:spPr>
        <a:xfrm>
          <a:off x="1439912" y="532"/>
          <a:ext cx="10127528" cy="12466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40" tIns="131940" rIns="131940" bIns="13194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is the question asking you? </a:t>
          </a:r>
          <a:endParaRPr lang="en-US" sz="2500" kern="1200"/>
        </a:p>
      </dsp:txBody>
      <dsp:txXfrm>
        <a:off x="1439912" y="532"/>
        <a:ext cx="10127528" cy="1246677"/>
      </dsp:txXfrm>
    </dsp:sp>
    <dsp:sp modelId="{B0AD5F61-34E9-4ABC-A6DE-46F760640495}">
      <dsp:nvSpPr>
        <dsp:cNvPr id="0" name=""/>
        <dsp:cNvSpPr/>
      </dsp:nvSpPr>
      <dsp:spPr>
        <a:xfrm>
          <a:off x="0" y="1558879"/>
          <a:ext cx="11567441" cy="124667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709DBA-EDCC-4CA5-B854-7273ABF879C9}">
      <dsp:nvSpPr>
        <dsp:cNvPr id="0" name=""/>
        <dsp:cNvSpPr/>
      </dsp:nvSpPr>
      <dsp:spPr>
        <a:xfrm>
          <a:off x="377119" y="1839381"/>
          <a:ext cx="685672" cy="6856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19753F-3F66-4DA4-89ED-22AF9FD6453C}">
      <dsp:nvSpPr>
        <dsp:cNvPr id="0" name=""/>
        <dsp:cNvSpPr/>
      </dsp:nvSpPr>
      <dsp:spPr>
        <a:xfrm>
          <a:off x="1439912" y="1558879"/>
          <a:ext cx="10127528" cy="12466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40" tIns="131940" rIns="131940" bIns="13194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On the paper in front of you, in pairs, write down what you believe the question is asking you. </a:t>
          </a:r>
          <a:endParaRPr lang="en-US" sz="2500" kern="1200"/>
        </a:p>
      </dsp:txBody>
      <dsp:txXfrm>
        <a:off x="1439912" y="1558879"/>
        <a:ext cx="10127528" cy="1246677"/>
      </dsp:txXfrm>
    </dsp:sp>
    <dsp:sp modelId="{7B4EA046-B798-4831-8698-42DC5409B209}">
      <dsp:nvSpPr>
        <dsp:cNvPr id="0" name=""/>
        <dsp:cNvSpPr/>
      </dsp:nvSpPr>
      <dsp:spPr>
        <a:xfrm>
          <a:off x="0" y="3117225"/>
          <a:ext cx="11567441" cy="124667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3F7BE4-1F03-4879-952F-3BE8D28617FC}">
      <dsp:nvSpPr>
        <dsp:cNvPr id="0" name=""/>
        <dsp:cNvSpPr/>
      </dsp:nvSpPr>
      <dsp:spPr>
        <a:xfrm>
          <a:off x="377119" y="3397728"/>
          <a:ext cx="685672" cy="6856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3744A3-FB20-43C4-A07F-CC0B6450A82F}">
      <dsp:nvSpPr>
        <dsp:cNvPr id="0" name=""/>
        <dsp:cNvSpPr/>
      </dsp:nvSpPr>
      <dsp:spPr>
        <a:xfrm>
          <a:off x="1439912" y="3117225"/>
          <a:ext cx="10127528" cy="12466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40" tIns="131940" rIns="131940" bIns="13194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5 minutes to create an answer and feedback to the class. </a:t>
          </a:r>
          <a:endParaRPr lang="en-US" sz="2500" kern="1200"/>
        </a:p>
      </dsp:txBody>
      <dsp:txXfrm>
        <a:off x="1439912" y="3117225"/>
        <a:ext cx="10127528" cy="12466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068A89-ECAE-430F-8011-75BB9B27FBFE}">
      <dsp:nvSpPr>
        <dsp:cNvPr id="0" name=""/>
        <dsp:cNvSpPr/>
      </dsp:nvSpPr>
      <dsp:spPr>
        <a:xfrm>
          <a:off x="0" y="0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is meant by the term criminal justice system? (This include a general definition, types of courts and crimes dealt with by the criminal justice system)</a:t>
          </a:r>
          <a:endParaRPr lang="en-US" sz="1500" kern="1200"/>
        </a:p>
      </dsp:txBody>
      <dsp:txXfrm>
        <a:off x="19172" y="19172"/>
        <a:ext cx="7344102" cy="616227"/>
      </dsp:txXfrm>
    </dsp:sp>
    <dsp:sp modelId="{D93CD6A1-784C-4260-8EA3-A13B2A8C9270}">
      <dsp:nvSpPr>
        <dsp:cNvPr id="0" name=""/>
        <dsp:cNvSpPr/>
      </dsp:nvSpPr>
      <dsp:spPr>
        <a:xfrm>
          <a:off x="606888" y="74548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Current issues with the criminal justice system. (Recent issues) </a:t>
          </a:r>
          <a:endParaRPr lang="en-US" sz="1500" kern="1200"/>
        </a:p>
      </dsp:txBody>
      <dsp:txXfrm>
        <a:off x="626060" y="764656"/>
        <a:ext cx="7056318" cy="616227"/>
      </dsp:txXfrm>
    </dsp:sp>
    <dsp:sp modelId="{4E36F9BE-FE59-4BCF-AB3C-A83F5A6B9988}">
      <dsp:nvSpPr>
        <dsp:cNvPr id="0" name=""/>
        <dsp:cNvSpPr/>
      </dsp:nvSpPr>
      <dsp:spPr>
        <a:xfrm>
          <a:off x="1213776" y="149096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Key benefits of the criminal justice system. (Recent benefits) </a:t>
          </a:r>
          <a:endParaRPr lang="en-US" sz="1500" kern="1200"/>
        </a:p>
      </dsp:txBody>
      <dsp:txXfrm>
        <a:off x="1232948" y="1510141"/>
        <a:ext cx="7056318" cy="616227"/>
      </dsp:txXfrm>
    </dsp:sp>
    <dsp:sp modelId="{88643161-726E-43B2-9E06-8C7387397D35}">
      <dsp:nvSpPr>
        <dsp:cNvPr id="0" name=""/>
        <dsp:cNvSpPr/>
      </dsp:nvSpPr>
      <dsp:spPr>
        <a:xfrm>
          <a:off x="1820664" y="223645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Reform suggestions. </a:t>
          </a:r>
          <a:endParaRPr lang="en-US" sz="1500" kern="1200"/>
        </a:p>
      </dsp:txBody>
      <dsp:txXfrm>
        <a:off x="1839836" y="2255626"/>
        <a:ext cx="7056318" cy="616227"/>
      </dsp:txXfrm>
    </dsp:sp>
    <dsp:sp modelId="{AFB61BCB-434B-464C-86AD-A1DA5D1D53B0}">
      <dsp:nvSpPr>
        <dsp:cNvPr id="0" name=""/>
        <dsp:cNvSpPr/>
      </dsp:nvSpPr>
      <dsp:spPr>
        <a:xfrm>
          <a:off x="2427552" y="298193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Summary/ Conclusion. </a:t>
          </a:r>
          <a:endParaRPr lang="en-US" sz="1500" kern="1200"/>
        </a:p>
      </dsp:txBody>
      <dsp:txXfrm>
        <a:off x="2446724" y="3001111"/>
        <a:ext cx="7056318" cy="616227"/>
      </dsp:txXfrm>
    </dsp:sp>
    <dsp:sp modelId="{0858BA4B-68C1-4A2F-80E7-C322D9CEAE07}">
      <dsp:nvSpPr>
        <dsp:cNvPr id="0" name=""/>
        <dsp:cNvSpPr/>
      </dsp:nvSpPr>
      <dsp:spPr>
        <a:xfrm>
          <a:off x="7701550" y="47820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797281" y="478201"/>
        <a:ext cx="234009" cy="320167"/>
      </dsp:txXfrm>
    </dsp:sp>
    <dsp:sp modelId="{10927390-5B1C-4486-B52F-9A6596554FE4}">
      <dsp:nvSpPr>
        <dsp:cNvPr id="0" name=""/>
        <dsp:cNvSpPr/>
      </dsp:nvSpPr>
      <dsp:spPr>
        <a:xfrm>
          <a:off x="8308438" y="1223685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404169" y="1223685"/>
        <a:ext cx="234009" cy="320167"/>
      </dsp:txXfrm>
    </dsp:sp>
    <dsp:sp modelId="{2824254E-DE2A-41AD-855F-39FD2F6C04BF}">
      <dsp:nvSpPr>
        <dsp:cNvPr id="0" name=""/>
        <dsp:cNvSpPr/>
      </dsp:nvSpPr>
      <dsp:spPr>
        <a:xfrm>
          <a:off x="8915326" y="195826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011057" y="1958261"/>
        <a:ext cx="234009" cy="320167"/>
      </dsp:txXfrm>
    </dsp:sp>
    <dsp:sp modelId="{20B8CF28-1575-4DFA-9DC3-7A6588882F4F}">
      <dsp:nvSpPr>
        <dsp:cNvPr id="0" name=""/>
        <dsp:cNvSpPr/>
      </dsp:nvSpPr>
      <dsp:spPr>
        <a:xfrm>
          <a:off x="9522214" y="2711018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617945" y="2711018"/>
        <a:ext cx="234009" cy="32016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B7546A-98BC-47F6-8D07-E9E1B76A41D0}">
      <dsp:nvSpPr>
        <dsp:cNvPr id="0" name=""/>
        <dsp:cNvSpPr/>
      </dsp:nvSpPr>
      <dsp:spPr>
        <a:xfrm>
          <a:off x="1225236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9E6DE-3AE6-41B7-B84F-51E9C17D1F6F}">
      <dsp:nvSpPr>
        <dsp:cNvPr id="0" name=""/>
        <dsp:cNvSpPr/>
      </dsp:nvSpPr>
      <dsp:spPr>
        <a:xfrm>
          <a:off x="429298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Ensure that you proofread your work before submitting it. </a:t>
          </a:r>
          <a:endParaRPr lang="en-US" sz="1300" kern="1200"/>
        </a:p>
      </dsp:txBody>
      <dsp:txXfrm>
        <a:off x="429298" y="2287929"/>
        <a:ext cx="2894321" cy="720000"/>
      </dsp:txXfrm>
    </dsp:sp>
    <dsp:sp modelId="{C95DAF39-D605-45EA-9C38-535BC76C3BC9}">
      <dsp:nvSpPr>
        <dsp:cNvPr id="0" name=""/>
        <dsp:cNvSpPr/>
      </dsp:nvSpPr>
      <dsp:spPr>
        <a:xfrm>
          <a:off x="4626064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F2EEE-E79A-4C6A-B8D8-3359903F7EAD}">
      <dsp:nvSpPr>
        <dsp:cNvPr id="0" name=""/>
        <dsp:cNvSpPr/>
      </dsp:nvSpPr>
      <dsp:spPr>
        <a:xfrm>
          <a:off x="3830126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Ensure that you check your grammar and punctuation before submitting the assignment. </a:t>
          </a:r>
          <a:endParaRPr lang="en-US" sz="1300" kern="1200"/>
        </a:p>
      </dsp:txBody>
      <dsp:txXfrm>
        <a:off x="3830126" y="2287929"/>
        <a:ext cx="2894321" cy="720000"/>
      </dsp:txXfrm>
    </dsp:sp>
    <dsp:sp modelId="{53CF66F5-F5F7-470B-AEE5-43BE4E59B256}">
      <dsp:nvSpPr>
        <dsp:cNvPr id="0" name=""/>
        <dsp:cNvSpPr/>
      </dsp:nvSpPr>
      <dsp:spPr>
        <a:xfrm>
          <a:off x="8026892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7D3DE2-78D1-4070-A7BF-FF40E41E8BF8}">
      <dsp:nvSpPr>
        <dsp:cNvPr id="0" name=""/>
        <dsp:cNvSpPr/>
      </dsp:nvSpPr>
      <dsp:spPr>
        <a:xfrm>
          <a:off x="7230954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Ensure that you analyse throughout the assignment. </a:t>
          </a:r>
          <a:endParaRPr lang="en-US" sz="1300" kern="1200"/>
        </a:p>
      </dsp:txBody>
      <dsp:txXfrm>
        <a:off x="7230954" y="2287929"/>
        <a:ext cx="289432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947DAC-A3BD-48DD-9C9C-BA4A83018A80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5E9CB8-FE20-4520-BA0E-5C416F818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816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5E9CB8-FE20-4520-BA0E-5C416F81851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998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56A53-CCA1-9D86-BB0D-888BE593997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Legal Process assessments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A89779-909F-50EC-3D48-263571BF8D5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018325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2442F9-6908-6799-8F5A-8D873423C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995" y="2719492"/>
            <a:ext cx="3269463" cy="893229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5400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8DECCD-846B-B79A-1782-5E30193561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063026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14242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EA654C-E920-4C86-9C8A-D800BB443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4058777" cy="3388287"/>
          </a:xfrm>
        </p:spPr>
        <p:txBody>
          <a:bodyPr anchor="ctr">
            <a:normAutofit/>
          </a:bodyPr>
          <a:lstStyle/>
          <a:p>
            <a:r>
              <a:rPr lang="en-GB" sz="4400" i="1" u="sng" dirty="0"/>
              <a:t>Assignment 1 – Question</a:t>
            </a:r>
            <a:br>
              <a:rPr lang="en-GB" sz="4400" i="1" u="sng" dirty="0"/>
            </a:br>
            <a:br>
              <a:rPr lang="en-GB" sz="4400" i="1" u="sng" dirty="0"/>
            </a:br>
            <a:r>
              <a:rPr lang="en-GB" sz="2800" b="0" dirty="0"/>
              <a:t>(Due on the 21</a:t>
            </a:r>
            <a:r>
              <a:rPr lang="en-GB" sz="2800" b="0" baseline="30000" dirty="0"/>
              <a:t>st</a:t>
            </a:r>
            <a:r>
              <a:rPr lang="en-GB" sz="2800" b="0" dirty="0"/>
              <a:t> June by 23:59pm)  </a:t>
            </a:r>
            <a:endParaRPr lang="en-GB" sz="4400" b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7353A-CE8D-A3BF-BF18-03695817D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the current Uk legal system, it can be argued that precedent is no longer needed.</a:t>
            </a:r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Discuss the extent to which the above statement is correct. 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7828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D8A18-07E0-F000-B3CB-C163C5022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67" y="2639285"/>
            <a:ext cx="3518452" cy="1293196"/>
          </a:xfrm>
        </p:spPr>
        <p:txBody>
          <a:bodyPr anchor="t">
            <a:normAutofit/>
          </a:bodyPr>
          <a:lstStyle/>
          <a:p>
            <a:pPr algn="ctr"/>
            <a:r>
              <a:rPr lang="en-GB" sz="5400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71D2AF-0D6B-AB84-7FD3-82DDE6AB17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1398353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972086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3F6B1-7D3F-48B0-A1C8-F6900EDCF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Assignment 1 Guidance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5316A9-47B6-D095-A35D-EFE9F2D5C14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3468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BFE858-240F-D9D6-5B30-4126D603C5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000" i="1" u="sng" dirty="0"/>
              <a:t>Assignment 2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2610C33-F321-D189-3CF8-80D873B505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Due on the 26</a:t>
            </a:r>
            <a:r>
              <a:rPr lang="en-GB" baseline="30000" dirty="0"/>
              <a:t>th</a:t>
            </a:r>
            <a:r>
              <a:rPr lang="en-GB" dirty="0"/>
              <a:t> of July 2024 by 23:59pm</a:t>
            </a:r>
          </a:p>
        </p:txBody>
      </p:sp>
    </p:spTree>
    <p:extLst>
      <p:ext uri="{BB962C8B-B14F-4D97-AF65-F5344CB8AC3E}">
        <p14:creationId xmlns:p14="http://schemas.microsoft.com/office/powerpoint/2010/main" val="2962219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9D66CE-BD3C-68E4-5303-9050FA314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i="1" u="sng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B647B-19E9-E2D5-7E00-DEC95D188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a recent podcast MP Joana Cherry posed the following question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‘’ is the criminal justice system in England and Wales in crisis?’’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(Cherry, no date) Debate the above question.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357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D8A18-07E0-F000-B3CB-C163C5022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277" y="243894"/>
            <a:ext cx="10169377" cy="1293196"/>
          </a:xfrm>
        </p:spPr>
        <p:txBody>
          <a:bodyPr anchor="t">
            <a:normAutofit/>
          </a:bodyPr>
          <a:lstStyle/>
          <a:p>
            <a:pPr algn="ctr"/>
            <a:r>
              <a:rPr lang="en-GB" sz="5400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71D2AF-0D6B-AB84-7FD3-82DDE6AB17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6566130"/>
              </p:ext>
            </p:extLst>
          </p:nvPr>
        </p:nvGraphicFramePr>
        <p:xfrm>
          <a:off x="359027" y="2294415"/>
          <a:ext cx="11567441" cy="4364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8922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F1119-123A-2A65-3BFA-82FDFA95D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i="1" u="sng" dirty="0"/>
              <a:t>Guidance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959EFF-0C8C-B1AA-23A1-519EE60D224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6090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BA4FA-581F-4F57-512D-1B1C2596B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Further Guidance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67F966-2A7F-F590-48C2-5D3B88692E1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7100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DC9EB5-C129-3E99-9FD5-68FE6B701D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600" i="1" u="sng" dirty="0"/>
              <a:t>Any Questions?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A3BEDAF-F414-EBB8-06DC-210CACFD19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Now would be the best time to ask!</a:t>
            </a:r>
          </a:p>
        </p:txBody>
      </p:sp>
    </p:spTree>
    <p:extLst>
      <p:ext uri="{BB962C8B-B14F-4D97-AF65-F5344CB8AC3E}">
        <p14:creationId xmlns:p14="http://schemas.microsoft.com/office/powerpoint/2010/main" val="3783790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1B83-BF94-7029-AC3E-39D08EC25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5E5AC-BE00-93C9-FFE6-B520E7290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1 due on the 21</a:t>
            </a:r>
            <a:r>
              <a:rPr lang="en-GB" baseline="30000" dirty="0"/>
              <a:t>st</a:t>
            </a:r>
            <a:r>
              <a:rPr lang="en-GB" dirty="0"/>
              <a:t> June 2024 by 23:59pm </a:t>
            </a:r>
          </a:p>
          <a:p>
            <a:endParaRPr lang="en-GB" dirty="0"/>
          </a:p>
          <a:p>
            <a:r>
              <a:rPr lang="en-GB" dirty="0"/>
              <a:t>Assignment 2 is due on the 26</a:t>
            </a:r>
            <a:r>
              <a:rPr lang="en-GB" baseline="30000" dirty="0"/>
              <a:t>th</a:t>
            </a:r>
            <a:r>
              <a:rPr lang="en-GB" dirty="0"/>
              <a:t> July 2024 by 23:59pm</a:t>
            </a:r>
          </a:p>
          <a:p>
            <a:endParaRPr lang="en-GB" dirty="0"/>
          </a:p>
          <a:p>
            <a:r>
              <a:rPr lang="en-GB" dirty="0"/>
              <a:t>Both Assignments are now available on Moodle. </a:t>
            </a:r>
          </a:p>
        </p:txBody>
      </p:sp>
    </p:spTree>
    <p:extLst>
      <p:ext uri="{BB962C8B-B14F-4D97-AF65-F5344CB8AC3E}">
        <p14:creationId xmlns:p14="http://schemas.microsoft.com/office/powerpoint/2010/main" val="499822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19B6197-5B24-B825-517D-08D642D528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56730" y="881453"/>
            <a:ext cx="5452533" cy="4792165"/>
          </a:xfrm>
          <a:effectLst/>
        </p:spPr>
        <p:txBody>
          <a:bodyPr anchor="ctr">
            <a:normAutofit/>
          </a:bodyPr>
          <a:lstStyle/>
          <a:p>
            <a:r>
              <a:rPr lang="en-GB" sz="6600" i="1" u="sng" dirty="0"/>
              <a:t>Thank you!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8F9B7EA-A998-9532-A97E-DC7A924655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996488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380</Words>
  <Application>Microsoft Office PowerPoint</Application>
  <PresentationFormat>Widescreen</PresentationFormat>
  <Paragraphs>51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Century Gothic</vt:lpstr>
      <vt:lpstr>Times New Roman</vt:lpstr>
      <vt:lpstr>Wingdings 2</vt:lpstr>
      <vt:lpstr>Quotable</vt:lpstr>
      <vt:lpstr>Legal Process assessments</vt:lpstr>
      <vt:lpstr>Content </vt:lpstr>
      <vt:lpstr>Assignment 1 – Question  (Due on the 21st June by 23:59pm)  </vt:lpstr>
      <vt:lpstr>Activity</vt:lpstr>
      <vt:lpstr>Assignment 1 Guidance </vt:lpstr>
      <vt:lpstr>Assignment 2 </vt:lpstr>
      <vt:lpstr>Question</vt:lpstr>
      <vt:lpstr>Activity</vt:lpstr>
      <vt:lpstr>Guidance</vt:lpstr>
      <vt:lpstr>Further Guidance </vt:lpstr>
      <vt:lpstr>Any Questions?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Legal Process assessments</dc:title>
  <dc:creator>Zita Draper</dc:creator>
  <cp:lastModifiedBy>Zita Draper</cp:lastModifiedBy>
  <cp:revision>1</cp:revision>
  <dcterms:created xsi:type="dcterms:W3CDTF">2024-05-23T09:14:17Z</dcterms:created>
  <dcterms:modified xsi:type="dcterms:W3CDTF">2024-05-23T09:33:33Z</dcterms:modified>
</cp:coreProperties>
</file>