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8" r:id="rId3"/>
    <p:sldId id="259" r:id="rId4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581A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44" d="100"/>
          <a:sy n="44" d="100"/>
        </p:scale>
        <p:origin x="225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6813" y="3632202"/>
            <a:ext cx="4950338" cy="3268461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56813" y="6900661"/>
            <a:ext cx="4950338" cy="162685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23789" y="6241674"/>
            <a:ext cx="1046605" cy="1129239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7500" y="6542671"/>
            <a:ext cx="438734" cy="52740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922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01" y="901492"/>
            <a:ext cx="4941899" cy="185017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6812" y="3081867"/>
            <a:ext cx="4943989" cy="545656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3288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2996590"/>
            <a:ext cx="4943989" cy="2121600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812" y="5173133"/>
            <a:ext cx="4943989" cy="12428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44" y="4573873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4685981"/>
            <a:ext cx="438734" cy="52740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245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56813" y="3086354"/>
            <a:ext cx="2398148" cy="544179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02981" y="3086354"/>
            <a:ext cx="2397820" cy="544179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1137909"/>
            <a:ext cx="438734" cy="52740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25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99014" y="3216238"/>
            <a:ext cx="2155947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56811" y="4048617"/>
            <a:ext cx="2398149" cy="448601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2116" y="3211575"/>
            <a:ext cx="2154929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00286" y="4043954"/>
            <a:ext cx="2396760" cy="448601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1137909"/>
            <a:ext cx="438734" cy="52740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542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00" y="901492"/>
            <a:ext cx="4941900" cy="185017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368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566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1" y="644350"/>
            <a:ext cx="1972188" cy="1410228"/>
          </a:xfrm>
        </p:spPr>
        <p:txBody>
          <a:bodyPr anchor="b"/>
          <a:lstStyle>
            <a:lvl1pPr algn="l">
              <a:defRPr sz="15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7620" y="644352"/>
            <a:ext cx="2843180" cy="782161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1" y="2309108"/>
            <a:ext cx="1972188" cy="615685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690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6934200"/>
            <a:ext cx="4943989" cy="818622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56812" y="917172"/>
            <a:ext cx="4943989" cy="5568290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2" y="7752821"/>
            <a:ext cx="4943989" cy="713140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7093176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83421" y="7197794"/>
            <a:ext cx="438734" cy="52740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200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880533"/>
            <a:ext cx="4943989" cy="4502391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812" y="6289178"/>
            <a:ext cx="4943989" cy="2247359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4573873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4685981"/>
            <a:ext cx="438734" cy="52740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686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1093" y="880534"/>
            <a:ext cx="4582190" cy="4182533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811979" y="5063067"/>
            <a:ext cx="4240416" cy="550333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812" y="6289178"/>
            <a:ext cx="4943989" cy="2247359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44" y="4573873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4685981"/>
            <a:ext cx="438734" cy="52740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356238" y="936007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27150" y="4196553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71740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3522136"/>
            <a:ext cx="4943989" cy="393588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2" y="7484534"/>
            <a:ext cx="4943989" cy="105389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44" y="7093176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83421" y="7197794"/>
            <a:ext cx="438734" cy="52740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683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641093" y="880534"/>
            <a:ext cx="4582190" cy="4182533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56811" y="6273800"/>
            <a:ext cx="5016219" cy="1210733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1" y="7484534"/>
            <a:ext cx="5016219" cy="105389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44" y="7093176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83421" y="7197794"/>
            <a:ext cx="438734" cy="52740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356238" y="936007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27150" y="4196553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93775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906255"/>
            <a:ext cx="4943988" cy="4160029"/>
          </a:xfrm>
        </p:spPr>
        <p:txBody>
          <a:bodyPr anchor="ctr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56812" y="6273800"/>
            <a:ext cx="4943989" cy="1210733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2" y="7484534"/>
            <a:ext cx="4943989" cy="105389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7093176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83421" y="7197794"/>
            <a:ext cx="438734" cy="527403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593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7766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58901" y="906254"/>
            <a:ext cx="1242099" cy="7632180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56812" y="906254"/>
            <a:ext cx="3537261" cy="76321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1027281"/>
            <a:ext cx="1018767" cy="73378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363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330200"/>
            <a:ext cx="1485900" cy="9589129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15316" y="1082"/>
            <a:ext cx="1464204" cy="9898061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37160" cy="9906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8900" y="901492"/>
            <a:ext cx="4941900" cy="18501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812" y="3081867"/>
            <a:ext cx="4943989" cy="561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29300" y="8861796"/>
            <a:ext cx="574785" cy="5346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6811" y="8862836"/>
            <a:ext cx="4287366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383421" y="1137909"/>
            <a:ext cx="438734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492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D76F0-18F7-4546-865F-983BE0C684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513" y="342903"/>
            <a:ext cx="4950338" cy="1346198"/>
          </a:xfrm>
        </p:spPr>
        <p:txBody>
          <a:bodyPr/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Brush Script MT" panose="03060802040406070304" pitchFamily="66" charset="0"/>
              </a:rPr>
              <a:t>Hotel Trinity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0A3345-7E16-47B5-8F32-B769527E01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6813" y="1244600"/>
            <a:ext cx="4950338" cy="8407399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Thursday through Saturday (7 pm - 10 pm)</a:t>
            </a:r>
          </a:p>
          <a:p>
            <a:r>
              <a:rPr lang="en-US" dirty="0"/>
              <a:t> </a:t>
            </a:r>
            <a:endParaRPr lang="en-US" sz="1600" dirty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r>
              <a:rPr lang="en-GB" sz="1800" i="1" dirty="0">
                <a:solidFill>
                  <a:schemeClr val="bg2">
                    <a:lumMod val="50000"/>
                  </a:schemeClr>
                </a:solidFill>
                <a:latin typeface="Bahnschrift Light" panose="020B0502040204020203" pitchFamily="34" charset="0"/>
              </a:rPr>
              <a:t>CHEF’S MENU</a:t>
            </a:r>
            <a:endParaRPr lang="en-US" sz="1800" dirty="0">
              <a:solidFill>
                <a:schemeClr val="bg2">
                  <a:lumMod val="50000"/>
                </a:schemeClr>
              </a:solidFill>
              <a:latin typeface="Bahnschrift Light" panose="020B0502040204020203" pitchFamily="34" charset="0"/>
            </a:endParaRPr>
          </a:p>
          <a:p>
            <a:pPr algn="ctr"/>
            <a:r>
              <a:rPr lang="en-GB" sz="1600" b="1" dirty="0">
                <a:solidFill>
                  <a:schemeClr val="bg2">
                    <a:lumMod val="50000"/>
                  </a:schemeClr>
                </a:solidFill>
              </a:rPr>
              <a:t>Welsh rarebit</a:t>
            </a:r>
            <a:endParaRPr lang="en-US" sz="1600" dirty="0">
              <a:solidFill>
                <a:schemeClr val="bg2">
                  <a:lumMod val="50000"/>
                </a:schemeClr>
              </a:solidFill>
            </a:endParaRPr>
          </a:p>
          <a:p>
            <a:pPr algn="ctr">
              <a:lnSpc>
                <a:spcPct val="110000"/>
              </a:lnSpc>
            </a:pPr>
            <a:r>
              <a:rPr lang="en-US" dirty="0"/>
              <a:t>the world's greatest cheese on toasted </a:t>
            </a:r>
          </a:p>
          <a:p>
            <a:pPr algn="ctr">
              <a:lnSpc>
                <a:spcPct val="110000"/>
              </a:lnSpc>
            </a:pPr>
            <a:r>
              <a:rPr lang="en-US" dirty="0"/>
              <a:t>with flavour-packed beer and Y Fenni mustard mozzarella – 50.00</a:t>
            </a:r>
          </a:p>
          <a:p>
            <a:pPr algn="ctr"/>
            <a:r>
              <a:rPr lang="en-GB" sz="1600" b="1" dirty="0">
                <a:solidFill>
                  <a:schemeClr val="bg2">
                    <a:lumMod val="50000"/>
                  </a:schemeClr>
                </a:solidFill>
              </a:rPr>
              <a:t>Glamorgan sausage</a:t>
            </a:r>
            <a:endParaRPr lang="en-US" sz="16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en-US" dirty="0"/>
              <a:t>a fantastic breakfast banger </a:t>
            </a:r>
          </a:p>
          <a:p>
            <a:pPr algn="ctr"/>
            <a:r>
              <a:rPr lang="en-US" dirty="0"/>
              <a:t>with glamorgan cheese, glamorgan sausage rolls, leeks, cheese, spice, mustard, </a:t>
            </a:r>
          </a:p>
          <a:p>
            <a:pPr algn="ctr"/>
            <a:r>
              <a:rPr lang="en-US" dirty="0"/>
              <a:t>spices, and breadcrumb – 60.00</a:t>
            </a:r>
          </a:p>
          <a:p>
            <a:pPr algn="ctr"/>
            <a:r>
              <a:rPr lang="en-US" sz="1600" b="1" dirty="0">
                <a:solidFill>
                  <a:schemeClr val="bg2">
                    <a:lumMod val="50000"/>
                  </a:schemeClr>
                </a:solidFill>
              </a:rPr>
              <a:t>Leek and potato soup</a:t>
            </a:r>
            <a:endParaRPr lang="en-US" sz="16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en-US" dirty="0"/>
              <a:t>the cultural symbols of Wales</a:t>
            </a:r>
          </a:p>
          <a:p>
            <a:pPr algn="ctr"/>
            <a:r>
              <a:rPr lang="en-US" dirty="0"/>
              <a:t>which are Firm, nearly meaty veggies with a delicate richness – 75.00</a:t>
            </a:r>
          </a:p>
          <a:p>
            <a:pPr algn="ctr"/>
            <a:endParaRPr lang="en-US" dirty="0"/>
          </a:p>
          <a:p>
            <a:pPr algn="ctr"/>
            <a:r>
              <a:rPr lang="en-GB" sz="1800" i="1" dirty="0">
                <a:solidFill>
                  <a:schemeClr val="bg2">
                    <a:lumMod val="50000"/>
                  </a:schemeClr>
                </a:solidFill>
                <a:latin typeface="Bahnschrift Light" panose="020B0502040204020203" pitchFamily="34" charset="0"/>
              </a:rPr>
              <a:t>RECOMMENDED DISHES</a:t>
            </a:r>
            <a:endParaRPr lang="en-US" sz="1800" dirty="0">
              <a:solidFill>
                <a:schemeClr val="bg2">
                  <a:lumMod val="50000"/>
                </a:schemeClr>
              </a:solidFill>
              <a:latin typeface="Bahnschrift Light" panose="020B0502040204020203" pitchFamily="34" charset="0"/>
            </a:endParaRPr>
          </a:p>
          <a:p>
            <a:pPr algn="ctr"/>
            <a:r>
              <a:rPr lang="en-GB" sz="1600" b="1" dirty="0">
                <a:solidFill>
                  <a:schemeClr val="bg2">
                    <a:lumMod val="50000"/>
                  </a:schemeClr>
                </a:solidFill>
              </a:rPr>
              <a:t>Laverbread with Cider</a:t>
            </a:r>
            <a:endParaRPr lang="en-US" sz="16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en-US" dirty="0"/>
              <a:t>Welshman's caviar</a:t>
            </a:r>
          </a:p>
          <a:p>
            <a:pPr algn="ctr"/>
            <a:r>
              <a:rPr lang="en-US" dirty="0"/>
              <a:t>is a seaweed cuisine typically served with cockles -150.00</a:t>
            </a:r>
          </a:p>
          <a:p>
            <a:pPr algn="ctr"/>
            <a:r>
              <a:rPr lang="en-US" sz="1600" b="1" dirty="0">
                <a:solidFill>
                  <a:schemeClr val="bg2">
                    <a:lumMod val="50000"/>
                  </a:schemeClr>
                </a:solidFill>
              </a:rPr>
              <a:t>Mandarin with the company of Brandy</a:t>
            </a:r>
            <a:endParaRPr lang="en-US" sz="16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en-US" dirty="0"/>
              <a:t>sorbet, tiramisu, Murray salts, oats, and coriander </a:t>
            </a:r>
          </a:p>
          <a:p>
            <a:pPr algn="ctr"/>
            <a:r>
              <a:rPr lang="en-US" dirty="0"/>
              <a:t>with an apple and blackcurrant brandy, sorbet – 130.00</a:t>
            </a:r>
          </a:p>
          <a:p>
            <a:endParaRPr lang="en-US" dirty="0"/>
          </a:p>
          <a:p>
            <a:endParaRPr lang="en-US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Telephone No: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+** ** *** ***                                             Available on  JustEat or UberEats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91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D76F0-18F7-4546-865F-983BE0C684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513" y="342903"/>
            <a:ext cx="4950338" cy="1346198"/>
          </a:xfrm>
        </p:spPr>
        <p:txBody>
          <a:bodyPr/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Brush Script MT" panose="03060802040406070304" pitchFamily="66" charset="0"/>
              </a:rPr>
              <a:t>Hotel Trinity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0A3345-7E16-47B5-8F32-B769527E01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6813" y="1244600"/>
            <a:ext cx="4950338" cy="8407399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Thursday through Saturday (7 pm - 10 pm)</a:t>
            </a:r>
          </a:p>
          <a:p>
            <a:r>
              <a:rPr lang="en-US" dirty="0"/>
              <a:t> </a:t>
            </a:r>
            <a:endParaRPr lang="en-US" sz="1600" dirty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r>
              <a:rPr lang="en-GB" sz="1400" i="1" dirty="0">
                <a:solidFill>
                  <a:schemeClr val="bg2">
                    <a:lumMod val="50000"/>
                  </a:schemeClr>
                </a:solidFill>
                <a:latin typeface="Bahnschrift Light" panose="020B0502040204020203" pitchFamily="34" charset="0"/>
              </a:rPr>
              <a:t>DESSERT</a:t>
            </a:r>
            <a:endParaRPr lang="en-US" dirty="0"/>
          </a:p>
          <a:p>
            <a:pPr algn="ctr"/>
            <a:r>
              <a:rPr lang="en-GB" sz="1400" b="1" dirty="0">
                <a:solidFill>
                  <a:schemeClr val="bg2">
                    <a:lumMod val="50000"/>
                  </a:schemeClr>
                </a:solidFill>
              </a:rPr>
              <a:t>Bara brith</a:t>
            </a:r>
            <a:endParaRPr lang="en-US" sz="14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en-US" dirty="0"/>
              <a:t>a typical fruit cake</a:t>
            </a:r>
          </a:p>
          <a:p>
            <a:pPr algn="ctr"/>
            <a:r>
              <a:rPr lang="en-US" dirty="0"/>
              <a:t>with sliced and butter-spread</a:t>
            </a:r>
          </a:p>
          <a:p>
            <a:pPr algn="ctr"/>
            <a:r>
              <a:rPr lang="en-US" dirty="0"/>
              <a:t>tea bread loaf with mixed spices – 40.00</a:t>
            </a:r>
          </a:p>
          <a:p>
            <a:pPr algn="ctr"/>
            <a:r>
              <a:rPr lang="en-GB" sz="1400" b="1" dirty="0">
                <a:solidFill>
                  <a:schemeClr val="bg2">
                    <a:lumMod val="50000"/>
                  </a:schemeClr>
                </a:solidFill>
              </a:rPr>
              <a:t>Raspberry chibouste</a:t>
            </a:r>
            <a:endParaRPr lang="en-US" sz="14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en-GB" dirty="0"/>
              <a:t>a tart basis layered</a:t>
            </a:r>
            <a:endParaRPr lang="en-US" dirty="0"/>
          </a:p>
          <a:p>
            <a:pPr algn="ctr"/>
            <a:r>
              <a:rPr lang="en-GB" dirty="0"/>
              <a:t>with a decadent combination of raspberries and salted caramel,</a:t>
            </a:r>
            <a:endParaRPr lang="en-US" dirty="0"/>
          </a:p>
          <a:p>
            <a:pPr algn="ctr"/>
            <a:r>
              <a:rPr lang="en-GB" dirty="0"/>
              <a:t>with vanilla balancing the flavours – 65.00</a:t>
            </a:r>
            <a:endParaRPr lang="en-US" dirty="0"/>
          </a:p>
          <a:p>
            <a:pPr algn="ctr"/>
            <a:r>
              <a:rPr lang="en-GB" sz="1400" b="1" dirty="0">
                <a:solidFill>
                  <a:schemeClr val="bg2">
                    <a:lumMod val="50000"/>
                  </a:schemeClr>
                </a:solidFill>
              </a:rPr>
              <a:t>A banana republic</a:t>
            </a:r>
            <a:endParaRPr lang="en-US" sz="14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en-US" dirty="0"/>
              <a:t>a peanut butter and banana</a:t>
            </a:r>
          </a:p>
          <a:p>
            <a:pPr algn="ctr"/>
            <a:r>
              <a:rPr lang="en-US" dirty="0"/>
              <a:t>with sour cream and a chocolate te - 45.00</a:t>
            </a:r>
          </a:p>
          <a:p>
            <a:pPr algn="ctr"/>
            <a:r>
              <a:rPr lang="en-US" dirty="0"/>
              <a:t> </a:t>
            </a:r>
          </a:p>
          <a:p>
            <a:pPr algn="ctr"/>
            <a:r>
              <a:rPr lang="en-GB" sz="1400" i="1" dirty="0">
                <a:solidFill>
                  <a:schemeClr val="bg2">
                    <a:lumMod val="50000"/>
                  </a:schemeClr>
                </a:solidFill>
                <a:latin typeface="Bahnschrift Light" panose="020B0502040204020203" pitchFamily="34" charset="0"/>
              </a:rPr>
              <a:t>DRINK</a:t>
            </a:r>
            <a:endParaRPr lang="en-US" dirty="0"/>
          </a:p>
          <a:p>
            <a:pPr algn="ctr"/>
            <a:r>
              <a:rPr lang="en-GB" sz="1400" b="1" dirty="0">
                <a:solidFill>
                  <a:schemeClr val="bg2">
                    <a:lumMod val="50000"/>
                  </a:schemeClr>
                </a:solidFill>
              </a:rPr>
              <a:t>Welsh limoncello</a:t>
            </a:r>
            <a:endParaRPr lang="en-US" sz="14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en-US" dirty="0"/>
              <a:t>a quality of Welsh liqueurs and cream-based beverages </a:t>
            </a:r>
          </a:p>
          <a:p>
            <a:pPr algn="ctr"/>
            <a:r>
              <a:rPr lang="en-GB" sz="1400" b="1" dirty="0">
                <a:solidFill>
                  <a:schemeClr val="bg2">
                    <a:lumMod val="50000"/>
                  </a:schemeClr>
                </a:solidFill>
              </a:rPr>
              <a:t>Cream liqueur</a:t>
            </a:r>
            <a:endParaRPr lang="en-US" sz="14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en-US" dirty="0"/>
              <a:t>a wonderful cream liqueur, Penderyn's tipples</a:t>
            </a:r>
          </a:p>
          <a:p>
            <a:pPr algn="ctr"/>
            <a:r>
              <a:rPr lang="en-GB" sz="1400" b="1" dirty="0">
                <a:solidFill>
                  <a:schemeClr val="bg2">
                    <a:lumMod val="50000"/>
                  </a:schemeClr>
                </a:solidFill>
              </a:rPr>
              <a:t>Porter</a:t>
            </a:r>
            <a:endParaRPr lang="en-US" sz="1400" dirty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en-US" dirty="0"/>
              <a:t>Chocolate malt with well-produced porter</a:t>
            </a:r>
          </a:p>
          <a:p>
            <a:endParaRPr lang="en-US" dirty="0"/>
          </a:p>
          <a:p>
            <a:endParaRPr lang="en-US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Telephone No: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+** ** *** ***                                             Available on  JustEat or UberEats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230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65E0C-D646-40F4-A159-1D1C24EF0F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Brush Script MT" panose="03060802040406070304" pitchFamily="66" charset="0"/>
              </a:rPr>
              <a:t>Student Name</a:t>
            </a:r>
            <a:r>
              <a:rPr lang="en-GB" sz="4400" dirty="0"/>
              <a:t>: </a:t>
            </a:r>
            <a:r>
              <a:rPr lang="en-GB" sz="4400" dirty="0">
                <a:latin typeface="Brush Script MT" panose="03060802040406070304" pitchFamily="66" charset="0"/>
              </a:rPr>
              <a:t>Fahima Begum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0D0E36-9FF0-4FFA-960C-42680E8DF5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solidFill>
                  <a:srgbClr val="1581AA"/>
                </a:solidFill>
                <a:latin typeface="Brush Script MT" panose="03060802040406070304" pitchFamily="66" charset="0"/>
              </a:rPr>
              <a:t>Student number: 2022596.</a:t>
            </a:r>
          </a:p>
        </p:txBody>
      </p:sp>
    </p:spTree>
    <p:extLst>
      <p:ext uri="{BB962C8B-B14F-4D97-AF65-F5344CB8AC3E}">
        <p14:creationId xmlns:p14="http://schemas.microsoft.com/office/powerpoint/2010/main" val="30774679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110</TotalTime>
  <Words>262</Words>
  <Application>Microsoft Office PowerPoint</Application>
  <PresentationFormat>A4 Paper (210x297 mm)</PresentationFormat>
  <Paragraphs>53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Bahnschrift Light</vt:lpstr>
      <vt:lpstr>Brush Script MT</vt:lpstr>
      <vt:lpstr>Century Gothic</vt:lpstr>
      <vt:lpstr>Wingdings 3</vt:lpstr>
      <vt:lpstr>Wisp</vt:lpstr>
      <vt:lpstr>Hotel Trinity </vt:lpstr>
      <vt:lpstr>Hotel Trinity </vt:lpstr>
      <vt:lpstr>Student Name: Fahima Begum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</dc:title>
  <dc:creator>ihtu tud</dc:creator>
  <cp:lastModifiedBy>MD FAYZUL HASSAN</cp:lastModifiedBy>
  <cp:revision>5</cp:revision>
  <dcterms:created xsi:type="dcterms:W3CDTF">2021-10-27T06:11:42Z</dcterms:created>
  <dcterms:modified xsi:type="dcterms:W3CDTF">2021-11-04T20:37:21Z</dcterms:modified>
</cp:coreProperties>
</file>