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70" r:id="rId6"/>
    <p:sldId id="281" r:id="rId7"/>
    <p:sldId id="279" r:id="rId8"/>
    <p:sldId id="282" r:id="rId9"/>
    <p:sldId id="277" r:id="rId10"/>
    <p:sldId id="283" r:id="rId11"/>
    <p:sldId id="284" r:id="rId12"/>
    <p:sldId id="276" r:id="rId13"/>
    <p:sldId id="285" r:id="rId14"/>
  </p:sldIdLst>
  <p:sldSz cx="12192000" cy="6858000"/>
  <p:notesSz cx="6858000" cy="9144000"/>
  <p:defaultTextStyle>
    <a:defPPr rtl="0">
      <a:defRPr lang="es-mx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7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BF02F2-9CAE-4AEF-9767-BD61C0D24821}" v="1146" dt="2025-02-12T22:15:39.4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7316" autoAdjust="0"/>
  </p:normalViewPr>
  <p:slideViewPr>
    <p:cSldViewPr snapToGrid="0">
      <p:cViewPr varScale="1">
        <p:scale>
          <a:sx n="47" d="100"/>
          <a:sy n="47" d="100"/>
        </p:scale>
        <p:origin x="77" y="845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78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ego alexander valencia flores" userId="643871f0090307f9" providerId="LiveId" clId="{A0BF02F2-9CAE-4AEF-9767-BD61C0D24821}"/>
    <pc:docChg chg="undo redo custSel addSld delSld modSld sldOrd">
      <pc:chgData name="diego alexander valencia flores" userId="643871f0090307f9" providerId="LiveId" clId="{A0BF02F2-9CAE-4AEF-9767-BD61C0D24821}" dt="2025-02-12T22:17:18.810" v="7529" actId="20577"/>
      <pc:docMkLst>
        <pc:docMk/>
      </pc:docMkLst>
      <pc:sldChg chg="addSp delSp modSp mod modAnim modNotesTx">
        <pc:chgData name="diego alexander valencia flores" userId="643871f0090307f9" providerId="LiveId" clId="{A0BF02F2-9CAE-4AEF-9767-BD61C0D24821}" dt="2025-02-12T22:11:35.229" v="7469"/>
        <pc:sldMkLst>
          <pc:docMk/>
          <pc:sldMk cId="300101176" sldId="256"/>
        </pc:sldMkLst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300101176" sldId="256"/>
            <ac:spMk id="2" creationId="{08BDDBEB-2A0E-4470-BE29-A528A3A60875}"/>
          </ac:spMkLst>
        </pc:spChg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300101176" sldId="256"/>
            <ac:spMk id="3" creationId="{1D090625-51CE-4ECB-81A4-C4905F3FBFE9}"/>
          </ac:spMkLst>
        </pc:spChg>
        <pc:spChg chg="add 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300101176" sldId="256"/>
            <ac:spMk id="9" creationId="{9395E860-F864-6C5C-2535-59F81F49182C}"/>
          </ac:spMkLst>
        </pc:spChg>
        <pc:spChg chg="add del mod">
          <ac:chgData name="diego alexander valencia flores" userId="643871f0090307f9" providerId="LiveId" clId="{A0BF02F2-9CAE-4AEF-9767-BD61C0D24821}" dt="2025-02-12T12:20:12.607" v="4696"/>
          <ac:spMkLst>
            <pc:docMk/>
            <pc:sldMk cId="300101176" sldId="256"/>
            <ac:spMk id="10" creationId="{E9D3BEEF-C586-2C7F-B443-CA2A302B6EBC}"/>
          </ac:spMkLst>
        </pc:spChg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300101176" sldId="256"/>
            <ac:spMk id="41" creationId="{65513E21-21B0-48DB-8CF1-35E43B33A477}"/>
          </ac:spMkLst>
        </pc:spChg>
        <pc:picChg chg="add mod">
          <ac:chgData name="diego alexander valencia flores" userId="643871f0090307f9" providerId="LiveId" clId="{A0BF02F2-9CAE-4AEF-9767-BD61C0D24821}" dt="2025-02-11T14:28:55.100" v="50" actId="1076"/>
          <ac:picMkLst>
            <pc:docMk/>
            <pc:sldMk cId="300101176" sldId="256"/>
            <ac:picMk id="1026" creationId="{5342B958-00AD-56F5-33A2-606AECBED7C0}"/>
          </ac:picMkLst>
        </pc:picChg>
      </pc:sldChg>
      <pc:sldChg chg="modSp del mod">
        <pc:chgData name="diego alexander valencia flores" userId="643871f0090307f9" providerId="LiveId" clId="{A0BF02F2-9CAE-4AEF-9767-BD61C0D24821}" dt="2025-02-11T18:19:06.565" v="2858" actId="47"/>
        <pc:sldMkLst>
          <pc:docMk/>
          <pc:sldMk cId="1779314252" sldId="265"/>
        </pc:sldMkLst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1779314252" sldId="265"/>
            <ac:spMk id="2" creationId="{6CE38160-E23D-4F14-BD43-3E708B505C60}"/>
          </ac:spMkLst>
        </pc:spChg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1779314252" sldId="265"/>
            <ac:spMk id="25" creationId="{32D32A60-013B-47A8-8833-D2424080917B}"/>
          </ac:spMkLst>
        </pc:spChg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1779314252" sldId="265"/>
            <ac:spMk id="26" creationId="{AE27932B-B694-4C4C-90D7-A0333A7C5876}"/>
          </ac:spMkLst>
        </pc:spChg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1779314252" sldId="265"/>
            <ac:spMk id="28" creationId="{A9DA474E-6B91-4200-840F-0257B2358A75}"/>
          </ac:spMkLst>
        </pc:spChg>
      </pc:sldChg>
      <pc:sldChg chg="addSp modSp del mod">
        <pc:chgData name="diego alexander valencia flores" userId="643871f0090307f9" providerId="LiveId" clId="{A0BF02F2-9CAE-4AEF-9767-BD61C0D24821}" dt="2025-02-12T18:06:46.201" v="7447" actId="47"/>
        <pc:sldMkLst>
          <pc:docMk/>
          <pc:sldMk cId="3179833211" sldId="267"/>
        </pc:sldMkLst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3179833211" sldId="267"/>
            <ac:spMk id="2" creationId="{E734342C-2173-4B23-9C3C-2950C6A3983D}"/>
          </ac:spMkLst>
        </pc:spChg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3179833211" sldId="267"/>
            <ac:spMk id="3" creationId="{6A75989C-CEF6-4790-9F3D-DDEC3CEECEF5}"/>
          </ac:spMkLst>
        </pc:spChg>
        <pc:spChg chg="add">
          <ac:chgData name="diego alexander valencia flores" userId="643871f0090307f9" providerId="LiveId" clId="{A0BF02F2-9CAE-4AEF-9767-BD61C0D24821}" dt="2025-02-12T17:58:16.342" v="7354"/>
          <ac:spMkLst>
            <pc:docMk/>
            <pc:sldMk cId="3179833211" sldId="267"/>
            <ac:spMk id="6" creationId="{00F2D94F-6BDB-078A-5124-ADD62F33B297}"/>
          </ac:spMkLst>
        </pc:spChg>
        <pc:spChg chg="add mod">
          <ac:chgData name="diego alexander valencia flores" userId="643871f0090307f9" providerId="LiveId" clId="{A0BF02F2-9CAE-4AEF-9767-BD61C0D24821}" dt="2025-02-12T17:58:49.043" v="7367" actId="12"/>
          <ac:spMkLst>
            <pc:docMk/>
            <pc:sldMk cId="3179833211" sldId="267"/>
            <ac:spMk id="7" creationId="{3D4F9CFA-0E70-D830-5834-1406A2CDB1BA}"/>
          </ac:spMkLst>
        </pc:spChg>
        <pc:spChg chg="add">
          <ac:chgData name="diego alexander valencia flores" userId="643871f0090307f9" providerId="LiveId" clId="{A0BF02F2-9CAE-4AEF-9767-BD61C0D24821}" dt="2025-02-12T17:58:29.197" v="7357"/>
          <ac:spMkLst>
            <pc:docMk/>
            <pc:sldMk cId="3179833211" sldId="267"/>
            <ac:spMk id="8" creationId="{65C58D4D-1800-A375-AEEB-A6A893447AD2}"/>
          </ac:spMkLst>
        </pc:spChg>
        <pc:spChg chg="add 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3179833211" sldId="267"/>
            <ac:spMk id="9" creationId="{72DD7761-8821-55B5-545C-2050638BB0AF}"/>
          </ac:spMkLst>
        </pc:spChg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3179833211" sldId="267"/>
            <ac:spMk id="80" creationId="{1CE580D1-F917-4567-AFB4-99AA9B52ADF0}"/>
          </ac:spMkLst>
        </pc:spChg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3179833211" sldId="267"/>
            <ac:spMk id="88" creationId="{6A0FFA78-985C-4F50-B21A-77045C7DF657}"/>
          </ac:spMkLst>
        </pc:spChg>
        <pc:picChg chg="add mod">
          <ac:chgData name="diego alexander valencia flores" userId="643871f0090307f9" providerId="LiveId" clId="{A0BF02F2-9CAE-4AEF-9767-BD61C0D24821}" dt="2025-02-12T14:19:15.874" v="4994"/>
          <ac:picMkLst>
            <pc:docMk/>
            <pc:sldMk cId="3179833211" sldId="267"/>
            <ac:picMk id="4" creationId="{6B9DC2EB-EC7F-8ACB-8836-7752B4FB0DB4}"/>
          </ac:picMkLst>
        </pc:picChg>
      </pc:sldChg>
      <pc:sldChg chg="modSp del mod">
        <pc:chgData name="diego alexander valencia flores" userId="643871f0090307f9" providerId="LiveId" clId="{A0BF02F2-9CAE-4AEF-9767-BD61C0D24821}" dt="2025-02-11T18:19:08.565" v="2860" actId="47"/>
        <pc:sldMkLst>
          <pc:docMk/>
          <pc:sldMk cId="3019627190" sldId="268"/>
        </pc:sldMkLst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3019627190" sldId="268"/>
            <ac:spMk id="2" creationId="{0EA25782-BD92-45C9-A8FE-5E3488DF3DA3}"/>
          </ac:spMkLst>
        </pc:spChg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3019627190" sldId="268"/>
            <ac:spMk id="45" creationId="{E724B9E8-02C8-4B2E-8770-A00A67760DF0}"/>
          </ac:spMkLst>
        </pc:spChg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3019627190" sldId="268"/>
            <ac:spMk id="53" creationId="{35501695-D7FD-432D-AE9A-6A266331B549}"/>
          </ac:spMkLst>
        </pc:spChg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3019627190" sldId="268"/>
            <ac:spMk id="57" creationId="{6CF09C69-F194-46EC-955F-428636BCB171}"/>
          </ac:spMkLst>
        </pc:spChg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3019627190" sldId="268"/>
            <ac:spMk id="60" creationId="{9B20C890-1633-477A-9E9A-CDF73E9D0A2A}"/>
          </ac:spMkLst>
        </pc:spChg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3019627190" sldId="268"/>
            <ac:spMk id="61" creationId="{4EB4D734-DD7E-44DF-B573-33D82BEA7941}"/>
          </ac:spMkLst>
        </pc:spChg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3019627190" sldId="268"/>
            <ac:spMk id="63" creationId="{CEC07C7E-F170-4240-91B9-54A1151E322F}"/>
          </ac:spMkLst>
        </pc:spChg>
        <pc:graphicFrameChg chg="modGraphic">
          <ac:chgData name="diego alexander valencia flores" userId="643871f0090307f9" providerId="LiveId" clId="{A0BF02F2-9CAE-4AEF-9767-BD61C0D24821}" dt="2025-02-11T14:38:26.604" v="290" actId="790"/>
          <ac:graphicFrameMkLst>
            <pc:docMk/>
            <pc:sldMk cId="3019627190" sldId="268"/>
            <ac:graphicFrameMk id="16" creationId="{FEA7B78A-50D7-496B-9036-6921CE791D9E}"/>
          </ac:graphicFrameMkLst>
        </pc:graphicFrameChg>
      </pc:sldChg>
      <pc:sldChg chg="addSp delSp modSp mod setBg setClrOvrMap">
        <pc:chgData name="diego alexander valencia flores" userId="643871f0090307f9" providerId="LiveId" clId="{A0BF02F2-9CAE-4AEF-9767-BD61C0D24821}" dt="2025-02-12T22:13:22.947" v="7478" actId="20577"/>
        <pc:sldMkLst>
          <pc:docMk/>
          <pc:sldMk cId="825492604" sldId="270"/>
        </pc:sldMkLst>
        <pc:spChg chg="add del mod">
          <ac:chgData name="diego alexander valencia flores" userId="643871f0090307f9" providerId="LiveId" clId="{A0BF02F2-9CAE-4AEF-9767-BD61C0D24821}" dt="2025-02-11T15:53:49.671" v="1407" actId="21"/>
          <ac:spMkLst>
            <pc:docMk/>
            <pc:sldMk cId="825492604" sldId="270"/>
            <ac:spMk id="5" creationId="{E9D3BEEF-C586-2C7F-B443-CA2A302B6EBC}"/>
          </ac:spMkLst>
        </pc:spChg>
        <pc:spChg chg="mod or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825492604" sldId="270"/>
            <ac:spMk id="63" creationId="{69F1744A-CA11-44DA-AE09-C24B436C1B4F}"/>
          </ac:spMkLst>
        </pc:spChg>
        <pc:spChg chg="add del">
          <ac:chgData name="diego alexander valencia flores" userId="643871f0090307f9" providerId="LiveId" clId="{A0BF02F2-9CAE-4AEF-9767-BD61C0D24821}" dt="2025-02-11T14:27:07.386" v="30" actId="26606"/>
          <ac:spMkLst>
            <pc:docMk/>
            <pc:sldMk cId="825492604" sldId="270"/>
            <ac:spMk id="97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1T14:27:07.386" v="30" actId="26606"/>
          <ac:spMkLst>
            <pc:docMk/>
            <pc:sldMk cId="825492604" sldId="270"/>
            <ac:spMk id="105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4:27:07.386" v="30" actId="26606"/>
          <ac:spMkLst>
            <pc:docMk/>
            <pc:sldMk cId="825492604" sldId="270"/>
            <ac:spMk id="107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4:27:07.386" v="30" actId="26606"/>
          <ac:spMkLst>
            <pc:docMk/>
            <pc:sldMk cId="825492604" sldId="270"/>
            <ac:spMk id="109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4:27:07.386" v="30" actId="26606"/>
          <ac:spMkLst>
            <pc:docMk/>
            <pc:sldMk cId="825492604" sldId="270"/>
            <ac:spMk id="111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4:27:07.386" v="30" actId="26606"/>
          <ac:spMkLst>
            <pc:docMk/>
            <pc:sldMk cId="825492604" sldId="270"/>
            <ac:spMk id="115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4:27:03.445" v="25" actId="26606"/>
          <ac:spMkLst>
            <pc:docMk/>
            <pc:sldMk cId="825492604" sldId="270"/>
            <ac:spMk id="120" creationId="{0CABCAE3-64FC-4149-819F-2C1812824154}"/>
          </ac:spMkLst>
        </pc:spChg>
        <pc:spChg chg="add del">
          <ac:chgData name="diego alexander valencia flores" userId="643871f0090307f9" providerId="LiveId" clId="{A0BF02F2-9CAE-4AEF-9767-BD61C0D24821}" dt="2025-02-11T14:27:03.445" v="25" actId="26606"/>
          <ac:spMkLst>
            <pc:docMk/>
            <pc:sldMk cId="825492604" sldId="270"/>
            <ac:spMk id="128" creationId="{C7157C7B-5BD6-404A-9073-673C1198EFA5}"/>
          </ac:spMkLst>
        </pc:spChg>
        <pc:spChg chg="add del">
          <ac:chgData name="diego alexander valencia flores" userId="643871f0090307f9" providerId="LiveId" clId="{A0BF02F2-9CAE-4AEF-9767-BD61C0D24821}" dt="2025-02-11T14:27:03.445" v="25" actId="26606"/>
          <ac:spMkLst>
            <pc:docMk/>
            <pc:sldMk cId="825492604" sldId="270"/>
            <ac:spMk id="130" creationId="{244BC347-8964-476D-89D3-92BAE6D56FB9}"/>
          </ac:spMkLst>
        </pc:spChg>
        <pc:spChg chg="add del">
          <ac:chgData name="diego alexander valencia flores" userId="643871f0090307f9" providerId="LiveId" clId="{A0BF02F2-9CAE-4AEF-9767-BD61C0D24821}" dt="2025-02-11T14:27:05.482" v="27" actId="26606"/>
          <ac:spMkLst>
            <pc:docMk/>
            <pc:sldMk cId="825492604" sldId="270"/>
            <ac:spMk id="138" creationId="{0CABCAE3-64FC-4149-819F-2C1812824154}"/>
          </ac:spMkLst>
        </pc:spChg>
        <pc:spChg chg="add del">
          <ac:chgData name="diego alexander valencia flores" userId="643871f0090307f9" providerId="LiveId" clId="{A0BF02F2-9CAE-4AEF-9767-BD61C0D24821}" dt="2025-02-11T14:27:05.482" v="27" actId="26606"/>
          <ac:spMkLst>
            <pc:docMk/>
            <pc:sldMk cId="825492604" sldId="270"/>
            <ac:spMk id="142" creationId="{C7157C7B-5BD6-404A-9073-673C1198EFA5}"/>
          </ac:spMkLst>
        </pc:spChg>
        <pc:spChg chg="add del">
          <ac:chgData name="diego alexander valencia flores" userId="643871f0090307f9" providerId="LiveId" clId="{A0BF02F2-9CAE-4AEF-9767-BD61C0D24821}" dt="2025-02-11T14:27:05.482" v="27" actId="26606"/>
          <ac:spMkLst>
            <pc:docMk/>
            <pc:sldMk cId="825492604" sldId="270"/>
            <ac:spMk id="143" creationId="{244BC347-8964-476D-89D3-92BAE6D56FB9}"/>
          </ac:spMkLst>
        </pc:spChg>
        <pc:spChg chg="add del">
          <ac:chgData name="diego alexander valencia flores" userId="643871f0090307f9" providerId="LiveId" clId="{A0BF02F2-9CAE-4AEF-9767-BD61C0D24821}" dt="2025-02-11T14:27:07.339" v="29" actId="26606"/>
          <ac:spMkLst>
            <pc:docMk/>
            <pc:sldMk cId="825492604" sldId="270"/>
            <ac:spMk id="148" creationId="{0CABCAE3-64FC-4149-819F-2C1812824154}"/>
          </ac:spMkLst>
        </pc:spChg>
        <pc:spChg chg="add del">
          <ac:chgData name="diego alexander valencia flores" userId="643871f0090307f9" providerId="LiveId" clId="{A0BF02F2-9CAE-4AEF-9767-BD61C0D24821}" dt="2025-02-11T14:27:07.339" v="29" actId="26606"/>
          <ac:spMkLst>
            <pc:docMk/>
            <pc:sldMk cId="825492604" sldId="270"/>
            <ac:spMk id="152" creationId="{C7157C7B-5BD6-404A-9073-673C1198EFA5}"/>
          </ac:spMkLst>
        </pc:spChg>
        <pc:spChg chg="add del">
          <ac:chgData name="diego alexander valencia flores" userId="643871f0090307f9" providerId="LiveId" clId="{A0BF02F2-9CAE-4AEF-9767-BD61C0D24821}" dt="2025-02-11T14:27:07.339" v="29" actId="26606"/>
          <ac:spMkLst>
            <pc:docMk/>
            <pc:sldMk cId="825492604" sldId="270"/>
            <ac:spMk id="153" creationId="{244BC347-8964-476D-89D3-92BAE6D56FB9}"/>
          </ac:spMkLst>
        </pc:spChg>
        <pc:spChg chg="add del mod">
          <ac:chgData name="diego alexander valencia flores" userId="643871f0090307f9" providerId="LiveId" clId="{A0BF02F2-9CAE-4AEF-9767-BD61C0D24821}" dt="2025-02-11T15:54:59.735" v="1435" actId="26606"/>
          <ac:spMkLst>
            <pc:docMk/>
            <pc:sldMk cId="825492604" sldId="270"/>
            <ac:spMk id="158" creationId="{0CABCAE3-64FC-4149-819F-2C1812824154}"/>
          </ac:spMkLst>
        </pc:spChg>
        <pc:spChg chg="add del mod">
          <ac:chgData name="diego alexander valencia flores" userId="643871f0090307f9" providerId="LiveId" clId="{A0BF02F2-9CAE-4AEF-9767-BD61C0D24821}" dt="2025-02-11T15:54:59.735" v="1435" actId="26606"/>
          <ac:spMkLst>
            <pc:docMk/>
            <pc:sldMk cId="825492604" sldId="270"/>
            <ac:spMk id="162" creationId="{C7157C7B-5BD6-404A-9073-673C1198EFA5}"/>
          </ac:spMkLst>
        </pc:spChg>
        <pc:spChg chg="add del mod">
          <ac:chgData name="diego alexander valencia flores" userId="643871f0090307f9" providerId="LiveId" clId="{A0BF02F2-9CAE-4AEF-9767-BD61C0D24821}" dt="2025-02-11T15:54:59.735" v="1435" actId="26606"/>
          <ac:spMkLst>
            <pc:docMk/>
            <pc:sldMk cId="825492604" sldId="270"/>
            <ac:spMk id="163" creationId="{244BC347-8964-476D-89D3-92BAE6D56FB9}"/>
          </ac:spMkLst>
        </pc:spChg>
        <pc:spChg chg="add del">
          <ac:chgData name="diego alexander valencia flores" userId="643871f0090307f9" providerId="LiveId" clId="{A0BF02F2-9CAE-4AEF-9767-BD61C0D24821}" dt="2025-02-11T15:54:22.419" v="1412" actId="26606"/>
          <ac:spMkLst>
            <pc:docMk/>
            <pc:sldMk cId="825492604" sldId="270"/>
            <ac:spMk id="168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1T14:27:26.533" v="37" actId="26606"/>
          <ac:spMkLst>
            <pc:docMk/>
            <pc:sldMk cId="825492604" sldId="270"/>
            <ac:spMk id="171" creationId="{0CABCAE3-64FC-4149-819F-2C1812824154}"/>
          </ac:spMkLst>
        </pc:spChg>
        <pc:spChg chg="add del">
          <ac:chgData name="diego alexander valencia flores" userId="643871f0090307f9" providerId="LiveId" clId="{A0BF02F2-9CAE-4AEF-9767-BD61C0D24821}" dt="2025-02-11T15:54:22.419" v="1412" actId="26606"/>
          <ac:spMkLst>
            <pc:docMk/>
            <pc:sldMk cId="825492604" sldId="270"/>
            <ac:spMk id="174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4:22.419" v="1412" actId="26606"/>
          <ac:spMkLst>
            <pc:docMk/>
            <pc:sldMk cId="825492604" sldId="270"/>
            <ac:spMk id="176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4:22.419" v="1412" actId="26606"/>
          <ac:spMkLst>
            <pc:docMk/>
            <pc:sldMk cId="825492604" sldId="270"/>
            <ac:spMk id="178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4:27:26.533" v="37" actId="26606"/>
          <ac:spMkLst>
            <pc:docMk/>
            <pc:sldMk cId="825492604" sldId="270"/>
            <ac:spMk id="179" creationId="{C7157C7B-5BD6-404A-9073-673C1198EFA5}"/>
          </ac:spMkLst>
        </pc:spChg>
        <pc:spChg chg="add del">
          <ac:chgData name="diego alexander valencia flores" userId="643871f0090307f9" providerId="LiveId" clId="{A0BF02F2-9CAE-4AEF-9767-BD61C0D24821}" dt="2025-02-11T15:54:22.419" v="1412" actId="26606"/>
          <ac:spMkLst>
            <pc:docMk/>
            <pc:sldMk cId="825492604" sldId="270"/>
            <ac:spMk id="180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4:27:26.533" v="37" actId="26606"/>
          <ac:spMkLst>
            <pc:docMk/>
            <pc:sldMk cId="825492604" sldId="270"/>
            <ac:spMk id="181" creationId="{244BC347-8964-476D-89D3-92BAE6D56FB9}"/>
          </ac:spMkLst>
        </pc:spChg>
        <pc:spChg chg="add del">
          <ac:chgData name="diego alexander valencia flores" userId="643871f0090307f9" providerId="LiveId" clId="{A0BF02F2-9CAE-4AEF-9767-BD61C0D24821}" dt="2025-02-11T15:54:22.419" v="1412" actId="26606"/>
          <ac:spMkLst>
            <pc:docMk/>
            <pc:sldMk cId="825492604" sldId="270"/>
            <ac:spMk id="184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5:54:24.098" v="1414" actId="26606"/>
          <ac:spMkLst>
            <pc:docMk/>
            <pc:sldMk cId="825492604" sldId="270"/>
            <ac:spMk id="186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1T14:27:27.743" v="39" actId="26606"/>
          <ac:spMkLst>
            <pc:docMk/>
            <pc:sldMk cId="825492604" sldId="270"/>
            <ac:spMk id="189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4:27:27.743" v="39" actId="26606"/>
          <ac:spMkLst>
            <pc:docMk/>
            <pc:sldMk cId="825492604" sldId="270"/>
            <ac:spMk id="190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1T14:27:27.743" v="39" actId="26606"/>
          <ac:spMkLst>
            <pc:docMk/>
            <pc:sldMk cId="825492604" sldId="270"/>
            <ac:spMk id="194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4:27:27.743" v="39" actId="26606"/>
          <ac:spMkLst>
            <pc:docMk/>
            <pc:sldMk cId="825492604" sldId="270"/>
            <ac:spMk id="195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4:27:27.743" v="39" actId="26606"/>
          <ac:spMkLst>
            <pc:docMk/>
            <pc:sldMk cId="825492604" sldId="270"/>
            <ac:spMk id="196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4:27:27.743" v="39" actId="26606"/>
          <ac:spMkLst>
            <pc:docMk/>
            <pc:sldMk cId="825492604" sldId="270"/>
            <ac:spMk id="197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4:27:28.446" v="41" actId="26606"/>
          <ac:spMkLst>
            <pc:docMk/>
            <pc:sldMk cId="825492604" sldId="270"/>
            <ac:spMk id="200" creationId="{0CABCAE3-64FC-4149-819F-2C1812824154}"/>
          </ac:spMkLst>
        </pc:spChg>
        <pc:spChg chg="add del">
          <ac:chgData name="diego alexander valencia flores" userId="643871f0090307f9" providerId="LiveId" clId="{A0BF02F2-9CAE-4AEF-9767-BD61C0D24821}" dt="2025-02-11T14:27:28.446" v="41" actId="26606"/>
          <ac:spMkLst>
            <pc:docMk/>
            <pc:sldMk cId="825492604" sldId="270"/>
            <ac:spMk id="204" creationId="{C7157C7B-5BD6-404A-9073-673C1198EFA5}"/>
          </ac:spMkLst>
        </pc:spChg>
        <pc:spChg chg="add del">
          <ac:chgData name="diego alexander valencia flores" userId="643871f0090307f9" providerId="LiveId" clId="{A0BF02F2-9CAE-4AEF-9767-BD61C0D24821}" dt="2025-02-11T14:27:28.446" v="41" actId="26606"/>
          <ac:spMkLst>
            <pc:docMk/>
            <pc:sldMk cId="825492604" sldId="270"/>
            <ac:spMk id="205" creationId="{244BC347-8964-476D-89D3-92BAE6D56FB9}"/>
          </ac:spMkLst>
        </pc:spChg>
        <pc:spChg chg="add del">
          <ac:chgData name="diego alexander valencia flores" userId="643871f0090307f9" providerId="LiveId" clId="{A0BF02F2-9CAE-4AEF-9767-BD61C0D24821}" dt="2025-02-11T14:27:35.064" v="43" actId="26606"/>
          <ac:spMkLst>
            <pc:docMk/>
            <pc:sldMk cId="825492604" sldId="270"/>
            <ac:spMk id="210" creationId="{0CABCAE3-64FC-4149-819F-2C1812824154}"/>
          </ac:spMkLst>
        </pc:spChg>
        <pc:spChg chg="add del">
          <ac:chgData name="diego alexander valencia flores" userId="643871f0090307f9" providerId="LiveId" clId="{A0BF02F2-9CAE-4AEF-9767-BD61C0D24821}" dt="2025-02-11T15:54:24.098" v="1414" actId="26606"/>
          <ac:spMkLst>
            <pc:docMk/>
            <pc:sldMk cId="825492604" sldId="270"/>
            <ac:spMk id="214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4:24.098" v="1414" actId="26606"/>
          <ac:spMkLst>
            <pc:docMk/>
            <pc:sldMk cId="825492604" sldId="270"/>
            <ac:spMk id="215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4:24.098" v="1414" actId="26606"/>
          <ac:spMkLst>
            <pc:docMk/>
            <pc:sldMk cId="825492604" sldId="270"/>
            <ac:spMk id="216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4:24.098" v="1414" actId="26606"/>
          <ac:spMkLst>
            <pc:docMk/>
            <pc:sldMk cId="825492604" sldId="270"/>
            <ac:spMk id="217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4:24.098" v="1414" actId="26606"/>
          <ac:spMkLst>
            <pc:docMk/>
            <pc:sldMk cId="825492604" sldId="270"/>
            <ac:spMk id="219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5:54:27.347" v="1416" actId="26606"/>
          <ac:spMkLst>
            <pc:docMk/>
            <pc:sldMk cId="825492604" sldId="270"/>
            <ac:spMk id="221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1T15:54:27.347" v="1416" actId="26606"/>
          <ac:spMkLst>
            <pc:docMk/>
            <pc:sldMk cId="825492604" sldId="270"/>
            <ac:spMk id="225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4:27.347" v="1416" actId="26606"/>
          <ac:spMkLst>
            <pc:docMk/>
            <pc:sldMk cId="825492604" sldId="270"/>
            <ac:spMk id="226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4:27.347" v="1416" actId="26606"/>
          <ac:spMkLst>
            <pc:docMk/>
            <pc:sldMk cId="825492604" sldId="270"/>
            <ac:spMk id="227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4:27.347" v="1416" actId="26606"/>
          <ac:spMkLst>
            <pc:docMk/>
            <pc:sldMk cId="825492604" sldId="270"/>
            <ac:spMk id="228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4:27.347" v="1416" actId="26606"/>
          <ac:spMkLst>
            <pc:docMk/>
            <pc:sldMk cId="825492604" sldId="270"/>
            <ac:spMk id="230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5:54:37.349" v="1418" actId="26606"/>
          <ac:spMkLst>
            <pc:docMk/>
            <pc:sldMk cId="825492604" sldId="270"/>
            <ac:spMk id="232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1T15:54:37.349" v="1418" actId="26606"/>
          <ac:spMkLst>
            <pc:docMk/>
            <pc:sldMk cId="825492604" sldId="270"/>
            <ac:spMk id="236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4:37.349" v="1418" actId="26606"/>
          <ac:spMkLst>
            <pc:docMk/>
            <pc:sldMk cId="825492604" sldId="270"/>
            <ac:spMk id="237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4:37.349" v="1418" actId="26606"/>
          <ac:spMkLst>
            <pc:docMk/>
            <pc:sldMk cId="825492604" sldId="270"/>
            <ac:spMk id="238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4:37.349" v="1418" actId="26606"/>
          <ac:spMkLst>
            <pc:docMk/>
            <pc:sldMk cId="825492604" sldId="270"/>
            <ac:spMk id="239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4:37.349" v="1418" actId="26606"/>
          <ac:spMkLst>
            <pc:docMk/>
            <pc:sldMk cId="825492604" sldId="270"/>
            <ac:spMk id="241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5:54:38.479" v="1420" actId="26606"/>
          <ac:spMkLst>
            <pc:docMk/>
            <pc:sldMk cId="825492604" sldId="270"/>
            <ac:spMk id="243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1T15:54:38.479" v="1420" actId="26606"/>
          <ac:spMkLst>
            <pc:docMk/>
            <pc:sldMk cId="825492604" sldId="270"/>
            <ac:spMk id="247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4:38.479" v="1420" actId="26606"/>
          <ac:spMkLst>
            <pc:docMk/>
            <pc:sldMk cId="825492604" sldId="270"/>
            <ac:spMk id="248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4:38.479" v="1420" actId="26606"/>
          <ac:spMkLst>
            <pc:docMk/>
            <pc:sldMk cId="825492604" sldId="270"/>
            <ac:spMk id="249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4:38.479" v="1420" actId="26606"/>
          <ac:spMkLst>
            <pc:docMk/>
            <pc:sldMk cId="825492604" sldId="270"/>
            <ac:spMk id="250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4:38.479" v="1420" actId="26606"/>
          <ac:spMkLst>
            <pc:docMk/>
            <pc:sldMk cId="825492604" sldId="270"/>
            <ac:spMk id="252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5:54:39.501" v="1422" actId="26606"/>
          <ac:spMkLst>
            <pc:docMk/>
            <pc:sldMk cId="825492604" sldId="270"/>
            <ac:spMk id="254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1T15:54:39.501" v="1422" actId="26606"/>
          <ac:spMkLst>
            <pc:docMk/>
            <pc:sldMk cId="825492604" sldId="270"/>
            <ac:spMk id="258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4:39.501" v="1422" actId="26606"/>
          <ac:spMkLst>
            <pc:docMk/>
            <pc:sldMk cId="825492604" sldId="270"/>
            <ac:spMk id="259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4:39.501" v="1422" actId="26606"/>
          <ac:spMkLst>
            <pc:docMk/>
            <pc:sldMk cId="825492604" sldId="270"/>
            <ac:spMk id="260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4:39.501" v="1422" actId="26606"/>
          <ac:spMkLst>
            <pc:docMk/>
            <pc:sldMk cId="825492604" sldId="270"/>
            <ac:spMk id="261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4:39.501" v="1422" actId="26606"/>
          <ac:spMkLst>
            <pc:docMk/>
            <pc:sldMk cId="825492604" sldId="270"/>
            <ac:spMk id="263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5:54:42.347" v="1424" actId="26606"/>
          <ac:spMkLst>
            <pc:docMk/>
            <pc:sldMk cId="825492604" sldId="270"/>
            <ac:spMk id="265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1T15:54:42.347" v="1424" actId="26606"/>
          <ac:spMkLst>
            <pc:docMk/>
            <pc:sldMk cId="825492604" sldId="270"/>
            <ac:spMk id="269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4:42.347" v="1424" actId="26606"/>
          <ac:spMkLst>
            <pc:docMk/>
            <pc:sldMk cId="825492604" sldId="270"/>
            <ac:spMk id="270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4:42.347" v="1424" actId="26606"/>
          <ac:spMkLst>
            <pc:docMk/>
            <pc:sldMk cId="825492604" sldId="270"/>
            <ac:spMk id="271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4:42.347" v="1424" actId="26606"/>
          <ac:spMkLst>
            <pc:docMk/>
            <pc:sldMk cId="825492604" sldId="270"/>
            <ac:spMk id="272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4:42.347" v="1424" actId="26606"/>
          <ac:spMkLst>
            <pc:docMk/>
            <pc:sldMk cId="825492604" sldId="270"/>
            <ac:spMk id="274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5:54:45.487" v="1426" actId="26606"/>
          <ac:spMkLst>
            <pc:docMk/>
            <pc:sldMk cId="825492604" sldId="270"/>
            <ac:spMk id="276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1T15:54:45.487" v="1426" actId="26606"/>
          <ac:spMkLst>
            <pc:docMk/>
            <pc:sldMk cId="825492604" sldId="270"/>
            <ac:spMk id="280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4:45.487" v="1426" actId="26606"/>
          <ac:spMkLst>
            <pc:docMk/>
            <pc:sldMk cId="825492604" sldId="270"/>
            <ac:spMk id="281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4:45.487" v="1426" actId="26606"/>
          <ac:spMkLst>
            <pc:docMk/>
            <pc:sldMk cId="825492604" sldId="270"/>
            <ac:spMk id="282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4:45.487" v="1426" actId="26606"/>
          <ac:spMkLst>
            <pc:docMk/>
            <pc:sldMk cId="825492604" sldId="270"/>
            <ac:spMk id="283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4:45.487" v="1426" actId="26606"/>
          <ac:spMkLst>
            <pc:docMk/>
            <pc:sldMk cId="825492604" sldId="270"/>
            <ac:spMk id="285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5:54:50.193" v="1428" actId="26606"/>
          <ac:spMkLst>
            <pc:docMk/>
            <pc:sldMk cId="825492604" sldId="270"/>
            <ac:spMk id="287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1T15:54:50.193" v="1428" actId="26606"/>
          <ac:spMkLst>
            <pc:docMk/>
            <pc:sldMk cId="825492604" sldId="270"/>
            <ac:spMk id="291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4:50.193" v="1428" actId="26606"/>
          <ac:spMkLst>
            <pc:docMk/>
            <pc:sldMk cId="825492604" sldId="270"/>
            <ac:spMk id="292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4:50.193" v="1428" actId="26606"/>
          <ac:spMkLst>
            <pc:docMk/>
            <pc:sldMk cId="825492604" sldId="270"/>
            <ac:spMk id="293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4:50.193" v="1428" actId="26606"/>
          <ac:spMkLst>
            <pc:docMk/>
            <pc:sldMk cId="825492604" sldId="270"/>
            <ac:spMk id="294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4:50.193" v="1428" actId="26606"/>
          <ac:spMkLst>
            <pc:docMk/>
            <pc:sldMk cId="825492604" sldId="270"/>
            <ac:spMk id="296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5:54:51.983" v="1430" actId="26606"/>
          <ac:spMkLst>
            <pc:docMk/>
            <pc:sldMk cId="825492604" sldId="270"/>
            <ac:spMk id="298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1T15:54:51.983" v="1430" actId="26606"/>
          <ac:spMkLst>
            <pc:docMk/>
            <pc:sldMk cId="825492604" sldId="270"/>
            <ac:spMk id="302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4:51.983" v="1430" actId="26606"/>
          <ac:spMkLst>
            <pc:docMk/>
            <pc:sldMk cId="825492604" sldId="270"/>
            <ac:spMk id="303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4:51.983" v="1430" actId="26606"/>
          <ac:spMkLst>
            <pc:docMk/>
            <pc:sldMk cId="825492604" sldId="270"/>
            <ac:spMk id="304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4:51.983" v="1430" actId="26606"/>
          <ac:spMkLst>
            <pc:docMk/>
            <pc:sldMk cId="825492604" sldId="270"/>
            <ac:spMk id="305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4:51.983" v="1430" actId="26606"/>
          <ac:spMkLst>
            <pc:docMk/>
            <pc:sldMk cId="825492604" sldId="270"/>
            <ac:spMk id="307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5:54:52.521" v="1432" actId="26606"/>
          <ac:spMkLst>
            <pc:docMk/>
            <pc:sldMk cId="825492604" sldId="270"/>
            <ac:spMk id="309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1T15:54:52.521" v="1432" actId="26606"/>
          <ac:spMkLst>
            <pc:docMk/>
            <pc:sldMk cId="825492604" sldId="270"/>
            <ac:spMk id="313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4:52.521" v="1432" actId="26606"/>
          <ac:spMkLst>
            <pc:docMk/>
            <pc:sldMk cId="825492604" sldId="270"/>
            <ac:spMk id="314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4:52.521" v="1432" actId="26606"/>
          <ac:spMkLst>
            <pc:docMk/>
            <pc:sldMk cId="825492604" sldId="270"/>
            <ac:spMk id="315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4:52.521" v="1432" actId="26606"/>
          <ac:spMkLst>
            <pc:docMk/>
            <pc:sldMk cId="825492604" sldId="270"/>
            <ac:spMk id="316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4:52.521" v="1432" actId="26606"/>
          <ac:spMkLst>
            <pc:docMk/>
            <pc:sldMk cId="825492604" sldId="270"/>
            <ac:spMk id="318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5:54:59.671" v="1434" actId="26606"/>
          <ac:spMkLst>
            <pc:docMk/>
            <pc:sldMk cId="825492604" sldId="270"/>
            <ac:spMk id="320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1T15:54:59.671" v="1434" actId="26606"/>
          <ac:spMkLst>
            <pc:docMk/>
            <pc:sldMk cId="825492604" sldId="270"/>
            <ac:spMk id="324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4:59.671" v="1434" actId="26606"/>
          <ac:spMkLst>
            <pc:docMk/>
            <pc:sldMk cId="825492604" sldId="270"/>
            <ac:spMk id="325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4:59.671" v="1434" actId="26606"/>
          <ac:spMkLst>
            <pc:docMk/>
            <pc:sldMk cId="825492604" sldId="270"/>
            <ac:spMk id="326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4:59.671" v="1434" actId="26606"/>
          <ac:spMkLst>
            <pc:docMk/>
            <pc:sldMk cId="825492604" sldId="270"/>
            <ac:spMk id="327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4:59.671" v="1434" actId="26606"/>
          <ac:spMkLst>
            <pc:docMk/>
            <pc:sldMk cId="825492604" sldId="270"/>
            <ac:spMk id="329" creationId="{3FBF03E8-C602-4192-9C52-F84B29FDCC88}"/>
          </ac:spMkLst>
        </pc:spChg>
        <pc:spChg chg="add 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825492604" sldId="270"/>
            <ac:spMk id="331" creationId="{1CE580D1-F917-4567-AFB4-99AA9B52ADF0}"/>
          </ac:spMkLst>
        </pc:spChg>
        <pc:spChg chg="add 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825492604" sldId="270"/>
            <ac:spMk id="335" creationId="{C6870151-9189-4C3A-8379-EF3D95827A0A}"/>
          </ac:spMkLst>
        </pc:spChg>
        <pc:spChg chg="add 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825492604" sldId="270"/>
            <ac:spMk id="336" creationId="{123EA69C-102A-4DD0-9547-05DCD271D159}"/>
          </ac:spMkLst>
        </pc:spChg>
        <pc:spChg chg="add 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825492604" sldId="270"/>
            <ac:spMk id="337" creationId="{6A862265-5CA3-4C40-8582-7534C3B03C2A}"/>
          </ac:spMkLst>
        </pc:spChg>
        <pc:spChg chg="add 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825492604" sldId="270"/>
            <ac:spMk id="338" creationId="{600EF80B-0391-4082-9AF5-F15B091B4CE9}"/>
          </ac:spMkLst>
        </pc:spChg>
        <pc:spChg chg="add 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825492604" sldId="270"/>
            <ac:spMk id="340" creationId="{3FBF03E8-C602-4192-9C52-F84B29FDCC88}"/>
          </ac:spMkLst>
        </pc:spChg>
        <pc:graphicFrameChg chg="mod modGraphic">
          <ac:chgData name="diego alexander valencia flores" userId="643871f0090307f9" providerId="LiveId" clId="{A0BF02F2-9CAE-4AEF-9767-BD61C0D24821}" dt="2025-02-12T22:13:22.947" v="7478" actId="20577"/>
          <ac:graphicFrameMkLst>
            <pc:docMk/>
            <pc:sldMk cId="825492604" sldId="270"/>
            <ac:graphicFrameMk id="18" creationId="{FB509DA5-15CF-4F50-8076-F311C53562F4}"/>
          </ac:graphicFrameMkLst>
        </pc:graphicFrameChg>
        <pc:picChg chg="add mod">
          <ac:chgData name="diego alexander valencia flores" userId="643871f0090307f9" providerId="LiveId" clId="{A0BF02F2-9CAE-4AEF-9767-BD61C0D24821}" dt="2025-02-12T14:18:47.812" v="4982"/>
          <ac:picMkLst>
            <pc:docMk/>
            <pc:sldMk cId="825492604" sldId="270"/>
            <ac:picMk id="2" creationId="{2C04DB99-18D7-3DBC-179C-54B16DCDD809}"/>
          </ac:picMkLst>
        </pc:picChg>
        <pc:picChg chg="mod">
          <ac:chgData name="diego alexander valencia flores" userId="643871f0090307f9" providerId="LiveId" clId="{A0BF02F2-9CAE-4AEF-9767-BD61C0D24821}" dt="2025-02-11T14:27:35.064" v="43" actId="26606"/>
          <ac:picMkLst>
            <pc:docMk/>
            <pc:sldMk cId="825492604" sldId="270"/>
            <ac:picMk id="7" creationId="{FF2DCC27-DBAF-F36F-DB78-B5E8682E1E64}"/>
          </ac:picMkLst>
        </pc:picChg>
        <pc:picChg chg="add del">
          <ac:chgData name="diego alexander valencia flores" userId="643871f0090307f9" providerId="LiveId" clId="{A0BF02F2-9CAE-4AEF-9767-BD61C0D24821}" dt="2025-02-11T14:27:35.064" v="43" actId="26606"/>
          <ac:picMkLst>
            <pc:docMk/>
            <pc:sldMk cId="825492604" sldId="270"/>
            <ac:picMk id="159" creationId="{012FDCFE-9AD2-4D8A-8CBF-B3AA37EBF6DD}"/>
          </ac:picMkLst>
        </pc:picChg>
        <pc:picChg chg="add del">
          <ac:chgData name="diego alexander valencia flores" userId="643871f0090307f9" providerId="LiveId" clId="{A0BF02F2-9CAE-4AEF-9767-BD61C0D24821}" dt="2025-02-11T14:27:35.064" v="43" actId="26606"/>
          <ac:picMkLst>
            <pc:docMk/>
            <pc:sldMk cId="825492604" sldId="270"/>
            <ac:picMk id="165" creationId="{5970D13F-8358-42A9-9237-91B5B4DDA4B4}"/>
          </ac:picMkLst>
        </pc:picChg>
        <pc:picChg chg="add del">
          <ac:chgData name="diego alexander valencia flores" userId="643871f0090307f9" providerId="LiveId" clId="{A0BF02F2-9CAE-4AEF-9767-BD61C0D24821}" dt="2025-02-11T14:27:26.533" v="37" actId="26606"/>
          <ac:picMkLst>
            <pc:docMk/>
            <pc:sldMk cId="825492604" sldId="270"/>
            <ac:picMk id="173" creationId="{012FDCFE-9AD2-4D8A-8CBF-B3AA37EBF6DD}"/>
          </ac:picMkLst>
        </pc:picChg>
        <pc:picChg chg="add del">
          <ac:chgData name="diego alexander valencia flores" userId="643871f0090307f9" providerId="LiveId" clId="{A0BF02F2-9CAE-4AEF-9767-BD61C0D24821}" dt="2025-02-11T14:27:26.533" v="37" actId="26606"/>
          <ac:picMkLst>
            <pc:docMk/>
            <pc:sldMk cId="825492604" sldId="270"/>
            <ac:picMk id="185" creationId="{5970D13F-8358-42A9-9237-91B5B4DDA4B4}"/>
          </ac:picMkLst>
        </pc:picChg>
        <pc:picChg chg="add del">
          <ac:chgData name="diego alexander valencia flores" userId="643871f0090307f9" providerId="LiveId" clId="{A0BF02F2-9CAE-4AEF-9767-BD61C0D24821}" dt="2025-02-11T14:27:28.446" v="41" actId="26606"/>
          <ac:picMkLst>
            <pc:docMk/>
            <pc:sldMk cId="825492604" sldId="270"/>
            <ac:picMk id="201" creationId="{012FDCFE-9AD2-4D8A-8CBF-B3AA37EBF6DD}"/>
          </ac:picMkLst>
        </pc:picChg>
        <pc:picChg chg="add del">
          <ac:chgData name="diego alexander valencia flores" userId="643871f0090307f9" providerId="LiveId" clId="{A0BF02F2-9CAE-4AEF-9767-BD61C0D24821}" dt="2025-02-11T14:27:28.446" v="41" actId="26606"/>
          <ac:picMkLst>
            <pc:docMk/>
            <pc:sldMk cId="825492604" sldId="270"/>
            <ac:picMk id="207" creationId="{5970D13F-8358-42A9-9237-91B5B4DDA4B4}"/>
          </ac:picMkLst>
        </pc:picChg>
        <pc:picChg chg="add del">
          <ac:chgData name="diego alexander valencia flores" userId="643871f0090307f9" providerId="LiveId" clId="{A0BF02F2-9CAE-4AEF-9767-BD61C0D24821}" dt="2025-02-11T14:27:35.064" v="43" actId="26606"/>
          <ac:picMkLst>
            <pc:docMk/>
            <pc:sldMk cId="825492604" sldId="270"/>
            <ac:picMk id="211" creationId="{012FDCFE-9AD2-4D8A-8CBF-B3AA37EBF6DD}"/>
          </ac:picMkLst>
        </pc:picChg>
      </pc:sldChg>
      <pc:sldChg chg="addSp delSp modSp add del mod setBg">
        <pc:chgData name="diego alexander valencia flores" userId="643871f0090307f9" providerId="LiveId" clId="{A0BF02F2-9CAE-4AEF-9767-BD61C0D24821}" dt="2025-02-12T16:57:30.649" v="5952" actId="47"/>
        <pc:sldMkLst>
          <pc:docMk/>
          <pc:sldMk cId="1784390327" sldId="271"/>
        </pc:sldMkLst>
        <pc:spChg chg="del">
          <ac:chgData name="diego alexander valencia flores" userId="643871f0090307f9" providerId="LiveId" clId="{A0BF02F2-9CAE-4AEF-9767-BD61C0D24821}" dt="2025-02-11T14:25:39.503" v="11" actId="478"/>
          <ac:spMkLst>
            <pc:docMk/>
            <pc:sldMk cId="1784390327" sldId="271"/>
            <ac:spMk id="2" creationId="{30B20DBA-E0B5-BC07-1A3B-9AC8AE8FD343}"/>
          </ac:spMkLst>
        </pc:spChg>
        <pc:spChg chg="add del mod ord">
          <ac:chgData name="diego alexander valencia flores" userId="643871f0090307f9" providerId="LiveId" clId="{A0BF02F2-9CAE-4AEF-9767-BD61C0D24821}" dt="2025-02-11T15:58:01.102" v="1495" actId="26606"/>
          <ac:spMkLst>
            <pc:docMk/>
            <pc:sldMk cId="1784390327" sldId="271"/>
            <ac:spMk id="3" creationId="{971E9D3B-A719-3CCB-3273-1ADBEBD5C8D6}"/>
          </ac:spMkLst>
        </pc:spChg>
        <pc:spChg chg="add del">
          <ac:chgData name="diego alexander valencia flores" userId="643871f0090307f9" providerId="LiveId" clId="{A0BF02F2-9CAE-4AEF-9767-BD61C0D24821}" dt="2025-02-11T14:26:03.339" v="20" actId="26606"/>
          <ac:spMkLst>
            <pc:docMk/>
            <pc:sldMk cId="1784390327" sldId="271"/>
            <ac:spMk id="8" creationId="{F63C748C-967B-4A7B-A90F-3EDD0F485AC6}"/>
          </ac:spMkLst>
        </pc:spChg>
        <pc:spChg chg="add del">
          <ac:chgData name="diego alexander valencia flores" userId="643871f0090307f9" providerId="LiveId" clId="{A0BF02F2-9CAE-4AEF-9767-BD61C0D24821}" dt="2025-02-11T14:26:03.339" v="20" actId="26606"/>
          <ac:spMkLst>
            <pc:docMk/>
            <pc:sldMk cId="1784390327" sldId="271"/>
            <ac:spMk id="10" creationId="{C0143637-4934-44E4-B909-BAF1E7B27972}"/>
          </ac:spMkLst>
        </pc:spChg>
        <pc:spChg chg="add del mod">
          <ac:chgData name="diego alexander valencia flores" userId="643871f0090307f9" providerId="LiveId" clId="{A0BF02F2-9CAE-4AEF-9767-BD61C0D24821}" dt="2025-02-11T14:25:41.161" v="12" actId="478"/>
          <ac:spMkLst>
            <pc:docMk/>
            <pc:sldMk cId="1784390327" sldId="271"/>
            <ac:spMk id="13" creationId="{B924B8F1-7134-4A52-CE33-E64AEC77D59D}"/>
          </ac:spMkLst>
        </pc:spChg>
        <pc:spChg chg="add del">
          <ac:chgData name="diego alexander valencia flores" userId="643871f0090307f9" providerId="LiveId" clId="{A0BF02F2-9CAE-4AEF-9767-BD61C0D24821}" dt="2025-02-11T14:26:01.692" v="15" actId="26606"/>
          <ac:spMkLst>
            <pc:docMk/>
            <pc:sldMk cId="1784390327" sldId="271"/>
            <ac:spMk id="16" creationId="{C3A44A18-DAB9-46A6-8454-3A0898CDB504}"/>
          </ac:spMkLst>
        </pc:spChg>
        <pc:spChg chg="add mod ord">
          <ac:chgData name="diego alexander valencia flores" userId="643871f0090307f9" providerId="LiveId" clId="{A0BF02F2-9CAE-4AEF-9767-BD61C0D24821}" dt="2025-02-12T14:16:45.614" v="4953" actId="14100"/>
          <ac:spMkLst>
            <pc:docMk/>
            <pc:sldMk cId="1784390327" sldId="271"/>
            <ac:spMk id="17" creationId="{4D1D7224-A187-1B3A-4070-C8D25FD229CA}"/>
          </ac:spMkLst>
        </pc:spChg>
        <pc:spChg chg="add del">
          <ac:chgData name="diego alexander valencia flores" userId="643871f0090307f9" providerId="LiveId" clId="{A0BF02F2-9CAE-4AEF-9767-BD61C0D24821}" dt="2025-02-11T14:26:01.692" v="15" actId="26606"/>
          <ac:spMkLst>
            <pc:docMk/>
            <pc:sldMk cId="1784390327" sldId="271"/>
            <ac:spMk id="18" creationId="{705841ED-BA63-4F25-B31B-A4692716FB80}"/>
          </ac:spMkLst>
        </pc:spChg>
        <pc:spChg chg="add del">
          <ac:chgData name="diego alexander valencia flores" userId="643871f0090307f9" providerId="LiveId" clId="{A0BF02F2-9CAE-4AEF-9767-BD61C0D24821}" dt="2025-02-11T14:26:02.574" v="17" actId="26606"/>
          <ac:spMkLst>
            <pc:docMk/>
            <pc:sldMk cId="1784390327" sldId="271"/>
            <ac:spMk id="26" creationId="{C7157C7B-5BD6-404A-9073-673C1198EFA5}"/>
          </ac:spMkLst>
        </pc:spChg>
        <pc:spChg chg="add del">
          <ac:chgData name="diego alexander valencia flores" userId="643871f0090307f9" providerId="LiveId" clId="{A0BF02F2-9CAE-4AEF-9767-BD61C0D24821}" dt="2025-02-11T14:26:02.574" v="17" actId="26606"/>
          <ac:spMkLst>
            <pc:docMk/>
            <pc:sldMk cId="1784390327" sldId="271"/>
            <ac:spMk id="27" creationId="{244BC347-8964-476D-89D3-92BAE6D56FB9}"/>
          </ac:spMkLst>
        </pc:spChg>
        <pc:spChg chg="add del">
          <ac:chgData name="diego alexander valencia flores" userId="643871f0090307f9" providerId="LiveId" clId="{A0BF02F2-9CAE-4AEF-9767-BD61C0D24821}" dt="2025-02-11T14:26:03.334" v="19" actId="26606"/>
          <ac:spMkLst>
            <pc:docMk/>
            <pc:sldMk cId="1784390327" sldId="271"/>
            <ac:spMk id="32" creationId="{C3A44A18-DAB9-46A6-8454-3A0898CDB504}"/>
          </ac:spMkLst>
        </pc:spChg>
        <pc:spChg chg="add del">
          <ac:chgData name="diego alexander valencia flores" userId="643871f0090307f9" providerId="LiveId" clId="{A0BF02F2-9CAE-4AEF-9767-BD61C0D24821}" dt="2025-02-11T14:26:03.334" v="19" actId="26606"/>
          <ac:spMkLst>
            <pc:docMk/>
            <pc:sldMk cId="1784390327" sldId="271"/>
            <ac:spMk id="33" creationId="{705841ED-BA63-4F25-B31B-A4692716FB80}"/>
          </ac:spMkLst>
        </pc:spChg>
        <pc:spChg chg="add del mod">
          <ac:chgData name="diego alexander valencia flores" userId="643871f0090307f9" providerId="LiveId" clId="{A0BF02F2-9CAE-4AEF-9767-BD61C0D24821}" dt="2025-02-11T15:17:09.759" v="553" actId="26606"/>
          <ac:spMkLst>
            <pc:docMk/>
            <pc:sldMk cId="1784390327" sldId="271"/>
            <ac:spMk id="38" creationId="{C7157C7B-5BD6-404A-9073-673C1198EFA5}"/>
          </ac:spMkLst>
        </pc:spChg>
        <pc:spChg chg="add del mod">
          <ac:chgData name="diego alexander valencia flores" userId="643871f0090307f9" providerId="LiveId" clId="{A0BF02F2-9CAE-4AEF-9767-BD61C0D24821}" dt="2025-02-11T15:17:09.759" v="553" actId="26606"/>
          <ac:spMkLst>
            <pc:docMk/>
            <pc:sldMk cId="1784390327" sldId="271"/>
            <ac:spMk id="39" creationId="{244BC347-8964-476D-89D3-92BAE6D56FB9}"/>
          </ac:spMkLst>
        </pc:spChg>
        <pc:spChg chg="add del">
          <ac:chgData name="diego alexander valencia flores" userId="643871f0090307f9" providerId="LiveId" clId="{A0BF02F2-9CAE-4AEF-9767-BD61C0D24821}" dt="2025-02-11T15:49:48.458" v="1353" actId="26606"/>
          <ac:spMkLst>
            <pc:docMk/>
            <pc:sldMk cId="1784390327" sldId="271"/>
            <ac:spMk id="47" creationId="{35C3D674-3D59-4E93-80CA-0C0A9095E816}"/>
          </ac:spMkLst>
        </pc:spChg>
        <pc:spChg chg="add del">
          <ac:chgData name="diego alexander valencia flores" userId="643871f0090307f9" providerId="LiveId" clId="{A0BF02F2-9CAE-4AEF-9767-BD61C0D24821}" dt="2025-02-11T15:49:48.458" v="1353" actId="26606"/>
          <ac:spMkLst>
            <pc:docMk/>
            <pc:sldMk cId="1784390327" sldId="271"/>
            <ac:spMk id="51" creationId="{EF2A81E1-BCBE-426B-8C09-33274E69409D}"/>
          </ac:spMkLst>
        </pc:spChg>
        <pc:spChg chg="add">
          <ac:chgData name="diego alexander valencia flores" userId="643871f0090307f9" providerId="LiveId" clId="{A0BF02F2-9CAE-4AEF-9767-BD61C0D24821}" dt="2025-02-11T15:49:48.458" v="1353" actId="26606"/>
          <ac:spMkLst>
            <pc:docMk/>
            <pc:sldMk cId="1784390327" sldId="271"/>
            <ac:spMk id="2057" creationId="{E20FCAD1-04A9-48A1-B290-9823D28DDE38}"/>
          </ac:spMkLst>
        </pc:spChg>
        <pc:graphicFrameChg chg="add del">
          <ac:chgData name="diego alexander valencia flores" userId="643871f0090307f9" providerId="LiveId" clId="{A0BF02F2-9CAE-4AEF-9767-BD61C0D24821}" dt="2025-02-11T15:52:55.308" v="1395" actId="26606"/>
          <ac:graphicFrameMkLst>
            <pc:docMk/>
            <pc:sldMk cId="1784390327" sldId="271"/>
            <ac:graphicFrameMk id="2061" creationId="{509178EC-5E78-1C20-9481-E9A1FE07B10C}"/>
          </ac:graphicFrameMkLst>
        </pc:graphicFrameChg>
        <pc:graphicFrameChg chg="add del">
          <ac:chgData name="diego alexander valencia flores" userId="643871f0090307f9" providerId="LiveId" clId="{A0BF02F2-9CAE-4AEF-9767-BD61C0D24821}" dt="2025-02-11T15:57:39.405" v="1482" actId="26606"/>
          <ac:graphicFrameMkLst>
            <pc:docMk/>
            <pc:sldMk cId="1784390327" sldId="271"/>
            <ac:graphicFrameMk id="2062" creationId="{3CB710EB-2B94-2394-ADD3-7BDBD3642042}"/>
          </ac:graphicFrameMkLst>
        </pc:graphicFrameChg>
        <pc:graphicFrameChg chg="add del">
          <ac:chgData name="diego alexander valencia flores" userId="643871f0090307f9" providerId="LiveId" clId="{A0BF02F2-9CAE-4AEF-9767-BD61C0D24821}" dt="2025-02-11T15:57:40.810" v="1484" actId="26606"/>
          <ac:graphicFrameMkLst>
            <pc:docMk/>
            <pc:sldMk cId="1784390327" sldId="271"/>
            <ac:graphicFrameMk id="2064" creationId="{618526B1-3DE2-D645-E214-29ACFBD06F06}"/>
          </ac:graphicFrameMkLst>
        </pc:graphicFrameChg>
        <pc:graphicFrameChg chg="add del">
          <ac:chgData name="diego alexander valencia flores" userId="643871f0090307f9" providerId="LiveId" clId="{A0BF02F2-9CAE-4AEF-9767-BD61C0D24821}" dt="2025-02-11T15:57:41.997" v="1486" actId="26606"/>
          <ac:graphicFrameMkLst>
            <pc:docMk/>
            <pc:sldMk cId="1784390327" sldId="271"/>
            <ac:graphicFrameMk id="2066" creationId="{F0A3BED5-BCE6-959A-8151-2F8382E6B49D}"/>
          </ac:graphicFrameMkLst>
        </pc:graphicFrameChg>
        <pc:graphicFrameChg chg="add del">
          <ac:chgData name="diego alexander valencia flores" userId="643871f0090307f9" providerId="LiveId" clId="{A0BF02F2-9CAE-4AEF-9767-BD61C0D24821}" dt="2025-02-11T15:57:44.498" v="1488" actId="26606"/>
          <ac:graphicFrameMkLst>
            <pc:docMk/>
            <pc:sldMk cId="1784390327" sldId="271"/>
            <ac:graphicFrameMk id="2068" creationId="{AD9FBC40-7438-6428-D70A-9E9F9D19DE48}"/>
          </ac:graphicFrameMkLst>
        </pc:graphicFrameChg>
        <pc:graphicFrameChg chg="add del">
          <ac:chgData name="diego alexander valencia flores" userId="643871f0090307f9" providerId="LiveId" clId="{A0BF02F2-9CAE-4AEF-9767-BD61C0D24821}" dt="2025-02-11T15:58:01.102" v="1495" actId="26606"/>
          <ac:graphicFrameMkLst>
            <pc:docMk/>
            <pc:sldMk cId="1784390327" sldId="271"/>
            <ac:graphicFrameMk id="2070" creationId="{3CB710EB-2B94-2394-ADD3-7BDBD3642042}"/>
          </ac:graphicFrameMkLst>
        </pc:graphicFrameChg>
        <pc:picChg chg="add mod">
          <ac:chgData name="diego alexander valencia flores" userId="643871f0090307f9" providerId="LiveId" clId="{A0BF02F2-9CAE-4AEF-9767-BD61C0D24821}" dt="2025-02-12T14:17:18.328" v="4955"/>
          <ac:picMkLst>
            <pc:docMk/>
            <pc:sldMk cId="1784390327" sldId="271"/>
            <ac:picMk id="2" creationId="{D500B24E-6306-6D49-3626-B529A019DF93}"/>
          </ac:picMkLst>
        </pc:picChg>
        <pc:picChg chg="add mod">
          <ac:chgData name="diego alexander valencia flores" userId="643871f0090307f9" providerId="LiveId" clId="{A0BF02F2-9CAE-4AEF-9767-BD61C0D24821}" dt="2025-02-12T14:17:23.518" v="4956"/>
          <ac:picMkLst>
            <pc:docMk/>
            <pc:sldMk cId="1784390327" sldId="271"/>
            <ac:picMk id="4" creationId="{B6A94AF0-1A5F-C53A-54C5-3F96C9151A8E}"/>
          </ac:picMkLst>
        </pc:picChg>
        <pc:picChg chg="add mod">
          <ac:chgData name="diego alexander valencia flores" userId="643871f0090307f9" providerId="LiveId" clId="{A0BF02F2-9CAE-4AEF-9767-BD61C0D24821}" dt="2025-02-12T14:18:48.659" v="4983"/>
          <ac:picMkLst>
            <pc:docMk/>
            <pc:sldMk cId="1784390327" sldId="271"/>
            <ac:picMk id="5" creationId="{24E71939-6757-7A32-8EB8-D373E093091D}"/>
          </ac:picMkLst>
        </pc:picChg>
        <pc:picChg chg="add del mod">
          <ac:chgData name="diego alexander valencia flores" userId="643871f0090307f9" providerId="LiveId" clId="{A0BF02F2-9CAE-4AEF-9767-BD61C0D24821}" dt="2025-02-11T15:16:27.092" v="544" actId="21"/>
          <ac:picMkLst>
            <pc:docMk/>
            <pc:sldMk cId="1784390327" sldId="271"/>
            <ac:picMk id="11" creationId="{F13CD404-19A6-C0B8-7554-A1814AC3E7B0}"/>
          </ac:picMkLst>
        </pc:picChg>
        <pc:picChg chg="add mod">
          <ac:chgData name="diego alexander valencia flores" userId="643871f0090307f9" providerId="LiveId" clId="{A0BF02F2-9CAE-4AEF-9767-BD61C0D24821}" dt="2025-02-11T15:16:35.482" v="549"/>
          <ac:picMkLst>
            <pc:docMk/>
            <pc:sldMk cId="1784390327" sldId="271"/>
            <ac:picMk id="14" creationId="{8E3C750B-4AC5-625E-7DC9-B67352044527}"/>
          </ac:picMkLst>
        </pc:picChg>
        <pc:picChg chg="add del mod">
          <ac:chgData name="diego alexander valencia flores" userId="643871f0090307f9" providerId="LiveId" clId="{A0BF02F2-9CAE-4AEF-9767-BD61C0D24821}" dt="2025-02-11T15:50:51.537" v="1357" actId="478"/>
          <ac:picMkLst>
            <pc:docMk/>
            <pc:sldMk cId="1784390327" sldId="271"/>
            <ac:picMk id="15" creationId="{941E9B07-84FA-2FFB-2AD4-9219F1B4ACBE}"/>
          </ac:picMkLst>
        </pc:picChg>
        <pc:picChg chg="add mod ord">
          <ac:chgData name="diego alexander valencia flores" userId="643871f0090307f9" providerId="LiveId" clId="{A0BF02F2-9CAE-4AEF-9767-BD61C0D24821}" dt="2025-02-12T14:17:11.975" v="4954" actId="14100"/>
          <ac:picMkLst>
            <pc:docMk/>
            <pc:sldMk cId="1784390327" sldId="271"/>
            <ac:picMk id="21" creationId="{60E97C82-C8A4-4C9B-A19B-D9E3B43CAA69}"/>
          </ac:picMkLst>
        </pc:picChg>
        <pc:picChg chg="add del">
          <ac:chgData name="diego alexander valencia flores" userId="643871f0090307f9" providerId="LiveId" clId="{A0BF02F2-9CAE-4AEF-9767-BD61C0D24821}" dt="2025-02-11T14:26:01.692" v="15" actId="26606"/>
          <ac:picMkLst>
            <pc:docMk/>
            <pc:sldMk cId="1784390327" sldId="271"/>
            <ac:picMk id="22" creationId="{2E465D32-A51E-44CE-9D04-60690BB4144F}"/>
          </ac:picMkLst>
        </pc:picChg>
        <pc:picChg chg="add del mod">
          <ac:chgData name="diego alexander valencia flores" userId="643871f0090307f9" providerId="LiveId" clId="{A0BF02F2-9CAE-4AEF-9767-BD61C0D24821}" dt="2025-02-11T15:56:18.507" v="1443" actId="478"/>
          <ac:picMkLst>
            <pc:docMk/>
            <pc:sldMk cId="1784390327" sldId="271"/>
            <ac:picMk id="23" creationId="{1F79BD3B-13FB-0AB2-2838-DFDB2CFB6466}"/>
          </ac:picMkLst>
        </pc:picChg>
        <pc:picChg chg="add del">
          <ac:chgData name="diego alexander valencia flores" userId="643871f0090307f9" providerId="LiveId" clId="{A0BF02F2-9CAE-4AEF-9767-BD61C0D24821}" dt="2025-02-11T14:26:02.574" v="17" actId="26606"/>
          <ac:picMkLst>
            <pc:docMk/>
            <pc:sldMk cId="1784390327" sldId="271"/>
            <ac:picMk id="29" creationId="{5970D13F-8358-42A9-9237-91B5B4DDA4B4}"/>
          </ac:picMkLst>
        </pc:picChg>
        <pc:picChg chg="add del">
          <ac:chgData name="diego alexander valencia flores" userId="643871f0090307f9" providerId="LiveId" clId="{A0BF02F2-9CAE-4AEF-9767-BD61C0D24821}" dt="2025-02-11T14:26:03.334" v="19" actId="26606"/>
          <ac:picMkLst>
            <pc:docMk/>
            <pc:sldMk cId="1784390327" sldId="271"/>
            <ac:picMk id="35" creationId="{2E465D32-A51E-44CE-9D04-60690BB4144F}"/>
          </ac:picMkLst>
        </pc:picChg>
        <pc:picChg chg="add del">
          <ac:chgData name="diego alexander valencia flores" userId="643871f0090307f9" providerId="LiveId" clId="{A0BF02F2-9CAE-4AEF-9767-BD61C0D24821}" dt="2025-02-11T15:17:09.759" v="553" actId="26606"/>
          <ac:picMkLst>
            <pc:docMk/>
            <pc:sldMk cId="1784390327" sldId="271"/>
            <ac:picMk id="41" creationId="{5970D13F-8358-42A9-9237-91B5B4DDA4B4}"/>
          </ac:picMkLst>
        </pc:picChg>
        <pc:picChg chg="add del">
          <ac:chgData name="diego alexander valencia flores" userId="643871f0090307f9" providerId="LiveId" clId="{A0BF02F2-9CAE-4AEF-9767-BD61C0D24821}" dt="2025-02-11T15:49:48.458" v="1353" actId="26606"/>
          <ac:picMkLst>
            <pc:docMk/>
            <pc:sldMk cId="1784390327" sldId="271"/>
            <ac:picMk id="53" creationId="{39D1DDD4-5BB3-45BA-B9B3-06B62299AD79}"/>
          </ac:picMkLst>
        </pc:picChg>
        <pc:picChg chg="add del mod">
          <ac:chgData name="diego alexander valencia flores" userId="643871f0090307f9" providerId="LiveId" clId="{A0BF02F2-9CAE-4AEF-9767-BD61C0D24821}" dt="2025-02-11T15:16:40.653" v="551" actId="21"/>
          <ac:picMkLst>
            <pc:docMk/>
            <pc:sldMk cId="1784390327" sldId="271"/>
            <ac:picMk id="2050" creationId="{941E9B07-84FA-2FFB-2AD4-9219F1B4ACBE}"/>
          </ac:picMkLst>
        </pc:picChg>
        <pc:picChg chg="add mod">
          <ac:chgData name="diego alexander valencia flores" userId="643871f0090307f9" providerId="LiveId" clId="{A0BF02F2-9CAE-4AEF-9767-BD61C0D24821}" dt="2025-02-11T15:49:48.458" v="1353" actId="26606"/>
          <ac:picMkLst>
            <pc:docMk/>
            <pc:sldMk cId="1784390327" sldId="271"/>
            <ac:picMk id="2052" creationId="{34293EF1-E91A-AF2E-075E-DA000F23319A}"/>
          </ac:picMkLst>
        </pc:picChg>
        <pc:cxnChg chg="add del">
          <ac:chgData name="diego alexander valencia flores" userId="643871f0090307f9" providerId="LiveId" clId="{A0BF02F2-9CAE-4AEF-9767-BD61C0D24821}" dt="2025-02-11T14:26:01.692" v="15" actId="26606"/>
          <ac:cxnSpMkLst>
            <pc:docMk/>
            <pc:sldMk cId="1784390327" sldId="271"/>
            <ac:cxnSpMk id="20" creationId="{602FDDEF-350D-4767-ACB6-CCEA68DD4221}"/>
          </ac:cxnSpMkLst>
        </pc:cxnChg>
        <pc:cxnChg chg="add del">
          <ac:chgData name="diego alexander valencia flores" userId="643871f0090307f9" providerId="LiveId" clId="{A0BF02F2-9CAE-4AEF-9767-BD61C0D24821}" dt="2025-02-11T14:26:01.692" v="15" actId="26606"/>
          <ac:cxnSpMkLst>
            <pc:docMk/>
            <pc:sldMk cId="1784390327" sldId="271"/>
            <ac:cxnSpMk id="24" creationId="{DAF243D8-8E9E-4B55-8369-B6A7221E55D8}"/>
          </ac:cxnSpMkLst>
        </pc:cxnChg>
        <pc:cxnChg chg="add del">
          <ac:chgData name="diego alexander valencia flores" userId="643871f0090307f9" providerId="LiveId" clId="{A0BF02F2-9CAE-4AEF-9767-BD61C0D24821}" dt="2025-02-11T14:26:02.574" v="17" actId="26606"/>
          <ac:cxnSpMkLst>
            <pc:docMk/>
            <pc:sldMk cId="1784390327" sldId="271"/>
            <ac:cxnSpMk id="28" creationId="{A528BB2E-BE2B-416D-A6B3-28D6574248CC}"/>
          </ac:cxnSpMkLst>
        </pc:cxnChg>
        <pc:cxnChg chg="add del">
          <ac:chgData name="diego alexander valencia flores" userId="643871f0090307f9" providerId="LiveId" clId="{A0BF02F2-9CAE-4AEF-9767-BD61C0D24821}" dt="2025-02-11T14:26:02.574" v="17" actId="26606"/>
          <ac:cxnSpMkLst>
            <pc:docMk/>
            <pc:sldMk cId="1784390327" sldId="271"/>
            <ac:cxnSpMk id="30" creationId="{06BFB317-A03A-48CB-B03E-4504961FA02B}"/>
          </ac:cxnSpMkLst>
        </pc:cxnChg>
        <pc:cxnChg chg="add del">
          <ac:chgData name="diego alexander valencia flores" userId="643871f0090307f9" providerId="LiveId" clId="{A0BF02F2-9CAE-4AEF-9767-BD61C0D24821}" dt="2025-02-11T14:26:03.334" v="19" actId="26606"/>
          <ac:cxnSpMkLst>
            <pc:docMk/>
            <pc:sldMk cId="1784390327" sldId="271"/>
            <ac:cxnSpMk id="34" creationId="{602FDDEF-350D-4767-ACB6-CCEA68DD4221}"/>
          </ac:cxnSpMkLst>
        </pc:cxnChg>
        <pc:cxnChg chg="add del">
          <ac:chgData name="diego alexander valencia flores" userId="643871f0090307f9" providerId="LiveId" clId="{A0BF02F2-9CAE-4AEF-9767-BD61C0D24821}" dt="2025-02-11T14:26:03.334" v="19" actId="26606"/>
          <ac:cxnSpMkLst>
            <pc:docMk/>
            <pc:sldMk cId="1784390327" sldId="271"/>
            <ac:cxnSpMk id="36" creationId="{DAF243D8-8E9E-4B55-8369-B6A7221E55D8}"/>
          </ac:cxnSpMkLst>
        </pc:cxnChg>
        <pc:cxnChg chg="add del">
          <ac:chgData name="diego alexander valencia flores" userId="643871f0090307f9" providerId="LiveId" clId="{A0BF02F2-9CAE-4AEF-9767-BD61C0D24821}" dt="2025-02-11T15:17:09.759" v="553" actId="26606"/>
          <ac:cxnSpMkLst>
            <pc:docMk/>
            <pc:sldMk cId="1784390327" sldId="271"/>
            <ac:cxnSpMk id="40" creationId="{A528BB2E-BE2B-416D-A6B3-28D6574248CC}"/>
          </ac:cxnSpMkLst>
        </pc:cxnChg>
        <pc:cxnChg chg="add">
          <ac:chgData name="diego alexander valencia flores" userId="643871f0090307f9" providerId="LiveId" clId="{A0BF02F2-9CAE-4AEF-9767-BD61C0D24821}" dt="2025-02-11T14:26:03.339" v="20" actId="26606"/>
          <ac:cxnSpMkLst>
            <pc:docMk/>
            <pc:sldMk cId="1784390327" sldId="271"/>
            <ac:cxnSpMk id="42" creationId="{06BFB317-A03A-48CB-B03E-4504961FA02B}"/>
          </ac:cxnSpMkLst>
        </pc:cxnChg>
        <pc:cxnChg chg="add del">
          <ac:chgData name="diego alexander valencia flores" userId="643871f0090307f9" providerId="LiveId" clId="{A0BF02F2-9CAE-4AEF-9767-BD61C0D24821}" dt="2025-02-11T15:49:48.458" v="1353" actId="26606"/>
          <ac:cxnSpMkLst>
            <pc:docMk/>
            <pc:sldMk cId="1784390327" sldId="271"/>
            <ac:cxnSpMk id="49" creationId="{C884B8F8-FDC9-498B-9960-5D7260AFCB03}"/>
          </ac:cxnSpMkLst>
        </pc:cxnChg>
        <pc:cxnChg chg="add">
          <ac:chgData name="diego alexander valencia flores" userId="643871f0090307f9" providerId="LiveId" clId="{A0BF02F2-9CAE-4AEF-9767-BD61C0D24821}" dt="2025-02-11T15:49:48.458" v="1353" actId="26606"/>
          <ac:cxnSpMkLst>
            <pc:docMk/>
            <pc:sldMk cId="1784390327" sldId="271"/>
            <ac:cxnSpMk id="2059" creationId="{126E153B-A73E-4BA8-8B6E-D0520BCC906A}"/>
          </ac:cxnSpMkLst>
        </pc:cxnChg>
      </pc:sldChg>
      <pc:sldChg chg="addSp delSp modSp del mod ord setBg setClrOvrMap">
        <pc:chgData name="diego alexander valencia flores" userId="643871f0090307f9" providerId="LiveId" clId="{A0BF02F2-9CAE-4AEF-9767-BD61C0D24821}" dt="2025-02-12T17:57:39.273" v="7350" actId="47"/>
        <pc:sldMkLst>
          <pc:docMk/>
          <pc:sldMk cId="4098528510" sldId="272"/>
        </pc:sldMkLst>
        <pc:spChg chg="mod">
          <ac:chgData name="diego alexander valencia flores" userId="643871f0090307f9" providerId="LiveId" clId="{A0BF02F2-9CAE-4AEF-9767-BD61C0D24821}" dt="2025-02-12T17:06:57.820" v="6172" actId="790"/>
          <ac:spMkLst>
            <pc:docMk/>
            <pc:sldMk cId="4098528510" sldId="272"/>
            <ac:spMk id="2" creationId="{9526603D-F906-042D-CB8F-3DC39B1B8D01}"/>
          </ac:spMkLst>
        </pc:spChg>
        <pc:spChg chg="mod">
          <ac:chgData name="diego alexander valencia flores" userId="643871f0090307f9" providerId="LiveId" clId="{A0BF02F2-9CAE-4AEF-9767-BD61C0D24821}" dt="2025-02-12T17:06:57.820" v="6172" actId="790"/>
          <ac:spMkLst>
            <pc:docMk/>
            <pc:sldMk cId="4098528510" sldId="272"/>
            <ac:spMk id="3" creationId="{8C095750-2B8E-04D4-45AC-563E503F2A81}"/>
          </ac:spMkLst>
        </pc:spChg>
        <pc:spChg chg="add del">
          <ac:chgData name="diego alexander valencia flores" userId="643871f0090307f9" providerId="LiveId" clId="{A0BF02F2-9CAE-4AEF-9767-BD61C0D24821}" dt="2025-02-11T15:58:17.892" v="1499" actId="26606"/>
          <ac:spMkLst>
            <pc:docMk/>
            <pc:sldMk cId="4098528510" sldId="272"/>
            <ac:spMk id="8" creationId="{29C51009-A09A-4689-8E6C-F8FC99E6A840}"/>
          </ac:spMkLst>
        </pc:spChg>
        <pc:spChg chg="add del">
          <ac:chgData name="diego alexander valencia flores" userId="643871f0090307f9" providerId="LiveId" clId="{A0BF02F2-9CAE-4AEF-9767-BD61C0D24821}" dt="2025-02-11T15:58:32.456" v="1505" actId="26606"/>
          <ac:spMkLst>
            <pc:docMk/>
            <pc:sldMk cId="4098528510" sldId="272"/>
            <ac:spMk id="15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8:32.456" v="1505" actId="26606"/>
          <ac:spMkLst>
            <pc:docMk/>
            <pc:sldMk cId="4098528510" sldId="272"/>
            <ac:spMk id="17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8:32.456" v="1505" actId="26606"/>
          <ac:spMkLst>
            <pc:docMk/>
            <pc:sldMk cId="4098528510" sldId="272"/>
            <ac:spMk id="19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8:32.456" v="1505" actId="26606"/>
          <ac:spMkLst>
            <pc:docMk/>
            <pc:sldMk cId="4098528510" sldId="272"/>
            <ac:spMk id="21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8:32.456" v="1505" actId="26606"/>
          <ac:spMkLst>
            <pc:docMk/>
            <pc:sldMk cId="4098528510" sldId="272"/>
            <ac:spMk id="25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5:58:31.967" v="1502" actId="26606"/>
          <ac:spMkLst>
            <pc:docMk/>
            <pc:sldMk cId="4098528510" sldId="272"/>
            <ac:spMk id="30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8:31.967" v="1502" actId="26606"/>
          <ac:spMkLst>
            <pc:docMk/>
            <pc:sldMk cId="4098528510" sldId="272"/>
            <ac:spMk id="32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8:31.967" v="1502" actId="26606"/>
          <ac:spMkLst>
            <pc:docMk/>
            <pc:sldMk cId="4098528510" sldId="272"/>
            <ac:spMk id="34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8:31.967" v="1502" actId="26606"/>
          <ac:spMkLst>
            <pc:docMk/>
            <pc:sldMk cId="4098528510" sldId="272"/>
            <ac:spMk id="36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8:31.967" v="1502" actId="26606"/>
          <ac:spMkLst>
            <pc:docMk/>
            <pc:sldMk cId="4098528510" sldId="272"/>
            <ac:spMk id="40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5:58:32.439" v="1504" actId="26606"/>
          <ac:spMkLst>
            <pc:docMk/>
            <pc:sldMk cId="4098528510" sldId="272"/>
            <ac:spMk id="42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8:32.439" v="1504" actId="26606"/>
          <ac:spMkLst>
            <pc:docMk/>
            <pc:sldMk cId="4098528510" sldId="272"/>
            <ac:spMk id="43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8:32.439" v="1504" actId="26606"/>
          <ac:spMkLst>
            <pc:docMk/>
            <pc:sldMk cId="4098528510" sldId="272"/>
            <ac:spMk id="44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8:32.439" v="1504" actId="26606"/>
          <ac:spMkLst>
            <pc:docMk/>
            <pc:sldMk cId="4098528510" sldId="272"/>
            <ac:spMk id="45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8:32.439" v="1504" actId="26606"/>
          <ac:spMkLst>
            <pc:docMk/>
            <pc:sldMk cId="4098528510" sldId="272"/>
            <ac:spMk id="47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6:41:53.072" v="1678" actId="26606"/>
          <ac:spMkLst>
            <pc:docMk/>
            <pc:sldMk cId="4098528510" sldId="272"/>
            <ac:spMk id="49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6:41:53.072" v="1678" actId="26606"/>
          <ac:spMkLst>
            <pc:docMk/>
            <pc:sldMk cId="4098528510" sldId="272"/>
            <ac:spMk id="50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6:41:53.072" v="1678" actId="26606"/>
          <ac:spMkLst>
            <pc:docMk/>
            <pc:sldMk cId="4098528510" sldId="272"/>
            <ac:spMk id="51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6:41:53.072" v="1678" actId="26606"/>
          <ac:spMkLst>
            <pc:docMk/>
            <pc:sldMk cId="4098528510" sldId="272"/>
            <ac:spMk id="52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6:41:53.072" v="1678" actId="26606"/>
          <ac:spMkLst>
            <pc:docMk/>
            <pc:sldMk cId="4098528510" sldId="272"/>
            <ac:spMk id="54" creationId="{3FBF03E8-C602-4192-9C52-F84B29FDCC88}"/>
          </ac:spMkLst>
        </pc:spChg>
        <pc:spChg chg="add mod">
          <ac:chgData name="diego alexander valencia flores" userId="643871f0090307f9" providerId="LiveId" clId="{A0BF02F2-9CAE-4AEF-9767-BD61C0D24821}" dt="2025-02-12T17:06:57.820" v="6172" actId="790"/>
          <ac:spMkLst>
            <pc:docMk/>
            <pc:sldMk cId="4098528510" sldId="272"/>
            <ac:spMk id="3081" creationId="{D3356D18-B5E6-44B1-ADBC-7094E0DCCDF2}"/>
          </ac:spMkLst>
        </pc:spChg>
        <pc:picChg chg="add mod">
          <ac:chgData name="diego alexander valencia flores" userId="643871f0090307f9" providerId="LiveId" clId="{A0BF02F2-9CAE-4AEF-9767-BD61C0D24821}" dt="2025-02-12T14:18:56.614" v="4989" actId="1035"/>
          <ac:picMkLst>
            <pc:docMk/>
            <pc:sldMk cId="4098528510" sldId="272"/>
            <ac:picMk id="4" creationId="{4D809F4B-D16E-27C4-60AF-77B2903E1D4F}"/>
          </ac:picMkLst>
        </pc:picChg>
        <pc:picChg chg="add del mod">
          <ac:chgData name="diego alexander valencia flores" userId="643871f0090307f9" providerId="LiveId" clId="{A0BF02F2-9CAE-4AEF-9767-BD61C0D24821}" dt="2025-02-11T14:25:31.852" v="6" actId="22"/>
          <ac:picMkLst>
            <pc:docMk/>
            <pc:sldMk cId="4098528510" sldId="272"/>
            <ac:picMk id="5" creationId="{0E07B174-8BAC-49B0-6895-9E4C276D9F47}"/>
          </ac:picMkLst>
        </pc:picChg>
        <pc:picChg chg="add del">
          <ac:chgData name="diego alexander valencia flores" userId="643871f0090307f9" providerId="LiveId" clId="{A0BF02F2-9CAE-4AEF-9767-BD61C0D24821}" dt="2025-02-11T15:51:45.858" v="1370" actId="22"/>
          <ac:picMkLst>
            <pc:docMk/>
            <pc:sldMk cId="4098528510" sldId="272"/>
            <ac:picMk id="7" creationId="{013FCAE1-E6A3-6CD9-46FF-B8A85318D3E7}"/>
          </ac:picMkLst>
        </pc:picChg>
        <pc:picChg chg="add del mod ord">
          <ac:chgData name="diego alexander valencia flores" userId="643871f0090307f9" providerId="LiveId" clId="{A0BF02F2-9CAE-4AEF-9767-BD61C0D24821}" dt="2025-02-11T16:41:53.072" v="1678" actId="26606"/>
          <ac:picMkLst>
            <pc:docMk/>
            <pc:sldMk cId="4098528510" sldId="272"/>
            <ac:picMk id="9" creationId="{5DFF666E-3F77-C290-3C59-CDC70D490F95}"/>
          </ac:picMkLst>
        </pc:picChg>
        <pc:picChg chg="add del mod">
          <ac:chgData name="diego alexander valencia flores" userId="643871f0090307f9" providerId="LiveId" clId="{A0BF02F2-9CAE-4AEF-9767-BD61C0D24821}" dt="2025-02-11T15:47:28.809" v="1333" actId="21"/>
          <ac:picMkLst>
            <pc:docMk/>
            <pc:sldMk cId="4098528510" sldId="272"/>
            <ac:picMk id="11" creationId="{F13CD404-19A6-C0B8-7554-A1814AC3E7B0}"/>
          </ac:picMkLst>
        </pc:picChg>
        <pc:picChg chg="add del mod">
          <ac:chgData name="diego alexander valencia flores" userId="643871f0090307f9" providerId="LiveId" clId="{A0BF02F2-9CAE-4AEF-9767-BD61C0D24821}" dt="2025-02-11T15:58:42.382" v="1507" actId="478"/>
          <ac:picMkLst>
            <pc:docMk/>
            <pc:sldMk cId="4098528510" sldId="272"/>
            <ac:picMk id="12" creationId="{DD7B57E8-3639-C285-BDE2-6B706B0ABAD5}"/>
          </ac:picMkLst>
        </pc:picChg>
        <pc:picChg chg="add del mod">
          <ac:chgData name="diego alexander valencia flores" userId="643871f0090307f9" providerId="LiveId" clId="{A0BF02F2-9CAE-4AEF-9767-BD61C0D24821}" dt="2025-02-11T16:41:14.544" v="1672"/>
          <ac:picMkLst>
            <pc:docMk/>
            <pc:sldMk cId="4098528510" sldId="272"/>
            <ac:picMk id="3074" creationId="{1DC3A1D2-1F5C-B111-C4F7-92D3DE05614E}"/>
          </ac:picMkLst>
        </pc:picChg>
        <pc:picChg chg="add del mod ord">
          <ac:chgData name="diego alexander valencia flores" userId="643871f0090307f9" providerId="LiveId" clId="{A0BF02F2-9CAE-4AEF-9767-BD61C0D24821}" dt="2025-02-11T16:42:12.335" v="1682" actId="478"/>
          <ac:picMkLst>
            <pc:docMk/>
            <pc:sldMk cId="4098528510" sldId="272"/>
            <ac:picMk id="3076" creationId="{DBD7D838-9882-0A36-3F19-13AF73F9781B}"/>
          </ac:picMkLst>
        </pc:picChg>
        <pc:picChg chg="add mod">
          <ac:chgData name="diego alexander valencia flores" userId="643871f0090307f9" providerId="LiveId" clId="{A0BF02F2-9CAE-4AEF-9767-BD61C0D24821}" dt="2025-02-11T16:52:28.487" v="2146" actId="14100"/>
          <ac:picMkLst>
            <pc:docMk/>
            <pc:sldMk cId="4098528510" sldId="272"/>
            <ac:picMk id="3078" creationId="{7A54D018-CA5A-C1EF-FF04-473F0E3FE361}"/>
          </ac:picMkLst>
        </pc:picChg>
        <pc:cxnChg chg="add">
          <ac:chgData name="diego alexander valencia flores" userId="643871f0090307f9" providerId="LiveId" clId="{A0BF02F2-9CAE-4AEF-9767-BD61C0D24821}" dt="2025-02-11T15:47:46.125" v="1342" actId="26606"/>
          <ac:cxnSpMkLst>
            <pc:docMk/>
            <pc:sldMk cId="4098528510" sldId="272"/>
            <ac:cxnSpMk id="10" creationId="{9EC65442-F244-409C-BF44-C5D6472E810A}"/>
          </ac:cxnSpMkLst>
        </pc:cxnChg>
        <pc:cxnChg chg="add">
          <ac:chgData name="diego alexander valencia flores" userId="643871f0090307f9" providerId="LiveId" clId="{A0BF02F2-9CAE-4AEF-9767-BD61C0D24821}" dt="2025-02-11T15:58:17.892" v="1499" actId="26606"/>
          <ac:cxnSpMkLst>
            <pc:docMk/>
            <pc:sldMk cId="4098528510" sldId="272"/>
            <ac:cxnSpMk id="23" creationId="{D33AC32D-5F44-45F7-A0BD-7C11A86BED57}"/>
          </ac:cxnSpMkLst>
        </pc:cxnChg>
      </pc:sldChg>
      <pc:sldChg chg="modSp del mod">
        <pc:chgData name="diego alexander valencia flores" userId="643871f0090307f9" providerId="LiveId" clId="{A0BF02F2-9CAE-4AEF-9767-BD61C0D24821}" dt="2025-02-11T18:19:07.525" v="2859" actId="47"/>
        <pc:sldMkLst>
          <pc:docMk/>
          <pc:sldMk cId="3893528484" sldId="273"/>
        </pc:sldMkLst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3893528484" sldId="273"/>
            <ac:spMk id="2" creationId="{3F1E45BE-04DE-A141-5EA0-D2EEF4E5F005}"/>
          </ac:spMkLst>
        </pc:spChg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3893528484" sldId="273"/>
            <ac:spMk id="3" creationId="{A065311E-D9D7-1EC5-4BF5-A657310C46F4}"/>
          </ac:spMkLst>
        </pc:spChg>
      </pc:sldChg>
      <pc:sldChg chg="modSp del mod">
        <pc:chgData name="diego alexander valencia flores" userId="643871f0090307f9" providerId="LiveId" clId="{A0BF02F2-9CAE-4AEF-9767-BD61C0D24821}" dt="2025-02-11T18:19:09.294" v="2861" actId="47"/>
        <pc:sldMkLst>
          <pc:docMk/>
          <pc:sldMk cId="1722566340" sldId="274"/>
        </pc:sldMkLst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1722566340" sldId="274"/>
            <ac:spMk id="2" creationId="{60B56AB8-A337-867A-D832-9137E2772CE7}"/>
          </ac:spMkLst>
        </pc:spChg>
        <pc:spChg chg="mod">
          <ac:chgData name="diego alexander valencia flores" userId="643871f0090307f9" providerId="LiveId" clId="{A0BF02F2-9CAE-4AEF-9767-BD61C0D24821}" dt="2025-02-11T14:38:26.604" v="290" actId="790"/>
          <ac:spMkLst>
            <pc:docMk/>
            <pc:sldMk cId="1722566340" sldId="274"/>
            <ac:spMk id="3" creationId="{8983AAD4-4067-E6B1-8A6A-C3ABBD33FA3A}"/>
          </ac:spMkLst>
        </pc:spChg>
      </pc:sldChg>
      <pc:sldChg chg="delSp add del setBg delDesignElem">
        <pc:chgData name="diego alexander valencia flores" userId="643871f0090307f9" providerId="LiveId" clId="{A0BF02F2-9CAE-4AEF-9767-BD61C0D24821}" dt="2025-02-11T15:53:29.478" v="1402" actId="47"/>
        <pc:sldMkLst>
          <pc:docMk/>
          <pc:sldMk cId="2116650688" sldId="275"/>
        </pc:sldMkLst>
        <pc:spChg chg="del">
          <ac:chgData name="diego alexander valencia flores" userId="643871f0090307f9" providerId="LiveId" clId="{A0BF02F2-9CAE-4AEF-9767-BD61C0D24821}" dt="2025-02-11T15:51:47.166" v="1372"/>
          <ac:spMkLst>
            <pc:docMk/>
            <pc:sldMk cId="2116650688" sldId="275"/>
            <ac:spMk id="2057" creationId="{B8DC0050-4146-65D4-4D7D-48ECDCD69238}"/>
          </ac:spMkLst>
        </pc:spChg>
        <pc:cxnChg chg="del">
          <ac:chgData name="diego alexander valencia flores" userId="643871f0090307f9" providerId="LiveId" clId="{A0BF02F2-9CAE-4AEF-9767-BD61C0D24821}" dt="2025-02-11T15:51:47.166" v="1372"/>
          <ac:cxnSpMkLst>
            <pc:docMk/>
            <pc:sldMk cId="2116650688" sldId="275"/>
            <ac:cxnSpMk id="2059" creationId="{57AAF988-8A55-D511-1BAB-4942A275459F}"/>
          </ac:cxnSpMkLst>
        </pc:cxnChg>
      </pc:sldChg>
      <pc:sldChg chg="addSp delSp modSp add del mod setBg setClrOvrMap delDesignElem modNotesTx">
        <pc:chgData name="diego alexander valencia flores" userId="643871f0090307f9" providerId="LiveId" clId="{A0BF02F2-9CAE-4AEF-9767-BD61C0D24821}" dt="2025-02-12T17:57:40.079" v="7351" actId="47"/>
        <pc:sldMkLst>
          <pc:docMk/>
          <pc:sldMk cId="2457034295" sldId="275"/>
        </pc:sldMkLst>
        <pc:spChg chg="mod">
          <ac:chgData name="diego alexander valencia flores" userId="643871f0090307f9" providerId="LiveId" clId="{A0BF02F2-9CAE-4AEF-9767-BD61C0D24821}" dt="2025-02-12T17:06:57.820" v="6172" actId="790"/>
          <ac:spMkLst>
            <pc:docMk/>
            <pc:sldMk cId="2457034295" sldId="275"/>
            <ac:spMk id="2" creationId="{B13658BB-D2C8-6879-DC4E-6A2FCFD4C507}"/>
          </ac:spMkLst>
        </pc:spChg>
        <pc:spChg chg="mod ord">
          <ac:chgData name="diego alexander valencia flores" userId="643871f0090307f9" providerId="LiveId" clId="{A0BF02F2-9CAE-4AEF-9767-BD61C0D24821}" dt="2025-02-12T17:06:57.820" v="6172" actId="790"/>
          <ac:spMkLst>
            <pc:docMk/>
            <pc:sldMk cId="2457034295" sldId="275"/>
            <ac:spMk id="3" creationId="{573A2448-37AB-0ABC-8060-1DAD5B3948BD}"/>
          </ac:spMkLst>
        </pc:spChg>
        <pc:spChg chg="add del">
          <ac:chgData name="diego alexander valencia flores" userId="643871f0090307f9" providerId="LiveId" clId="{A0BF02F2-9CAE-4AEF-9767-BD61C0D24821}" dt="2025-02-11T15:59:04.765" v="1516" actId="26606"/>
          <ac:spMkLst>
            <pc:docMk/>
            <pc:sldMk cId="2457034295" sldId="275"/>
            <ac:spMk id="14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5:59:04.765" v="1516" actId="26606"/>
          <ac:spMkLst>
            <pc:docMk/>
            <pc:sldMk cId="2457034295" sldId="275"/>
            <ac:spMk id="16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5:59:04.765" v="1516" actId="26606"/>
          <ac:spMkLst>
            <pc:docMk/>
            <pc:sldMk cId="2457034295" sldId="275"/>
            <ac:spMk id="18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5:59:04.765" v="1516" actId="26606"/>
          <ac:spMkLst>
            <pc:docMk/>
            <pc:sldMk cId="2457034295" sldId="275"/>
            <ac:spMk id="20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5:59:04.765" v="1516" actId="26606"/>
          <ac:spMkLst>
            <pc:docMk/>
            <pc:sldMk cId="2457034295" sldId="275"/>
            <ac:spMk id="24" creationId="{3FBF03E8-C602-4192-9C52-F84B29FDCC88}"/>
          </ac:spMkLst>
        </pc:spChg>
        <pc:spChg chg="add del mod">
          <ac:chgData name="diego alexander valencia flores" userId="643871f0090307f9" providerId="LiveId" clId="{A0BF02F2-9CAE-4AEF-9767-BD61C0D24821}" dt="2025-02-12T17:06:57.820" v="6172" actId="790"/>
          <ac:spMkLst>
            <pc:docMk/>
            <pc:sldMk cId="2457034295" sldId="275"/>
            <ac:spMk id="26" creationId="{C6870151-9189-4C3A-8379-EF3D95827A0A}"/>
          </ac:spMkLst>
        </pc:spChg>
        <pc:spChg chg="add del mod">
          <ac:chgData name="diego alexander valencia flores" userId="643871f0090307f9" providerId="LiveId" clId="{A0BF02F2-9CAE-4AEF-9767-BD61C0D24821}" dt="2025-02-12T17:06:57.820" v="6172" actId="790"/>
          <ac:spMkLst>
            <pc:docMk/>
            <pc:sldMk cId="2457034295" sldId="275"/>
            <ac:spMk id="27" creationId="{123EA69C-102A-4DD0-9547-05DCD271D159}"/>
          </ac:spMkLst>
        </pc:spChg>
        <pc:spChg chg="add del mod">
          <ac:chgData name="diego alexander valencia flores" userId="643871f0090307f9" providerId="LiveId" clId="{A0BF02F2-9CAE-4AEF-9767-BD61C0D24821}" dt="2025-02-12T17:06:57.820" v="6172" actId="790"/>
          <ac:spMkLst>
            <pc:docMk/>
            <pc:sldMk cId="2457034295" sldId="275"/>
            <ac:spMk id="28" creationId="{6A862265-5CA3-4C40-8582-7534C3B03C2A}"/>
          </ac:spMkLst>
        </pc:spChg>
        <pc:spChg chg="add del mod">
          <ac:chgData name="diego alexander valencia flores" userId="643871f0090307f9" providerId="LiveId" clId="{A0BF02F2-9CAE-4AEF-9767-BD61C0D24821}" dt="2025-02-12T17:06:57.820" v="6172" actId="790"/>
          <ac:spMkLst>
            <pc:docMk/>
            <pc:sldMk cId="2457034295" sldId="275"/>
            <ac:spMk id="29" creationId="{600EF80B-0391-4082-9AF5-F15B091B4CE9}"/>
          </ac:spMkLst>
        </pc:spChg>
        <pc:spChg chg="add del mod">
          <ac:chgData name="diego alexander valencia flores" userId="643871f0090307f9" providerId="LiveId" clId="{A0BF02F2-9CAE-4AEF-9767-BD61C0D24821}" dt="2025-02-12T17:06:57.820" v="6172" actId="790"/>
          <ac:spMkLst>
            <pc:docMk/>
            <pc:sldMk cId="2457034295" sldId="275"/>
            <ac:spMk id="31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20:55:34.448" v="2930" actId="26606"/>
          <ac:spMkLst>
            <pc:docMk/>
            <pc:sldMk cId="2457034295" sldId="275"/>
            <ac:spMk id="33" creationId="{742C14A9-3617-46DD-9FC4-ED828A7D3E6F}"/>
          </ac:spMkLst>
        </pc:spChg>
        <pc:spChg chg="add del">
          <ac:chgData name="diego alexander valencia flores" userId="643871f0090307f9" providerId="LiveId" clId="{A0BF02F2-9CAE-4AEF-9767-BD61C0D24821}" dt="2025-02-11T20:55:34.448" v="2930" actId="26606"/>
          <ac:spMkLst>
            <pc:docMk/>
            <pc:sldMk cId="2457034295" sldId="275"/>
            <ac:spMk id="35" creationId="{19E5CB6C-D5A1-44AB-BAD0-E76C67ED2802}"/>
          </ac:spMkLst>
        </pc:spChg>
        <pc:spChg chg="add del">
          <ac:chgData name="diego alexander valencia flores" userId="643871f0090307f9" providerId="LiveId" clId="{A0BF02F2-9CAE-4AEF-9767-BD61C0D24821}" dt="2025-02-11T20:54:40.617" v="2918" actId="26606"/>
          <ac:spMkLst>
            <pc:docMk/>
            <pc:sldMk cId="2457034295" sldId="275"/>
            <ac:spMk id="36" creationId="{D3356D18-B5E6-44B1-ADBC-7094E0DCCDF2}"/>
          </ac:spMkLst>
        </pc:spChg>
        <pc:spChg chg="add del">
          <ac:chgData name="diego alexander valencia flores" userId="643871f0090307f9" providerId="LiveId" clId="{A0BF02F2-9CAE-4AEF-9767-BD61C0D24821}" dt="2025-02-11T20:54:44.412" v="2920" actId="26606"/>
          <ac:spMkLst>
            <pc:docMk/>
            <pc:sldMk cId="2457034295" sldId="275"/>
            <ac:spMk id="41" creationId="{DE28D4FC-A89C-41B9-B0BC-EEAB9142A0BF}"/>
          </ac:spMkLst>
        </pc:spChg>
        <pc:spChg chg="add del">
          <ac:chgData name="diego alexander valencia flores" userId="643871f0090307f9" providerId="LiveId" clId="{A0BF02F2-9CAE-4AEF-9767-BD61C0D24821}" dt="2025-02-11T20:54:46.721" v="2922" actId="26606"/>
          <ac:spMkLst>
            <pc:docMk/>
            <pc:sldMk cId="2457034295" sldId="275"/>
            <ac:spMk id="44" creationId="{4601BC7F-5D04-4C67-AE04-D91F6E761CF3}"/>
          </ac:spMkLst>
        </pc:spChg>
        <pc:spChg chg="add del">
          <ac:chgData name="diego alexander valencia flores" userId="643871f0090307f9" providerId="LiveId" clId="{A0BF02F2-9CAE-4AEF-9767-BD61C0D24821}" dt="2025-02-11T20:54:50.791" v="2924" actId="26606"/>
          <ac:spMkLst>
            <pc:docMk/>
            <pc:sldMk cId="2457034295" sldId="275"/>
            <ac:spMk id="47" creationId="{AF38CBB2-04B5-4ED2-92CA-ABA779049DEA}"/>
          </ac:spMkLst>
        </pc:spChg>
        <pc:spChg chg="del">
          <ac:chgData name="diego alexander valencia flores" userId="643871f0090307f9" providerId="LiveId" clId="{A0BF02F2-9CAE-4AEF-9767-BD61C0D24821}" dt="2025-02-11T15:58:47.916" v="1510"/>
          <ac:spMkLst>
            <pc:docMk/>
            <pc:sldMk cId="2457034295" sldId="275"/>
            <ac:spMk id="49" creationId="{A854AC75-560A-67A7-42D8-CEDD8120B27A}"/>
          </ac:spMkLst>
        </pc:spChg>
        <pc:spChg chg="del">
          <ac:chgData name="diego alexander valencia flores" userId="643871f0090307f9" providerId="LiveId" clId="{A0BF02F2-9CAE-4AEF-9767-BD61C0D24821}" dt="2025-02-11T15:58:47.916" v="1510"/>
          <ac:spMkLst>
            <pc:docMk/>
            <pc:sldMk cId="2457034295" sldId="275"/>
            <ac:spMk id="50" creationId="{BAA2582F-E063-F9DE-745B-C87F7562D3DA}"/>
          </ac:spMkLst>
        </pc:spChg>
        <pc:spChg chg="del">
          <ac:chgData name="diego alexander valencia flores" userId="643871f0090307f9" providerId="LiveId" clId="{A0BF02F2-9CAE-4AEF-9767-BD61C0D24821}" dt="2025-02-11T15:58:47.916" v="1510"/>
          <ac:spMkLst>
            <pc:docMk/>
            <pc:sldMk cId="2457034295" sldId="275"/>
            <ac:spMk id="51" creationId="{06ED4063-D671-BD4C-5902-46ADBAD6B954}"/>
          </ac:spMkLst>
        </pc:spChg>
        <pc:spChg chg="del">
          <ac:chgData name="diego alexander valencia flores" userId="643871f0090307f9" providerId="LiveId" clId="{A0BF02F2-9CAE-4AEF-9767-BD61C0D24821}" dt="2025-02-11T15:58:47.916" v="1510"/>
          <ac:spMkLst>
            <pc:docMk/>
            <pc:sldMk cId="2457034295" sldId="275"/>
            <ac:spMk id="52" creationId="{3679A039-6A55-173F-1AF5-CB6AE582C406}"/>
          </ac:spMkLst>
        </pc:spChg>
        <pc:spChg chg="del">
          <ac:chgData name="diego alexander valencia flores" userId="643871f0090307f9" providerId="LiveId" clId="{A0BF02F2-9CAE-4AEF-9767-BD61C0D24821}" dt="2025-02-11T15:58:47.916" v="1510"/>
          <ac:spMkLst>
            <pc:docMk/>
            <pc:sldMk cId="2457034295" sldId="275"/>
            <ac:spMk id="54" creationId="{86206E61-95D1-E945-A23D-FDB7B7B1738E}"/>
          </ac:spMkLst>
        </pc:spChg>
        <pc:spChg chg="add del">
          <ac:chgData name="diego alexander valencia flores" userId="643871f0090307f9" providerId="LiveId" clId="{A0BF02F2-9CAE-4AEF-9767-BD61C0D24821}" dt="2025-02-11T20:54:50.791" v="2924" actId="26606"/>
          <ac:spMkLst>
            <pc:docMk/>
            <pc:sldMk cId="2457034295" sldId="275"/>
            <ac:spMk id="56" creationId="{A81BF76C-52E4-494B-86F2-4CBAC20E3856}"/>
          </ac:spMkLst>
        </pc:spChg>
        <pc:spChg chg="add del">
          <ac:chgData name="diego alexander valencia flores" userId="643871f0090307f9" providerId="LiveId" clId="{A0BF02F2-9CAE-4AEF-9767-BD61C0D24821}" dt="2025-02-11T20:54:52.192" v="2926" actId="26606"/>
          <ac:spMkLst>
            <pc:docMk/>
            <pc:sldMk cId="2457034295" sldId="275"/>
            <ac:spMk id="60" creationId="{84AE1547-447E-4A8D-9C55-482BE16597FA}"/>
          </ac:spMkLst>
        </pc:spChg>
        <pc:spChg chg="add del">
          <ac:chgData name="diego alexander valencia flores" userId="643871f0090307f9" providerId="LiveId" clId="{A0BF02F2-9CAE-4AEF-9767-BD61C0D24821}" dt="2025-02-11T20:54:52.192" v="2926" actId="26606"/>
          <ac:spMkLst>
            <pc:docMk/>
            <pc:sldMk cId="2457034295" sldId="275"/>
            <ac:spMk id="61" creationId="{26467C92-894B-415F-A7EB-BBC6D2C64B9C}"/>
          </ac:spMkLst>
        </pc:spChg>
        <pc:spChg chg="add del">
          <ac:chgData name="diego alexander valencia flores" userId="643871f0090307f9" providerId="LiveId" clId="{A0BF02F2-9CAE-4AEF-9767-BD61C0D24821}" dt="2025-02-11T20:54:52.192" v="2926" actId="26606"/>
          <ac:spMkLst>
            <pc:docMk/>
            <pc:sldMk cId="2457034295" sldId="275"/>
            <ac:spMk id="66" creationId="{63B1CA86-D46A-4B53-B7A6-CBAE6B4CD5FA}"/>
          </ac:spMkLst>
        </pc:spChg>
        <pc:picChg chg="add mod">
          <ac:chgData name="diego alexander valencia flores" userId="643871f0090307f9" providerId="LiveId" clId="{A0BF02F2-9CAE-4AEF-9767-BD61C0D24821}" dt="2025-02-12T14:18:57.780" v="4990"/>
          <ac:picMkLst>
            <pc:docMk/>
            <pc:sldMk cId="2457034295" sldId="275"/>
            <ac:picMk id="4" creationId="{D5EA84D3-6BA4-E4F3-6BAC-8D5B18DFC06F}"/>
          </ac:picMkLst>
        </pc:picChg>
        <pc:picChg chg="add del mod ord">
          <ac:chgData name="diego alexander valencia flores" userId="643871f0090307f9" providerId="LiveId" clId="{A0BF02F2-9CAE-4AEF-9767-BD61C0D24821}" dt="2025-02-12T14:19:06.988" v="4991" actId="1076"/>
          <ac:picMkLst>
            <pc:docMk/>
            <pc:sldMk cId="2457034295" sldId="275"/>
            <ac:picMk id="5" creationId="{86C36DC6-DF9A-2E45-8C75-486E3F2D37B2}"/>
          </ac:picMkLst>
        </pc:picChg>
        <pc:picChg chg="mod">
          <ac:chgData name="diego alexander valencia flores" userId="643871f0090307f9" providerId="LiveId" clId="{A0BF02F2-9CAE-4AEF-9767-BD61C0D24821}" dt="2025-02-11T20:54:46.721" v="2922" actId="26606"/>
          <ac:picMkLst>
            <pc:docMk/>
            <pc:sldMk cId="2457034295" sldId="275"/>
            <ac:picMk id="9" creationId="{A1EA349A-49B5-433E-CCBD-3D15A8BBE2E7}"/>
          </ac:picMkLst>
        </pc:picChg>
        <pc:cxnChg chg="add del">
          <ac:chgData name="diego alexander valencia flores" userId="643871f0090307f9" providerId="LiveId" clId="{A0BF02F2-9CAE-4AEF-9767-BD61C0D24821}" dt="2025-02-11T15:59:04.765" v="1516" actId="26606"/>
          <ac:cxnSpMkLst>
            <pc:docMk/>
            <pc:sldMk cId="2457034295" sldId="275"/>
            <ac:cxnSpMk id="22" creationId="{D33AC32D-5F44-45F7-A0BD-7C11A86BED57}"/>
          </ac:cxnSpMkLst>
        </pc:cxnChg>
        <pc:cxnChg chg="add">
          <ac:chgData name="diego alexander valencia flores" userId="643871f0090307f9" providerId="LiveId" clId="{A0BF02F2-9CAE-4AEF-9767-BD61C0D24821}" dt="2025-02-11T15:59:04.770" v="1517" actId="26606"/>
          <ac:cxnSpMkLst>
            <pc:docMk/>
            <pc:sldMk cId="2457034295" sldId="275"/>
            <ac:cxnSpMk id="30" creationId="{D33AC32D-5F44-45F7-A0BD-7C11A86BED57}"/>
          </ac:cxnSpMkLst>
        </pc:cxnChg>
        <pc:cxnChg chg="del">
          <ac:chgData name="diego alexander valencia flores" userId="643871f0090307f9" providerId="LiveId" clId="{A0BF02F2-9CAE-4AEF-9767-BD61C0D24821}" dt="2025-02-11T15:58:47.916" v="1510"/>
          <ac:cxnSpMkLst>
            <pc:docMk/>
            <pc:sldMk cId="2457034295" sldId="275"/>
            <ac:cxnSpMk id="53" creationId="{EEE28FDD-D379-E6F1-2310-E71578BAE722}"/>
          </ac:cxnSpMkLst>
        </pc:cxnChg>
      </pc:sldChg>
      <pc:sldChg chg="addSp delSp add del setBg delDesignElem">
        <pc:chgData name="diego alexander valencia flores" userId="643871f0090307f9" providerId="LiveId" clId="{A0BF02F2-9CAE-4AEF-9767-BD61C0D24821}" dt="2025-02-11T15:58:52.591" v="1513"/>
        <pc:sldMkLst>
          <pc:docMk/>
          <pc:sldMk cId="217115891" sldId="276"/>
        </pc:sldMkLst>
        <pc:spChg chg="add del">
          <ac:chgData name="diego alexander valencia flores" userId="643871f0090307f9" providerId="LiveId" clId="{A0BF02F2-9CAE-4AEF-9767-BD61C0D24821}" dt="2025-02-11T15:58:52.591" v="1513"/>
          <ac:spMkLst>
            <pc:docMk/>
            <pc:sldMk cId="217115891" sldId="276"/>
            <ac:spMk id="49" creationId="{3DEA0C39-24F2-95E9-0AB8-9A5C029D09AE}"/>
          </ac:spMkLst>
        </pc:spChg>
        <pc:spChg chg="add del">
          <ac:chgData name="diego alexander valencia flores" userId="643871f0090307f9" providerId="LiveId" clId="{A0BF02F2-9CAE-4AEF-9767-BD61C0D24821}" dt="2025-02-11T15:58:52.591" v="1513"/>
          <ac:spMkLst>
            <pc:docMk/>
            <pc:sldMk cId="217115891" sldId="276"/>
            <ac:spMk id="50" creationId="{A5E5EA2E-6076-0252-4FD1-5A9AF035AE5F}"/>
          </ac:spMkLst>
        </pc:spChg>
        <pc:spChg chg="add del">
          <ac:chgData name="diego alexander valencia flores" userId="643871f0090307f9" providerId="LiveId" clId="{A0BF02F2-9CAE-4AEF-9767-BD61C0D24821}" dt="2025-02-11T15:58:52.591" v="1513"/>
          <ac:spMkLst>
            <pc:docMk/>
            <pc:sldMk cId="217115891" sldId="276"/>
            <ac:spMk id="51" creationId="{A6B6BECB-F5E0-86AE-EB8D-7653366BDAAE}"/>
          </ac:spMkLst>
        </pc:spChg>
        <pc:spChg chg="add del">
          <ac:chgData name="diego alexander valencia flores" userId="643871f0090307f9" providerId="LiveId" clId="{A0BF02F2-9CAE-4AEF-9767-BD61C0D24821}" dt="2025-02-11T15:58:52.591" v="1513"/>
          <ac:spMkLst>
            <pc:docMk/>
            <pc:sldMk cId="217115891" sldId="276"/>
            <ac:spMk id="52" creationId="{DC804C9A-C079-30A0-33A4-4878E83DD1A7}"/>
          </ac:spMkLst>
        </pc:spChg>
        <pc:spChg chg="add del">
          <ac:chgData name="diego alexander valencia flores" userId="643871f0090307f9" providerId="LiveId" clId="{A0BF02F2-9CAE-4AEF-9767-BD61C0D24821}" dt="2025-02-11T15:58:52.591" v="1513"/>
          <ac:spMkLst>
            <pc:docMk/>
            <pc:sldMk cId="217115891" sldId="276"/>
            <ac:spMk id="54" creationId="{CD3554F7-6DF2-2D7D-D8A9-16720B80E97D}"/>
          </ac:spMkLst>
        </pc:spChg>
        <pc:cxnChg chg="add del">
          <ac:chgData name="diego alexander valencia flores" userId="643871f0090307f9" providerId="LiveId" clId="{A0BF02F2-9CAE-4AEF-9767-BD61C0D24821}" dt="2025-02-11T15:58:52.591" v="1513"/>
          <ac:cxnSpMkLst>
            <pc:docMk/>
            <pc:sldMk cId="217115891" sldId="276"/>
            <ac:cxnSpMk id="53" creationId="{5F84FDAF-33B5-5E39-6FCB-ECB2C6ABFCA7}"/>
          </ac:cxnSpMkLst>
        </pc:cxnChg>
      </pc:sldChg>
      <pc:sldChg chg="delSp add del setBg delDesignElem">
        <pc:chgData name="diego alexander valencia flores" userId="643871f0090307f9" providerId="LiveId" clId="{A0BF02F2-9CAE-4AEF-9767-BD61C0D24821}" dt="2025-02-11T15:53:29.895" v="1403" actId="47"/>
        <pc:sldMkLst>
          <pc:docMk/>
          <pc:sldMk cId="1734831224" sldId="276"/>
        </pc:sldMkLst>
        <pc:spChg chg="del">
          <ac:chgData name="diego alexander valencia flores" userId="643871f0090307f9" providerId="LiveId" clId="{A0BF02F2-9CAE-4AEF-9767-BD61C0D24821}" dt="2025-02-11T15:51:47.616" v="1374"/>
          <ac:spMkLst>
            <pc:docMk/>
            <pc:sldMk cId="1734831224" sldId="276"/>
            <ac:spMk id="2057" creationId="{97B68816-82B3-41D1-EB6F-26FB273533D8}"/>
          </ac:spMkLst>
        </pc:spChg>
        <pc:cxnChg chg="del">
          <ac:chgData name="diego alexander valencia flores" userId="643871f0090307f9" providerId="LiveId" clId="{A0BF02F2-9CAE-4AEF-9767-BD61C0D24821}" dt="2025-02-11T15:51:47.616" v="1374"/>
          <ac:cxnSpMkLst>
            <pc:docMk/>
            <pc:sldMk cId="1734831224" sldId="276"/>
            <ac:cxnSpMk id="2059" creationId="{E936FB96-88EF-F342-FF01-AB076FDE6EFA}"/>
          </ac:cxnSpMkLst>
        </pc:cxnChg>
      </pc:sldChg>
      <pc:sldChg chg="addSp delSp modSp add mod ord setBg setClrOvrMap delDesignElem">
        <pc:chgData name="diego alexander valencia flores" userId="643871f0090307f9" providerId="LiveId" clId="{A0BF02F2-9CAE-4AEF-9767-BD61C0D24821}" dt="2025-02-12T22:17:18.810" v="7529" actId="20577"/>
        <pc:sldMkLst>
          <pc:docMk/>
          <pc:sldMk cId="2865886815" sldId="276"/>
        </pc:sldMkLst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2865886815" sldId="276"/>
            <ac:spMk id="2" creationId="{29FB090C-478F-FDF5-056D-EC1E81CCD90A}"/>
          </ac:spMkLst>
        </pc:spChg>
        <pc:spChg chg="mod">
          <ac:chgData name="diego alexander valencia flores" userId="643871f0090307f9" providerId="LiveId" clId="{A0BF02F2-9CAE-4AEF-9767-BD61C0D24821}" dt="2025-02-12T22:17:18.810" v="7529" actId="20577"/>
          <ac:spMkLst>
            <pc:docMk/>
            <pc:sldMk cId="2865886815" sldId="276"/>
            <ac:spMk id="3" creationId="{2ECFE6AA-1E3E-4222-9FE6-39668D19A686}"/>
          </ac:spMkLst>
        </pc:spChg>
        <pc:spChg chg="add del">
          <ac:chgData name="diego alexander valencia flores" userId="643871f0090307f9" providerId="LiveId" clId="{A0BF02F2-9CAE-4AEF-9767-BD61C0D24821}" dt="2025-02-11T18:19:20.144" v="2865" actId="26606"/>
          <ac:spMkLst>
            <pc:docMk/>
            <pc:sldMk cId="2865886815" sldId="276"/>
            <ac:spMk id="14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8:19:20.144" v="2865" actId="26606"/>
          <ac:spMkLst>
            <pc:docMk/>
            <pc:sldMk cId="2865886815" sldId="276"/>
            <ac:spMk id="16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8:19:20.144" v="2865" actId="26606"/>
          <ac:spMkLst>
            <pc:docMk/>
            <pc:sldMk cId="2865886815" sldId="276"/>
            <ac:spMk id="18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8:19:20.144" v="2865" actId="26606"/>
          <ac:spMkLst>
            <pc:docMk/>
            <pc:sldMk cId="2865886815" sldId="276"/>
            <ac:spMk id="20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8:19:20.144" v="2865" actId="26606"/>
          <ac:spMkLst>
            <pc:docMk/>
            <pc:sldMk cId="2865886815" sldId="276"/>
            <ac:spMk id="24" creationId="{3FBF03E8-C602-4192-9C52-F84B29FDCC88}"/>
          </ac:spMkLst>
        </pc:spChg>
        <pc:spChg chg="del">
          <ac:chgData name="diego alexander valencia flores" userId="643871f0090307f9" providerId="LiveId" clId="{A0BF02F2-9CAE-4AEF-9767-BD61C0D24821}" dt="2025-02-11T18:19:11.779" v="2863"/>
          <ac:spMkLst>
            <pc:docMk/>
            <pc:sldMk cId="2865886815" sldId="276"/>
            <ac:spMk id="26" creationId="{0FBB38CB-D5DE-E042-7E03-21095CD0E566}"/>
          </ac:spMkLst>
        </pc:spChg>
        <pc:spChg chg="del">
          <ac:chgData name="diego alexander valencia flores" userId="643871f0090307f9" providerId="LiveId" clId="{A0BF02F2-9CAE-4AEF-9767-BD61C0D24821}" dt="2025-02-11T18:19:11.779" v="2863"/>
          <ac:spMkLst>
            <pc:docMk/>
            <pc:sldMk cId="2865886815" sldId="276"/>
            <ac:spMk id="27" creationId="{7C8EAA29-5CC2-378C-EC93-D2B98636AD96}"/>
          </ac:spMkLst>
        </pc:spChg>
        <pc:spChg chg="del">
          <ac:chgData name="diego alexander valencia flores" userId="643871f0090307f9" providerId="LiveId" clId="{A0BF02F2-9CAE-4AEF-9767-BD61C0D24821}" dt="2025-02-11T18:19:11.779" v="2863"/>
          <ac:spMkLst>
            <pc:docMk/>
            <pc:sldMk cId="2865886815" sldId="276"/>
            <ac:spMk id="28" creationId="{7217797C-B3EB-F7FF-BE3C-C8A049DDFCD0}"/>
          </ac:spMkLst>
        </pc:spChg>
        <pc:spChg chg="del">
          <ac:chgData name="diego alexander valencia flores" userId="643871f0090307f9" providerId="LiveId" clId="{A0BF02F2-9CAE-4AEF-9767-BD61C0D24821}" dt="2025-02-11T18:19:11.779" v="2863"/>
          <ac:spMkLst>
            <pc:docMk/>
            <pc:sldMk cId="2865886815" sldId="276"/>
            <ac:spMk id="29" creationId="{EFE81E62-1CE0-C27B-1A6F-66155B2C9AE1}"/>
          </ac:spMkLst>
        </pc:spChg>
        <pc:spChg chg="del">
          <ac:chgData name="diego alexander valencia flores" userId="643871f0090307f9" providerId="LiveId" clId="{A0BF02F2-9CAE-4AEF-9767-BD61C0D24821}" dt="2025-02-11T18:19:11.779" v="2863"/>
          <ac:spMkLst>
            <pc:docMk/>
            <pc:sldMk cId="2865886815" sldId="276"/>
            <ac:spMk id="31" creationId="{4A92B7D8-526F-C327-29CF-E5179B297D66}"/>
          </ac:spMkLst>
        </pc:spChg>
        <pc:spChg chg="add del">
          <ac:chgData name="diego alexander valencia flores" userId="643871f0090307f9" providerId="LiveId" clId="{A0BF02F2-9CAE-4AEF-9767-BD61C0D24821}" dt="2025-02-11T18:19:20.869" v="2867" actId="26606"/>
          <ac:spMkLst>
            <pc:docMk/>
            <pc:sldMk cId="2865886815" sldId="276"/>
            <ac:spMk id="32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8:19:20.869" v="2867" actId="26606"/>
          <ac:spMkLst>
            <pc:docMk/>
            <pc:sldMk cId="2865886815" sldId="276"/>
            <ac:spMk id="33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8:19:20.869" v="2867" actId="26606"/>
          <ac:spMkLst>
            <pc:docMk/>
            <pc:sldMk cId="2865886815" sldId="276"/>
            <ac:spMk id="34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8:19:20.869" v="2867" actId="26606"/>
          <ac:spMkLst>
            <pc:docMk/>
            <pc:sldMk cId="2865886815" sldId="276"/>
            <ac:spMk id="35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8:19:20.869" v="2867" actId="26606"/>
          <ac:spMkLst>
            <pc:docMk/>
            <pc:sldMk cId="2865886815" sldId="276"/>
            <ac:spMk id="37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8:19:21.819" v="2869" actId="26606"/>
          <ac:spMkLst>
            <pc:docMk/>
            <pc:sldMk cId="2865886815" sldId="276"/>
            <ac:spMk id="39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8:19:21.819" v="2869" actId="26606"/>
          <ac:spMkLst>
            <pc:docMk/>
            <pc:sldMk cId="2865886815" sldId="276"/>
            <ac:spMk id="40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8:19:21.819" v="2869" actId="26606"/>
          <ac:spMkLst>
            <pc:docMk/>
            <pc:sldMk cId="2865886815" sldId="276"/>
            <ac:spMk id="41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8:19:21.819" v="2869" actId="26606"/>
          <ac:spMkLst>
            <pc:docMk/>
            <pc:sldMk cId="2865886815" sldId="276"/>
            <ac:spMk id="42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8:19:21.819" v="2869" actId="26606"/>
          <ac:spMkLst>
            <pc:docMk/>
            <pc:sldMk cId="2865886815" sldId="276"/>
            <ac:spMk id="44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8:19:22.586" v="2871" actId="26606"/>
          <ac:spMkLst>
            <pc:docMk/>
            <pc:sldMk cId="2865886815" sldId="276"/>
            <ac:spMk id="46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8:19:22.586" v="2871" actId="26606"/>
          <ac:spMkLst>
            <pc:docMk/>
            <pc:sldMk cId="2865886815" sldId="276"/>
            <ac:spMk id="47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8:19:22.586" v="2871" actId="26606"/>
          <ac:spMkLst>
            <pc:docMk/>
            <pc:sldMk cId="2865886815" sldId="276"/>
            <ac:spMk id="48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8:19:22.586" v="2871" actId="26606"/>
          <ac:spMkLst>
            <pc:docMk/>
            <pc:sldMk cId="2865886815" sldId="276"/>
            <ac:spMk id="49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8:19:22.586" v="2871" actId="26606"/>
          <ac:spMkLst>
            <pc:docMk/>
            <pc:sldMk cId="2865886815" sldId="276"/>
            <ac:spMk id="51" creationId="{3FBF03E8-C602-4192-9C52-F84B29FDCC88}"/>
          </ac:spMkLst>
        </pc:spChg>
        <pc:spChg chg="add del">
          <ac:chgData name="diego alexander valencia flores" userId="643871f0090307f9" providerId="LiveId" clId="{A0BF02F2-9CAE-4AEF-9767-BD61C0D24821}" dt="2025-02-11T18:23:11.838" v="2903" actId="26606"/>
          <ac:spMkLst>
            <pc:docMk/>
            <pc:sldMk cId="2865886815" sldId="276"/>
            <ac:spMk id="53" creationId="{C6870151-9189-4C3A-8379-EF3D95827A0A}"/>
          </ac:spMkLst>
        </pc:spChg>
        <pc:spChg chg="add del">
          <ac:chgData name="diego alexander valencia flores" userId="643871f0090307f9" providerId="LiveId" clId="{A0BF02F2-9CAE-4AEF-9767-BD61C0D24821}" dt="2025-02-11T18:23:11.838" v="2903" actId="26606"/>
          <ac:spMkLst>
            <pc:docMk/>
            <pc:sldMk cId="2865886815" sldId="276"/>
            <ac:spMk id="54" creationId="{123EA69C-102A-4DD0-9547-05DCD271D159}"/>
          </ac:spMkLst>
        </pc:spChg>
        <pc:spChg chg="add del">
          <ac:chgData name="diego alexander valencia flores" userId="643871f0090307f9" providerId="LiveId" clId="{A0BF02F2-9CAE-4AEF-9767-BD61C0D24821}" dt="2025-02-11T18:23:11.838" v="2903" actId="26606"/>
          <ac:spMkLst>
            <pc:docMk/>
            <pc:sldMk cId="2865886815" sldId="276"/>
            <ac:spMk id="55" creationId="{6A862265-5CA3-4C40-8582-7534C3B03C2A}"/>
          </ac:spMkLst>
        </pc:spChg>
        <pc:spChg chg="add del">
          <ac:chgData name="diego alexander valencia flores" userId="643871f0090307f9" providerId="LiveId" clId="{A0BF02F2-9CAE-4AEF-9767-BD61C0D24821}" dt="2025-02-11T18:23:11.838" v="2903" actId="26606"/>
          <ac:spMkLst>
            <pc:docMk/>
            <pc:sldMk cId="2865886815" sldId="276"/>
            <ac:spMk id="56" creationId="{600EF80B-0391-4082-9AF5-F15B091B4CE9}"/>
          </ac:spMkLst>
        </pc:spChg>
        <pc:spChg chg="add del">
          <ac:chgData name="diego alexander valencia flores" userId="643871f0090307f9" providerId="LiveId" clId="{A0BF02F2-9CAE-4AEF-9767-BD61C0D24821}" dt="2025-02-11T18:23:11.838" v="2903" actId="26606"/>
          <ac:spMkLst>
            <pc:docMk/>
            <pc:sldMk cId="2865886815" sldId="276"/>
            <ac:spMk id="58" creationId="{3FBF03E8-C602-4192-9C52-F84B29FDCC88}"/>
          </ac:spMkLst>
        </pc:spChg>
        <pc:spChg chg="add 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2865886815" sldId="276"/>
            <ac:spMk id="63" creationId="{F2AF0D79-4A1A-4F27-B9F0-CF252C4AC91C}"/>
          </ac:spMkLst>
        </pc:spChg>
        <pc:picChg chg="add mod">
          <ac:chgData name="diego alexander valencia flores" userId="643871f0090307f9" providerId="LiveId" clId="{A0BF02F2-9CAE-4AEF-9767-BD61C0D24821}" dt="2025-02-12T14:19:13.885" v="4993"/>
          <ac:picMkLst>
            <pc:docMk/>
            <pc:sldMk cId="2865886815" sldId="276"/>
            <ac:picMk id="4" creationId="{1BDC6EDB-D809-57BA-BBBA-E3B28A038BB4}"/>
          </ac:picMkLst>
        </pc:picChg>
        <pc:picChg chg="mod">
          <ac:chgData name="diego alexander valencia flores" userId="643871f0090307f9" providerId="LiveId" clId="{A0BF02F2-9CAE-4AEF-9767-BD61C0D24821}" dt="2025-02-11T18:23:11.838" v="2903" actId="26606"/>
          <ac:picMkLst>
            <pc:docMk/>
            <pc:sldMk cId="2865886815" sldId="276"/>
            <ac:picMk id="9" creationId="{7ABCA981-A56E-1642-01ED-ACE6FD7189B1}"/>
          </ac:picMkLst>
        </pc:picChg>
        <pc:cxnChg chg="add del">
          <ac:chgData name="diego alexander valencia flores" userId="643871f0090307f9" providerId="LiveId" clId="{A0BF02F2-9CAE-4AEF-9767-BD61C0D24821}" dt="2025-02-11T18:19:20.144" v="2865" actId="26606"/>
          <ac:cxnSpMkLst>
            <pc:docMk/>
            <pc:sldMk cId="2865886815" sldId="276"/>
            <ac:cxnSpMk id="22" creationId="{D33AC32D-5F44-45F7-A0BD-7C11A86BED57}"/>
          </ac:cxnSpMkLst>
        </pc:cxnChg>
        <pc:cxnChg chg="del">
          <ac:chgData name="diego alexander valencia flores" userId="643871f0090307f9" providerId="LiveId" clId="{A0BF02F2-9CAE-4AEF-9767-BD61C0D24821}" dt="2025-02-11T18:19:11.779" v="2863"/>
          <ac:cxnSpMkLst>
            <pc:docMk/>
            <pc:sldMk cId="2865886815" sldId="276"/>
            <ac:cxnSpMk id="30" creationId="{107803F4-C00E-5C8A-08E9-731793AE247C}"/>
          </ac:cxnSpMkLst>
        </pc:cxnChg>
        <pc:cxnChg chg="add del">
          <ac:chgData name="diego alexander valencia flores" userId="643871f0090307f9" providerId="LiveId" clId="{A0BF02F2-9CAE-4AEF-9767-BD61C0D24821}" dt="2025-02-11T18:19:20.869" v="2867" actId="26606"/>
          <ac:cxnSpMkLst>
            <pc:docMk/>
            <pc:sldMk cId="2865886815" sldId="276"/>
            <ac:cxnSpMk id="36" creationId="{D33AC32D-5F44-45F7-A0BD-7C11A86BED57}"/>
          </ac:cxnSpMkLst>
        </pc:cxnChg>
        <pc:cxnChg chg="add del">
          <ac:chgData name="diego alexander valencia flores" userId="643871f0090307f9" providerId="LiveId" clId="{A0BF02F2-9CAE-4AEF-9767-BD61C0D24821}" dt="2025-02-11T18:19:21.819" v="2869" actId="26606"/>
          <ac:cxnSpMkLst>
            <pc:docMk/>
            <pc:sldMk cId="2865886815" sldId="276"/>
            <ac:cxnSpMk id="43" creationId="{D33AC32D-5F44-45F7-A0BD-7C11A86BED57}"/>
          </ac:cxnSpMkLst>
        </pc:cxnChg>
        <pc:cxnChg chg="add del">
          <ac:chgData name="diego alexander valencia flores" userId="643871f0090307f9" providerId="LiveId" clId="{A0BF02F2-9CAE-4AEF-9767-BD61C0D24821}" dt="2025-02-11T18:19:22.586" v="2871" actId="26606"/>
          <ac:cxnSpMkLst>
            <pc:docMk/>
            <pc:sldMk cId="2865886815" sldId="276"/>
            <ac:cxnSpMk id="50" creationId="{D33AC32D-5F44-45F7-A0BD-7C11A86BED57}"/>
          </ac:cxnSpMkLst>
        </pc:cxnChg>
        <pc:cxnChg chg="add">
          <ac:chgData name="diego alexander valencia flores" userId="643871f0090307f9" providerId="LiveId" clId="{A0BF02F2-9CAE-4AEF-9767-BD61C0D24821}" dt="2025-02-11T18:19:22.591" v="2872" actId="26606"/>
          <ac:cxnSpMkLst>
            <pc:docMk/>
            <pc:sldMk cId="2865886815" sldId="276"/>
            <ac:cxnSpMk id="57" creationId="{D33AC32D-5F44-45F7-A0BD-7C11A86BED57}"/>
          </ac:cxnSpMkLst>
        </pc:cxnChg>
        <pc:cxnChg chg="add">
          <ac:chgData name="diego alexander valencia flores" userId="643871f0090307f9" providerId="LiveId" clId="{A0BF02F2-9CAE-4AEF-9767-BD61C0D24821}" dt="2025-02-11T18:23:11.838" v="2903" actId="26606"/>
          <ac:cxnSpMkLst>
            <pc:docMk/>
            <pc:sldMk cId="2865886815" sldId="276"/>
            <ac:cxnSpMk id="65" creationId="{8E83266B-97F8-4AB9-818F-3A70E8D8580D}"/>
          </ac:cxnSpMkLst>
        </pc:cxnChg>
      </pc:sldChg>
      <pc:sldChg chg="addSp delSp modSp new mod ord setBg">
        <pc:chgData name="diego alexander valencia flores" userId="643871f0090307f9" providerId="LiveId" clId="{A0BF02F2-9CAE-4AEF-9767-BD61C0D24821}" dt="2025-02-12T18:00:51.207" v="7397" actId="790"/>
        <pc:sldMkLst>
          <pc:docMk/>
          <pc:sldMk cId="1024135968" sldId="277"/>
        </pc:sldMkLst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1024135968" sldId="277"/>
            <ac:spMk id="2" creationId="{041169CA-35F2-3DEF-E292-AF04D97C80D7}"/>
          </ac:spMkLst>
        </pc:spChg>
        <pc:spChg chg="del mod">
          <ac:chgData name="diego alexander valencia flores" userId="643871f0090307f9" providerId="LiveId" clId="{A0BF02F2-9CAE-4AEF-9767-BD61C0D24821}" dt="2025-02-11T21:06:08.320" v="3239" actId="478"/>
          <ac:spMkLst>
            <pc:docMk/>
            <pc:sldMk cId="1024135968" sldId="277"/>
            <ac:spMk id="3" creationId="{27621BA6-4DEE-E240-87EB-017E661DE2FE}"/>
          </ac:spMkLst>
        </pc:spChg>
        <pc:spChg chg="add del 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1024135968" sldId="277"/>
            <ac:spMk id="9" creationId="{368B8211-0B9F-4516-8771-3316E00DB965}"/>
          </ac:spMkLst>
        </pc:spChg>
        <pc:spChg chg="add del">
          <ac:chgData name="diego alexander valencia flores" userId="643871f0090307f9" providerId="LiveId" clId="{A0BF02F2-9CAE-4AEF-9767-BD61C0D24821}" dt="2025-02-11T21:06:02.407" v="3238" actId="26606"/>
          <ac:spMkLst>
            <pc:docMk/>
            <pc:sldMk cId="1024135968" sldId="277"/>
            <ac:spMk id="16" creationId="{F2AF0D79-4A1A-4F27-B9F0-CF252C4AC91C}"/>
          </ac:spMkLst>
        </pc:spChg>
        <pc:graphicFrameChg chg="add mod">
          <ac:chgData name="diego alexander valencia flores" userId="643871f0090307f9" providerId="LiveId" clId="{A0BF02F2-9CAE-4AEF-9767-BD61C0D24821}" dt="2025-02-11T22:07:38.596" v="3347"/>
          <ac:graphicFrameMkLst>
            <pc:docMk/>
            <pc:sldMk cId="1024135968" sldId="277"/>
            <ac:graphicFrameMk id="5" creationId="{7CB25307-4621-998D-053E-C1EB868B045E}"/>
          </ac:graphicFrameMkLst>
        </pc:graphicFrameChg>
        <pc:graphicFrameChg chg="add mod">
          <ac:chgData name="diego alexander valencia flores" userId="643871f0090307f9" providerId="LiveId" clId="{A0BF02F2-9CAE-4AEF-9767-BD61C0D24821}" dt="2025-02-11T22:09:50.908" v="3352"/>
          <ac:graphicFrameMkLst>
            <pc:docMk/>
            <pc:sldMk cId="1024135968" sldId="277"/>
            <ac:graphicFrameMk id="7" creationId="{D9F09F3A-A8ED-6972-48C3-4690E16024B1}"/>
          </ac:graphicFrameMkLst>
        </pc:graphicFrameChg>
        <pc:picChg chg="add mod">
          <ac:chgData name="diego alexander valencia flores" userId="643871f0090307f9" providerId="LiveId" clId="{A0BF02F2-9CAE-4AEF-9767-BD61C0D24821}" dt="2025-02-12T14:19:10.797" v="4992"/>
          <ac:picMkLst>
            <pc:docMk/>
            <pc:sldMk cId="1024135968" sldId="277"/>
            <ac:picMk id="3" creationId="{85465878-BDD5-0B82-920D-F95C4943DAFF}"/>
          </ac:picMkLst>
        </pc:picChg>
        <pc:picChg chg="add del mod ord">
          <ac:chgData name="diego alexander valencia flores" userId="643871f0090307f9" providerId="LiveId" clId="{A0BF02F2-9CAE-4AEF-9767-BD61C0D24821}" dt="2025-02-11T21:06:02.407" v="3238" actId="26606"/>
          <ac:picMkLst>
            <pc:docMk/>
            <pc:sldMk cId="1024135968" sldId="277"/>
            <ac:picMk id="4" creationId="{33124FF7-E961-F994-15D6-7CBA9D11D24F}"/>
          </ac:picMkLst>
        </pc:picChg>
        <pc:picChg chg="add mod">
          <ac:chgData name="diego alexander valencia flores" userId="643871f0090307f9" providerId="LiveId" clId="{A0BF02F2-9CAE-4AEF-9767-BD61C0D24821}" dt="2025-02-12T17:11:18.408" v="6458" actId="1076"/>
          <ac:picMkLst>
            <pc:docMk/>
            <pc:sldMk cId="1024135968" sldId="277"/>
            <ac:picMk id="6" creationId="{ABA0CCC8-2E74-7A9E-FE77-429C6DACFECB}"/>
          </ac:picMkLst>
        </pc:picChg>
        <pc:picChg chg="add del mod">
          <ac:chgData name="diego alexander valencia flores" userId="643871f0090307f9" providerId="LiveId" clId="{A0BF02F2-9CAE-4AEF-9767-BD61C0D24821}" dt="2025-02-11T22:13:28.726" v="3360" actId="478"/>
          <ac:picMkLst>
            <pc:docMk/>
            <pc:sldMk cId="1024135968" sldId="277"/>
            <ac:picMk id="8" creationId="{6384620D-2641-AAD4-26B8-AB4B07A148EA}"/>
          </ac:picMkLst>
        </pc:picChg>
        <pc:cxnChg chg="add del">
          <ac:chgData name="diego alexander valencia flores" userId="643871f0090307f9" providerId="LiveId" clId="{A0BF02F2-9CAE-4AEF-9767-BD61C0D24821}" dt="2025-02-11T21:06:02.407" v="3238" actId="26606"/>
          <ac:cxnSpMkLst>
            <pc:docMk/>
            <pc:sldMk cId="1024135968" sldId="277"/>
            <ac:cxnSpMk id="11" creationId="{B7582E73-8B46-4A0E-944E-58357C80883F}"/>
          </ac:cxnSpMkLst>
        </pc:cxnChg>
        <pc:cxnChg chg="add del">
          <ac:chgData name="diego alexander valencia flores" userId="643871f0090307f9" providerId="LiveId" clId="{A0BF02F2-9CAE-4AEF-9767-BD61C0D24821}" dt="2025-02-11T21:06:02.407" v="3238" actId="26606"/>
          <ac:cxnSpMkLst>
            <pc:docMk/>
            <pc:sldMk cId="1024135968" sldId="277"/>
            <ac:cxnSpMk id="18" creationId="{8E83266B-97F8-4AB9-818F-3A70E8D8580D}"/>
          </ac:cxnSpMkLst>
        </pc:cxnChg>
      </pc:sldChg>
      <pc:sldChg chg="delSp add del setBg delDesignElem">
        <pc:chgData name="diego alexander valencia flores" userId="643871f0090307f9" providerId="LiveId" clId="{A0BF02F2-9CAE-4AEF-9767-BD61C0D24821}" dt="2025-02-11T15:53:30.288" v="1404" actId="47"/>
        <pc:sldMkLst>
          <pc:docMk/>
          <pc:sldMk cId="1568724193" sldId="277"/>
        </pc:sldMkLst>
        <pc:spChg chg="del">
          <ac:chgData name="diego alexander valencia flores" userId="643871f0090307f9" providerId="LiveId" clId="{A0BF02F2-9CAE-4AEF-9767-BD61C0D24821}" dt="2025-02-11T15:51:47.799" v="1376"/>
          <ac:spMkLst>
            <pc:docMk/>
            <pc:sldMk cId="1568724193" sldId="277"/>
            <ac:spMk id="2057" creationId="{DFEC5FA6-A51B-14E0-C640-AF33206CC7C1}"/>
          </ac:spMkLst>
        </pc:spChg>
        <pc:cxnChg chg="del">
          <ac:chgData name="diego alexander valencia flores" userId="643871f0090307f9" providerId="LiveId" clId="{A0BF02F2-9CAE-4AEF-9767-BD61C0D24821}" dt="2025-02-11T15:51:47.799" v="1376"/>
          <ac:cxnSpMkLst>
            <pc:docMk/>
            <pc:sldMk cId="1568724193" sldId="277"/>
            <ac:cxnSpMk id="2059" creationId="{104947D6-2E6C-FBC7-F193-0DF7FC11DB50}"/>
          </ac:cxnSpMkLst>
        </pc:cxnChg>
      </pc:sldChg>
      <pc:sldChg chg="delSp add del setBg delDesignElem">
        <pc:chgData name="diego alexander valencia flores" userId="643871f0090307f9" providerId="LiveId" clId="{A0BF02F2-9CAE-4AEF-9767-BD61C0D24821}" dt="2025-02-11T15:58:46.230" v="1508" actId="47"/>
        <pc:sldMkLst>
          <pc:docMk/>
          <pc:sldMk cId="671551933" sldId="278"/>
        </pc:sldMkLst>
        <pc:spChg chg="del">
          <ac:chgData name="diego alexander valencia flores" userId="643871f0090307f9" providerId="LiveId" clId="{A0BF02F2-9CAE-4AEF-9767-BD61C0D24821}" dt="2025-02-11T15:51:48.924" v="1378"/>
          <ac:spMkLst>
            <pc:docMk/>
            <pc:sldMk cId="671551933" sldId="278"/>
            <ac:spMk id="2057" creationId="{8EB9BED2-23E1-2B8C-FA75-B025EBB4FCD4}"/>
          </ac:spMkLst>
        </pc:spChg>
        <pc:cxnChg chg="del">
          <ac:chgData name="diego alexander valencia flores" userId="643871f0090307f9" providerId="LiveId" clId="{A0BF02F2-9CAE-4AEF-9767-BD61C0D24821}" dt="2025-02-11T15:51:48.924" v="1378"/>
          <ac:cxnSpMkLst>
            <pc:docMk/>
            <pc:sldMk cId="671551933" sldId="278"/>
            <ac:cxnSpMk id="2059" creationId="{A5650139-578F-63D2-C1E1-71651538E059}"/>
          </ac:cxnSpMkLst>
        </pc:cxnChg>
      </pc:sldChg>
      <pc:sldChg chg="modSp new del mod">
        <pc:chgData name="diego alexander valencia flores" userId="643871f0090307f9" providerId="LiveId" clId="{A0BF02F2-9CAE-4AEF-9767-BD61C0D24821}" dt="2025-02-12T17:57:41.722" v="7352" actId="47"/>
        <pc:sldMkLst>
          <pc:docMk/>
          <pc:sldMk cId="1842641420" sldId="278"/>
        </pc:sldMkLst>
        <pc:spChg chg="mod">
          <ac:chgData name="diego alexander valencia flores" userId="643871f0090307f9" providerId="LiveId" clId="{A0BF02F2-9CAE-4AEF-9767-BD61C0D24821}" dt="2025-02-12T17:06:57.820" v="6172" actId="790"/>
          <ac:spMkLst>
            <pc:docMk/>
            <pc:sldMk cId="1842641420" sldId="278"/>
            <ac:spMk id="2" creationId="{C7390EC0-CB05-99BA-52D2-D0C9CFBA8989}"/>
          </ac:spMkLst>
        </pc:spChg>
        <pc:spChg chg="mod">
          <ac:chgData name="diego alexander valencia flores" userId="643871f0090307f9" providerId="LiveId" clId="{A0BF02F2-9CAE-4AEF-9767-BD61C0D24821}" dt="2025-02-12T17:06:57.820" v="6172" actId="790"/>
          <ac:spMkLst>
            <pc:docMk/>
            <pc:sldMk cId="1842641420" sldId="278"/>
            <ac:spMk id="3" creationId="{D890B5D4-3FB7-A621-ADEA-C76FA920AF83}"/>
          </ac:spMkLst>
        </pc:spChg>
      </pc:sldChg>
      <pc:sldChg chg="addSp delSp modSp add del mod setBg delDesignElem">
        <pc:chgData name="diego alexander valencia flores" userId="643871f0090307f9" providerId="LiveId" clId="{A0BF02F2-9CAE-4AEF-9767-BD61C0D24821}" dt="2025-02-11T15:53:28.532" v="1400" actId="47"/>
        <pc:sldMkLst>
          <pc:docMk/>
          <pc:sldMk cId="1121300203" sldId="279"/>
        </pc:sldMkLst>
        <pc:spChg chg="del">
          <ac:chgData name="diego alexander valencia flores" userId="643871f0090307f9" providerId="LiveId" clId="{A0BF02F2-9CAE-4AEF-9767-BD61C0D24821}" dt="2025-02-11T15:53:18.324" v="1398" actId="26606"/>
          <ac:spMkLst>
            <pc:docMk/>
            <pc:sldMk cId="1121300203" sldId="279"/>
            <ac:spMk id="3" creationId="{8A996384-B258-57CD-D0D2-8998BCC8A288}"/>
          </ac:spMkLst>
        </pc:spChg>
        <pc:spChg chg="del">
          <ac:chgData name="diego alexander valencia flores" userId="643871f0090307f9" providerId="LiveId" clId="{A0BF02F2-9CAE-4AEF-9767-BD61C0D24821}" dt="2025-02-11T15:51:59.600" v="1380"/>
          <ac:spMkLst>
            <pc:docMk/>
            <pc:sldMk cId="1121300203" sldId="279"/>
            <ac:spMk id="2057" creationId="{71399410-C8D6-086B-DB0B-EBA4B941FB1C}"/>
          </ac:spMkLst>
        </pc:spChg>
        <pc:graphicFrameChg chg="add">
          <ac:chgData name="diego alexander valencia flores" userId="643871f0090307f9" providerId="LiveId" clId="{A0BF02F2-9CAE-4AEF-9767-BD61C0D24821}" dt="2025-02-11T15:53:18.324" v="1398" actId="26606"/>
          <ac:graphicFrameMkLst>
            <pc:docMk/>
            <pc:sldMk cId="1121300203" sldId="279"/>
            <ac:graphicFrameMk id="2054" creationId="{FCD9A22F-0794-38E3-4269-C6189CE40576}"/>
          </ac:graphicFrameMkLst>
        </pc:graphicFrameChg>
        <pc:picChg chg="add mod ord">
          <ac:chgData name="diego alexander valencia flores" userId="643871f0090307f9" providerId="LiveId" clId="{A0BF02F2-9CAE-4AEF-9767-BD61C0D24821}" dt="2025-02-11T15:53:10.522" v="1397" actId="167"/>
          <ac:picMkLst>
            <pc:docMk/>
            <pc:sldMk cId="1121300203" sldId="279"/>
            <ac:picMk id="2" creationId="{F6625B56-1985-DAF0-B507-FD69FD9470C5}"/>
          </ac:picMkLst>
        </pc:picChg>
        <pc:picChg chg="del mod ord">
          <ac:chgData name="diego alexander valencia flores" userId="643871f0090307f9" providerId="LiveId" clId="{A0BF02F2-9CAE-4AEF-9767-BD61C0D24821}" dt="2025-02-11T15:52:44.310" v="1393" actId="478"/>
          <ac:picMkLst>
            <pc:docMk/>
            <pc:sldMk cId="1121300203" sldId="279"/>
            <ac:picMk id="21" creationId="{1832C49B-340A-0E95-7429-37C8108E8946}"/>
          </ac:picMkLst>
        </pc:picChg>
        <pc:cxnChg chg="del">
          <ac:chgData name="diego alexander valencia flores" userId="643871f0090307f9" providerId="LiveId" clId="{A0BF02F2-9CAE-4AEF-9767-BD61C0D24821}" dt="2025-02-11T15:51:59.600" v="1380"/>
          <ac:cxnSpMkLst>
            <pc:docMk/>
            <pc:sldMk cId="1121300203" sldId="279"/>
            <ac:cxnSpMk id="2059" creationId="{ED77FA5D-6C9C-4C09-2656-C4D0C94F4D95}"/>
          </ac:cxnSpMkLst>
        </pc:cxnChg>
      </pc:sldChg>
      <pc:sldChg chg="addSp delSp modSp add del mod setBg delDesignElem">
        <pc:chgData name="diego alexander valencia flores" userId="643871f0090307f9" providerId="LiveId" clId="{A0BF02F2-9CAE-4AEF-9767-BD61C0D24821}" dt="2025-02-11T15:58:23.057" v="1500" actId="47"/>
        <pc:sldMkLst>
          <pc:docMk/>
          <pc:sldMk cId="1627778101" sldId="279"/>
        </pc:sldMkLst>
        <pc:spChg chg="add del mod">
          <ac:chgData name="diego alexander valencia flores" userId="643871f0090307f9" providerId="LiveId" clId="{A0BF02F2-9CAE-4AEF-9767-BD61C0D24821}" dt="2025-02-11T15:58:04.462" v="1496" actId="26606"/>
          <ac:spMkLst>
            <pc:docMk/>
            <pc:sldMk cId="1627778101" sldId="279"/>
            <ac:spMk id="3" creationId="{4EE9A71E-B650-24F4-CCC8-5C4611708FF8}"/>
          </ac:spMkLst>
        </pc:spChg>
        <pc:spChg chg="mod">
          <ac:chgData name="diego alexander valencia flores" userId="643871f0090307f9" providerId="LiveId" clId="{A0BF02F2-9CAE-4AEF-9767-BD61C0D24821}" dt="2025-02-11T15:57:00.644" v="1477" actId="1076"/>
          <ac:spMkLst>
            <pc:docMk/>
            <pc:sldMk cId="1627778101" sldId="279"/>
            <ac:spMk id="17" creationId="{3C8FD8EC-8227-1DE0-4BBF-875E9EB1A02E}"/>
          </ac:spMkLst>
        </pc:spChg>
        <pc:spChg chg="del">
          <ac:chgData name="diego alexander valencia flores" userId="643871f0090307f9" providerId="LiveId" clId="{A0BF02F2-9CAE-4AEF-9767-BD61C0D24821}" dt="2025-02-11T15:56:22.550" v="1445"/>
          <ac:spMkLst>
            <pc:docMk/>
            <pc:sldMk cId="1627778101" sldId="279"/>
            <ac:spMk id="2057" creationId="{B8284E10-FA36-47D2-F14F-47F89DD4CCAE}"/>
          </ac:spMkLst>
        </pc:spChg>
        <pc:graphicFrameChg chg="add del">
          <ac:chgData name="diego alexander valencia flores" userId="643871f0090307f9" providerId="LiveId" clId="{A0BF02F2-9CAE-4AEF-9767-BD61C0D24821}" dt="2025-02-11T15:58:04.462" v="1496" actId="26606"/>
          <ac:graphicFrameMkLst>
            <pc:docMk/>
            <pc:sldMk cId="1627778101" sldId="279"/>
            <ac:graphicFrameMk id="2054" creationId="{82050F43-F277-A0E9-4D53-484B42C02E4C}"/>
          </ac:graphicFrameMkLst>
        </pc:graphicFrameChg>
        <pc:picChg chg="add del">
          <ac:chgData name="diego alexander valencia flores" userId="643871f0090307f9" providerId="LiveId" clId="{A0BF02F2-9CAE-4AEF-9767-BD61C0D24821}" dt="2025-02-11T15:58:05.689" v="1497" actId="478"/>
          <ac:picMkLst>
            <pc:docMk/>
            <pc:sldMk cId="1627778101" sldId="279"/>
            <ac:picMk id="21" creationId="{330B1E70-8077-066E-802A-0175B37F2835}"/>
          </ac:picMkLst>
        </pc:picChg>
        <pc:cxnChg chg="del">
          <ac:chgData name="diego alexander valencia flores" userId="643871f0090307f9" providerId="LiveId" clId="{A0BF02F2-9CAE-4AEF-9767-BD61C0D24821}" dt="2025-02-11T15:56:22.550" v="1445"/>
          <ac:cxnSpMkLst>
            <pc:docMk/>
            <pc:sldMk cId="1627778101" sldId="279"/>
            <ac:cxnSpMk id="2059" creationId="{A79F9B06-5497-08C7-16E6-C766F87C8311}"/>
          </ac:cxnSpMkLst>
        </pc:cxnChg>
      </pc:sldChg>
      <pc:sldChg chg="addSp delSp modSp add mod ord setBg delDesignElem">
        <pc:chgData name="diego alexander valencia flores" userId="643871f0090307f9" providerId="LiveId" clId="{A0BF02F2-9CAE-4AEF-9767-BD61C0D24821}" dt="2025-02-12T22:13:32.694" v="7480" actId="20577"/>
        <pc:sldMkLst>
          <pc:docMk/>
          <pc:sldMk cId="1855656063" sldId="279"/>
        </pc:sldMkLst>
        <pc:spChg chg="del">
          <ac:chgData name="diego alexander valencia flores" userId="643871f0090307f9" providerId="LiveId" clId="{A0BF02F2-9CAE-4AEF-9767-BD61C0D24821}" dt="2025-02-12T14:17:39.436" v="4962" actId="478"/>
          <ac:spMkLst>
            <pc:docMk/>
            <pc:sldMk cId="1855656063" sldId="279"/>
            <ac:spMk id="3" creationId="{96113993-BE35-8B02-CF47-82B56EB65029}"/>
          </ac:spMkLst>
        </pc:spChg>
        <pc:spChg chg="add del mod ord">
          <ac:chgData name="diego alexander valencia flores" userId="643871f0090307f9" providerId="LiveId" clId="{A0BF02F2-9CAE-4AEF-9767-BD61C0D24821}" dt="2025-02-12T14:18:34.382" v="4980" actId="478"/>
          <ac:spMkLst>
            <pc:docMk/>
            <pc:sldMk cId="1855656063" sldId="279"/>
            <ac:spMk id="4" creationId="{68BED0C8-3F60-0671-71D3-9E698ADB1F80}"/>
          </ac:spMkLst>
        </pc:spChg>
        <pc:spChg chg="add mod">
          <ac:chgData name="diego alexander valencia flores" userId="643871f0090307f9" providerId="LiveId" clId="{A0BF02F2-9CAE-4AEF-9767-BD61C0D24821}" dt="2025-02-12T18:07:49.850" v="7459" actId="20577"/>
          <ac:spMkLst>
            <pc:docMk/>
            <pc:sldMk cId="1855656063" sldId="279"/>
            <ac:spMk id="5" creationId="{8053E50F-C389-C6D6-2C9E-CFFFAB3B82D8}"/>
          </ac:spMkLst>
        </pc:spChg>
        <pc:spChg chg="add mod">
          <ac:chgData name="diego alexander valencia flores" userId="643871f0090307f9" providerId="LiveId" clId="{A0BF02F2-9CAE-4AEF-9767-BD61C0D24821}" dt="2025-02-12T22:13:32.694" v="7480" actId="20577"/>
          <ac:spMkLst>
            <pc:docMk/>
            <pc:sldMk cId="1855656063" sldId="279"/>
            <ac:spMk id="6" creationId="{FA36021D-EBE7-1461-8BF0-EC05E6D47734}"/>
          </ac:spMkLst>
        </pc:spChg>
        <pc:spChg chg="add">
          <ac:chgData name="diego alexander valencia flores" userId="643871f0090307f9" providerId="LiveId" clId="{A0BF02F2-9CAE-4AEF-9767-BD61C0D24821}" dt="2025-02-12T16:36:05.156" v="5698"/>
          <ac:spMkLst>
            <pc:docMk/>
            <pc:sldMk cId="1855656063" sldId="279"/>
            <ac:spMk id="8" creationId="{C561BEDE-2524-6110-5BAA-B7E49630B226}"/>
          </ac:spMkLst>
        </pc:spChg>
        <pc:spChg chg="add">
          <ac:chgData name="diego alexander valencia flores" userId="643871f0090307f9" providerId="LiveId" clId="{A0BF02F2-9CAE-4AEF-9767-BD61C0D24821}" dt="2025-02-12T16:36:10.763" v="5702"/>
          <ac:spMkLst>
            <pc:docMk/>
            <pc:sldMk cId="1855656063" sldId="279"/>
            <ac:spMk id="9" creationId="{F51C3857-D23D-67BC-9F61-785FAF1134DC}"/>
          </ac:spMkLst>
        </pc:spChg>
        <pc:spChg chg="add">
          <ac:chgData name="diego alexander valencia flores" userId="643871f0090307f9" providerId="LiveId" clId="{A0BF02F2-9CAE-4AEF-9767-BD61C0D24821}" dt="2025-02-12T16:36:59.589" v="5713"/>
          <ac:spMkLst>
            <pc:docMk/>
            <pc:sldMk cId="1855656063" sldId="279"/>
            <ac:spMk id="10" creationId="{EB752801-8AA9-DAB0-A4AA-2B47BDD6CFA8}"/>
          </ac:spMkLst>
        </pc:spChg>
        <pc:spChg chg="add">
          <ac:chgData name="diego alexander valencia flores" userId="643871f0090307f9" providerId="LiveId" clId="{A0BF02F2-9CAE-4AEF-9767-BD61C0D24821}" dt="2025-02-12T16:37:28.409" v="5725"/>
          <ac:spMkLst>
            <pc:docMk/>
            <pc:sldMk cId="1855656063" sldId="279"/>
            <ac:spMk id="11" creationId="{1B1FC31B-207A-7995-FFA5-4A051D605B88}"/>
          </ac:spMkLst>
        </pc:spChg>
        <pc:spChg chg="del">
          <ac:chgData name="diego alexander valencia flores" userId="643871f0090307f9" providerId="LiveId" clId="{A0BF02F2-9CAE-4AEF-9767-BD61C0D24821}" dt="2025-02-12T14:17:36.356" v="4961" actId="478"/>
          <ac:spMkLst>
            <pc:docMk/>
            <pc:sldMk cId="1855656063" sldId="279"/>
            <ac:spMk id="17" creationId="{46E60243-F3B0-6508-1A8D-157F384CFFA5}"/>
          </ac:spMkLst>
        </pc:spChg>
        <pc:spChg chg="del">
          <ac:chgData name="diego alexander valencia flores" userId="643871f0090307f9" providerId="LiveId" clId="{A0BF02F2-9CAE-4AEF-9767-BD61C0D24821}" dt="2025-02-12T14:17:26.539" v="4958"/>
          <ac:spMkLst>
            <pc:docMk/>
            <pc:sldMk cId="1855656063" sldId="279"/>
            <ac:spMk id="2057" creationId="{7D066E62-EE7A-CC59-E666-7B9E1858CFBA}"/>
          </ac:spMkLst>
        </pc:spChg>
        <pc:picChg chg="add mod">
          <ac:chgData name="diego alexander valencia flores" userId="643871f0090307f9" providerId="LiveId" clId="{A0BF02F2-9CAE-4AEF-9767-BD61C0D24821}" dt="2025-02-12T15:57:32.331" v="5418"/>
          <ac:picMkLst>
            <pc:docMk/>
            <pc:sldMk cId="1855656063" sldId="279"/>
            <ac:picMk id="7" creationId="{FFBD66B2-6377-DB40-C617-B927B22D9D41}"/>
          </ac:picMkLst>
        </pc:picChg>
        <pc:picChg chg="mod ord">
          <ac:chgData name="diego alexander valencia flores" userId="643871f0090307f9" providerId="LiveId" clId="{A0BF02F2-9CAE-4AEF-9767-BD61C0D24821}" dt="2025-02-12T14:18:06.123" v="4971" actId="14100"/>
          <ac:picMkLst>
            <pc:docMk/>
            <pc:sldMk cId="1855656063" sldId="279"/>
            <ac:picMk id="21" creationId="{1E6DEF0D-16C3-40DB-50A4-BE789BD2D755}"/>
          </ac:picMkLst>
        </pc:picChg>
        <pc:cxnChg chg="del">
          <ac:chgData name="diego alexander valencia flores" userId="643871f0090307f9" providerId="LiveId" clId="{A0BF02F2-9CAE-4AEF-9767-BD61C0D24821}" dt="2025-02-12T14:17:26.539" v="4958"/>
          <ac:cxnSpMkLst>
            <pc:docMk/>
            <pc:sldMk cId="1855656063" sldId="279"/>
            <ac:cxnSpMk id="2059" creationId="{3EC03D4C-1FB8-14A8-2C25-6EF84141F1BD}"/>
          </ac:cxnSpMkLst>
        </pc:cxnChg>
      </pc:sldChg>
      <pc:sldChg chg="delSp modSp add del mod setBg delDesignElem">
        <pc:chgData name="diego alexander valencia flores" userId="643871f0090307f9" providerId="LiveId" clId="{A0BF02F2-9CAE-4AEF-9767-BD61C0D24821}" dt="2025-02-11T15:52:15.436" v="1385" actId="2696"/>
        <pc:sldMkLst>
          <pc:docMk/>
          <pc:sldMk cId="99592708" sldId="280"/>
        </pc:sldMkLst>
        <pc:spChg chg="del">
          <ac:chgData name="diego alexander valencia flores" userId="643871f0090307f9" providerId="LiveId" clId="{A0BF02F2-9CAE-4AEF-9767-BD61C0D24821}" dt="2025-02-11T15:52:05.889" v="1382"/>
          <ac:spMkLst>
            <pc:docMk/>
            <pc:sldMk cId="99592708" sldId="280"/>
            <ac:spMk id="2057" creationId="{0BF198CE-3DD7-13F5-38A0-0DED4310BA9B}"/>
          </ac:spMkLst>
        </pc:spChg>
        <pc:picChg chg="del mod">
          <ac:chgData name="diego alexander valencia flores" userId="643871f0090307f9" providerId="LiveId" clId="{A0BF02F2-9CAE-4AEF-9767-BD61C0D24821}" dt="2025-02-11T15:52:11.724" v="1384" actId="21"/>
          <ac:picMkLst>
            <pc:docMk/>
            <pc:sldMk cId="99592708" sldId="280"/>
            <ac:picMk id="21" creationId="{492E057D-2C14-FB4C-D112-911325D2465E}"/>
          </ac:picMkLst>
        </pc:picChg>
        <pc:cxnChg chg="del">
          <ac:chgData name="diego alexander valencia flores" userId="643871f0090307f9" providerId="LiveId" clId="{A0BF02F2-9CAE-4AEF-9767-BD61C0D24821}" dt="2025-02-11T15:52:05.889" v="1382"/>
          <ac:cxnSpMkLst>
            <pc:docMk/>
            <pc:sldMk cId="99592708" sldId="280"/>
            <ac:cxnSpMk id="2059" creationId="{1D0C96EF-A120-57CF-D0C9-1208FD9C9CF0}"/>
          </ac:cxnSpMkLst>
        </pc:cxnChg>
      </pc:sldChg>
      <pc:sldChg chg="addSp modSp add del mod">
        <pc:chgData name="diego alexander valencia flores" userId="643871f0090307f9" providerId="LiveId" clId="{A0BF02F2-9CAE-4AEF-9767-BD61C0D24821}" dt="2025-02-12T17:10:08.104" v="6447" actId="47"/>
        <pc:sldMkLst>
          <pc:docMk/>
          <pc:sldMk cId="1981978630" sldId="280"/>
        </pc:sldMkLst>
        <pc:spChg chg="mod">
          <ac:chgData name="diego alexander valencia flores" userId="643871f0090307f9" providerId="LiveId" clId="{A0BF02F2-9CAE-4AEF-9767-BD61C0D24821}" dt="2025-02-12T17:06:57.820" v="6172" actId="790"/>
          <ac:spMkLst>
            <pc:docMk/>
            <pc:sldMk cId="1981978630" sldId="280"/>
            <ac:spMk id="5" creationId="{4B0AFECC-76C6-4B3E-9A9E-4594BC041808}"/>
          </ac:spMkLst>
        </pc:spChg>
        <pc:spChg chg="mod">
          <ac:chgData name="diego alexander valencia flores" userId="643871f0090307f9" providerId="LiveId" clId="{A0BF02F2-9CAE-4AEF-9767-BD61C0D24821}" dt="2025-02-12T17:06:57.820" v="6172" actId="790"/>
          <ac:spMkLst>
            <pc:docMk/>
            <pc:sldMk cId="1981978630" sldId="280"/>
            <ac:spMk id="6" creationId="{B8165D39-F812-2B8E-41F9-B27DB87A1A0D}"/>
          </ac:spMkLst>
        </pc:spChg>
        <pc:picChg chg="add mod">
          <ac:chgData name="diego alexander valencia flores" userId="643871f0090307f9" providerId="LiveId" clId="{A0BF02F2-9CAE-4AEF-9767-BD61C0D24821}" dt="2025-02-12T14:18:53.628" v="4986" actId="1035"/>
          <ac:picMkLst>
            <pc:docMk/>
            <pc:sldMk cId="1981978630" sldId="280"/>
            <ac:picMk id="2" creationId="{3173AF63-D272-A98D-0694-8D617B1EED59}"/>
          </ac:picMkLst>
        </pc:picChg>
      </pc:sldChg>
      <pc:sldChg chg="add del">
        <pc:chgData name="diego alexander valencia flores" userId="643871f0090307f9" providerId="LiveId" clId="{A0BF02F2-9CAE-4AEF-9767-BD61C0D24821}" dt="2025-02-11T15:53:28.975" v="1401" actId="47"/>
        <pc:sldMkLst>
          <pc:docMk/>
          <pc:sldMk cId="4101079232" sldId="280"/>
        </pc:sldMkLst>
      </pc:sldChg>
      <pc:sldChg chg="modSp add mod ord">
        <pc:chgData name="diego alexander valencia flores" userId="643871f0090307f9" providerId="LiveId" clId="{A0BF02F2-9CAE-4AEF-9767-BD61C0D24821}" dt="2025-02-12T18:09:27.662" v="7462" actId="1076"/>
        <pc:sldMkLst>
          <pc:docMk/>
          <pc:sldMk cId="2456775569" sldId="281"/>
        </pc:sldMkLst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2456775569" sldId="281"/>
            <ac:spMk id="5" creationId="{2A208D40-5B63-8C85-58FF-782E6EA0FFD3}"/>
          </ac:spMkLst>
        </pc:spChg>
        <pc:spChg chg="mod">
          <ac:chgData name="diego alexander valencia flores" userId="643871f0090307f9" providerId="LiveId" clId="{A0BF02F2-9CAE-4AEF-9767-BD61C0D24821}" dt="2025-02-12T18:09:27.662" v="7462" actId="1076"/>
          <ac:spMkLst>
            <pc:docMk/>
            <pc:sldMk cId="2456775569" sldId="281"/>
            <ac:spMk id="6" creationId="{19F84D0F-2A7D-3C67-C3FE-D47278041A3A}"/>
          </ac:spMkLst>
        </pc:spChg>
      </pc:sldChg>
      <pc:sldChg chg="modSp add mod">
        <pc:chgData name="diego alexander valencia flores" userId="643871f0090307f9" providerId="LiveId" clId="{A0BF02F2-9CAE-4AEF-9767-BD61C0D24821}" dt="2025-02-12T18:00:51.207" v="7397" actId="790"/>
        <pc:sldMkLst>
          <pc:docMk/>
          <pc:sldMk cId="3604900605" sldId="282"/>
        </pc:sldMkLst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3604900605" sldId="282"/>
            <ac:spMk id="5" creationId="{3B5070FD-2962-6FDD-5002-3817D0957EBA}"/>
          </ac:spMkLst>
        </pc:spChg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3604900605" sldId="282"/>
            <ac:spMk id="6" creationId="{FAC0F311-4F3E-CABD-4D67-CE41A950A3A0}"/>
          </ac:spMkLst>
        </pc:spChg>
      </pc:sldChg>
      <pc:sldChg chg="addSp delSp modSp add mod ord">
        <pc:chgData name="diego alexander valencia flores" userId="643871f0090307f9" providerId="LiveId" clId="{A0BF02F2-9CAE-4AEF-9767-BD61C0D24821}" dt="2025-02-12T22:16:11.723" v="7490" actId="1076"/>
        <pc:sldMkLst>
          <pc:docMk/>
          <pc:sldMk cId="2745732032" sldId="283"/>
        </pc:sldMkLst>
        <pc:spChg chg="mod">
          <ac:chgData name="diego alexander valencia flores" userId="643871f0090307f9" providerId="LiveId" clId="{A0BF02F2-9CAE-4AEF-9767-BD61C0D24821}" dt="2025-02-12T18:05:21.330" v="7445" actId="20577"/>
          <ac:spMkLst>
            <pc:docMk/>
            <pc:sldMk cId="2745732032" sldId="283"/>
            <ac:spMk id="5" creationId="{6F046A14-2843-EBCD-8D84-10CCF24B3AF0}"/>
          </ac:spMkLst>
        </pc:spChg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2745732032" sldId="283"/>
            <ac:spMk id="6" creationId="{DAC898F4-2FAC-0027-BF0B-8FE313319D79}"/>
          </ac:spMkLst>
        </pc:spChg>
        <pc:picChg chg="add del mod">
          <ac:chgData name="diego alexander valencia flores" userId="643871f0090307f9" providerId="LiveId" clId="{A0BF02F2-9CAE-4AEF-9767-BD61C0D24821}" dt="2025-02-12T17:28:07.446" v="6803" actId="478"/>
          <ac:picMkLst>
            <pc:docMk/>
            <pc:sldMk cId="2745732032" sldId="283"/>
            <ac:picMk id="2" creationId="{2D2A0261-DAAC-DE5F-0249-63D43CE4AF2F}"/>
          </ac:picMkLst>
        </pc:picChg>
        <pc:picChg chg="add del mod">
          <ac:chgData name="diego alexander valencia flores" userId="643871f0090307f9" providerId="LiveId" clId="{A0BF02F2-9CAE-4AEF-9767-BD61C0D24821}" dt="2025-02-12T22:16:11.723" v="7490" actId="1076"/>
          <ac:picMkLst>
            <pc:docMk/>
            <pc:sldMk cId="2745732032" sldId="283"/>
            <ac:picMk id="4" creationId="{65864F38-BBBB-BC28-9D1E-0A0E8DDE135F}"/>
          </ac:picMkLst>
        </pc:picChg>
        <pc:picChg chg="add mod">
          <ac:chgData name="diego alexander valencia flores" userId="643871f0090307f9" providerId="LiveId" clId="{A0BF02F2-9CAE-4AEF-9767-BD61C0D24821}" dt="2025-02-12T17:36:18.682" v="6948" actId="1076"/>
          <ac:picMkLst>
            <pc:docMk/>
            <pc:sldMk cId="2745732032" sldId="283"/>
            <ac:picMk id="9" creationId="{88AFFA69-5A1C-9430-25C2-C0A49BAE1C2E}"/>
          </ac:picMkLst>
        </pc:picChg>
        <pc:picChg chg="add del mod">
          <ac:chgData name="diego alexander valencia flores" userId="643871f0090307f9" providerId="LiveId" clId="{A0BF02F2-9CAE-4AEF-9767-BD61C0D24821}" dt="2025-02-12T22:16:08.632" v="7489" actId="478"/>
          <ac:picMkLst>
            <pc:docMk/>
            <pc:sldMk cId="2745732032" sldId="283"/>
            <ac:picMk id="11" creationId="{CBBEB770-164A-3566-7C95-5E55AC367C43}"/>
          </ac:picMkLst>
        </pc:picChg>
        <pc:picChg chg="add mod">
          <ac:chgData name="diego alexander valencia flores" userId="643871f0090307f9" providerId="LiveId" clId="{A0BF02F2-9CAE-4AEF-9767-BD61C0D24821}" dt="2025-02-12T17:36:17.113" v="6947" actId="1076"/>
          <ac:picMkLst>
            <pc:docMk/>
            <pc:sldMk cId="2745732032" sldId="283"/>
            <ac:picMk id="13" creationId="{EE3AEE27-0FD7-A05E-3D14-0A6B9FFA5665}"/>
          </ac:picMkLst>
        </pc:picChg>
        <pc:picChg chg="mod">
          <ac:chgData name="diego alexander valencia flores" userId="643871f0090307f9" providerId="LiveId" clId="{A0BF02F2-9CAE-4AEF-9767-BD61C0D24821}" dt="2025-02-12T22:14:09.488" v="7481" actId="1076"/>
          <ac:picMkLst>
            <pc:docMk/>
            <pc:sldMk cId="2745732032" sldId="283"/>
            <ac:picMk id="21" creationId="{94156329-D774-3201-4112-0A41751428D8}"/>
          </ac:picMkLst>
        </pc:picChg>
      </pc:sldChg>
      <pc:sldChg chg="addSp delSp modSp add mod">
        <pc:chgData name="diego alexander valencia flores" userId="643871f0090307f9" providerId="LiveId" clId="{A0BF02F2-9CAE-4AEF-9767-BD61C0D24821}" dt="2025-02-12T22:16:03.587" v="7488" actId="1076"/>
        <pc:sldMkLst>
          <pc:docMk/>
          <pc:sldMk cId="3139441750" sldId="284"/>
        </pc:sldMkLst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3139441750" sldId="284"/>
            <ac:spMk id="5" creationId="{68B7CED4-86C8-C8C5-EC5B-C1434B96079B}"/>
          </ac:spMkLst>
        </pc:spChg>
        <pc:spChg chg="mod">
          <ac:chgData name="diego alexander valencia flores" userId="643871f0090307f9" providerId="LiveId" clId="{A0BF02F2-9CAE-4AEF-9767-BD61C0D24821}" dt="2025-02-12T18:00:51.207" v="7397" actId="790"/>
          <ac:spMkLst>
            <pc:docMk/>
            <pc:sldMk cId="3139441750" sldId="284"/>
            <ac:spMk id="6" creationId="{7A627BAF-24BD-1EB1-9E8A-B8D03058B172}"/>
          </ac:spMkLst>
        </pc:spChg>
        <pc:picChg chg="add mod">
          <ac:chgData name="diego alexander valencia flores" userId="643871f0090307f9" providerId="LiveId" clId="{A0BF02F2-9CAE-4AEF-9767-BD61C0D24821}" dt="2025-02-12T17:56:35.030" v="7334" actId="1076"/>
          <ac:picMkLst>
            <pc:docMk/>
            <pc:sldMk cId="3139441750" sldId="284"/>
            <ac:picMk id="2" creationId="{7A316D3E-C069-B59E-7AF1-D330065636C0}"/>
          </ac:picMkLst>
        </pc:picChg>
        <pc:picChg chg="add mod">
          <ac:chgData name="diego alexander valencia flores" userId="643871f0090307f9" providerId="LiveId" clId="{A0BF02F2-9CAE-4AEF-9767-BD61C0D24821}" dt="2025-02-12T22:16:03.587" v="7488" actId="1076"/>
          <ac:picMkLst>
            <pc:docMk/>
            <pc:sldMk cId="3139441750" sldId="284"/>
            <ac:picMk id="3" creationId="{519D8475-0C91-4F48-6E2F-12C709842303}"/>
          </ac:picMkLst>
        </pc:picChg>
        <pc:picChg chg="del">
          <ac:chgData name="diego alexander valencia flores" userId="643871f0090307f9" providerId="LiveId" clId="{A0BF02F2-9CAE-4AEF-9767-BD61C0D24821}" dt="2025-02-12T17:45:05.054" v="7177" actId="478"/>
          <ac:picMkLst>
            <pc:docMk/>
            <pc:sldMk cId="3139441750" sldId="284"/>
            <ac:picMk id="4" creationId="{8D56566B-BCE1-5D01-0521-B2583694BEA8}"/>
          </ac:picMkLst>
        </pc:picChg>
        <pc:picChg chg="del">
          <ac:chgData name="diego alexander valencia flores" userId="643871f0090307f9" providerId="LiveId" clId="{A0BF02F2-9CAE-4AEF-9767-BD61C0D24821}" dt="2025-02-12T17:45:07.747" v="7179" actId="478"/>
          <ac:picMkLst>
            <pc:docMk/>
            <pc:sldMk cId="3139441750" sldId="284"/>
            <ac:picMk id="9" creationId="{7E7F2EEF-1F98-080F-B608-A8114BE242F5}"/>
          </ac:picMkLst>
        </pc:picChg>
        <pc:picChg chg="del">
          <ac:chgData name="diego alexander valencia flores" userId="643871f0090307f9" providerId="LiveId" clId="{A0BF02F2-9CAE-4AEF-9767-BD61C0D24821}" dt="2025-02-12T17:45:06.229" v="7178" actId="478"/>
          <ac:picMkLst>
            <pc:docMk/>
            <pc:sldMk cId="3139441750" sldId="284"/>
            <ac:picMk id="11" creationId="{F3673D97-C37A-DCD2-3BC0-B640187C8BE6}"/>
          </ac:picMkLst>
        </pc:picChg>
        <pc:picChg chg="mod">
          <ac:chgData name="diego alexander valencia flores" userId="643871f0090307f9" providerId="LiveId" clId="{A0BF02F2-9CAE-4AEF-9767-BD61C0D24821}" dt="2025-02-12T17:47:37.101" v="7184" actId="1076"/>
          <ac:picMkLst>
            <pc:docMk/>
            <pc:sldMk cId="3139441750" sldId="284"/>
            <ac:picMk id="13" creationId="{9F3892E0-0F3E-AA6F-5622-8BDAAC159C5E}"/>
          </ac:picMkLst>
        </pc:picChg>
        <pc:picChg chg="add mod">
          <ac:chgData name="diego alexander valencia flores" userId="643871f0090307f9" providerId="LiveId" clId="{A0BF02F2-9CAE-4AEF-9767-BD61C0D24821}" dt="2025-02-12T17:54:02.921" v="7329" actId="1076"/>
          <ac:picMkLst>
            <pc:docMk/>
            <pc:sldMk cId="3139441750" sldId="284"/>
            <ac:picMk id="2050" creationId="{5A02DC2E-D304-59B8-8822-FD62D8B0D3C0}"/>
          </ac:picMkLst>
        </pc:picChg>
      </pc:sldChg>
      <pc:sldChg chg="addSp delSp modSp new mod setBg setClrOvrMap">
        <pc:chgData name="diego alexander valencia flores" userId="643871f0090307f9" providerId="LiveId" clId="{A0BF02F2-9CAE-4AEF-9767-BD61C0D24821}" dt="2025-02-12T18:02:17.422" v="7434" actId="403"/>
        <pc:sldMkLst>
          <pc:docMk/>
          <pc:sldMk cId="3175749911" sldId="285"/>
        </pc:sldMkLst>
        <pc:spChg chg="add del mod">
          <ac:chgData name="diego alexander valencia flores" userId="643871f0090307f9" providerId="LiveId" clId="{A0BF02F2-9CAE-4AEF-9767-BD61C0D24821}" dt="2025-02-12T18:02:11.743" v="7433" actId="26606"/>
          <ac:spMkLst>
            <pc:docMk/>
            <pc:sldMk cId="3175749911" sldId="285"/>
            <ac:spMk id="2" creationId="{F27CD1A5-3305-F407-CB0D-E1408A0A3F52}"/>
          </ac:spMkLst>
        </pc:spChg>
        <pc:spChg chg="del mod">
          <ac:chgData name="diego alexander valencia flores" userId="643871f0090307f9" providerId="LiveId" clId="{A0BF02F2-9CAE-4AEF-9767-BD61C0D24821}" dt="2025-02-12T18:00:07.484" v="7378"/>
          <ac:spMkLst>
            <pc:docMk/>
            <pc:sldMk cId="3175749911" sldId="285"/>
            <ac:spMk id="3" creationId="{D56BEE12-BA55-19A1-5622-58DC682E5A34}"/>
          </ac:spMkLst>
        </pc:spChg>
        <pc:spChg chg="add mod">
          <ac:chgData name="diego alexander valencia flores" userId="643871f0090307f9" providerId="LiveId" clId="{A0BF02F2-9CAE-4AEF-9767-BD61C0D24821}" dt="2025-02-12T18:00:04.791" v="7376"/>
          <ac:spMkLst>
            <pc:docMk/>
            <pc:sldMk cId="3175749911" sldId="285"/>
            <ac:spMk id="4" creationId="{4DA2B628-37AF-E8D4-CED5-B5CDEC333AA9}"/>
          </ac:spMkLst>
        </pc:spChg>
        <pc:spChg chg="add mod">
          <ac:chgData name="diego alexander valencia flores" userId="643871f0090307f9" providerId="LiveId" clId="{A0BF02F2-9CAE-4AEF-9767-BD61C0D24821}" dt="2025-02-12T18:02:17.422" v="7434" actId="403"/>
          <ac:spMkLst>
            <pc:docMk/>
            <pc:sldMk cId="3175749911" sldId="285"/>
            <ac:spMk id="5" creationId="{33A76E7B-FF14-4624-A79B-D261197A71C5}"/>
          </ac:spMkLst>
        </pc:spChg>
        <pc:spChg chg="add del">
          <ac:chgData name="diego alexander valencia flores" userId="643871f0090307f9" providerId="LiveId" clId="{A0BF02F2-9CAE-4AEF-9767-BD61C0D24821}" dt="2025-02-12T18:01:58.970" v="7409" actId="26606"/>
          <ac:spMkLst>
            <pc:docMk/>
            <pc:sldMk cId="3175749911" sldId="285"/>
            <ac:spMk id="8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2T18:01:45.735" v="7407" actId="26606"/>
          <ac:spMkLst>
            <pc:docMk/>
            <pc:sldMk cId="3175749911" sldId="285"/>
            <ac:spMk id="11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2T18:01:58.970" v="7409" actId="26606"/>
          <ac:spMkLst>
            <pc:docMk/>
            <pc:sldMk cId="3175749911" sldId="285"/>
            <ac:spMk id="14" creationId="{65513E21-21B0-48DB-8CF1-35E43B33A477}"/>
          </ac:spMkLst>
        </pc:spChg>
        <pc:spChg chg="add del">
          <ac:chgData name="diego alexander valencia flores" userId="643871f0090307f9" providerId="LiveId" clId="{A0BF02F2-9CAE-4AEF-9767-BD61C0D24821}" dt="2025-02-12T18:02:00.440" v="7412" actId="26606"/>
          <ac:spMkLst>
            <pc:docMk/>
            <pc:sldMk cId="3175749911" sldId="285"/>
            <ac:spMk id="18" creationId="{0CABCAE3-64FC-4149-819F-2C1812824154}"/>
          </ac:spMkLst>
        </pc:spChg>
        <pc:spChg chg="add del">
          <ac:chgData name="diego alexander valencia flores" userId="643871f0090307f9" providerId="LiveId" clId="{A0BF02F2-9CAE-4AEF-9767-BD61C0D24821}" dt="2025-02-12T18:01:45.735" v="7407" actId="26606"/>
          <ac:spMkLst>
            <pc:docMk/>
            <pc:sldMk cId="3175749911" sldId="285"/>
            <ac:spMk id="19" creationId="{65513E21-21B0-48DB-8CF1-35E43B33A477}"/>
          </ac:spMkLst>
        </pc:spChg>
        <pc:spChg chg="add del">
          <ac:chgData name="diego alexander valencia flores" userId="643871f0090307f9" providerId="LiveId" clId="{A0BF02F2-9CAE-4AEF-9767-BD61C0D24821}" dt="2025-02-12T18:02:00.440" v="7412" actId="26606"/>
          <ac:spMkLst>
            <pc:docMk/>
            <pc:sldMk cId="3175749911" sldId="285"/>
            <ac:spMk id="26" creationId="{8BC298DB-2D5C-40A1-9A78-6B4A12198A9B}"/>
          </ac:spMkLst>
        </pc:spChg>
        <pc:spChg chg="add del">
          <ac:chgData name="diego alexander valencia flores" userId="643871f0090307f9" providerId="LiveId" clId="{A0BF02F2-9CAE-4AEF-9767-BD61C0D24821}" dt="2025-02-12T18:02:00.440" v="7412" actId="26606"/>
          <ac:spMkLst>
            <pc:docMk/>
            <pc:sldMk cId="3175749911" sldId="285"/>
            <ac:spMk id="28" creationId="{35C2355B-7CE9-4192-9142-A41CA0A0C08B}"/>
          </ac:spMkLst>
        </pc:spChg>
        <pc:spChg chg="add del">
          <ac:chgData name="diego alexander valencia flores" userId="643871f0090307f9" providerId="LiveId" clId="{A0BF02F2-9CAE-4AEF-9767-BD61C0D24821}" dt="2025-02-12T18:02:03.239" v="7418" actId="26606"/>
          <ac:spMkLst>
            <pc:docMk/>
            <pc:sldMk cId="3175749911" sldId="285"/>
            <ac:spMk id="29" creationId="{622F7FD7-8884-4FD5-95AB-0B5C6033ADF7}"/>
          </ac:spMkLst>
        </pc:spChg>
        <pc:spChg chg="add del">
          <ac:chgData name="diego alexander valencia flores" userId="643871f0090307f9" providerId="LiveId" clId="{A0BF02F2-9CAE-4AEF-9767-BD61C0D24821}" dt="2025-02-12T18:02:02.178" v="7415" actId="26606"/>
          <ac:spMkLst>
            <pc:docMk/>
            <pc:sldMk cId="3175749911" sldId="285"/>
            <ac:spMk id="30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2T18:02:02.178" v="7415" actId="26606"/>
          <ac:spMkLst>
            <pc:docMk/>
            <pc:sldMk cId="3175749911" sldId="285"/>
            <ac:spMk id="34" creationId="{8D095B41-7312-4603-9F0F-93387C353134}"/>
          </ac:spMkLst>
        </pc:spChg>
        <pc:spChg chg="add del">
          <ac:chgData name="diego alexander valencia flores" userId="643871f0090307f9" providerId="LiveId" clId="{A0BF02F2-9CAE-4AEF-9767-BD61C0D24821}" dt="2025-02-12T18:02:02.178" v="7415" actId="26606"/>
          <ac:spMkLst>
            <pc:docMk/>
            <pc:sldMk cId="3175749911" sldId="285"/>
            <ac:spMk id="35" creationId="{1042C936-444C-4F0D-9737-291EAFE1E7E4}"/>
          </ac:spMkLst>
        </pc:spChg>
        <pc:spChg chg="add del">
          <ac:chgData name="diego alexander valencia flores" userId="643871f0090307f9" providerId="LiveId" clId="{A0BF02F2-9CAE-4AEF-9767-BD61C0D24821}" dt="2025-02-12T18:02:03.239" v="7418" actId="26606"/>
          <ac:spMkLst>
            <pc:docMk/>
            <pc:sldMk cId="3175749911" sldId="285"/>
            <ac:spMk id="40" creationId="{0CABCAE3-64FC-4149-819F-2C1812824154}"/>
          </ac:spMkLst>
        </pc:spChg>
        <pc:spChg chg="add del">
          <ac:chgData name="diego alexander valencia flores" userId="643871f0090307f9" providerId="LiveId" clId="{A0BF02F2-9CAE-4AEF-9767-BD61C0D24821}" dt="2025-02-12T18:02:03.239" v="7418" actId="26606"/>
          <ac:spMkLst>
            <pc:docMk/>
            <pc:sldMk cId="3175749911" sldId="285"/>
            <ac:spMk id="44" creationId="{2FA7AD0A-1871-4DF8-9235-F49D0513B9C1}"/>
          </ac:spMkLst>
        </pc:spChg>
        <pc:spChg chg="add del">
          <ac:chgData name="diego alexander valencia flores" userId="643871f0090307f9" providerId="LiveId" clId="{A0BF02F2-9CAE-4AEF-9767-BD61C0D24821}" dt="2025-02-12T18:02:03.239" v="7418" actId="26606"/>
          <ac:spMkLst>
            <pc:docMk/>
            <pc:sldMk cId="3175749911" sldId="285"/>
            <ac:spMk id="45" creationId="{36B04CFB-FAE5-47DD-9B3E-4E9BA7A89CC1}"/>
          </ac:spMkLst>
        </pc:spChg>
        <pc:spChg chg="add del">
          <ac:chgData name="diego alexander valencia flores" userId="643871f0090307f9" providerId="LiveId" clId="{A0BF02F2-9CAE-4AEF-9767-BD61C0D24821}" dt="2025-02-12T18:02:05.868" v="7421" actId="26606"/>
          <ac:spMkLst>
            <pc:docMk/>
            <pc:sldMk cId="3175749911" sldId="285"/>
            <ac:spMk id="53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2T18:02:05.868" v="7421" actId="26606"/>
          <ac:spMkLst>
            <pc:docMk/>
            <pc:sldMk cId="3175749911" sldId="285"/>
            <ac:spMk id="57" creationId="{4F6621CF-F493-40D5-98AE-24A9D3AD43C4}"/>
          </ac:spMkLst>
        </pc:spChg>
        <pc:spChg chg="add del">
          <ac:chgData name="diego alexander valencia flores" userId="643871f0090307f9" providerId="LiveId" clId="{A0BF02F2-9CAE-4AEF-9767-BD61C0D24821}" dt="2025-02-12T18:02:05.868" v="7421" actId="26606"/>
          <ac:spMkLst>
            <pc:docMk/>
            <pc:sldMk cId="3175749911" sldId="285"/>
            <ac:spMk id="58" creationId="{CADEE02A-D296-42EA-88F5-7803F69CEE29}"/>
          </ac:spMkLst>
        </pc:spChg>
        <pc:spChg chg="add del">
          <ac:chgData name="diego alexander valencia flores" userId="643871f0090307f9" providerId="LiveId" clId="{A0BF02F2-9CAE-4AEF-9767-BD61C0D24821}" dt="2025-02-12T18:02:09.790" v="7423" actId="26606"/>
          <ac:spMkLst>
            <pc:docMk/>
            <pc:sldMk cId="3175749911" sldId="285"/>
            <ac:spMk id="60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2T18:02:09.790" v="7423" actId="26606"/>
          <ac:spMkLst>
            <pc:docMk/>
            <pc:sldMk cId="3175749911" sldId="285"/>
            <ac:spMk id="64" creationId="{65513E21-21B0-48DB-8CF1-35E43B33A477}"/>
          </ac:spMkLst>
        </pc:spChg>
        <pc:spChg chg="add del">
          <ac:chgData name="diego alexander valencia flores" userId="643871f0090307f9" providerId="LiveId" clId="{A0BF02F2-9CAE-4AEF-9767-BD61C0D24821}" dt="2025-02-12T18:02:10.461" v="7426" actId="26606"/>
          <ac:spMkLst>
            <pc:docMk/>
            <pc:sldMk cId="3175749911" sldId="285"/>
            <ac:spMk id="67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2T18:02:10.461" v="7426" actId="26606"/>
          <ac:spMkLst>
            <pc:docMk/>
            <pc:sldMk cId="3175749911" sldId="285"/>
            <ac:spMk id="71" creationId="{6A0FFA78-985C-4F50-B21A-77045C7DF657}"/>
          </ac:spMkLst>
        </pc:spChg>
        <pc:spChg chg="add del">
          <ac:chgData name="diego alexander valencia flores" userId="643871f0090307f9" providerId="LiveId" clId="{A0BF02F2-9CAE-4AEF-9767-BD61C0D24821}" dt="2025-02-12T18:02:11.118" v="7429" actId="26606"/>
          <ac:spMkLst>
            <pc:docMk/>
            <pc:sldMk cId="3175749911" sldId="285"/>
            <ac:spMk id="74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2T18:02:11.118" v="7429" actId="26606"/>
          <ac:spMkLst>
            <pc:docMk/>
            <pc:sldMk cId="3175749911" sldId="285"/>
            <ac:spMk id="78" creationId="{A4092ECB-D375-4A85-AD6E-85644D2A99E5}"/>
          </ac:spMkLst>
        </pc:spChg>
        <pc:spChg chg="add del">
          <ac:chgData name="diego alexander valencia flores" userId="643871f0090307f9" providerId="LiveId" clId="{A0BF02F2-9CAE-4AEF-9767-BD61C0D24821}" dt="2025-02-12T18:02:11.723" v="7432" actId="26606"/>
          <ac:spMkLst>
            <pc:docMk/>
            <pc:sldMk cId="3175749911" sldId="285"/>
            <ac:spMk id="81" creationId="{1CE580D1-F917-4567-AFB4-99AA9B52ADF0}"/>
          </ac:spMkLst>
        </pc:spChg>
        <pc:spChg chg="add del">
          <ac:chgData name="diego alexander valencia flores" userId="643871f0090307f9" providerId="LiveId" clId="{A0BF02F2-9CAE-4AEF-9767-BD61C0D24821}" dt="2025-02-12T18:02:11.723" v="7432" actId="26606"/>
          <ac:spMkLst>
            <pc:docMk/>
            <pc:sldMk cId="3175749911" sldId="285"/>
            <ac:spMk id="85" creationId="{6A0FFA78-985C-4F50-B21A-77045C7DF657}"/>
          </ac:spMkLst>
        </pc:spChg>
        <pc:spChg chg="add">
          <ac:chgData name="diego alexander valencia flores" userId="643871f0090307f9" providerId="LiveId" clId="{A0BF02F2-9CAE-4AEF-9767-BD61C0D24821}" dt="2025-02-12T18:02:11.743" v="7433" actId="26606"/>
          <ac:spMkLst>
            <pc:docMk/>
            <pc:sldMk cId="3175749911" sldId="285"/>
            <ac:spMk id="88" creationId="{1CE580D1-F917-4567-AFB4-99AA9B52ADF0}"/>
          </ac:spMkLst>
        </pc:spChg>
        <pc:spChg chg="add">
          <ac:chgData name="diego alexander valencia flores" userId="643871f0090307f9" providerId="LiveId" clId="{A0BF02F2-9CAE-4AEF-9767-BD61C0D24821}" dt="2025-02-12T18:02:11.743" v="7433" actId="26606"/>
          <ac:spMkLst>
            <pc:docMk/>
            <pc:sldMk cId="3175749911" sldId="285"/>
            <ac:spMk id="92" creationId="{65513E21-21B0-48DB-8CF1-35E43B33A477}"/>
          </ac:spMkLst>
        </pc:spChg>
        <pc:grpChg chg="add del">
          <ac:chgData name="diego alexander valencia flores" userId="643871f0090307f9" providerId="LiveId" clId="{A0BF02F2-9CAE-4AEF-9767-BD61C0D24821}" dt="2025-02-12T18:02:03.239" v="7418" actId="26606"/>
          <ac:grpSpMkLst>
            <pc:docMk/>
            <pc:sldMk cId="3175749911" sldId="285"/>
            <ac:grpSpMk id="47" creationId="{E8ACF89C-CFC3-4D68-B3C4-2BEFB7BBE5F7}"/>
          </ac:grpSpMkLst>
        </pc:grpChg>
        <pc:picChg chg="add mod ord">
          <ac:chgData name="diego alexander valencia flores" userId="643871f0090307f9" providerId="LiveId" clId="{A0BF02F2-9CAE-4AEF-9767-BD61C0D24821}" dt="2025-02-12T18:02:11.743" v="7433" actId="26606"/>
          <ac:picMkLst>
            <pc:docMk/>
            <pc:sldMk cId="3175749911" sldId="285"/>
            <ac:picMk id="6" creationId="{B3506A0B-B2C8-B188-97B7-0A7758F2F117}"/>
          </ac:picMkLst>
        </pc:picChg>
        <pc:picChg chg="add del">
          <ac:chgData name="diego alexander valencia flores" userId="643871f0090307f9" providerId="LiveId" clId="{A0BF02F2-9CAE-4AEF-9767-BD61C0D24821}" dt="2025-02-12T18:01:58.970" v="7409" actId="26606"/>
          <ac:picMkLst>
            <pc:docMk/>
            <pc:sldMk cId="3175749911" sldId="285"/>
            <ac:picMk id="9" creationId="{1F5620B8-A2D8-4568-B566-F0453A0D9167}"/>
          </ac:picMkLst>
        </pc:picChg>
        <pc:picChg chg="add del">
          <ac:chgData name="diego alexander valencia flores" userId="643871f0090307f9" providerId="LiveId" clId="{A0BF02F2-9CAE-4AEF-9767-BD61C0D24821}" dt="2025-02-12T18:01:45.735" v="7407" actId="26606"/>
          <ac:picMkLst>
            <pc:docMk/>
            <pc:sldMk cId="3175749911" sldId="285"/>
            <ac:picMk id="13" creationId="{1F5620B8-A2D8-4568-B566-F0453A0D9167}"/>
          </ac:picMkLst>
        </pc:picChg>
        <pc:picChg chg="add del">
          <ac:chgData name="diego alexander valencia flores" userId="643871f0090307f9" providerId="LiveId" clId="{A0BF02F2-9CAE-4AEF-9767-BD61C0D24821}" dt="2025-02-12T18:02:00.440" v="7412" actId="26606"/>
          <ac:picMkLst>
            <pc:docMk/>
            <pc:sldMk cId="3175749911" sldId="285"/>
            <ac:picMk id="20" creationId="{012FDCFE-9AD2-4D8A-8CBF-B3AA37EBF6DD}"/>
          </ac:picMkLst>
        </pc:picChg>
        <pc:picChg chg="add del">
          <ac:chgData name="diego alexander valencia flores" userId="643871f0090307f9" providerId="LiveId" clId="{A0BF02F2-9CAE-4AEF-9767-BD61C0D24821}" dt="2025-02-12T18:02:00.440" v="7412" actId="26606"/>
          <ac:picMkLst>
            <pc:docMk/>
            <pc:sldMk cId="3175749911" sldId="285"/>
            <ac:picMk id="25" creationId="{45CE2E7C-6AA3-4710-825D-4CDDF788C7BC}"/>
          </ac:picMkLst>
        </pc:picChg>
        <pc:picChg chg="add del">
          <ac:chgData name="diego alexander valencia flores" userId="643871f0090307f9" providerId="LiveId" clId="{A0BF02F2-9CAE-4AEF-9767-BD61C0D24821}" dt="2025-02-12T18:02:02.178" v="7415" actId="26606"/>
          <ac:picMkLst>
            <pc:docMk/>
            <pc:sldMk cId="3175749911" sldId="285"/>
            <ac:picMk id="31" creationId="{1F5620B8-A2D8-4568-B566-F0453A0D9167}"/>
          </ac:picMkLst>
        </pc:picChg>
        <pc:picChg chg="add del">
          <ac:chgData name="diego alexander valencia flores" userId="643871f0090307f9" providerId="LiveId" clId="{A0BF02F2-9CAE-4AEF-9767-BD61C0D24821}" dt="2025-02-12T18:02:02.178" v="7415" actId="26606"/>
          <ac:picMkLst>
            <pc:docMk/>
            <pc:sldMk cId="3175749911" sldId="285"/>
            <ac:picMk id="37" creationId="{419FDB25-3050-4009-9806-3000DDD1C083}"/>
          </ac:picMkLst>
        </pc:picChg>
        <pc:picChg chg="add del">
          <ac:chgData name="diego alexander valencia flores" userId="643871f0090307f9" providerId="LiveId" clId="{A0BF02F2-9CAE-4AEF-9767-BD61C0D24821}" dt="2025-02-12T18:02:03.239" v="7418" actId="26606"/>
          <ac:picMkLst>
            <pc:docMk/>
            <pc:sldMk cId="3175749911" sldId="285"/>
            <ac:picMk id="41" creationId="{012FDCFE-9AD2-4D8A-8CBF-B3AA37EBF6DD}"/>
          </ac:picMkLst>
        </pc:picChg>
        <pc:picChg chg="add del">
          <ac:chgData name="diego alexander valencia flores" userId="643871f0090307f9" providerId="LiveId" clId="{A0BF02F2-9CAE-4AEF-9767-BD61C0D24821}" dt="2025-02-12T18:02:03.239" v="7418" actId="26606"/>
          <ac:picMkLst>
            <pc:docMk/>
            <pc:sldMk cId="3175749911" sldId="285"/>
            <ac:picMk id="50" creationId="{16EFE474-4FE0-4E8F-8F09-5ED2C9E76A84}"/>
          </ac:picMkLst>
        </pc:picChg>
        <pc:picChg chg="add del">
          <ac:chgData name="diego alexander valencia flores" userId="643871f0090307f9" providerId="LiveId" clId="{A0BF02F2-9CAE-4AEF-9767-BD61C0D24821}" dt="2025-02-12T18:02:05.868" v="7421" actId="26606"/>
          <ac:picMkLst>
            <pc:docMk/>
            <pc:sldMk cId="3175749911" sldId="285"/>
            <ac:picMk id="54" creationId="{1F5620B8-A2D8-4568-B566-F0453A0D9167}"/>
          </ac:picMkLst>
        </pc:picChg>
        <pc:picChg chg="add del">
          <ac:chgData name="diego alexander valencia flores" userId="643871f0090307f9" providerId="LiveId" clId="{A0BF02F2-9CAE-4AEF-9767-BD61C0D24821}" dt="2025-02-12T18:02:09.790" v="7423" actId="26606"/>
          <ac:picMkLst>
            <pc:docMk/>
            <pc:sldMk cId="3175749911" sldId="285"/>
            <ac:picMk id="61" creationId="{1F5620B8-A2D8-4568-B566-F0453A0D9167}"/>
          </ac:picMkLst>
        </pc:picChg>
        <pc:picChg chg="add del">
          <ac:chgData name="diego alexander valencia flores" userId="643871f0090307f9" providerId="LiveId" clId="{A0BF02F2-9CAE-4AEF-9767-BD61C0D24821}" dt="2025-02-12T18:02:10.461" v="7426" actId="26606"/>
          <ac:picMkLst>
            <pc:docMk/>
            <pc:sldMk cId="3175749911" sldId="285"/>
            <ac:picMk id="68" creationId="{1F5620B8-A2D8-4568-B566-F0453A0D9167}"/>
          </ac:picMkLst>
        </pc:picChg>
        <pc:picChg chg="add del">
          <ac:chgData name="diego alexander valencia flores" userId="643871f0090307f9" providerId="LiveId" clId="{A0BF02F2-9CAE-4AEF-9767-BD61C0D24821}" dt="2025-02-12T18:02:11.118" v="7429" actId="26606"/>
          <ac:picMkLst>
            <pc:docMk/>
            <pc:sldMk cId="3175749911" sldId="285"/>
            <ac:picMk id="75" creationId="{1F5620B8-A2D8-4568-B566-F0453A0D9167}"/>
          </ac:picMkLst>
        </pc:picChg>
        <pc:picChg chg="add del">
          <ac:chgData name="diego alexander valencia flores" userId="643871f0090307f9" providerId="LiveId" clId="{A0BF02F2-9CAE-4AEF-9767-BD61C0D24821}" dt="2025-02-12T18:02:11.723" v="7432" actId="26606"/>
          <ac:picMkLst>
            <pc:docMk/>
            <pc:sldMk cId="3175749911" sldId="285"/>
            <ac:picMk id="82" creationId="{1F5620B8-A2D8-4568-B566-F0453A0D9167}"/>
          </ac:picMkLst>
        </pc:picChg>
        <pc:picChg chg="add">
          <ac:chgData name="diego alexander valencia flores" userId="643871f0090307f9" providerId="LiveId" clId="{A0BF02F2-9CAE-4AEF-9767-BD61C0D24821}" dt="2025-02-12T18:02:11.743" v="7433" actId="26606"/>
          <ac:picMkLst>
            <pc:docMk/>
            <pc:sldMk cId="3175749911" sldId="285"/>
            <ac:picMk id="89" creationId="{1F5620B8-A2D8-4568-B566-F0453A0D9167}"/>
          </ac:picMkLst>
        </pc:picChg>
        <pc:cxnChg chg="add del">
          <ac:chgData name="diego alexander valencia flores" userId="643871f0090307f9" providerId="LiveId" clId="{A0BF02F2-9CAE-4AEF-9767-BD61C0D24821}" dt="2025-02-12T18:01:58.970" v="7409" actId="26606"/>
          <ac:cxnSpMkLst>
            <pc:docMk/>
            <pc:sldMk cId="3175749911" sldId="285"/>
            <ac:cxnSpMk id="10" creationId="{1C7D2BA4-4B7A-4596-8BCC-5CF715423894}"/>
          </ac:cxnSpMkLst>
        </pc:cxnChg>
        <pc:cxnChg chg="add del">
          <ac:chgData name="diego alexander valencia flores" userId="643871f0090307f9" providerId="LiveId" clId="{A0BF02F2-9CAE-4AEF-9767-BD61C0D24821}" dt="2025-02-12T18:01:58.970" v="7409" actId="26606"/>
          <ac:cxnSpMkLst>
            <pc:docMk/>
            <pc:sldMk cId="3175749911" sldId="285"/>
            <ac:cxnSpMk id="12" creationId="{4977F1E1-2B6F-4BB6-899F-67D8764D83C5}"/>
          </ac:cxnSpMkLst>
        </pc:cxnChg>
        <pc:cxnChg chg="add del">
          <ac:chgData name="diego alexander valencia flores" userId="643871f0090307f9" providerId="LiveId" clId="{A0BF02F2-9CAE-4AEF-9767-BD61C0D24821}" dt="2025-02-12T18:01:45.735" v="7407" actId="26606"/>
          <ac:cxnSpMkLst>
            <pc:docMk/>
            <pc:sldMk cId="3175749911" sldId="285"/>
            <ac:cxnSpMk id="15" creationId="{1C7D2BA4-4B7A-4596-8BCC-5CF715423894}"/>
          </ac:cxnSpMkLst>
        </pc:cxnChg>
        <pc:cxnChg chg="add del">
          <ac:chgData name="diego alexander valencia flores" userId="643871f0090307f9" providerId="LiveId" clId="{A0BF02F2-9CAE-4AEF-9767-BD61C0D24821}" dt="2025-02-12T18:01:58.970" v="7409" actId="26606"/>
          <ac:cxnSpMkLst>
            <pc:docMk/>
            <pc:sldMk cId="3175749911" sldId="285"/>
            <ac:cxnSpMk id="16" creationId="{580B8A35-DEA7-4D43-9DF8-90B4681D0FAD}"/>
          </ac:cxnSpMkLst>
        </pc:cxnChg>
        <pc:cxnChg chg="add del">
          <ac:chgData name="diego alexander valencia flores" userId="643871f0090307f9" providerId="LiveId" clId="{A0BF02F2-9CAE-4AEF-9767-BD61C0D24821}" dt="2025-02-12T18:01:45.735" v="7407" actId="26606"/>
          <ac:cxnSpMkLst>
            <pc:docMk/>
            <pc:sldMk cId="3175749911" sldId="285"/>
            <ac:cxnSpMk id="17" creationId="{4977F1E1-2B6F-4BB6-899F-67D8764D83C5}"/>
          </ac:cxnSpMkLst>
        </pc:cxnChg>
        <pc:cxnChg chg="add del">
          <ac:chgData name="diego alexander valencia flores" userId="643871f0090307f9" providerId="LiveId" clId="{A0BF02F2-9CAE-4AEF-9767-BD61C0D24821}" dt="2025-02-12T18:01:45.735" v="7407" actId="26606"/>
          <ac:cxnSpMkLst>
            <pc:docMk/>
            <pc:sldMk cId="3175749911" sldId="285"/>
            <ac:cxnSpMk id="21" creationId="{580B8A35-DEA7-4D43-9DF8-90B4681D0FAD}"/>
          </ac:cxnSpMkLst>
        </pc:cxnChg>
        <pc:cxnChg chg="add del">
          <ac:chgData name="diego alexander valencia flores" userId="643871f0090307f9" providerId="LiveId" clId="{A0BF02F2-9CAE-4AEF-9767-BD61C0D24821}" dt="2025-02-12T18:02:00.440" v="7412" actId="26606"/>
          <ac:cxnSpMkLst>
            <pc:docMk/>
            <pc:sldMk cId="3175749911" sldId="285"/>
            <ac:cxnSpMk id="22" creationId="{FBD463FC-4CA8-4FF4-85A3-AF9F4B98D210}"/>
          </ac:cxnSpMkLst>
        </pc:cxnChg>
        <pc:cxnChg chg="add del">
          <ac:chgData name="diego alexander valencia flores" userId="643871f0090307f9" providerId="LiveId" clId="{A0BF02F2-9CAE-4AEF-9767-BD61C0D24821}" dt="2025-02-12T18:02:00.440" v="7412" actId="26606"/>
          <ac:cxnSpMkLst>
            <pc:docMk/>
            <pc:sldMk cId="3175749911" sldId="285"/>
            <ac:cxnSpMk id="27" creationId="{3256C6C3-0EDC-4651-AB37-9F26CFAA6C86}"/>
          </ac:cxnSpMkLst>
        </pc:cxnChg>
        <pc:cxnChg chg="add del">
          <ac:chgData name="diego alexander valencia flores" userId="643871f0090307f9" providerId="LiveId" clId="{A0BF02F2-9CAE-4AEF-9767-BD61C0D24821}" dt="2025-02-12T18:02:02.178" v="7415" actId="26606"/>
          <ac:cxnSpMkLst>
            <pc:docMk/>
            <pc:sldMk cId="3175749911" sldId="285"/>
            <ac:cxnSpMk id="33" creationId="{4977F1E1-2B6F-4BB6-899F-67D8764D83C5}"/>
          </ac:cxnSpMkLst>
        </pc:cxnChg>
        <pc:cxnChg chg="add del">
          <ac:chgData name="diego alexander valencia flores" userId="643871f0090307f9" providerId="LiveId" clId="{A0BF02F2-9CAE-4AEF-9767-BD61C0D24821}" dt="2025-02-12T18:02:02.178" v="7415" actId="26606"/>
          <ac:cxnSpMkLst>
            <pc:docMk/>
            <pc:sldMk cId="3175749911" sldId="285"/>
            <ac:cxnSpMk id="36" creationId="{B61C4D9F-F4AF-4ED2-9310-56EB2E19C084}"/>
          </ac:cxnSpMkLst>
        </pc:cxnChg>
        <pc:cxnChg chg="add del">
          <ac:chgData name="diego alexander valencia flores" userId="643871f0090307f9" providerId="LiveId" clId="{A0BF02F2-9CAE-4AEF-9767-BD61C0D24821}" dt="2025-02-12T18:02:05.868" v="7421" actId="26606"/>
          <ac:cxnSpMkLst>
            <pc:docMk/>
            <pc:sldMk cId="3175749911" sldId="285"/>
            <ac:cxnSpMk id="55" creationId="{1C7D2BA4-4B7A-4596-8BCC-5CF715423894}"/>
          </ac:cxnSpMkLst>
        </pc:cxnChg>
        <pc:cxnChg chg="add del">
          <ac:chgData name="diego alexander valencia flores" userId="643871f0090307f9" providerId="LiveId" clId="{A0BF02F2-9CAE-4AEF-9767-BD61C0D24821}" dt="2025-02-12T18:02:05.868" v="7421" actId="26606"/>
          <ac:cxnSpMkLst>
            <pc:docMk/>
            <pc:sldMk cId="3175749911" sldId="285"/>
            <ac:cxnSpMk id="56" creationId="{4977F1E1-2B6F-4BB6-899F-67D8764D83C5}"/>
          </ac:cxnSpMkLst>
        </pc:cxnChg>
        <pc:cxnChg chg="add del">
          <ac:chgData name="diego alexander valencia flores" userId="643871f0090307f9" providerId="LiveId" clId="{A0BF02F2-9CAE-4AEF-9767-BD61C0D24821}" dt="2025-02-12T18:02:09.790" v="7423" actId="26606"/>
          <ac:cxnSpMkLst>
            <pc:docMk/>
            <pc:sldMk cId="3175749911" sldId="285"/>
            <ac:cxnSpMk id="62" creationId="{1C7D2BA4-4B7A-4596-8BCC-5CF715423894}"/>
          </ac:cxnSpMkLst>
        </pc:cxnChg>
        <pc:cxnChg chg="add del">
          <ac:chgData name="diego alexander valencia flores" userId="643871f0090307f9" providerId="LiveId" clId="{A0BF02F2-9CAE-4AEF-9767-BD61C0D24821}" dt="2025-02-12T18:02:09.790" v="7423" actId="26606"/>
          <ac:cxnSpMkLst>
            <pc:docMk/>
            <pc:sldMk cId="3175749911" sldId="285"/>
            <ac:cxnSpMk id="63" creationId="{4977F1E1-2B6F-4BB6-899F-67D8764D83C5}"/>
          </ac:cxnSpMkLst>
        </pc:cxnChg>
        <pc:cxnChg chg="add del">
          <ac:chgData name="diego alexander valencia flores" userId="643871f0090307f9" providerId="LiveId" clId="{A0BF02F2-9CAE-4AEF-9767-BD61C0D24821}" dt="2025-02-12T18:02:09.790" v="7423" actId="26606"/>
          <ac:cxnSpMkLst>
            <pc:docMk/>
            <pc:sldMk cId="3175749911" sldId="285"/>
            <ac:cxnSpMk id="65" creationId="{580B8A35-DEA7-4D43-9DF8-90B4681D0FAD}"/>
          </ac:cxnSpMkLst>
        </pc:cxnChg>
        <pc:cxnChg chg="add del">
          <ac:chgData name="diego alexander valencia flores" userId="643871f0090307f9" providerId="LiveId" clId="{A0BF02F2-9CAE-4AEF-9767-BD61C0D24821}" dt="2025-02-12T18:02:10.461" v="7426" actId="26606"/>
          <ac:cxnSpMkLst>
            <pc:docMk/>
            <pc:sldMk cId="3175749911" sldId="285"/>
            <ac:cxnSpMk id="69" creationId="{1C7D2BA4-4B7A-4596-8BCC-5CF715423894}"/>
          </ac:cxnSpMkLst>
        </pc:cxnChg>
        <pc:cxnChg chg="add del">
          <ac:chgData name="diego alexander valencia flores" userId="643871f0090307f9" providerId="LiveId" clId="{A0BF02F2-9CAE-4AEF-9767-BD61C0D24821}" dt="2025-02-12T18:02:10.461" v="7426" actId="26606"/>
          <ac:cxnSpMkLst>
            <pc:docMk/>
            <pc:sldMk cId="3175749911" sldId="285"/>
            <ac:cxnSpMk id="70" creationId="{4977F1E1-2B6F-4BB6-899F-67D8764D83C5}"/>
          </ac:cxnSpMkLst>
        </pc:cxnChg>
        <pc:cxnChg chg="add del">
          <ac:chgData name="diego alexander valencia flores" userId="643871f0090307f9" providerId="LiveId" clId="{A0BF02F2-9CAE-4AEF-9767-BD61C0D24821}" dt="2025-02-12T18:02:10.461" v="7426" actId="26606"/>
          <ac:cxnSpMkLst>
            <pc:docMk/>
            <pc:sldMk cId="3175749911" sldId="285"/>
            <ac:cxnSpMk id="72" creationId="{65409EC7-69B1-45CC-8FB7-1964C1AB6720}"/>
          </ac:cxnSpMkLst>
        </pc:cxnChg>
        <pc:cxnChg chg="add del">
          <ac:chgData name="diego alexander valencia flores" userId="643871f0090307f9" providerId="LiveId" clId="{A0BF02F2-9CAE-4AEF-9767-BD61C0D24821}" dt="2025-02-12T18:02:11.118" v="7429" actId="26606"/>
          <ac:cxnSpMkLst>
            <pc:docMk/>
            <pc:sldMk cId="3175749911" sldId="285"/>
            <ac:cxnSpMk id="76" creationId="{1C7D2BA4-4B7A-4596-8BCC-5CF715423894}"/>
          </ac:cxnSpMkLst>
        </pc:cxnChg>
        <pc:cxnChg chg="add del">
          <ac:chgData name="diego alexander valencia flores" userId="643871f0090307f9" providerId="LiveId" clId="{A0BF02F2-9CAE-4AEF-9767-BD61C0D24821}" dt="2025-02-12T18:02:11.118" v="7429" actId="26606"/>
          <ac:cxnSpMkLst>
            <pc:docMk/>
            <pc:sldMk cId="3175749911" sldId="285"/>
            <ac:cxnSpMk id="77" creationId="{4977F1E1-2B6F-4BB6-899F-67D8764D83C5}"/>
          </ac:cxnSpMkLst>
        </pc:cxnChg>
        <pc:cxnChg chg="add del">
          <ac:chgData name="diego alexander valencia flores" userId="643871f0090307f9" providerId="LiveId" clId="{A0BF02F2-9CAE-4AEF-9767-BD61C0D24821}" dt="2025-02-12T18:02:11.118" v="7429" actId="26606"/>
          <ac:cxnSpMkLst>
            <pc:docMk/>
            <pc:sldMk cId="3175749911" sldId="285"/>
            <ac:cxnSpMk id="79" creationId="{B6C1711D-6DAC-4FE1-B7B6-AC8A81B84C08}"/>
          </ac:cxnSpMkLst>
        </pc:cxnChg>
        <pc:cxnChg chg="add del">
          <ac:chgData name="diego alexander valencia flores" userId="643871f0090307f9" providerId="LiveId" clId="{A0BF02F2-9CAE-4AEF-9767-BD61C0D24821}" dt="2025-02-12T18:02:11.723" v="7432" actId="26606"/>
          <ac:cxnSpMkLst>
            <pc:docMk/>
            <pc:sldMk cId="3175749911" sldId="285"/>
            <ac:cxnSpMk id="83" creationId="{1C7D2BA4-4B7A-4596-8BCC-5CF715423894}"/>
          </ac:cxnSpMkLst>
        </pc:cxnChg>
        <pc:cxnChg chg="add del">
          <ac:chgData name="diego alexander valencia flores" userId="643871f0090307f9" providerId="LiveId" clId="{A0BF02F2-9CAE-4AEF-9767-BD61C0D24821}" dt="2025-02-12T18:02:11.723" v="7432" actId="26606"/>
          <ac:cxnSpMkLst>
            <pc:docMk/>
            <pc:sldMk cId="3175749911" sldId="285"/>
            <ac:cxnSpMk id="84" creationId="{4977F1E1-2B6F-4BB6-899F-67D8764D83C5}"/>
          </ac:cxnSpMkLst>
        </pc:cxnChg>
        <pc:cxnChg chg="add del">
          <ac:chgData name="diego alexander valencia flores" userId="643871f0090307f9" providerId="LiveId" clId="{A0BF02F2-9CAE-4AEF-9767-BD61C0D24821}" dt="2025-02-12T18:02:11.723" v="7432" actId="26606"/>
          <ac:cxnSpMkLst>
            <pc:docMk/>
            <pc:sldMk cId="3175749911" sldId="285"/>
            <ac:cxnSpMk id="86" creationId="{65409EC7-69B1-45CC-8FB7-1964C1AB6720}"/>
          </ac:cxnSpMkLst>
        </pc:cxnChg>
        <pc:cxnChg chg="add">
          <ac:chgData name="diego alexander valencia flores" userId="643871f0090307f9" providerId="LiveId" clId="{A0BF02F2-9CAE-4AEF-9767-BD61C0D24821}" dt="2025-02-12T18:02:11.743" v="7433" actId="26606"/>
          <ac:cxnSpMkLst>
            <pc:docMk/>
            <pc:sldMk cId="3175749911" sldId="285"/>
            <ac:cxnSpMk id="90" creationId="{1C7D2BA4-4B7A-4596-8BCC-5CF715423894}"/>
          </ac:cxnSpMkLst>
        </pc:cxnChg>
        <pc:cxnChg chg="add">
          <ac:chgData name="diego alexander valencia flores" userId="643871f0090307f9" providerId="LiveId" clId="{A0BF02F2-9CAE-4AEF-9767-BD61C0D24821}" dt="2025-02-12T18:02:11.743" v="7433" actId="26606"/>
          <ac:cxnSpMkLst>
            <pc:docMk/>
            <pc:sldMk cId="3175749911" sldId="285"/>
            <ac:cxnSpMk id="91" creationId="{4977F1E1-2B6F-4BB6-899F-67D8764D83C5}"/>
          </ac:cxnSpMkLst>
        </pc:cxnChg>
        <pc:cxnChg chg="add">
          <ac:chgData name="diego alexander valencia flores" userId="643871f0090307f9" providerId="LiveId" clId="{A0BF02F2-9CAE-4AEF-9767-BD61C0D24821}" dt="2025-02-12T18:02:11.743" v="7433" actId="26606"/>
          <ac:cxnSpMkLst>
            <pc:docMk/>
            <pc:sldMk cId="3175749911" sldId="285"/>
            <ac:cxnSpMk id="93" creationId="{580B8A35-DEA7-4D43-9DF8-90B4681D0FAD}"/>
          </ac:cxnSpMkLst>
        </pc:cxnChg>
      </pc:sldChg>
      <pc:sldChg chg="delSp add del setBg delDesignElem">
        <pc:chgData name="diego alexander valencia flores" userId="643871f0090307f9" providerId="LiveId" clId="{A0BF02F2-9CAE-4AEF-9767-BD61C0D24821}" dt="2025-02-12T22:11:09.720" v="7465" actId="47"/>
        <pc:sldMkLst>
          <pc:docMk/>
          <pc:sldMk cId="34546416" sldId="286"/>
        </pc:sldMkLst>
        <pc:spChg chg="del">
          <ac:chgData name="diego alexander valencia flores" userId="643871f0090307f9" providerId="LiveId" clId="{A0BF02F2-9CAE-4AEF-9767-BD61C0D24821}" dt="2025-02-12T22:11:01.998" v="7464"/>
          <ac:spMkLst>
            <pc:docMk/>
            <pc:sldMk cId="34546416" sldId="286"/>
            <ac:spMk id="41" creationId="{165D50D9-1597-CBE5-CD15-3C22EF0C120B}"/>
          </ac:spMkLst>
        </pc:spChg>
        <pc:cxnChg chg="del">
          <ac:chgData name="diego alexander valencia flores" userId="643871f0090307f9" providerId="LiveId" clId="{A0BF02F2-9CAE-4AEF-9767-BD61C0D24821}" dt="2025-02-12T22:11:01.998" v="7464"/>
          <ac:cxnSpMkLst>
            <pc:docMk/>
            <pc:sldMk cId="34546416" sldId="286"/>
            <ac:cxnSpMk id="43" creationId="{68F62B10-ED6C-F80D-FB85-B6A1F66317D2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048C61-36D6-4B73-9AF4-D31B74104F82}" type="doc">
      <dgm:prSet loTypeId="urn:microsoft.com/office/officeart/2005/8/layout/vList2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s-MX"/>
        </a:p>
      </dgm:t>
    </dgm:pt>
    <dgm:pt modelId="{AF583F91-332F-4E72-A1E0-987BFD089F88}">
      <dgm:prSet phldrT="[Text]"/>
      <dgm:spPr>
        <a:solidFill>
          <a:schemeClr val="bg2"/>
        </a:solidFill>
      </dgm:spPr>
      <dgm:t>
        <a:bodyPr rtlCol="0"/>
        <a:lstStyle/>
        <a:p>
          <a:pPr>
            <a:defRPr cap="all"/>
          </a:pPr>
          <a:r>
            <a:rPr lang="en-GB" i="0" cap="none" noProof="0" dirty="0"/>
            <a:t>Research Proposal</a:t>
          </a:r>
          <a:endParaRPr lang="en-GB" noProof="0" dirty="0"/>
        </a:p>
      </dgm:t>
    </dgm:pt>
    <dgm:pt modelId="{64596A89-BBA0-45D0-8E22-7BBC2F943B47}" type="parTrans" cxnId="{A68E0B67-A0CF-423E-9B01-65F9A6E5BDCF}">
      <dgm:prSet/>
      <dgm:spPr/>
      <dgm:t>
        <a:bodyPr rtlCol="0"/>
        <a:lstStyle/>
        <a:p>
          <a:pPr rtl="0"/>
          <a:endParaRPr lang="es-MX" noProof="0" dirty="0"/>
        </a:p>
      </dgm:t>
    </dgm:pt>
    <dgm:pt modelId="{705CEAA8-675D-47C0-8F48-2F40A711E383}" type="sibTrans" cxnId="{A68E0B67-A0CF-423E-9B01-65F9A6E5BDCF}">
      <dgm:prSet/>
      <dgm:spPr/>
      <dgm:t>
        <a:bodyPr rtlCol="0"/>
        <a:lstStyle/>
        <a:p>
          <a:pPr rtl="0"/>
          <a:endParaRPr lang="es-MX" noProof="0" dirty="0"/>
        </a:p>
      </dgm:t>
    </dgm:pt>
    <dgm:pt modelId="{520A53C9-ECE9-46F5-88D2-D48EC507F57E}">
      <dgm:prSet phldrT="[Text]"/>
      <dgm:spPr>
        <a:solidFill>
          <a:schemeClr val="bg2"/>
        </a:solidFill>
      </dgm:spPr>
      <dgm:t>
        <a:bodyPr rtlCol="0"/>
        <a:lstStyle/>
        <a:p>
          <a:pPr>
            <a:defRPr cap="all"/>
          </a:pPr>
          <a:r>
            <a:rPr lang="en-GB" i="0" cap="none" noProof="0" dirty="0"/>
            <a:t>Aims of the Research</a:t>
          </a:r>
          <a:endParaRPr lang="en-GB" noProof="0" dirty="0"/>
        </a:p>
      </dgm:t>
    </dgm:pt>
    <dgm:pt modelId="{071F71CB-2E91-4706-8580-7A9507D3498C}" type="parTrans" cxnId="{06F43257-D3EF-4021-8B4C-8FF549290723}">
      <dgm:prSet/>
      <dgm:spPr/>
      <dgm:t>
        <a:bodyPr rtlCol="0"/>
        <a:lstStyle/>
        <a:p>
          <a:pPr rtl="0"/>
          <a:endParaRPr lang="es-MX" noProof="0" dirty="0"/>
        </a:p>
      </dgm:t>
    </dgm:pt>
    <dgm:pt modelId="{2B883F14-5874-45D7-94D5-8F5162A57A1C}" type="sibTrans" cxnId="{06F43257-D3EF-4021-8B4C-8FF549290723}">
      <dgm:prSet/>
      <dgm:spPr/>
      <dgm:t>
        <a:bodyPr rtlCol="0"/>
        <a:lstStyle/>
        <a:p>
          <a:pPr rtl="0"/>
          <a:endParaRPr lang="es-MX" noProof="0" dirty="0"/>
        </a:p>
      </dgm:t>
    </dgm:pt>
    <dgm:pt modelId="{67FFBD6F-56B0-43EB-BBD0-B4BD04E7A66C}">
      <dgm:prSet phldrT="[Text]"/>
      <dgm:spPr>
        <a:solidFill>
          <a:schemeClr val="bg2"/>
        </a:solidFill>
      </dgm:spPr>
      <dgm:t>
        <a:bodyPr rtlCol="0"/>
        <a:lstStyle/>
        <a:p>
          <a:pPr>
            <a:lnSpc>
              <a:spcPct val="100000"/>
            </a:lnSpc>
          </a:pPr>
          <a:r>
            <a:rPr lang="en-GB" i="0" cap="none" noProof="0" dirty="0"/>
            <a:t>Methodology</a:t>
          </a:r>
          <a:endParaRPr lang="en-GB" cap="none" noProof="0" dirty="0"/>
        </a:p>
      </dgm:t>
    </dgm:pt>
    <dgm:pt modelId="{467E952F-FCBD-4614-9654-273CCC048B2A}" type="parTrans" cxnId="{A2A8C156-4F81-4A90-B08E-225C5B39F500}">
      <dgm:prSet/>
      <dgm:spPr/>
      <dgm:t>
        <a:bodyPr rtlCol="0"/>
        <a:lstStyle/>
        <a:p>
          <a:pPr rtl="0"/>
          <a:endParaRPr lang="es-MX" noProof="0" dirty="0"/>
        </a:p>
      </dgm:t>
    </dgm:pt>
    <dgm:pt modelId="{997EED20-EB8B-4654-845F-95E376501A61}" type="sibTrans" cxnId="{A2A8C156-4F81-4A90-B08E-225C5B39F500}">
      <dgm:prSet/>
      <dgm:spPr/>
      <dgm:t>
        <a:bodyPr rtlCol="0"/>
        <a:lstStyle/>
        <a:p>
          <a:pPr rtl="0"/>
          <a:endParaRPr lang="es-MX" noProof="0" dirty="0"/>
        </a:p>
      </dgm:t>
    </dgm:pt>
    <dgm:pt modelId="{A1EF220A-3B31-40BF-BCB9-5A0F7A41AC6E}">
      <dgm:prSet phldrT="[Text]"/>
      <dgm:spPr>
        <a:solidFill>
          <a:schemeClr val="bg2"/>
        </a:solidFill>
      </dgm:spPr>
      <dgm:t>
        <a:bodyPr rtlCol="0"/>
        <a:lstStyle/>
        <a:p>
          <a:pPr>
            <a:lnSpc>
              <a:spcPct val="100000"/>
            </a:lnSpc>
          </a:pPr>
          <a:r>
            <a:rPr lang="en-GB" i="0" cap="none" noProof="0" dirty="0"/>
            <a:t>Limitations of research</a:t>
          </a:r>
          <a:endParaRPr lang="en-GB" cap="none" noProof="0" dirty="0"/>
        </a:p>
      </dgm:t>
    </dgm:pt>
    <dgm:pt modelId="{509C05AD-3746-4D24-BBED-B1FAA2AC4121}" type="parTrans" cxnId="{786A88A8-FEA0-4EA3-BF4B-1B76C569EA1D}">
      <dgm:prSet/>
      <dgm:spPr/>
      <dgm:t>
        <a:bodyPr/>
        <a:lstStyle/>
        <a:p>
          <a:endParaRPr lang="es-MX"/>
        </a:p>
      </dgm:t>
    </dgm:pt>
    <dgm:pt modelId="{FDE4E50B-740D-47FE-BDB7-844B8A06BF67}" type="sibTrans" cxnId="{786A88A8-FEA0-4EA3-BF4B-1B76C569EA1D}">
      <dgm:prSet/>
      <dgm:spPr/>
      <dgm:t>
        <a:bodyPr/>
        <a:lstStyle/>
        <a:p>
          <a:endParaRPr lang="es-MX"/>
        </a:p>
      </dgm:t>
    </dgm:pt>
    <dgm:pt modelId="{22F7B084-A238-45BC-B72C-AC660CFF56BD}">
      <dgm:prSet phldrT="[Text]"/>
      <dgm:spPr>
        <a:solidFill>
          <a:schemeClr val="bg2"/>
        </a:solidFill>
      </dgm:spPr>
      <dgm:t>
        <a:bodyPr rtlCol="0"/>
        <a:lstStyle/>
        <a:p>
          <a:pPr>
            <a:lnSpc>
              <a:spcPct val="100000"/>
            </a:lnSpc>
          </a:pPr>
          <a:r>
            <a:rPr lang="en-GB" i="0" cap="none" noProof="0" dirty="0"/>
            <a:t>Validation</a:t>
          </a:r>
          <a:endParaRPr lang="en-GB" cap="none" noProof="0" dirty="0"/>
        </a:p>
      </dgm:t>
    </dgm:pt>
    <dgm:pt modelId="{41A79D6F-343D-4D3F-A368-3925EB255D71}" type="sibTrans" cxnId="{8AA90573-C054-4071-9E8A-9B786BD6D9FD}">
      <dgm:prSet/>
      <dgm:spPr/>
      <dgm:t>
        <a:bodyPr/>
        <a:lstStyle/>
        <a:p>
          <a:pPr>
            <a:lnSpc>
              <a:spcPct val="100000"/>
            </a:lnSpc>
          </a:pPr>
          <a:endParaRPr lang="es-MX"/>
        </a:p>
      </dgm:t>
    </dgm:pt>
    <dgm:pt modelId="{874AAF7E-DC6B-4C53-B095-7BD2BC66BD99}" type="parTrans" cxnId="{8AA90573-C054-4071-9E8A-9B786BD6D9FD}">
      <dgm:prSet/>
      <dgm:spPr/>
      <dgm:t>
        <a:bodyPr/>
        <a:lstStyle/>
        <a:p>
          <a:endParaRPr lang="es-MX"/>
        </a:p>
      </dgm:t>
    </dgm:pt>
    <dgm:pt modelId="{5F527937-CD5F-4682-B04B-CEBA79E99ED4}">
      <dgm:prSet phldrT="[Text]"/>
      <dgm:spPr>
        <a:solidFill>
          <a:schemeClr val="bg2"/>
        </a:solidFill>
      </dgm:spPr>
      <dgm:t>
        <a:bodyPr rtlCol="0"/>
        <a:lstStyle/>
        <a:p>
          <a:pPr>
            <a:lnSpc>
              <a:spcPct val="100000"/>
            </a:lnSpc>
          </a:pPr>
          <a:r>
            <a:rPr lang="en-GB" cap="none" noProof="0" dirty="0"/>
            <a:t>Time Table</a:t>
          </a:r>
        </a:p>
      </dgm:t>
    </dgm:pt>
    <dgm:pt modelId="{6609A378-B1CD-4490-BAD7-454637280DC6}" type="sibTrans" cxnId="{FEEC04FE-33FF-4741-8C41-C1313093F66A}">
      <dgm:prSet/>
      <dgm:spPr/>
      <dgm:t>
        <a:bodyPr rtlCol="0"/>
        <a:lstStyle/>
        <a:p>
          <a:pPr rtl="0"/>
          <a:endParaRPr lang="es-MX" noProof="0" dirty="0"/>
        </a:p>
      </dgm:t>
    </dgm:pt>
    <dgm:pt modelId="{FBFBF700-F8A4-474A-A342-2C1752EB13B8}" type="parTrans" cxnId="{FEEC04FE-33FF-4741-8C41-C1313093F66A}">
      <dgm:prSet/>
      <dgm:spPr/>
      <dgm:t>
        <a:bodyPr rtlCol="0"/>
        <a:lstStyle/>
        <a:p>
          <a:pPr rtl="0"/>
          <a:endParaRPr lang="es-MX" noProof="0" dirty="0"/>
        </a:p>
      </dgm:t>
    </dgm:pt>
    <dgm:pt modelId="{8C8CD66A-5641-4969-9B22-6FA3CE534C13}">
      <dgm:prSet phldrT="[Text]"/>
      <dgm:spPr>
        <a:solidFill>
          <a:schemeClr val="bg2"/>
        </a:solidFill>
      </dgm:spPr>
      <dgm:t>
        <a:bodyPr rtlCol="0"/>
        <a:lstStyle/>
        <a:p>
          <a:pPr>
            <a:defRPr cap="all"/>
          </a:pPr>
          <a:r>
            <a:rPr lang="en-GB" i="0" cap="none" noProof="0" dirty="0"/>
            <a:t> Engineering Literature Review &amp; Previous Models</a:t>
          </a:r>
          <a:endParaRPr lang="en-GB" noProof="0" dirty="0"/>
        </a:p>
      </dgm:t>
    </dgm:pt>
    <dgm:pt modelId="{401C1093-7F2E-4117-9272-05C5CB9917C4}" type="parTrans" cxnId="{31F83AD2-B1A0-470F-9853-41A628C107E5}">
      <dgm:prSet/>
      <dgm:spPr/>
      <dgm:t>
        <a:bodyPr/>
        <a:lstStyle/>
        <a:p>
          <a:endParaRPr lang="es-MX"/>
        </a:p>
      </dgm:t>
    </dgm:pt>
    <dgm:pt modelId="{384C6FBF-C7DD-4B81-8AFF-9B454D8F5667}" type="sibTrans" cxnId="{31F83AD2-B1A0-470F-9853-41A628C107E5}">
      <dgm:prSet/>
      <dgm:spPr/>
      <dgm:t>
        <a:bodyPr/>
        <a:lstStyle/>
        <a:p>
          <a:endParaRPr lang="es-MX"/>
        </a:p>
      </dgm:t>
    </dgm:pt>
    <dgm:pt modelId="{41BB4247-41EC-4E84-84A8-38729CDFEFAA}">
      <dgm:prSet phldrT="[Text]"/>
      <dgm:spPr>
        <a:solidFill>
          <a:schemeClr val="bg2"/>
        </a:solidFill>
      </dgm:spPr>
      <dgm:t>
        <a:bodyPr rtlCol="0"/>
        <a:lstStyle/>
        <a:p>
          <a:pPr>
            <a:lnSpc>
              <a:spcPct val="100000"/>
            </a:lnSpc>
          </a:pPr>
          <a:r>
            <a:rPr lang="en-GB" cap="none" noProof="0" dirty="0"/>
            <a:t>Q&amp;A</a:t>
          </a:r>
        </a:p>
      </dgm:t>
    </dgm:pt>
    <dgm:pt modelId="{3BFC88EC-23DE-4658-A069-49E548D990B2}" type="parTrans" cxnId="{B3FF452B-E0B4-4488-B6F7-B0F0B859CD91}">
      <dgm:prSet/>
      <dgm:spPr/>
      <dgm:t>
        <a:bodyPr/>
        <a:lstStyle/>
        <a:p>
          <a:endParaRPr lang="es-MX"/>
        </a:p>
      </dgm:t>
    </dgm:pt>
    <dgm:pt modelId="{CB897DD2-1167-4149-98EB-36B2A780B54A}" type="sibTrans" cxnId="{B3FF452B-E0B4-4488-B6F7-B0F0B859CD91}">
      <dgm:prSet/>
      <dgm:spPr/>
      <dgm:t>
        <a:bodyPr/>
        <a:lstStyle/>
        <a:p>
          <a:endParaRPr lang="es-MX"/>
        </a:p>
      </dgm:t>
    </dgm:pt>
    <dgm:pt modelId="{39C5866B-9398-4200-9470-3D511258BD18}" type="pres">
      <dgm:prSet presAssocID="{23048C61-36D6-4B73-9AF4-D31B74104F82}" presName="linear" presStyleCnt="0">
        <dgm:presLayoutVars>
          <dgm:animLvl val="lvl"/>
          <dgm:resizeHandles val="exact"/>
        </dgm:presLayoutVars>
      </dgm:prSet>
      <dgm:spPr/>
    </dgm:pt>
    <dgm:pt modelId="{05F35263-5449-444F-B22F-9D6C746FB631}" type="pres">
      <dgm:prSet presAssocID="{AF583F91-332F-4E72-A1E0-987BFD089F88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07C0DD21-8514-4FB6-BCF5-C5B82F6047E8}" type="pres">
      <dgm:prSet presAssocID="{705CEAA8-675D-47C0-8F48-2F40A711E383}" presName="spacer" presStyleCnt="0"/>
      <dgm:spPr/>
    </dgm:pt>
    <dgm:pt modelId="{E321EB6F-DD7D-423D-8E16-ED14309DAE38}" type="pres">
      <dgm:prSet presAssocID="{8C8CD66A-5641-4969-9B22-6FA3CE534C13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FA998D89-FCC5-4904-AB65-8D28DDD59F30}" type="pres">
      <dgm:prSet presAssocID="{384C6FBF-C7DD-4B81-8AFF-9B454D8F5667}" presName="spacer" presStyleCnt="0"/>
      <dgm:spPr/>
    </dgm:pt>
    <dgm:pt modelId="{E97EF87D-546F-47A0-A849-9CD9EB449976}" type="pres">
      <dgm:prSet presAssocID="{520A53C9-ECE9-46F5-88D2-D48EC507F57E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444530A5-C45C-4CE4-B60C-08CEF92F5C52}" type="pres">
      <dgm:prSet presAssocID="{2B883F14-5874-45D7-94D5-8F5162A57A1C}" presName="spacer" presStyleCnt="0"/>
      <dgm:spPr/>
    </dgm:pt>
    <dgm:pt modelId="{298E33EE-3CD4-4E65-BCE9-B4BCF0616981}" type="pres">
      <dgm:prSet presAssocID="{5F527937-CD5F-4682-B04B-CEBA79E99ED4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83A1AD23-8CF0-4048-A4FD-6A237F4AC2C8}" type="pres">
      <dgm:prSet presAssocID="{6609A378-B1CD-4490-BAD7-454637280DC6}" presName="spacer" presStyleCnt="0"/>
      <dgm:spPr/>
    </dgm:pt>
    <dgm:pt modelId="{AE9A7A09-F4E7-420A-91CE-EF0D9A23ED27}" type="pres">
      <dgm:prSet presAssocID="{67FFBD6F-56B0-43EB-BBD0-B4BD04E7A66C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0394E8A7-AF9C-4149-9A1E-F150CB205C8B}" type="pres">
      <dgm:prSet presAssocID="{997EED20-EB8B-4654-845F-95E376501A61}" presName="spacer" presStyleCnt="0"/>
      <dgm:spPr/>
    </dgm:pt>
    <dgm:pt modelId="{8F0BBAEC-EFD8-4442-BA1B-868314E2128E}" type="pres">
      <dgm:prSet presAssocID="{22F7B084-A238-45BC-B72C-AC660CFF56BD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040D49C7-646E-4B65-81B0-8C47BFA778A1}" type="pres">
      <dgm:prSet presAssocID="{41A79D6F-343D-4D3F-A368-3925EB255D71}" presName="spacer" presStyleCnt="0"/>
      <dgm:spPr/>
    </dgm:pt>
    <dgm:pt modelId="{0573F031-03E1-4039-9E2A-D8D5C024173D}" type="pres">
      <dgm:prSet presAssocID="{A1EF220A-3B31-40BF-BCB9-5A0F7A41AC6E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CF6A0F0E-9DDE-4D96-8F51-9B9CCAAD95D3}" type="pres">
      <dgm:prSet presAssocID="{FDE4E50B-740D-47FE-BDB7-844B8A06BF67}" presName="spacer" presStyleCnt="0"/>
      <dgm:spPr/>
    </dgm:pt>
    <dgm:pt modelId="{F25DA605-CE5D-4FB8-9D78-68203E120D1C}" type="pres">
      <dgm:prSet presAssocID="{41BB4247-41EC-4E84-84A8-38729CDFEFAA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6ACCCB01-280F-45D4-B532-0A5C4956D9F3}" type="presOf" srcId="{41BB4247-41EC-4E84-84A8-38729CDFEFAA}" destId="{F25DA605-CE5D-4FB8-9D78-68203E120D1C}" srcOrd="0" destOrd="0" presId="urn:microsoft.com/office/officeart/2005/8/layout/vList2"/>
    <dgm:cxn modelId="{6BF45A18-1260-4BB5-9DB6-E3FFC9490E4E}" type="presOf" srcId="{22F7B084-A238-45BC-B72C-AC660CFF56BD}" destId="{8F0BBAEC-EFD8-4442-BA1B-868314E2128E}" srcOrd="0" destOrd="0" presId="urn:microsoft.com/office/officeart/2005/8/layout/vList2"/>
    <dgm:cxn modelId="{B3FF452B-E0B4-4488-B6F7-B0F0B859CD91}" srcId="{23048C61-36D6-4B73-9AF4-D31B74104F82}" destId="{41BB4247-41EC-4E84-84A8-38729CDFEFAA}" srcOrd="7" destOrd="0" parTransId="{3BFC88EC-23DE-4658-A069-49E548D990B2}" sibTransId="{CB897DD2-1167-4149-98EB-36B2A780B54A}"/>
    <dgm:cxn modelId="{CC7D1F33-9C26-4561-9A8E-706FB1823F6C}" type="presOf" srcId="{520A53C9-ECE9-46F5-88D2-D48EC507F57E}" destId="{E97EF87D-546F-47A0-A849-9CD9EB449976}" srcOrd="0" destOrd="0" presId="urn:microsoft.com/office/officeart/2005/8/layout/vList2"/>
    <dgm:cxn modelId="{E6250841-4313-4A99-A6A9-F7809DCB87FC}" type="presOf" srcId="{23048C61-36D6-4B73-9AF4-D31B74104F82}" destId="{39C5866B-9398-4200-9470-3D511258BD18}" srcOrd="0" destOrd="0" presId="urn:microsoft.com/office/officeart/2005/8/layout/vList2"/>
    <dgm:cxn modelId="{A68E0B67-A0CF-423E-9B01-65F9A6E5BDCF}" srcId="{23048C61-36D6-4B73-9AF4-D31B74104F82}" destId="{AF583F91-332F-4E72-A1E0-987BFD089F88}" srcOrd="0" destOrd="0" parTransId="{64596A89-BBA0-45D0-8E22-7BBC2F943B47}" sibTransId="{705CEAA8-675D-47C0-8F48-2F40A711E383}"/>
    <dgm:cxn modelId="{C0C81A4F-0C9B-40A6-8EBC-CDB851F8DC55}" type="presOf" srcId="{AF583F91-332F-4E72-A1E0-987BFD089F88}" destId="{05F35263-5449-444F-B22F-9D6C746FB631}" srcOrd="0" destOrd="0" presId="urn:microsoft.com/office/officeart/2005/8/layout/vList2"/>
    <dgm:cxn modelId="{8AA90573-C054-4071-9E8A-9B786BD6D9FD}" srcId="{23048C61-36D6-4B73-9AF4-D31B74104F82}" destId="{22F7B084-A238-45BC-B72C-AC660CFF56BD}" srcOrd="5" destOrd="0" parTransId="{874AAF7E-DC6B-4C53-B095-7BD2BC66BD99}" sibTransId="{41A79D6F-343D-4D3F-A368-3925EB255D71}"/>
    <dgm:cxn modelId="{A2A8C156-4F81-4A90-B08E-225C5B39F500}" srcId="{23048C61-36D6-4B73-9AF4-D31B74104F82}" destId="{67FFBD6F-56B0-43EB-BBD0-B4BD04E7A66C}" srcOrd="4" destOrd="0" parTransId="{467E952F-FCBD-4614-9654-273CCC048B2A}" sibTransId="{997EED20-EB8B-4654-845F-95E376501A61}"/>
    <dgm:cxn modelId="{06F43257-D3EF-4021-8B4C-8FF549290723}" srcId="{23048C61-36D6-4B73-9AF4-D31B74104F82}" destId="{520A53C9-ECE9-46F5-88D2-D48EC507F57E}" srcOrd="2" destOrd="0" parTransId="{071F71CB-2E91-4706-8580-7A9507D3498C}" sibTransId="{2B883F14-5874-45D7-94D5-8F5162A57A1C}"/>
    <dgm:cxn modelId="{ECE53D93-1518-4BD0-970C-284275EABD69}" type="presOf" srcId="{67FFBD6F-56B0-43EB-BBD0-B4BD04E7A66C}" destId="{AE9A7A09-F4E7-420A-91CE-EF0D9A23ED27}" srcOrd="0" destOrd="0" presId="urn:microsoft.com/office/officeart/2005/8/layout/vList2"/>
    <dgm:cxn modelId="{786A88A8-FEA0-4EA3-BF4B-1B76C569EA1D}" srcId="{23048C61-36D6-4B73-9AF4-D31B74104F82}" destId="{A1EF220A-3B31-40BF-BCB9-5A0F7A41AC6E}" srcOrd="6" destOrd="0" parTransId="{509C05AD-3746-4D24-BBED-B1FAA2AC4121}" sibTransId="{FDE4E50B-740D-47FE-BDB7-844B8A06BF67}"/>
    <dgm:cxn modelId="{963320CA-0AE6-4B1C-9027-A070D82C0CB0}" type="presOf" srcId="{A1EF220A-3B31-40BF-BCB9-5A0F7A41AC6E}" destId="{0573F031-03E1-4039-9E2A-D8D5C024173D}" srcOrd="0" destOrd="0" presId="urn:microsoft.com/office/officeart/2005/8/layout/vList2"/>
    <dgm:cxn modelId="{31F83AD2-B1A0-470F-9853-41A628C107E5}" srcId="{23048C61-36D6-4B73-9AF4-D31B74104F82}" destId="{8C8CD66A-5641-4969-9B22-6FA3CE534C13}" srcOrd="1" destOrd="0" parTransId="{401C1093-7F2E-4117-9272-05C5CB9917C4}" sibTransId="{384C6FBF-C7DD-4B81-8AFF-9B454D8F5667}"/>
    <dgm:cxn modelId="{F247B3E7-6C07-4072-B2D6-EC9AEC1A1A5F}" type="presOf" srcId="{8C8CD66A-5641-4969-9B22-6FA3CE534C13}" destId="{E321EB6F-DD7D-423D-8E16-ED14309DAE38}" srcOrd="0" destOrd="0" presId="urn:microsoft.com/office/officeart/2005/8/layout/vList2"/>
    <dgm:cxn modelId="{8E43C9F0-163F-4420-BB7F-0F6B412D8783}" type="presOf" srcId="{5F527937-CD5F-4682-B04B-CEBA79E99ED4}" destId="{298E33EE-3CD4-4E65-BCE9-B4BCF0616981}" srcOrd="0" destOrd="0" presId="urn:microsoft.com/office/officeart/2005/8/layout/vList2"/>
    <dgm:cxn modelId="{FEEC04FE-33FF-4741-8C41-C1313093F66A}" srcId="{23048C61-36D6-4B73-9AF4-D31B74104F82}" destId="{5F527937-CD5F-4682-B04B-CEBA79E99ED4}" srcOrd="3" destOrd="0" parTransId="{FBFBF700-F8A4-474A-A342-2C1752EB13B8}" sibTransId="{6609A378-B1CD-4490-BAD7-454637280DC6}"/>
    <dgm:cxn modelId="{A0D522BF-8517-4A03-A680-A1A50F727EA1}" type="presParOf" srcId="{39C5866B-9398-4200-9470-3D511258BD18}" destId="{05F35263-5449-444F-B22F-9D6C746FB631}" srcOrd="0" destOrd="0" presId="urn:microsoft.com/office/officeart/2005/8/layout/vList2"/>
    <dgm:cxn modelId="{DB1E9969-AF51-4921-A328-BDBEC46ED79B}" type="presParOf" srcId="{39C5866B-9398-4200-9470-3D511258BD18}" destId="{07C0DD21-8514-4FB6-BCF5-C5B82F6047E8}" srcOrd="1" destOrd="0" presId="urn:microsoft.com/office/officeart/2005/8/layout/vList2"/>
    <dgm:cxn modelId="{EE09976E-82C2-4857-BC7F-043C795D1636}" type="presParOf" srcId="{39C5866B-9398-4200-9470-3D511258BD18}" destId="{E321EB6F-DD7D-423D-8E16-ED14309DAE38}" srcOrd="2" destOrd="0" presId="urn:microsoft.com/office/officeart/2005/8/layout/vList2"/>
    <dgm:cxn modelId="{D1FB455D-8F8E-4D80-86D2-1D7F5B795FCB}" type="presParOf" srcId="{39C5866B-9398-4200-9470-3D511258BD18}" destId="{FA998D89-FCC5-4904-AB65-8D28DDD59F30}" srcOrd="3" destOrd="0" presId="urn:microsoft.com/office/officeart/2005/8/layout/vList2"/>
    <dgm:cxn modelId="{80D3DCE1-970F-4496-8B37-304EAF054893}" type="presParOf" srcId="{39C5866B-9398-4200-9470-3D511258BD18}" destId="{E97EF87D-546F-47A0-A849-9CD9EB449976}" srcOrd="4" destOrd="0" presId="urn:microsoft.com/office/officeart/2005/8/layout/vList2"/>
    <dgm:cxn modelId="{BFAF6A3C-7AC1-4329-916A-DC777A50D943}" type="presParOf" srcId="{39C5866B-9398-4200-9470-3D511258BD18}" destId="{444530A5-C45C-4CE4-B60C-08CEF92F5C52}" srcOrd="5" destOrd="0" presId="urn:microsoft.com/office/officeart/2005/8/layout/vList2"/>
    <dgm:cxn modelId="{9DF2E066-3A43-4630-A3B7-CF30700F2A68}" type="presParOf" srcId="{39C5866B-9398-4200-9470-3D511258BD18}" destId="{298E33EE-3CD4-4E65-BCE9-B4BCF0616981}" srcOrd="6" destOrd="0" presId="urn:microsoft.com/office/officeart/2005/8/layout/vList2"/>
    <dgm:cxn modelId="{9F580DB5-B4C7-43AD-B586-29CFF23B2C1D}" type="presParOf" srcId="{39C5866B-9398-4200-9470-3D511258BD18}" destId="{83A1AD23-8CF0-4048-A4FD-6A237F4AC2C8}" srcOrd="7" destOrd="0" presId="urn:microsoft.com/office/officeart/2005/8/layout/vList2"/>
    <dgm:cxn modelId="{5CC38921-C147-4DD3-8BE3-02EE10F06591}" type="presParOf" srcId="{39C5866B-9398-4200-9470-3D511258BD18}" destId="{AE9A7A09-F4E7-420A-91CE-EF0D9A23ED27}" srcOrd="8" destOrd="0" presId="urn:microsoft.com/office/officeart/2005/8/layout/vList2"/>
    <dgm:cxn modelId="{61D61A42-7E46-4E9C-ACA1-E8D0385AACB1}" type="presParOf" srcId="{39C5866B-9398-4200-9470-3D511258BD18}" destId="{0394E8A7-AF9C-4149-9A1E-F150CB205C8B}" srcOrd="9" destOrd="0" presId="urn:microsoft.com/office/officeart/2005/8/layout/vList2"/>
    <dgm:cxn modelId="{EF2C31ED-3ABB-4F69-84AA-971FD7789BCC}" type="presParOf" srcId="{39C5866B-9398-4200-9470-3D511258BD18}" destId="{8F0BBAEC-EFD8-4442-BA1B-868314E2128E}" srcOrd="10" destOrd="0" presId="urn:microsoft.com/office/officeart/2005/8/layout/vList2"/>
    <dgm:cxn modelId="{515E1E44-12B0-4AFE-A0A0-6CDA04F38F65}" type="presParOf" srcId="{39C5866B-9398-4200-9470-3D511258BD18}" destId="{040D49C7-646E-4B65-81B0-8C47BFA778A1}" srcOrd="11" destOrd="0" presId="urn:microsoft.com/office/officeart/2005/8/layout/vList2"/>
    <dgm:cxn modelId="{E7977F66-1D47-4354-A03B-67CC612C69C4}" type="presParOf" srcId="{39C5866B-9398-4200-9470-3D511258BD18}" destId="{0573F031-03E1-4039-9E2A-D8D5C024173D}" srcOrd="12" destOrd="0" presId="urn:microsoft.com/office/officeart/2005/8/layout/vList2"/>
    <dgm:cxn modelId="{9CC13F39-7B9F-4070-98B0-C8CA2816E415}" type="presParOf" srcId="{39C5866B-9398-4200-9470-3D511258BD18}" destId="{CF6A0F0E-9DDE-4D96-8F51-9B9CCAAD95D3}" srcOrd="13" destOrd="0" presId="urn:microsoft.com/office/officeart/2005/8/layout/vList2"/>
    <dgm:cxn modelId="{476A674E-A086-457E-A040-F2A8CAE4BFF2}" type="presParOf" srcId="{39C5866B-9398-4200-9470-3D511258BD18}" destId="{F25DA605-CE5D-4FB8-9D78-68203E120D1C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F35263-5449-444F-B22F-9D6C746FB631}">
      <dsp:nvSpPr>
        <dsp:cNvPr id="0" name=""/>
        <dsp:cNvSpPr/>
      </dsp:nvSpPr>
      <dsp:spPr>
        <a:xfrm>
          <a:off x="0" y="49369"/>
          <a:ext cx="6085090" cy="522112"/>
        </a:xfrm>
        <a:prstGeom prst="roundRect">
          <a:avLst/>
        </a:prstGeom>
        <a:solidFill>
          <a:schemeClr val="bg2"/>
        </a:soli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rtlCol="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i="0" kern="1200" cap="none" noProof="0" dirty="0"/>
            <a:t>Research Proposal</a:t>
          </a:r>
          <a:endParaRPr lang="en-GB" sz="2100" kern="1200" noProof="0" dirty="0"/>
        </a:p>
      </dsp:txBody>
      <dsp:txXfrm>
        <a:off x="25487" y="74856"/>
        <a:ext cx="6034116" cy="471138"/>
      </dsp:txXfrm>
    </dsp:sp>
    <dsp:sp modelId="{E321EB6F-DD7D-423D-8E16-ED14309DAE38}">
      <dsp:nvSpPr>
        <dsp:cNvPr id="0" name=""/>
        <dsp:cNvSpPr/>
      </dsp:nvSpPr>
      <dsp:spPr>
        <a:xfrm>
          <a:off x="0" y="631962"/>
          <a:ext cx="6085090" cy="522112"/>
        </a:xfrm>
        <a:prstGeom prst="roundRect">
          <a:avLst/>
        </a:prstGeom>
        <a:solidFill>
          <a:schemeClr val="bg2"/>
        </a:soli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rtlCol="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i="0" kern="1200" cap="none" noProof="0" dirty="0"/>
            <a:t> Engineering Literature Review &amp; Previous Models</a:t>
          </a:r>
          <a:endParaRPr lang="en-GB" sz="2100" kern="1200" noProof="0" dirty="0"/>
        </a:p>
      </dsp:txBody>
      <dsp:txXfrm>
        <a:off x="25487" y="657449"/>
        <a:ext cx="6034116" cy="471138"/>
      </dsp:txXfrm>
    </dsp:sp>
    <dsp:sp modelId="{E97EF87D-546F-47A0-A849-9CD9EB449976}">
      <dsp:nvSpPr>
        <dsp:cNvPr id="0" name=""/>
        <dsp:cNvSpPr/>
      </dsp:nvSpPr>
      <dsp:spPr>
        <a:xfrm>
          <a:off x="0" y="1214554"/>
          <a:ext cx="6085090" cy="522112"/>
        </a:xfrm>
        <a:prstGeom prst="roundRect">
          <a:avLst/>
        </a:prstGeom>
        <a:solidFill>
          <a:schemeClr val="bg2"/>
        </a:soli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rtlCol="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i="0" kern="1200" cap="none" noProof="0" dirty="0"/>
            <a:t>Aims of the Research</a:t>
          </a:r>
          <a:endParaRPr lang="en-GB" sz="2100" kern="1200" noProof="0" dirty="0"/>
        </a:p>
      </dsp:txBody>
      <dsp:txXfrm>
        <a:off x="25487" y="1240041"/>
        <a:ext cx="6034116" cy="471138"/>
      </dsp:txXfrm>
    </dsp:sp>
    <dsp:sp modelId="{298E33EE-3CD4-4E65-BCE9-B4BCF0616981}">
      <dsp:nvSpPr>
        <dsp:cNvPr id="0" name=""/>
        <dsp:cNvSpPr/>
      </dsp:nvSpPr>
      <dsp:spPr>
        <a:xfrm>
          <a:off x="0" y="1797147"/>
          <a:ext cx="6085090" cy="522112"/>
        </a:xfrm>
        <a:prstGeom prst="roundRect">
          <a:avLst/>
        </a:prstGeom>
        <a:solidFill>
          <a:schemeClr val="bg2"/>
        </a:soli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rtlCol="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cap="none" noProof="0" dirty="0"/>
            <a:t>Time Table</a:t>
          </a:r>
        </a:p>
      </dsp:txBody>
      <dsp:txXfrm>
        <a:off x="25487" y="1822634"/>
        <a:ext cx="6034116" cy="471138"/>
      </dsp:txXfrm>
    </dsp:sp>
    <dsp:sp modelId="{AE9A7A09-F4E7-420A-91CE-EF0D9A23ED27}">
      <dsp:nvSpPr>
        <dsp:cNvPr id="0" name=""/>
        <dsp:cNvSpPr/>
      </dsp:nvSpPr>
      <dsp:spPr>
        <a:xfrm>
          <a:off x="0" y="2379740"/>
          <a:ext cx="6085090" cy="522112"/>
        </a:xfrm>
        <a:prstGeom prst="roundRect">
          <a:avLst/>
        </a:prstGeom>
        <a:solidFill>
          <a:schemeClr val="bg2"/>
        </a:soli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rtlCol="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i="0" kern="1200" cap="none" noProof="0" dirty="0"/>
            <a:t>Methodology</a:t>
          </a:r>
          <a:endParaRPr lang="en-GB" sz="2100" kern="1200" cap="none" noProof="0" dirty="0"/>
        </a:p>
      </dsp:txBody>
      <dsp:txXfrm>
        <a:off x="25487" y="2405227"/>
        <a:ext cx="6034116" cy="471138"/>
      </dsp:txXfrm>
    </dsp:sp>
    <dsp:sp modelId="{8F0BBAEC-EFD8-4442-BA1B-868314E2128E}">
      <dsp:nvSpPr>
        <dsp:cNvPr id="0" name=""/>
        <dsp:cNvSpPr/>
      </dsp:nvSpPr>
      <dsp:spPr>
        <a:xfrm>
          <a:off x="0" y="2962332"/>
          <a:ext cx="6085090" cy="522112"/>
        </a:xfrm>
        <a:prstGeom prst="roundRect">
          <a:avLst/>
        </a:prstGeom>
        <a:solidFill>
          <a:schemeClr val="bg2"/>
        </a:soli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rtlCol="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i="0" kern="1200" cap="none" noProof="0" dirty="0"/>
            <a:t>Validation</a:t>
          </a:r>
          <a:endParaRPr lang="en-GB" sz="2100" kern="1200" cap="none" noProof="0" dirty="0"/>
        </a:p>
      </dsp:txBody>
      <dsp:txXfrm>
        <a:off x="25487" y="2987819"/>
        <a:ext cx="6034116" cy="471138"/>
      </dsp:txXfrm>
    </dsp:sp>
    <dsp:sp modelId="{0573F031-03E1-4039-9E2A-D8D5C024173D}">
      <dsp:nvSpPr>
        <dsp:cNvPr id="0" name=""/>
        <dsp:cNvSpPr/>
      </dsp:nvSpPr>
      <dsp:spPr>
        <a:xfrm>
          <a:off x="0" y="3544925"/>
          <a:ext cx="6085090" cy="522112"/>
        </a:xfrm>
        <a:prstGeom prst="roundRect">
          <a:avLst/>
        </a:prstGeom>
        <a:solidFill>
          <a:schemeClr val="bg2"/>
        </a:soli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rtlCol="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i="0" kern="1200" cap="none" noProof="0" dirty="0"/>
            <a:t>Limitations of research</a:t>
          </a:r>
          <a:endParaRPr lang="en-GB" sz="2100" kern="1200" cap="none" noProof="0" dirty="0"/>
        </a:p>
      </dsp:txBody>
      <dsp:txXfrm>
        <a:off x="25487" y="3570412"/>
        <a:ext cx="6034116" cy="471138"/>
      </dsp:txXfrm>
    </dsp:sp>
    <dsp:sp modelId="{F25DA605-CE5D-4FB8-9D78-68203E120D1C}">
      <dsp:nvSpPr>
        <dsp:cNvPr id="0" name=""/>
        <dsp:cNvSpPr/>
      </dsp:nvSpPr>
      <dsp:spPr>
        <a:xfrm>
          <a:off x="0" y="4127517"/>
          <a:ext cx="6085090" cy="522112"/>
        </a:xfrm>
        <a:prstGeom prst="roundRect">
          <a:avLst/>
        </a:prstGeom>
        <a:solidFill>
          <a:schemeClr val="bg2"/>
        </a:soli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rtlCol="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cap="none" noProof="0" dirty="0"/>
            <a:t>Q&amp;A</a:t>
          </a:r>
        </a:p>
      </dsp:txBody>
      <dsp:txXfrm>
        <a:off x="25487" y="4153004"/>
        <a:ext cx="6034116" cy="471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>
            <a:extLst>
              <a:ext uri="{FF2B5EF4-FFF2-40B4-BE49-F238E27FC236}">
                <a16:creationId xmlns:a16="http://schemas.microsoft.com/office/drawing/2014/main" id="{A3C6B39E-9F79-45AE-93D4-B9FE3D54C22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MX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AEF4720E-95CD-4454-984A-F51BBB7E16E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0FE1C-3BDC-441A-90DD-38803879ECAE}" type="datetime1">
              <a:rPr lang="es-MX" smtClean="0"/>
              <a:t>12/02/2025</a:t>
            </a:fld>
            <a:endParaRPr lang="es-MX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788AAECB-441B-4312-B3C1-A8A5A8530A2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MX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633CD65E-B54A-4722-8C90-4ACEFC9A6A2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A922BE-295E-48F2-9B2F-05504864473D}" type="slidenum">
              <a:rPr lang="es-MX" smtClean="0"/>
              <a:t>‹#›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75447692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MX" noProof="0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F7902A-EF0A-47BE-A13D-CD8CDC04A4EA}" type="datetime1">
              <a:rPr lang="es-MX" noProof="0" smtClean="0"/>
              <a:t>12/02/2025</a:t>
            </a:fld>
            <a:endParaRPr lang="es-MX" noProof="0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MX" noProof="0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MX" noProof="0" dirty="0"/>
              <a:t>Editar estilos de texto del patrón</a:t>
            </a:r>
          </a:p>
          <a:p>
            <a:pPr lvl="1"/>
            <a:r>
              <a:rPr lang="es-MX" noProof="0" dirty="0"/>
              <a:t>Segundo nivel</a:t>
            </a:r>
          </a:p>
          <a:p>
            <a:pPr lvl="2"/>
            <a:r>
              <a:rPr lang="es-MX" noProof="0" dirty="0"/>
              <a:t>Tercer nivel</a:t>
            </a:r>
          </a:p>
          <a:p>
            <a:pPr lvl="3"/>
            <a:r>
              <a:rPr lang="es-MX" noProof="0" dirty="0"/>
              <a:t>Cuarto nivel</a:t>
            </a:r>
          </a:p>
          <a:p>
            <a:pPr lvl="4"/>
            <a:r>
              <a:rPr lang="es-MX" noProof="0" dirty="0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MX" noProof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A4B48B-955A-4832-A396-019C05AE3089}" type="slidenum">
              <a:rPr lang="es-MX" noProof="0" smtClean="0"/>
              <a:t>‹#›</a:t>
            </a:fld>
            <a:endParaRPr lang="es-MX" noProof="0"/>
          </a:p>
        </p:txBody>
      </p:sp>
    </p:spTree>
    <p:extLst>
      <p:ext uri="{BB962C8B-B14F-4D97-AF65-F5344CB8AC3E}">
        <p14:creationId xmlns:p14="http://schemas.microsoft.com/office/powerpoint/2010/main" val="13759275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MX" dirty="0"/>
              <a:t>https://configure.morgan-motor.com/plusfour/</a:t>
            </a:r>
          </a:p>
          <a:p>
            <a:endParaRPr lang="es-MX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A4B48B-955A-4832-A396-019C05AE3089}" type="slidenum">
              <a:rPr lang="es-MX" smtClean="0"/>
              <a:t>1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38770933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MX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A4B48B-955A-4832-A396-019C05AE3089}" type="slidenum">
              <a:rPr lang="es-MX" smtClean="0"/>
              <a:t>2</a:t>
            </a:fld>
            <a:endParaRPr lang="es-MX"/>
          </a:p>
        </p:txBody>
      </p:sp>
    </p:spTree>
    <p:extLst>
      <p:ext uri="{BB962C8B-B14F-4D97-AF65-F5344CB8AC3E}">
        <p14:creationId xmlns:p14="http://schemas.microsoft.com/office/powerpoint/2010/main" val="1264306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 hasCustomPrompt="1"/>
          </p:nvPr>
        </p:nvSpPr>
        <p:spPr>
          <a:xfrm>
            <a:off x="2417779" y="802298"/>
            <a:ext cx="8637073" cy="2541431"/>
          </a:xfrm>
        </p:spPr>
        <p:txBody>
          <a:bodyPr bIns="0" rtlCol="0" anchor="b">
            <a:normAutofit/>
          </a:bodyPr>
          <a:lstStyle>
            <a:lvl1pPr algn="l">
              <a:defRPr sz="6600"/>
            </a:lvl1pPr>
          </a:lstStyle>
          <a:p>
            <a:pPr rtl="0"/>
            <a:r>
              <a:rPr lang="es-MX" noProof="0"/>
              <a:t>Haz clic para modificar el estilo de título del patrón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 hasCustomPrompt="1"/>
          </p:nvPr>
        </p:nvSpPr>
        <p:spPr>
          <a:xfrm>
            <a:off x="2417780" y="3531204"/>
            <a:ext cx="8637072" cy="977621"/>
          </a:xfrm>
        </p:spPr>
        <p:txBody>
          <a:bodyPr tIns="91440" bIns="91440" rtlCol="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s-MX" noProof="0"/>
              <a:t>Haz clic para editar el estilo de subtítulo del patrón</a:t>
            </a:r>
          </a:p>
        </p:txBody>
      </p:sp>
      <p:sp>
        <p:nvSpPr>
          <p:cNvPr id="4" name="Marcador de posición de fech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1078354-CDFA-4965-A5B7-84BE11CB14EB}" type="datetime1">
              <a:rPr lang="es-MX" noProof="0" smtClean="0"/>
              <a:t>12/02/2025</a:t>
            </a:fld>
            <a:endParaRPr lang="es-MX" noProof="0"/>
          </a:p>
        </p:txBody>
      </p:sp>
      <p:sp>
        <p:nvSpPr>
          <p:cNvPr id="5" name="Marcador de posición de pie de página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 rtlCol="0"/>
          <a:lstStyle/>
          <a:p>
            <a:pPr rtl="0"/>
            <a:endParaRPr lang="es-MX" noProof="0"/>
          </a:p>
        </p:txBody>
      </p:sp>
      <p:sp>
        <p:nvSpPr>
          <p:cNvPr id="6" name="Marcador de posición de número de diapositiva 5"/>
          <p:cNvSpPr>
            <a:spLocks noGrp="1"/>
          </p:cNvSpPr>
          <p:nvPr>
            <p:ph type="sldNum" sz="quarter" idx="12"/>
          </p:nvPr>
        </p:nvSpPr>
        <p:spPr>
          <a:xfrm>
            <a:off x="1432290" y="798973"/>
            <a:ext cx="816393" cy="503578"/>
          </a:xfrm>
        </p:spPr>
        <p:txBody>
          <a:bodyPr rtlCol="0"/>
          <a:lstStyle/>
          <a:p>
            <a:pPr rtl="0"/>
            <a:fld id="{6D22F896-40B5-4ADD-8801-0D06FADFA095}" type="slidenum">
              <a:rPr lang="es-MX" noProof="0" smtClean="0"/>
              <a:t>‹#›</a:t>
            </a:fld>
            <a:endParaRPr lang="es-MX" noProof="0"/>
          </a:p>
        </p:txBody>
      </p:sp>
      <p:cxnSp>
        <p:nvCxnSpPr>
          <p:cNvPr id="15" name="Conector recto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4700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conteni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es-MX" noProof="0"/>
              <a:t>Haz clic para modificar el estilo de título del patrón</a:t>
            </a:r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 hasCustomPrompt="1"/>
          </p:nvPr>
        </p:nvSpPr>
        <p:spPr/>
        <p:txBody>
          <a:bodyPr rtlCol="0" anchor="t"/>
          <a:lstStyle/>
          <a:p>
            <a:pPr lvl="0" rtl="0"/>
            <a:r>
              <a:rPr lang="es-MX" noProof="0"/>
              <a:t>Editar estilos de texto del patrón</a:t>
            </a:r>
          </a:p>
          <a:p>
            <a:pPr lvl="1" rtl="0"/>
            <a:r>
              <a:rPr lang="es-MX" noProof="0"/>
              <a:t>Segundo nivel</a:t>
            </a:r>
          </a:p>
          <a:p>
            <a:pPr lvl="2" rtl="0"/>
            <a:r>
              <a:rPr lang="es-MX" noProof="0"/>
              <a:t>Tercer nivel</a:t>
            </a:r>
          </a:p>
          <a:p>
            <a:pPr lvl="3" rtl="0"/>
            <a:r>
              <a:rPr lang="es-MX" noProof="0"/>
              <a:t>Cuarto nivel</a:t>
            </a:r>
          </a:p>
          <a:p>
            <a:pPr lvl="4" rtl="0"/>
            <a:r>
              <a:rPr lang="es-MX" noProof="0"/>
              <a:t>Quinto nivel</a:t>
            </a:r>
          </a:p>
        </p:txBody>
      </p:sp>
      <p:sp>
        <p:nvSpPr>
          <p:cNvPr id="4" name="Marcador de posición de fech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FC20ED3-D293-4AD1-A45D-DBE5B7BD3B7F}" type="datetime1">
              <a:rPr lang="es-MX" noProof="0" smtClean="0"/>
              <a:t>12/02/2025</a:t>
            </a:fld>
            <a:endParaRPr lang="es-MX" noProof="0"/>
          </a:p>
        </p:txBody>
      </p:sp>
      <p:sp>
        <p:nvSpPr>
          <p:cNvPr id="5" name="Marcador de posición de pie de página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MX" noProof="0"/>
          </a:p>
        </p:txBody>
      </p:sp>
      <p:sp>
        <p:nvSpPr>
          <p:cNvPr id="6" name="Marcador de posición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s-MX" noProof="0" smtClean="0"/>
              <a:t>‹#›</a:t>
            </a:fld>
            <a:endParaRPr lang="es-MX" noProof="0"/>
          </a:p>
        </p:txBody>
      </p:sp>
      <p:cxnSp>
        <p:nvCxnSpPr>
          <p:cNvPr id="33" name="Conector recto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6758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454239" y="1756130"/>
            <a:ext cx="8643154" cy="1887950"/>
          </a:xfrm>
        </p:spPr>
        <p:txBody>
          <a:bodyPr rtlCol="0" anchor="b">
            <a:normAutofit/>
          </a:bodyPr>
          <a:lstStyle>
            <a:lvl1pPr algn="l">
              <a:defRPr sz="3600"/>
            </a:lvl1pPr>
          </a:lstStyle>
          <a:p>
            <a:pPr rtl="0"/>
            <a:r>
              <a:rPr lang="es-MX" noProof="0"/>
              <a:t>Haz clic para modificar el estilo de título del patrón</a:t>
            </a:r>
          </a:p>
        </p:txBody>
      </p:sp>
      <p:sp>
        <p:nvSpPr>
          <p:cNvPr id="3" name="Marcador de posición de texto 2"/>
          <p:cNvSpPr>
            <a:spLocks noGrp="1"/>
          </p:cNvSpPr>
          <p:nvPr>
            <p:ph type="body" idx="1" hasCustomPrompt="1"/>
          </p:nvPr>
        </p:nvSpPr>
        <p:spPr>
          <a:xfrm>
            <a:off x="1454239" y="3806195"/>
            <a:ext cx="8630446" cy="1012929"/>
          </a:xfrm>
        </p:spPr>
        <p:txBody>
          <a:bodyPr tIns="91440" rtlCol="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MX" noProof="0"/>
              <a:t>Editar estilos de texto del patrón</a:t>
            </a:r>
          </a:p>
        </p:txBody>
      </p:sp>
      <p:sp>
        <p:nvSpPr>
          <p:cNvPr id="4" name="Marcador de posición de fech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8B493AD-5183-421B-AF00-48FA313B7989}" type="datetime1">
              <a:rPr lang="es-MX" noProof="0" smtClean="0"/>
              <a:t>12/02/2025</a:t>
            </a:fld>
            <a:endParaRPr lang="es-MX" noProof="0"/>
          </a:p>
        </p:txBody>
      </p:sp>
      <p:sp>
        <p:nvSpPr>
          <p:cNvPr id="5" name="Marcador de posición de pie de página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MX" noProof="0"/>
          </a:p>
        </p:txBody>
      </p:sp>
      <p:sp>
        <p:nvSpPr>
          <p:cNvPr id="6" name="Marcador de posición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s-MX" noProof="0" smtClean="0"/>
              <a:t>‹#›</a:t>
            </a:fld>
            <a:endParaRPr lang="es-MX" noProof="0"/>
          </a:p>
        </p:txBody>
      </p:sp>
      <p:cxnSp>
        <p:nvCxnSpPr>
          <p:cNvPr id="15" name="Conector recto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977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449217" y="804889"/>
            <a:ext cx="9605635" cy="1059305"/>
          </a:xfrm>
        </p:spPr>
        <p:txBody>
          <a:bodyPr rtlCol="0"/>
          <a:lstStyle/>
          <a:p>
            <a:pPr rtl="0"/>
            <a:r>
              <a:rPr lang="es-MX" noProof="0"/>
              <a:t>Haz clic para modificar el estilo de título del patrón</a:t>
            </a:r>
          </a:p>
        </p:txBody>
      </p:sp>
      <p:sp>
        <p:nvSpPr>
          <p:cNvPr id="3" name="Marcador de posición de contenido 2"/>
          <p:cNvSpPr>
            <a:spLocks noGrp="1"/>
          </p:cNvSpPr>
          <p:nvPr>
            <p:ph sz="half" idx="1" hasCustomPrompt="1"/>
          </p:nvPr>
        </p:nvSpPr>
        <p:spPr>
          <a:xfrm>
            <a:off x="1447331" y="2010878"/>
            <a:ext cx="4645152" cy="3448595"/>
          </a:xfrm>
        </p:spPr>
        <p:txBody>
          <a:bodyPr rtlCol="0"/>
          <a:lstStyle/>
          <a:p>
            <a:pPr lvl="0" rtl="0"/>
            <a:r>
              <a:rPr lang="es-MX" noProof="0"/>
              <a:t>Editar estilos de texto del patrón</a:t>
            </a:r>
          </a:p>
          <a:p>
            <a:pPr lvl="1" rtl="0"/>
            <a:r>
              <a:rPr lang="es-MX" noProof="0"/>
              <a:t>Segundo nivel</a:t>
            </a:r>
          </a:p>
          <a:p>
            <a:pPr lvl="2" rtl="0"/>
            <a:r>
              <a:rPr lang="es-MX" noProof="0"/>
              <a:t>Tercer nivel</a:t>
            </a:r>
          </a:p>
          <a:p>
            <a:pPr lvl="3" rtl="0"/>
            <a:r>
              <a:rPr lang="es-MX" noProof="0"/>
              <a:t>Cuarto nivel</a:t>
            </a:r>
          </a:p>
          <a:p>
            <a:pPr lvl="4" rtl="0"/>
            <a:r>
              <a:rPr lang="es-MX" noProof="0"/>
              <a:t>Quinto nivel</a:t>
            </a:r>
          </a:p>
        </p:txBody>
      </p:sp>
      <p:sp>
        <p:nvSpPr>
          <p:cNvPr id="4" name="Marcador de posición de contenido 3"/>
          <p:cNvSpPr>
            <a:spLocks noGrp="1"/>
          </p:cNvSpPr>
          <p:nvPr>
            <p:ph sz="half" idx="2" hasCustomPrompt="1"/>
          </p:nvPr>
        </p:nvSpPr>
        <p:spPr>
          <a:xfrm>
            <a:off x="6413771" y="2017343"/>
            <a:ext cx="4645152" cy="3441520"/>
          </a:xfrm>
        </p:spPr>
        <p:txBody>
          <a:bodyPr rtlCol="0"/>
          <a:lstStyle/>
          <a:p>
            <a:pPr lvl="0" rtl="0"/>
            <a:r>
              <a:rPr lang="es-MX" noProof="0"/>
              <a:t>Editar estilos de texto del patrón</a:t>
            </a:r>
          </a:p>
          <a:p>
            <a:pPr lvl="1" rtl="0"/>
            <a:r>
              <a:rPr lang="es-MX" noProof="0"/>
              <a:t>Segundo nivel</a:t>
            </a:r>
          </a:p>
          <a:p>
            <a:pPr lvl="2" rtl="0"/>
            <a:r>
              <a:rPr lang="es-MX" noProof="0"/>
              <a:t>Tercer nivel</a:t>
            </a:r>
          </a:p>
          <a:p>
            <a:pPr lvl="3" rtl="0"/>
            <a:r>
              <a:rPr lang="es-MX" noProof="0"/>
              <a:t>Cuarto nivel</a:t>
            </a:r>
          </a:p>
          <a:p>
            <a:pPr lvl="4" rtl="0"/>
            <a:r>
              <a:rPr lang="es-MX" noProof="0"/>
              <a:t>Quinto nivel</a:t>
            </a:r>
          </a:p>
        </p:txBody>
      </p:sp>
      <p:sp>
        <p:nvSpPr>
          <p:cNvPr id="5" name="Marcador de posición de fech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F94AAD-5FA8-4EC3-BB2B-8B576AA35DAD}" type="datetime1">
              <a:rPr lang="es-MX" noProof="0" smtClean="0"/>
              <a:t>12/02/2025</a:t>
            </a:fld>
            <a:endParaRPr lang="es-MX" noProof="0"/>
          </a:p>
        </p:txBody>
      </p:sp>
      <p:sp>
        <p:nvSpPr>
          <p:cNvPr id="6" name="Marcador de posición de pie de página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MX" noProof="0"/>
          </a:p>
        </p:txBody>
      </p:sp>
      <p:sp>
        <p:nvSpPr>
          <p:cNvPr id="7" name="Marcador de posición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s-MX" noProof="0" smtClean="0"/>
              <a:t>‹#›</a:t>
            </a:fld>
            <a:endParaRPr lang="es-MX" noProof="0"/>
          </a:p>
        </p:txBody>
      </p:sp>
      <p:cxnSp>
        <p:nvCxnSpPr>
          <p:cNvPr id="35" name="Conector recto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2664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447191" y="804163"/>
            <a:ext cx="9607661" cy="1056319"/>
          </a:xfrm>
        </p:spPr>
        <p:txBody>
          <a:bodyPr rtlCol="0"/>
          <a:lstStyle/>
          <a:p>
            <a:pPr rtl="0"/>
            <a:r>
              <a:rPr lang="es-MX" noProof="0"/>
              <a:t>Haz clic para modificar el estilo de título del patrón</a:t>
            </a:r>
          </a:p>
        </p:txBody>
      </p:sp>
      <p:sp>
        <p:nvSpPr>
          <p:cNvPr id="3" name="Marcador de posición de texto 2"/>
          <p:cNvSpPr>
            <a:spLocks noGrp="1"/>
          </p:cNvSpPr>
          <p:nvPr>
            <p:ph type="body" idx="1" hasCustomPrompt="1"/>
          </p:nvPr>
        </p:nvSpPr>
        <p:spPr>
          <a:xfrm>
            <a:off x="1447191" y="2019549"/>
            <a:ext cx="4645152" cy="801943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s-MX" noProof="0"/>
              <a:t>Editar estilos de texto del patrón</a:t>
            </a:r>
          </a:p>
        </p:txBody>
      </p:sp>
      <p:sp>
        <p:nvSpPr>
          <p:cNvPr id="4" name="Marcador de posición de contenido 3"/>
          <p:cNvSpPr>
            <a:spLocks noGrp="1"/>
          </p:cNvSpPr>
          <p:nvPr>
            <p:ph sz="half" idx="2" hasCustomPrompt="1"/>
          </p:nvPr>
        </p:nvSpPr>
        <p:spPr>
          <a:xfrm>
            <a:off x="1447191" y="2824269"/>
            <a:ext cx="4645152" cy="2644457"/>
          </a:xfrm>
        </p:spPr>
        <p:txBody>
          <a:bodyPr rtlCol="0"/>
          <a:lstStyle/>
          <a:p>
            <a:pPr lvl="0" rtl="0"/>
            <a:r>
              <a:rPr lang="es-MX" noProof="0"/>
              <a:t>Editar estilos de texto del patrón</a:t>
            </a:r>
          </a:p>
          <a:p>
            <a:pPr lvl="1" rtl="0"/>
            <a:r>
              <a:rPr lang="es-MX" noProof="0"/>
              <a:t>Segundo nivel</a:t>
            </a:r>
          </a:p>
          <a:p>
            <a:pPr lvl="2" rtl="0"/>
            <a:r>
              <a:rPr lang="es-MX" noProof="0"/>
              <a:t>Tercer nivel</a:t>
            </a:r>
          </a:p>
          <a:p>
            <a:pPr lvl="3" rtl="0"/>
            <a:r>
              <a:rPr lang="es-MX" noProof="0"/>
              <a:t>Cuarto nivel</a:t>
            </a:r>
          </a:p>
          <a:p>
            <a:pPr lvl="4" rtl="0"/>
            <a:r>
              <a:rPr lang="es-MX" noProof="0"/>
              <a:t>Quinto nivel</a:t>
            </a:r>
          </a:p>
        </p:txBody>
      </p:sp>
      <p:sp>
        <p:nvSpPr>
          <p:cNvPr id="5" name="Marcador de posición de texto 4"/>
          <p:cNvSpPr>
            <a:spLocks noGrp="1"/>
          </p:cNvSpPr>
          <p:nvPr>
            <p:ph type="body" sz="quarter" idx="3" hasCustomPrompt="1"/>
          </p:nvPr>
        </p:nvSpPr>
        <p:spPr>
          <a:xfrm>
            <a:off x="6412362" y="2023003"/>
            <a:ext cx="4645152" cy="802237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s-MX" noProof="0"/>
              <a:t>Editar estilos de texto del patrón</a:t>
            </a:r>
          </a:p>
        </p:txBody>
      </p:sp>
      <p:sp>
        <p:nvSpPr>
          <p:cNvPr id="6" name="Marcador de posición de contenido 5"/>
          <p:cNvSpPr>
            <a:spLocks noGrp="1"/>
          </p:cNvSpPr>
          <p:nvPr>
            <p:ph sz="quarter" idx="4" hasCustomPrompt="1"/>
          </p:nvPr>
        </p:nvSpPr>
        <p:spPr>
          <a:xfrm>
            <a:off x="6412362" y="2821491"/>
            <a:ext cx="4645152" cy="2637371"/>
          </a:xfrm>
        </p:spPr>
        <p:txBody>
          <a:bodyPr rtlCol="0"/>
          <a:lstStyle/>
          <a:p>
            <a:pPr lvl="0" rtl="0"/>
            <a:r>
              <a:rPr lang="es-MX" noProof="0"/>
              <a:t>Editar estilos de texto del patrón</a:t>
            </a:r>
          </a:p>
          <a:p>
            <a:pPr lvl="1" rtl="0"/>
            <a:r>
              <a:rPr lang="es-MX" noProof="0"/>
              <a:t>Segundo nivel</a:t>
            </a:r>
          </a:p>
          <a:p>
            <a:pPr lvl="2" rtl="0"/>
            <a:r>
              <a:rPr lang="es-MX" noProof="0"/>
              <a:t>Tercer nivel</a:t>
            </a:r>
          </a:p>
          <a:p>
            <a:pPr lvl="3" rtl="0"/>
            <a:r>
              <a:rPr lang="es-MX" noProof="0"/>
              <a:t>Cuarto nivel</a:t>
            </a:r>
          </a:p>
          <a:p>
            <a:pPr lvl="4" rtl="0"/>
            <a:r>
              <a:rPr lang="es-MX" noProof="0"/>
              <a:t>Quinto nivel</a:t>
            </a:r>
          </a:p>
        </p:txBody>
      </p:sp>
      <p:sp>
        <p:nvSpPr>
          <p:cNvPr id="7" name="Marcador de posición de fecha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ACD3DE3-C332-465B-9C91-5513A2A3DFD9}" type="datetime1">
              <a:rPr lang="es-MX" noProof="0" smtClean="0"/>
              <a:t>12/02/2025</a:t>
            </a:fld>
            <a:endParaRPr lang="es-MX" noProof="0"/>
          </a:p>
        </p:txBody>
      </p:sp>
      <p:sp>
        <p:nvSpPr>
          <p:cNvPr id="8" name="Marcador de posición de pie de página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MX" noProof="0"/>
          </a:p>
        </p:txBody>
      </p:sp>
      <p:sp>
        <p:nvSpPr>
          <p:cNvPr id="9" name="Marcador de posición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s-MX" noProof="0" smtClean="0"/>
              <a:t>‹#›</a:t>
            </a:fld>
            <a:endParaRPr lang="es-MX" noProof="0"/>
          </a:p>
        </p:txBody>
      </p:sp>
      <p:cxnSp>
        <p:nvCxnSpPr>
          <p:cNvPr id="29" name="Conector recto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9411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es-MX" noProof="0"/>
              <a:t>Haz clic para modificar el estilo de título del patrón</a:t>
            </a:r>
          </a:p>
        </p:txBody>
      </p:sp>
      <p:sp>
        <p:nvSpPr>
          <p:cNvPr id="3" name="Marcador de posición de fecha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AABB965-170D-40FB-B24D-2D7C01131FC2}" type="datetime1">
              <a:rPr lang="es-MX" noProof="0" smtClean="0"/>
              <a:t>12/02/2025</a:t>
            </a:fld>
            <a:endParaRPr lang="es-MX" noProof="0"/>
          </a:p>
        </p:txBody>
      </p:sp>
      <p:sp>
        <p:nvSpPr>
          <p:cNvPr id="4" name="Marcador de posición de pie de página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MX" noProof="0"/>
          </a:p>
        </p:txBody>
      </p:sp>
      <p:sp>
        <p:nvSpPr>
          <p:cNvPr id="5" name="Marcador de posición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s-MX" noProof="0" smtClean="0"/>
              <a:t>‹#›</a:t>
            </a:fld>
            <a:endParaRPr lang="es-MX" noProof="0"/>
          </a:p>
        </p:txBody>
      </p:sp>
      <p:cxnSp>
        <p:nvCxnSpPr>
          <p:cNvPr id="25" name="Conector recto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5890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ción de fecha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B5FF8F8-C1A5-4E5B-A4D7-7CF0C4AD5E94}" type="datetime1">
              <a:rPr lang="es-MX" noProof="0" smtClean="0"/>
              <a:t>12/02/2025</a:t>
            </a:fld>
            <a:endParaRPr lang="es-MX" noProof="0"/>
          </a:p>
        </p:txBody>
      </p:sp>
      <p:sp>
        <p:nvSpPr>
          <p:cNvPr id="3" name="Marcador de posición de pie de página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MX" noProof="0"/>
          </a:p>
        </p:txBody>
      </p:sp>
      <p:sp>
        <p:nvSpPr>
          <p:cNvPr id="4" name="Marcador de posición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s-MX" noProof="0" smtClean="0"/>
              <a:t>‹#›</a:t>
            </a:fld>
            <a:endParaRPr lang="es-MX" noProof="0"/>
          </a:p>
        </p:txBody>
      </p:sp>
    </p:spTree>
    <p:extLst>
      <p:ext uri="{BB962C8B-B14F-4D97-AF65-F5344CB8AC3E}">
        <p14:creationId xmlns:p14="http://schemas.microsoft.com/office/powerpoint/2010/main" val="310310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444671" y="798973"/>
            <a:ext cx="3273099" cy="2247117"/>
          </a:xfrm>
        </p:spPr>
        <p:txBody>
          <a:bodyPr rtlCol="0" anchor="b">
            <a:normAutofit/>
          </a:bodyPr>
          <a:lstStyle>
            <a:lvl1pPr algn="l">
              <a:defRPr sz="2400"/>
            </a:lvl1pPr>
          </a:lstStyle>
          <a:p>
            <a:pPr rtl="0"/>
            <a:r>
              <a:rPr lang="es-MX" noProof="0"/>
              <a:t>Haz clic para modificar el estilo de título del patrón</a:t>
            </a:r>
          </a:p>
        </p:txBody>
      </p:sp>
      <p:sp>
        <p:nvSpPr>
          <p:cNvPr id="3" name="Marcador de posición de contenido 2"/>
          <p:cNvSpPr>
            <a:spLocks noGrp="1"/>
          </p:cNvSpPr>
          <p:nvPr>
            <p:ph idx="1" hasCustomPrompt="1"/>
          </p:nvPr>
        </p:nvSpPr>
        <p:spPr>
          <a:xfrm>
            <a:off x="5043714" y="798974"/>
            <a:ext cx="6012470" cy="4658826"/>
          </a:xfrm>
        </p:spPr>
        <p:txBody>
          <a:bodyPr rtlCol="0" anchor="ctr"/>
          <a:lstStyle/>
          <a:p>
            <a:pPr lvl="0" rtl="0"/>
            <a:r>
              <a:rPr lang="es-MX" noProof="0"/>
              <a:t>Editar estilos de texto del patrón</a:t>
            </a:r>
          </a:p>
          <a:p>
            <a:pPr lvl="1" rtl="0"/>
            <a:r>
              <a:rPr lang="es-MX" noProof="0"/>
              <a:t>Segundo nivel</a:t>
            </a:r>
          </a:p>
          <a:p>
            <a:pPr lvl="2" rtl="0"/>
            <a:r>
              <a:rPr lang="es-MX" noProof="0"/>
              <a:t>Tercer nivel</a:t>
            </a:r>
          </a:p>
          <a:p>
            <a:pPr lvl="3" rtl="0"/>
            <a:r>
              <a:rPr lang="es-MX" noProof="0"/>
              <a:t>Cuarto nivel</a:t>
            </a:r>
          </a:p>
          <a:p>
            <a:pPr lvl="4" rtl="0"/>
            <a:r>
              <a:rPr lang="es-MX" noProof="0"/>
              <a:t>Quinto nivel</a:t>
            </a:r>
          </a:p>
        </p:txBody>
      </p:sp>
      <p:sp>
        <p:nvSpPr>
          <p:cNvPr id="4" name="Marcador de posición de texto 3"/>
          <p:cNvSpPr>
            <a:spLocks noGrp="1"/>
          </p:cNvSpPr>
          <p:nvPr>
            <p:ph type="body" sz="half" idx="2" hasCustomPrompt="1"/>
          </p:nvPr>
        </p:nvSpPr>
        <p:spPr>
          <a:xfrm>
            <a:off x="1444671" y="3205491"/>
            <a:ext cx="3275013" cy="2248181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s-MX" noProof="0"/>
              <a:t>Editar estilos de texto del patrón</a:t>
            </a:r>
          </a:p>
        </p:txBody>
      </p:sp>
      <p:sp>
        <p:nvSpPr>
          <p:cNvPr id="5" name="Marcador de posición de fech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FA83168-A72F-479A-9614-79DED13E463E}" type="datetime1">
              <a:rPr lang="es-MX" noProof="0" smtClean="0"/>
              <a:t>12/02/2025</a:t>
            </a:fld>
            <a:endParaRPr lang="es-MX" noProof="0"/>
          </a:p>
        </p:txBody>
      </p:sp>
      <p:sp>
        <p:nvSpPr>
          <p:cNvPr id="6" name="Marcador de posición de pie de página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MX" noProof="0"/>
          </a:p>
        </p:txBody>
      </p:sp>
      <p:sp>
        <p:nvSpPr>
          <p:cNvPr id="7" name="Marcador de posición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s-MX" noProof="0" smtClean="0"/>
              <a:t>‹#›</a:t>
            </a:fld>
            <a:endParaRPr lang="es-MX" noProof="0"/>
          </a:p>
        </p:txBody>
      </p:sp>
      <p:cxnSp>
        <p:nvCxnSpPr>
          <p:cNvPr id="17" name="Conector recto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1563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ley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upo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ángulo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ángulo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451206" y="1129513"/>
            <a:ext cx="5532328" cy="1830584"/>
          </a:xfrm>
        </p:spPr>
        <p:txBody>
          <a:bodyPr rtlCol="0" anchor="b">
            <a:normAutofit/>
          </a:bodyPr>
          <a:lstStyle>
            <a:lvl1pPr>
              <a:defRPr sz="3200"/>
            </a:lvl1pPr>
          </a:lstStyle>
          <a:p>
            <a:pPr rtl="0"/>
            <a:r>
              <a:rPr lang="es-MX" noProof="0"/>
              <a:t>Haz clic para modificar el estilo de título del patrón</a:t>
            </a:r>
          </a:p>
        </p:txBody>
      </p:sp>
      <p:sp>
        <p:nvSpPr>
          <p:cNvPr id="3" name="Marcador de posición de imagen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s-MX" noProof="0"/>
          </a:p>
        </p:txBody>
      </p:sp>
      <p:sp>
        <p:nvSpPr>
          <p:cNvPr id="4" name="Marcador de posición de texto 3"/>
          <p:cNvSpPr>
            <a:spLocks noGrp="1"/>
          </p:cNvSpPr>
          <p:nvPr>
            <p:ph type="body" sz="half" idx="2" hasCustomPrompt="1"/>
          </p:nvPr>
        </p:nvSpPr>
        <p:spPr>
          <a:xfrm>
            <a:off x="1450329" y="3145992"/>
            <a:ext cx="5524404" cy="2003742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s-MX" noProof="0"/>
              <a:t>Editar estilos de texto del patrón</a:t>
            </a:r>
          </a:p>
        </p:txBody>
      </p:sp>
      <p:sp>
        <p:nvSpPr>
          <p:cNvPr id="5" name="Marcador de posición de fecha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fld id="{5ACFB403-1E4D-4AD3-ABD5-3561A18B9AAC}" type="datetime1">
              <a:rPr lang="es-MX" noProof="0" smtClean="0"/>
              <a:t>12/02/2025</a:t>
            </a:fld>
            <a:endParaRPr lang="es-MX" noProof="0"/>
          </a:p>
        </p:txBody>
      </p:sp>
      <p:sp>
        <p:nvSpPr>
          <p:cNvPr id="6" name="Marcador de posición de pie de página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 rtlCol="0"/>
          <a:lstStyle/>
          <a:p>
            <a:pPr rtl="0"/>
            <a:endParaRPr lang="es-MX" noProof="0"/>
          </a:p>
        </p:txBody>
      </p:sp>
      <p:sp>
        <p:nvSpPr>
          <p:cNvPr id="7" name="Marcador de posición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s-MX" noProof="0" smtClean="0"/>
              <a:t>‹#›</a:t>
            </a:fld>
            <a:endParaRPr lang="es-MX" noProof="0"/>
          </a:p>
        </p:txBody>
      </p:sp>
      <p:cxnSp>
        <p:nvCxnSpPr>
          <p:cNvPr id="31" name="Conector recto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398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es-MX" noProof="0"/>
              <a:t>Haz clic para modificar el estilo de título del patrón</a:t>
            </a:r>
          </a:p>
        </p:txBody>
      </p:sp>
      <p:sp>
        <p:nvSpPr>
          <p:cNvPr id="3" name="Marcador de posición de texto vertical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/>
          <a:lstStyle/>
          <a:p>
            <a:pPr lvl="0" rtl="0"/>
            <a:r>
              <a:rPr lang="es-MX" noProof="0"/>
              <a:t>Editar estilos de texto del patrón</a:t>
            </a:r>
          </a:p>
          <a:p>
            <a:pPr lvl="1" rtl="0"/>
            <a:r>
              <a:rPr lang="es-MX" noProof="0"/>
              <a:t>Segundo nivel</a:t>
            </a:r>
          </a:p>
          <a:p>
            <a:pPr lvl="2" rtl="0"/>
            <a:r>
              <a:rPr lang="es-MX" noProof="0"/>
              <a:t>Tercer nivel</a:t>
            </a:r>
          </a:p>
          <a:p>
            <a:pPr lvl="3" rtl="0"/>
            <a:r>
              <a:rPr lang="es-MX" noProof="0"/>
              <a:t>Cuarto nivel</a:t>
            </a:r>
          </a:p>
          <a:p>
            <a:pPr lvl="4" rtl="0"/>
            <a:r>
              <a:rPr lang="es-MX" noProof="0"/>
              <a:t>Quinto nivel</a:t>
            </a:r>
          </a:p>
        </p:txBody>
      </p:sp>
      <p:sp>
        <p:nvSpPr>
          <p:cNvPr id="4" name="Marcador de posición de fech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9A2D79F-15E9-4EB0-AD2F-5B6CE693A5A4}" type="datetime1">
              <a:rPr lang="es-MX" noProof="0" smtClean="0"/>
              <a:t>12/02/2025</a:t>
            </a:fld>
            <a:endParaRPr lang="es-MX" noProof="0"/>
          </a:p>
        </p:txBody>
      </p:sp>
      <p:sp>
        <p:nvSpPr>
          <p:cNvPr id="5" name="Marcador de posición de pie de página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MX" noProof="0"/>
          </a:p>
        </p:txBody>
      </p:sp>
      <p:sp>
        <p:nvSpPr>
          <p:cNvPr id="6" name="Marcador de posición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s-MX" noProof="0" smtClean="0"/>
              <a:t>‹#›</a:t>
            </a:fld>
            <a:endParaRPr lang="es-MX" noProof="0"/>
          </a:p>
        </p:txBody>
      </p:sp>
      <p:cxnSp>
        <p:nvCxnSpPr>
          <p:cNvPr id="26" name="Conector recto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0375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 hasCustomPrompt="1"/>
          </p:nvPr>
        </p:nvSpPr>
        <p:spPr>
          <a:xfrm>
            <a:off x="9439111" y="798973"/>
            <a:ext cx="1615742" cy="4659889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s-MX" noProof="0"/>
              <a:t>Haz clic para modificar el estilo de título del patrón</a:t>
            </a:r>
          </a:p>
        </p:txBody>
      </p:sp>
      <p:sp>
        <p:nvSpPr>
          <p:cNvPr id="3" name="Marcador de posición de texto vertical 2"/>
          <p:cNvSpPr>
            <a:spLocks noGrp="1"/>
          </p:cNvSpPr>
          <p:nvPr>
            <p:ph type="body" orient="vert" idx="1" hasCustomPrompt="1"/>
          </p:nvPr>
        </p:nvSpPr>
        <p:spPr>
          <a:xfrm>
            <a:off x="1444672" y="798973"/>
            <a:ext cx="7828830" cy="4659889"/>
          </a:xfrm>
        </p:spPr>
        <p:txBody>
          <a:bodyPr vert="eaVert" rtlCol="0"/>
          <a:lstStyle/>
          <a:p>
            <a:pPr lvl="0" rtl="0"/>
            <a:r>
              <a:rPr lang="es-MX" noProof="0"/>
              <a:t>Editar estilos de texto del patrón</a:t>
            </a:r>
          </a:p>
          <a:p>
            <a:pPr lvl="1" rtl="0"/>
            <a:r>
              <a:rPr lang="es-MX" noProof="0"/>
              <a:t>Segundo nivel</a:t>
            </a:r>
          </a:p>
          <a:p>
            <a:pPr lvl="2" rtl="0"/>
            <a:r>
              <a:rPr lang="es-MX" noProof="0"/>
              <a:t>Tercer nivel</a:t>
            </a:r>
          </a:p>
          <a:p>
            <a:pPr lvl="3" rtl="0"/>
            <a:r>
              <a:rPr lang="es-MX" noProof="0"/>
              <a:t>Cuarto nivel</a:t>
            </a:r>
          </a:p>
          <a:p>
            <a:pPr lvl="4" rtl="0"/>
            <a:r>
              <a:rPr lang="es-MX" noProof="0"/>
              <a:t>Quinto nivel</a:t>
            </a:r>
          </a:p>
        </p:txBody>
      </p:sp>
      <p:sp>
        <p:nvSpPr>
          <p:cNvPr id="4" name="Marcador de posición de fech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F0A9936-F77F-4D2F-9F18-70B7CEDF4B72}" type="datetime1">
              <a:rPr lang="es-MX" noProof="0" smtClean="0"/>
              <a:t>12/02/2025</a:t>
            </a:fld>
            <a:endParaRPr lang="es-MX" noProof="0"/>
          </a:p>
        </p:txBody>
      </p:sp>
      <p:sp>
        <p:nvSpPr>
          <p:cNvPr id="5" name="Marcador de posición de pie de página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MX" noProof="0"/>
          </a:p>
        </p:txBody>
      </p:sp>
      <p:sp>
        <p:nvSpPr>
          <p:cNvPr id="6" name="Marcador de posición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s-MX" noProof="0" smtClean="0"/>
              <a:t>‹#›</a:t>
            </a:fld>
            <a:endParaRPr lang="es-MX" noProof="0"/>
          </a:p>
        </p:txBody>
      </p:sp>
      <p:cxnSp>
        <p:nvCxnSpPr>
          <p:cNvPr id="15" name="Conector recto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6077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ángulo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Imagen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562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Marcador de posición de título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s-MX" noProof="0"/>
              <a:t>Haz clic para modificar el estilo de título del patrón</a:t>
            </a:r>
          </a:p>
        </p:txBody>
      </p:sp>
      <p:sp>
        <p:nvSpPr>
          <p:cNvPr id="3" name="Marcador de posición de texto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s-MX" noProof="0"/>
              <a:t>Editar estilos de texto del patrón</a:t>
            </a:r>
          </a:p>
          <a:p>
            <a:pPr lvl="1" rtl="0"/>
            <a:r>
              <a:rPr lang="es-MX" noProof="0"/>
              <a:t>Segundo nivel</a:t>
            </a:r>
          </a:p>
          <a:p>
            <a:pPr lvl="2" rtl="0"/>
            <a:r>
              <a:rPr lang="es-MX" noProof="0"/>
              <a:t>Tercer nivel</a:t>
            </a:r>
          </a:p>
          <a:p>
            <a:pPr lvl="3" rtl="0"/>
            <a:r>
              <a:rPr lang="es-MX" noProof="0"/>
              <a:t>Cuarto nivel</a:t>
            </a:r>
          </a:p>
          <a:p>
            <a:pPr lvl="4" rtl="0"/>
            <a:r>
              <a:rPr lang="es-MX" noProof="0"/>
              <a:t>Quinto nivel</a:t>
            </a:r>
          </a:p>
        </p:txBody>
      </p:sp>
      <p:sp>
        <p:nvSpPr>
          <p:cNvPr id="4" name="Marcador de posición de fecha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4BBD78F9-4AB2-44AE-A14D-4A4B0EE7C133}" type="datetime1">
              <a:rPr lang="es-MX" noProof="0" smtClean="0"/>
              <a:t>12/02/2025</a:t>
            </a:fld>
            <a:endParaRPr lang="es-MX" noProof="0"/>
          </a:p>
        </p:txBody>
      </p:sp>
      <p:sp>
        <p:nvSpPr>
          <p:cNvPr id="5" name="Marcador de posición de pie de página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s-MX" noProof="0"/>
          </a:p>
        </p:txBody>
      </p:sp>
      <p:sp>
        <p:nvSpPr>
          <p:cNvPr id="6" name="Marcador de posición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436970" y="798973"/>
            <a:ext cx="85410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rtl="0"/>
            <a:fld id="{6D22F896-40B5-4ADD-8801-0D06FADFA095}" type="slidenum">
              <a:rPr lang="es-MX" noProof="0" smtClean="0"/>
              <a:pPr rtl="0"/>
              <a:t>‹#›</a:t>
            </a:fld>
            <a:endParaRPr lang="es-MX" noProof="0"/>
          </a:p>
        </p:txBody>
      </p:sp>
      <p:cxnSp>
        <p:nvCxnSpPr>
          <p:cNvPr id="10" name="Conector recto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2035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4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jpeg"/><Relationship Id="rId4" Type="http://schemas.openxmlformats.org/officeDocument/2006/relationships/image" Target="../media/image5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7.png"/><Relationship Id="rId7" Type="http://schemas.openxmlformats.org/officeDocument/2006/relationships/image" Target="../media/image1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5513E21-21B0-48DB-8CF1-35E43B33A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7E4C68-2A66-5AB7-A29F-45E118C981E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l="20891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08BDDBEB-2A0E-4470-BE29-A528A3A608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636" y="992221"/>
            <a:ext cx="6247308" cy="4873558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4000" noProof="0" dirty="0"/>
              <a:t>VI-Grade model of a Morgan 4 plus for lap time simulation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1D090625-51CE-4ECB-81A4-C4905F3FBF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8056" y="996610"/>
            <a:ext cx="3363901" cy="4864780"/>
          </a:xfrm>
        </p:spPr>
        <p:txBody>
          <a:bodyPr rtlCol="0" anchor="ctr">
            <a:normAutofit/>
          </a:bodyPr>
          <a:lstStyle/>
          <a:p>
            <a:pPr algn="r" rtl="0"/>
            <a:r>
              <a:rPr lang="en-GB" noProof="0" dirty="0"/>
              <a:t>Diego Valencia</a:t>
            </a:r>
          </a:p>
          <a:p>
            <a:pPr algn="r" rtl="0"/>
            <a:r>
              <a:rPr lang="en-GB" noProof="0" dirty="0"/>
              <a:t>2405760</a:t>
            </a:r>
          </a:p>
          <a:p>
            <a:pPr algn="r" rtl="0"/>
            <a:r>
              <a:rPr lang="en-GB" noProof="0" dirty="0"/>
              <a:t>13/02/2025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580B8A35-DEA7-4D43-9DF8-90B4681D0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University of Wales Trinity Saint David - myday">
            <a:extLst>
              <a:ext uri="{FF2B5EF4-FFF2-40B4-BE49-F238E27FC236}">
                <a16:creationId xmlns:a16="http://schemas.microsoft.com/office/drawing/2014/main" id="{5342B958-00AD-56F5-33A2-606AECBED7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9" y="-4379"/>
            <a:ext cx="2236017" cy="996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395E860-F864-6C5C-2535-59F81F49182C}"/>
              </a:ext>
            </a:extLst>
          </p:cNvPr>
          <p:cNvSpPr txBox="1"/>
          <p:nvPr/>
        </p:nvSpPr>
        <p:spPr>
          <a:xfrm>
            <a:off x="2436941" y="6476824"/>
            <a:ext cx="9755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noProof="0" dirty="0"/>
              <a:t>MSc Motorsport Engineering  - Masters Project</a:t>
            </a:r>
          </a:p>
        </p:txBody>
      </p:sp>
    </p:spTree>
    <p:extLst>
      <p:ext uri="{BB962C8B-B14F-4D97-AF65-F5344CB8AC3E}">
        <p14:creationId xmlns:p14="http://schemas.microsoft.com/office/powerpoint/2010/main" val="3001011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Rectangle 330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noProof="0" dirty="0"/>
          </a:p>
        </p:txBody>
      </p:sp>
      <p:pic>
        <p:nvPicPr>
          <p:cNvPr id="332" name="Picture 331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33" name="Straight Connector 33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4" name="Straight Connector 333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35" name="Rectangle 334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7" name="Picture 6" descr="A green car with black top&#10;&#10;AI-generated content may be incorrect.">
            <a:extLst>
              <a:ext uri="{FF2B5EF4-FFF2-40B4-BE49-F238E27FC236}">
                <a16:creationId xmlns:a16="http://schemas.microsoft.com/office/drawing/2014/main" id="{FF2DCC27-DBAF-F36F-DB78-B5E8682E1E6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rcRect l="16204" r="8687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336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noProof="0" dirty="0"/>
          </a:p>
        </p:txBody>
      </p:sp>
      <p:sp>
        <p:nvSpPr>
          <p:cNvPr id="337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noProof="0" dirty="0"/>
          </a:p>
        </p:txBody>
      </p:sp>
      <p:sp>
        <p:nvSpPr>
          <p:cNvPr id="63" name="Título 1">
            <a:extLst>
              <a:ext uri="{FF2B5EF4-FFF2-40B4-BE49-F238E27FC236}">
                <a16:creationId xmlns:a16="http://schemas.microsoft.com/office/drawing/2014/main" id="{69F1744A-CA11-44DA-AE09-C24B436C1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noProof="0" dirty="0"/>
              <a:t>Agenda</a:t>
            </a:r>
          </a:p>
        </p:txBody>
      </p:sp>
      <p:cxnSp>
        <p:nvCxnSpPr>
          <p:cNvPr id="339" name="Straight Connector 338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0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noProof="0" dirty="0">
              <a:solidFill>
                <a:schemeClr val="tx1"/>
              </a:solidFill>
            </a:endParaRPr>
          </a:p>
        </p:txBody>
      </p:sp>
      <p:graphicFrame>
        <p:nvGraphicFramePr>
          <p:cNvPr id="18" name="Marcador de posición de contenido 2" descr="Gráfico de SmartArt">
            <a:extLst>
              <a:ext uri="{FF2B5EF4-FFF2-40B4-BE49-F238E27FC236}">
                <a16:creationId xmlns:a16="http://schemas.microsoft.com/office/drawing/2014/main" id="{FB509DA5-15CF-4F50-8076-F311C53562F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69054203"/>
              </p:ext>
            </p:extLst>
          </p:nvPr>
        </p:nvGraphicFramePr>
        <p:xfrm>
          <a:off x="4976636" y="1193800"/>
          <a:ext cx="6085091" cy="469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Picture 2" descr="University of Wales Trinity Saint David - myday">
            <a:extLst>
              <a:ext uri="{FF2B5EF4-FFF2-40B4-BE49-F238E27FC236}">
                <a16:creationId xmlns:a16="http://schemas.microsoft.com/office/drawing/2014/main" id="{2C04DB99-18D7-3DBC-179C-54B16DCDD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9" y="-4379"/>
            <a:ext cx="2236017" cy="996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54926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58768C-A411-E013-A694-4EB0A63C03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Morgan Plus Four: the art of subtle modernisation">
            <a:extLst>
              <a:ext uri="{FF2B5EF4-FFF2-40B4-BE49-F238E27FC236}">
                <a16:creationId xmlns:a16="http://schemas.microsoft.com/office/drawing/2014/main" id="{5EC3DB42-8663-F384-E50A-EEDF1742DE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23" r="30549"/>
          <a:stretch/>
        </p:blipFill>
        <p:spPr bwMode="auto">
          <a:xfrm>
            <a:off x="7554139" y="10"/>
            <a:ext cx="463632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76F394C4-5D0C-05C8-5793-6B56ED5198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11"/>
            <a:ext cx="9603276" cy="6857989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A208D40-5B63-8C85-58FF-782E6EA0FFD3}"/>
              </a:ext>
            </a:extLst>
          </p:cNvPr>
          <p:cNvSpPr txBox="1">
            <a:spLocks/>
          </p:cNvSpPr>
          <p:nvPr/>
        </p:nvSpPr>
        <p:spPr>
          <a:xfrm>
            <a:off x="-1" y="2048356"/>
            <a:ext cx="9582276" cy="2761287"/>
          </a:xfrm>
          <a:prstGeom prst="rect">
            <a:avLst/>
          </a:prstGeom>
        </p:spPr>
        <p:txBody>
          <a:bodyPr vert="horz" lIns="91440" tIns="45720" rIns="91440" bIns="45720" numCol="1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GB" sz="5700" noProof="0" dirty="0">
                <a:solidFill>
                  <a:schemeClr val="bg1"/>
                </a:solidFill>
              </a:rPr>
              <a:t>Development of a VI-Grade model of a Morgan 4 plus for lap time simulation</a:t>
            </a:r>
            <a:endParaRPr lang="en-GB" sz="51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endParaRPr lang="en-GB" sz="1700" noProof="0" dirty="0">
              <a:solidFill>
                <a:srgbClr val="FFFFFE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9F84D0F-2A7D-3C67-C3FE-D47278041A3A}"/>
              </a:ext>
            </a:extLst>
          </p:cNvPr>
          <p:cNvSpPr txBox="1">
            <a:spLocks/>
          </p:cNvSpPr>
          <p:nvPr/>
        </p:nvSpPr>
        <p:spPr>
          <a:xfrm>
            <a:off x="2278016" y="75253"/>
            <a:ext cx="7124575" cy="8373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000" noProof="0" dirty="0">
                <a:solidFill>
                  <a:schemeClr val="bg1"/>
                </a:solidFill>
              </a:rPr>
              <a:t>Research Proposal</a:t>
            </a:r>
          </a:p>
        </p:txBody>
      </p:sp>
      <p:pic>
        <p:nvPicPr>
          <p:cNvPr id="7" name="Picture 2" descr="University of Wales Trinity Saint David - myday">
            <a:extLst>
              <a:ext uri="{FF2B5EF4-FFF2-40B4-BE49-F238E27FC236}">
                <a16:creationId xmlns:a16="http://schemas.microsoft.com/office/drawing/2014/main" id="{8FA23F8C-BA0C-AA19-4A58-CA513F60BC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9" y="-4379"/>
            <a:ext cx="2236017" cy="996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67755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14D8A8-D8D3-6707-17F5-D9A4F5E0C3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Morgan Plus Four: the art of subtle modernisation">
            <a:extLst>
              <a:ext uri="{FF2B5EF4-FFF2-40B4-BE49-F238E27FC236}">
                <a16:creationId xmlns:a16="http://schemas.microsoft.com/office/drawing/2014/main" id="{D3B9F7B8-14A6-F7C6-D199-485099EF87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23" r="30549"/>
          <a:stretch/>
        </p:blipFill>
        <p:spPr bwMode="auto">
          <a:xfrm>
            <a:off x="7554139" y="10"/>
            <a:ext cx="463632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E6DEF0D-16C3-40DB-50A4-BE789BD2D7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11"/>
            <a:ext cx="9603276" cy="6857989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053E50F-C389-C6D6-2C9E-CFFFAB3B82D8}"/>
              </a:ext>
            </a:extLst>
          </p:cNvPr>
          <p:cNvSpPr txBox="1">
            <a:spLocks/>
          </p:cNvSpPr>
          <p:nvPr/>
        </p:nvSpPr>
        <p:spPr>
          <a:xfrm>
            <a:off x="20999" y="1581713"/>
            <a:ext cx="9582276" cy="5276275"/>
          </a:xfrm>
          <a:prstGeom prst="rect">
            <a:avLst/>
          </a:prstGeom>
        </p:spPr>
        <p:txBody>
          <a:bodyPr vert="horz" lIns="91440" tIns="45720" rIns="91440" bIns="45720" numCol="2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endParaRPr lang="en-GB" sz="1700" noProof="0" dirty="0">
              <a:solidFill>
                <a:srgbClr val="FFFFFE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7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700" noProof="0" dirty="0">
                <a:solidFill>
                  <a:srgbClr val="FFFFFE"/>
                </a:solidFill>
              </a:rPr>
              <a:t>RAPTOR - “A New Approach to Improving Fuel Economy and Performance Prediction through Coupled Thermal Systems Simulation”. (Berry et al., 2002). Backwards - Forward</a:t>
            </a:r>
          </a:p>
          <a:p>
            <a:pPr>
              <a:lnSpc>
                <a:spcPct val="110000"/>
              </a:lnSpc>
            </a:pPr>
            <a:endParaRPr lang="en-GB" sz="17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endParaRPr lang="en-GB" sz="17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700" noProof="0" dirty="0">
                <a:solidFill>
                  <a:srgbClr val="FFFFFE"/>
                </a:solidFill>
              </a:rPr>
              <a:t>VESIM – “Validation and Use of SIMULINK Integrated, High Fidelity, Engine-In-Vehicle Simulation of the International Class VI Truck” (Assanis et al., 2000) - Backwards</a:t>
            </a:r>
          </a:p>
          <a:p>
            <a:pPr>
              <a:lnSpc>
                <a:spcPct val="110000"/>
              </a:lnSpc>
            </a:pPr>
            <a:endParaRPr lang="en-GB" sz="17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endParaRPr lang="en-GB" sz="17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endParaRPr lang="en-GB" sz="17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endParaRPr lang="en-GB" sz="17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700" noProof="0" dirty="0">
                <a:solidFill>
                  <a:srgbClr val="FFFFFE"/>
                </a:solidFill>
              </a:rPr>
              <a:t>ADVISOR – “A Systems Analysis Tool for Advanced Vehicle Modelling”(Markel et al., 2002) - Backwards</a:t>
            </a:r>
          </a:p>
          <a:p>
            <a:pPr>
              <a:lnSpc>
                <a:spcPct val="110000"/>
              </a:lnSpc>
            </a:pPr>
            <a:endParaRPr lang="en-GB" sz="17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endParaRPr lang="en-GB" sz="17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endParaRPr lang="en-GB" sz="17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endParaRPr lang="en-GB" sz="17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700" noProof="0" dirty="0">
                <a:solidFill>
                  <a:srgbClr val="FFFFFE"/>
                </a:solidFill>
              </a:rPr>
              <a:t>P-SAT - “Integration of a Modal Energy and Emissions Model into a PNGV Vehicle Simulation Model, PSAT” (An and Rousseau, 2001) - Forwards</a:t>
            </a:r>
          </a:p>
          <a:p>
            <a:pPr>
              <a:lnSpc>
                <a:spcPct val="110000"/>
              </a:lnSpc>
            </a:pPr>
            <a:endParaRPr lang="en-GB" sz="1700" noProof="0" dirty="0">
              <a:solidFill>
                <a:srgbClr val="FFFFFE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A36021D-EBE7-1461-8BF0-EC05E6D47734}"/>
              </a:ext>
            </a:extLst>
          </p:cNvPr>
          <p:cNvSpPr txBox="1">
            <a:spLocks/>
          </p:cNvSpPr>
          <p:nvPr/>
        </p:nvSpPr>
        <p:spPr>
          <a:xfrm>
            <a:off x="2257016" y="-4391"/>
            <a:ext cx="7346259" cy="8373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000" noProof="0" dirty="0">
                <a:solidFill>
                  <a:schemeClr val="bg1"/>
                </a:solidFill>
              </a:rPr>
              <a:t>Engineering Literature Review and Previous Models</a:t>
            </a:r>
          </a:p>
        </p:txBody>
      </p:sp>
      <p:pic>
        <p:nvPicPr>
          <p:cNvPr id="7" name="Picture 2" descr="University of Wales Trinity Saint David - myday">
            <a:extLst>
              <a:ext uri="{FF2B5EF4-FFF2-40B4-BE49-F238E27FC236}">
                <a16:creationId xmlns:a16="http://schemas.microsoft.com/office/drawing/2014/main" id="{FFBD66B2-6377-DB40-C617-B927B22D9D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9" y="-4379"/>
            <a:ext cx="2236017" cy="996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5656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CDF769-EB36-2C08-B408-37C67EFA54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Morgan Plus Four: the art of subtle modernisation">
            <a:extLst>
              <a:ext uri="{FF2B5EF4-FFF2-40B4-BE49-F238E27FC236}">
                <a16:creationId xmlns:a16="http://schemas.microsoft.com/office/drawing/2014/main" id="{E8C2D6E8-BA05-5467-0185-88B7FF70B4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23" r="30549"/>
          <a:stretch/>
        </p:blipFill>
        <p:spPr bwMode="auto">
          <a:xfrm>
            <a:off x="7554139" y="10"/>
            <a:ext cx="463632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A6DE7E0-1EC5-D54B-636E-268C7062FE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11"/>
            <a:ext cx="9603276" cy="6857989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B5070FD-2962-6FDD-5002-3817D0957EBA}"/>
              </a:ext>
            </a:extLst>
          </p:cNvPr>
          <p:cNvSpPr txBox="1">
            <a:spLocks/>
          </p:cNvSpPr>
          <p:nvPr/>
        </p:nvSpPr>
        <p:spPr>
          <a:xfrm>
            <a:off x="20999" y="1581713"/>
            <a:ext cx="9582276" cy="5276275"/>
          </a:xfrm>
          <a:prstGeom prst="rect">
            <a:avLst/>
          </a:prstGeom>
        </p:spPr>
        <p:txBody>
          <a:bodyPr vert="horz" lIns="91440" tIns="45720" rIns="91440" bIns="45720" numCol="1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endParaRPr lang="en-GB" sz="1700" noProof="0" dirty="0">
              <a:solidFill>
                <a:srgbClr val="FFFFFE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7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r>
              <a:rPr lang="en-GB" sz="2800" noProof="0" dirty="0">
                <a:solidFill>
                  <a:srgbClr val="FFFFFE"/>
                </a:solidFill>
              </a:rPr>
              <a:t>Develop a Kinematics Model which accurate represents / predicts dynamic behaviour of the Morgan 4 Plus thus generating a lap time value for each setup</a:t>
            </a:r>
          </a:p>
          <a:p>
            <a:pPr>
              <a:lnSpc>
                <a:spcPct val="110000"/>
              </a:lnSpc>
            </a:pPr>
            <a:endParaRPr lang="en-GB" sz="28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r>
              <a:rPr lang="en-GB" sz="2800" noProof="0" dirty="0">
                <a:solidFill>
                  <a:srgbClr val="FFFFFE"/>
                </a:solidFill>
              </a:rPr>
              <a:t>Understand the intricate dependency between different areas of the race car, how these areas affect each other when it comes to performance?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 noProof="0" dirty="0">
              <a:solidFill>
                <a:srgbClr val="FFFFFE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AC0F311-4F3E-CABD-4D67-CE41A950A3A0}"/>
              </a:ext>
            </a:extLst>
          </p:cNvPr>
          <p:cNvSpPr txBox="1">
            <a:spLocks/>
          </p:cNvSpPr>
          <p:nvPr/>
        </p:nvSpPr>
        <p:spPr>
          <a:xfrm>
            <a:off x="2257016" y="154886"/>
            <a:ext cx="7346259" cy="8373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000" noProof="0" dirty="0">
                <a:solidFill>
                  <a:schemeClr val="bg1"/>
                </a:solidFill>
              </a:rPr>
              <a:t>Research Aims</a:t>
            </a:r>
          </a:p>
        </p:txBody>
      </p:sp>
      <p:pic>
        <p:nvPicPr>
          <p:cNvPr id="7" name="Picture 2" descr="University of Wales Trinity Saint David - myday">
            <a:extLst>
              <a:ext uri="{FF2B5EF4-FFF2-40B4-BE49-F238E27FC236}">
                <a16:creationId xmlns:a16="http://schemas.microsoft.com/office/drawing/2014/main" id="{D5240A18-FF38-F792-31CD-8065BEB965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9" y="-4379"/>
            <a:ext cx="2236017" cy="996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4900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Morgan Plus Four: the art of subtle modernisation">
            <a:extLst>
              <a:ext uri="{FF2B5EF4-FFF2-40B4-BE49-F238E27FC236}">
                <a16:creationId xmlns:a16="http://schemas.microsoft.com/office/drawing/2014/main" id="{33124FF7-E961-F994-15D6-7CBA9D11D2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3" t="9091"/>
          <a:stretch/>
        </p:blipFill>
        <p:spPr bwMode="auto">
          <a:xfrm>
            <a:off x="2" y="10"/>
            <a:ext cx="1219169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68B8211-0B9F-4516-8771-3316E00D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1643" y="636753"/>
            <a:ext cx="8299435" cy="5572811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1169CA-35F2-3DEF-E292-AF04D97C8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3421" y="1367297"/>
            <a:ext cx="6815731" cy="486458"/>
          </a:xfrm>
        </p:spPr>
        <p:txBody>
          <a:bodyPr>
            <a:normAutofit fontScale="90000"/>
          </a:bodyPr>
          <a:lstStyle/>
          <a:p>
            <a:pPr algn="ctr"/>
            <a:r>
              <a:rPr lang="en-GB" noProof="0" dirty="0">
                <a:solidFill>
                  <a:srgbClr val="FFFFFE"/>
                </a:solidFill>
              </a:rPr>
              <a:t>Time Table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7582E73-8B46-4A0E-944E-58357C80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789" y="1847088"/>
            <a:ext cx="6813363" cy="0"/>
          </a:xfrm>
          <a:prstGeom prst="line">
            <a:avLst/>
          </a:prstGeom>
          <a:ln w="31750">
            <a:solidFill>
              <a:srgbClr val="DBA87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ABA0CCC8-2E74-7A9E-FE77-429C6DACFE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6841" y="1938992"/>
            <a:ext cx="5088890" cy="4185335"/>
          </a:xfrm>
          <a:prstGeom prst="rect">
            <a:avLst/>
          </a:prstGeom>
        </p:spPr>
      </p:pic>
      <p:pic>
        <p:nvPicPr>
          <p:cNvPr id="3" name="Picture 2" descr="University of Wales Trinity Saint David - myday">
            <a:extLst>
              <a:ext uri="{FF2B5EF4-FFF2-40B4-BE49-F238E27FC236}">
                <a16:creationId xmlns:a16="http://schemas.microsoft.com/office/drawing/2014/main" id="{85465878-BDD5-0B82-920D-F95C4943DA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9" y="-4379"/>
            <a:ext cx="2236017" cy="996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41359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8694F8-6E77-8387-55AB-ABF682C895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Morgan Plus Four: the art of subtle modernisation">
            <a:extLst>
              <a:ext uri="{FF2B5EF4-FFF2-40B4-BE49-F238E27FC236}">
                <a16:creationId xmlns:a16="http://schemas.microsoft.com/office/drawing/2014/main" id="{EFCA1D85-DAA0-91CA-50E2-7215F9B9DD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23" r="30549"/>
          <a:stretch/>
        </p:blipFill>
        <p:spPr bwMode="auto">
          <a:xfrm>
            <a:off x="7554139" y="10"/>
            <a:ext cx="463632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4156329-D774-3201-4112-0A41751428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4379"/>
            <a:ext cx="9603276" cy="6857989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F046A14-2843-EBCD-8D84-10CCF24B3AF0}"/>
              </a:ext>
            </a:extLst>
          </p:cNvPr>
          <p:cNvSpPr txBox="1">
            <a:spLocks/>
          </p:cNvSpPr>
          <p:nvPr/>
        </p:nvSpPr>
        <p:spPr>
          <a:xfrm>
            <a:off x="20999" y="1581713"/>
            <a:ext cx="9582276" cy="5276275"/>
          </a:xfrm>
          <a:prstGeom prst="rect">
            <a:avLst/>
          </a:prstGeom>
        </p:spPr>
        <p:txBody>
          <a:bodyPr vert="horz" lIns="91440" tIns="45720" rIns="91440" bIns="45720" numCol="1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endParaRPr lang="en-GB" sz="1700" noProof="0" dirty="0">
              <a:solidFill>
                <a:srgbClr val="FFFFFE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7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r>
              <a:rPr lang="en-GB" sz="2800" noProof="0" dirty="0">
                <a:solidFill>
                  <a:srgbClr val="FFFFFE"/>
                </a:solidFill>
              </a:rPr>
              <a:t>Step – by – Step Process – “From Simple to Complicated”</a:t>
            </a:r>
          </a:p>
          <a:p>
            <a:pPr lvl="1">
              <a:lnSpc>
                <a:spcPct val="110000"/>
              </a:lnSpc>
            </a:pPr>
            <a:r>
              <a:rPr lang="en-GB" sz="2600" noProof="0" dirty="0">
                <a:solidFill>
                  <a:srgbClr val="FFFFFE"/>
                </a:solidFill>
              </a:rPr>
              <a:t>Gather the fundamental data to run develop the model </a:t>
            </a:r>
          </a:p>
          <a:p>
            <a:pPr lvl="1">
              <a:lnSpc>
                <a:spcPct val="110000"/>
              </a:lnSpc>
            </a:pPr>
            <a:r>
              <a:rPr lang="en-GB" sz="2600" noProof="0" dirty="0">
                <a:solidFill>
                  <a:srgbClr val="FFFFFE"/>
                </a:solidFill>
              </a:rPr>
              <a:t>Run the model</a:t>
            </a:r>
          </a:p>
          <a:p>
            <a:pPr lvl="1">
              <a:lnSpc>
                <a:spcPct val="110000"/>
              </a:lnSpc>
            </a:pPr>
            <a:r>
              <a:rPr lang="en-GB" sz="2600" noProof="0" dirty="0">
                <a:solidFill>
                  <a:srgbClr val="FFFFFE"/>
                </a:solidFill>
              </a:rPr>
              <a:t>Analyse the data</a:t>
            </a:r>
          </a:p>
          <a:p>
            <a:pPr lvl="1">
              <a:lnSpc>
                <a:spcPct val="110000"/>
              </a:lnSpc>
            </a:pPr>
            <a:r>
              <a:rPr lang="en-GB" sz="2600" noProof="0" dirty="0">
                <a:solidFill>
                  <a:srgbClr val="FFFFFE"/>
                </a:solidFill>
              </a:rPr>
              <a:t>Increase the number of variables / factors to make a more reliable model</a:t>
            </a:r>
          </a:p>
          <a:p>
            <a:pPr lvl="1">
              <a:lnSpc>
                <a:spcPct val="110000"/>
              </a:lnSpc>
            </a:pPr>
            <a:r>
              <a:rPr lang="en-GB" sz="2600" noProof="0" dirty="0">
                <a:solidFill>
                  <a:srgbClr val="FFFFFE"/>
                </a:solidFill>
              </a:rPr>
              <a:t>Validate Data against Track Data</a:t>
            </a:r>
          </a:p>
          <a:p>
            <a:pPr lvl="1">
              <a:lnSpc>
                <a:spcPct val="110000"/>
              </a:lnSpc>
            </a:pPr>
            <a:r>
              <a:rPr lang="en-GB" sz="2600" noProof="0" dirty="0">
                <a:solidFill>
                  <a:srgbClr val="FFFFFE"/>
                </a:solidFill>
              </a:rPr>
              <a:t>Further optimize model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 noProof="0" dirty="0">
              <a:solidFill>
                <a:srgbClr val="FFFFFE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AC898F4-2FAC-0027-BF0B-8FE313319D79}"/>
              </a:ext>
            </a:extLst>
          </p:cNvPr>
          <p:cNvSpPr txBox="1">
            <a:spLocks/>
          </p:cNvSpPr>
          <p:nvPr/>
        </p:nvSpPr>
        <p:spPr>
          <a:xfrm>
            <a:off x="2257016" y="154886"/>
            <a:ext cx="7346259" cy="8373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000" noProof="0" dirty="0">
                <a:solidFill>
                  <a:schemeClr val="bg1"/>
                </a:solidFill>
              </a:rPr>
              <a:t>Methodology</a:t>
            </a:r>
          </a:p>
        </p:txBody>
      </p:sp>
      <p:pic>
        <p:nvPicPr>
          <p:cNvPr id="7" name="Picture 2" descr="University of Wales Trinity Saint David - myday">
            <a:extLst>
              <a:ext uri="{FF2B5EF4-FFF2-40B4-BE49-F238E27FC236}">
                <a16:creationId xmlns:a16="http://schemas.microsoft.com/office/drawing/2014/main" id="{D092A75E-8238-B491-8E05-DD3B0F4319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9" y="-4379"/>
            <a:ext cx="2236017" cy="996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5864F38-BBBB-BC28-9D1E-0A0E8DDE13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01734" y="4691985"/>
            <a:ext cx="1774168" cy="19976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8AFFA69-5A1C-9430-25C2-C0A49BAE1C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05991" y="2573063"/>
            <a:ext cx="3195554" cy="176026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E3AEE27-0FD7-A05E-3D14-0A6B9FFA566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76091" y="265569"/>
            <a:ext cx="2225454" cy="2103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732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7EBD2C-D413-83FB-9F78-839FD9980A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Morgan Plus Four: the art of subtle modernisation">
            <a:extLst>
              <a:ext uri="{FF2B5EF4-FFF2-40B4-BE49-F238E27FC236}">
                <a16:creationId xmlns:a16="http://schemas.microsoft.com/office/drawing/2014/main" id="{9073781F-18AB-E0B9-D6EB-323C6A4E65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23" r="30549"/>
          <a:stretch/>
        </p:blipFill>
        <p:spPr bwMode="auto">
          <a:xfrm>
            <a:off x="7554139" y="10"/>
            <a:ext cx="463632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3B2EA09-193A-6323-F28F-C84C19E7E6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63776" y="-4379"/>
            <a:ext cx="9603276" cy="6857989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8B7CED4-86C8-C8C5-EC5B-C1434B96079B}"/>
              </a:ext>
            </a:extLst>
          </p:cNvPr>
          <p:cNvSpPr txBox="1">
            <a:spLocks/>
          </p:cNvSpPr>
          <p:nvPr/>
        </p:nvSpPr>
        <p:spPr>
          <a:xfrm>
            <a:off x="20999" y="1581713"/>
            <a:ext cx="8503248" cy="5276275"/>
          </a:xfrm>
          <a:prstGeom prst="rect">
            <a:avLst/>
          </a:prstGeom>
        </p:spPr>
        <p:txBody>
          <a:bodyPr vert="horz" lIns="91440" tIns="45720" rIns="91440" bIns="45720" numCol="1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endParaRPr lang="en-GB" sz="1700" noProof="0" dirty="0">
              <a:solidFill>
                <a:srgbClr val="FFFFFE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2800" noProof="0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r>
              <a:rPr lang="en-GB" sz="2800" noProof="0" dirty="0">
                <a:solidFill>
                  <a:srgbClr val="FFFFFE"/>
                </a:solidFill>
              </a:rPr>
              <a:t>Compare Data against Track Data using a simple Simulink/MATLAB model to determine the accuracy of the kinematics model vs real world data</a:t>
            </a:r>
            <a:endParaRPr lang="en-GB" sz="2600" noProof="0" dirty="0">
              <a:solidFill>
                <a:srgbClr val="FFFFFE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700" noProof="0" dirty="0">
              <a:solidFill>
                <a:srgbClr val="FFFFFE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A627BAF-24BD-1EB1-9E8A-B8D03058B172}"/>
              </a:ext>
            </a:extLst>
          </p:cNvPr>
          <p:cNvSpPr txBox="1">
            <a:spLocks/>
          </p:cNvSpPr>
          <p:nvPr/>
        </p:nvSpPr>
        <p:spPr>
          <a:xfrm>
            <a:off x="2257016" y="154886"/>
            <a:ext cx="7346259" cy="8373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000" noProof="0" dirty="0">
                <a:solidFill>
                  <a:schemeClr val="bg1"/>
                </a:solidFill>
              </a:rPr>
              <a:t>Validation</a:t>
            </a:r>
          </a:p>
        </p:txBody>
      </p:sp>
      <p:pic>
        <p:nvPicPr>
          <p:cNvPr id="7" name="Picture 2" descr="University of Wales Trinity Saint David - myday">
            <a:extLst>
              <a:ext uri="{FF2B5EF4-FFF2-40B4-BE49-F238E27FC236}">
                <a16:creationId xmlns:a16="http://schemas.microsoft.com/office/drawing/2014/main" id="{49EB59E7-C659-1115-5116-7EC46B30A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9" y="-4379"/>
            <a:ext cx="2236017" cy="996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F3892E0-0F3E-AA6F-5622-8BDAAC159C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24247" y="278859"/>
            <a:ext cx="3475967" cy="3284981"/>
          </a:xfrm>
          <a:prstGeom prst="rect">
            <a:avLst/>
          </a:prstGeom>
        </p:spPr>
      </p:pic>
      <p:pic>
        <p:nvPicPr>
          <p:cNvPr id="2050" name="Picture 2" descr="How data makes race cars faster | TE Connectivity">
            <a:extLst>
              <a:ext uri="{FF2B5EF4-FFF2-40B4-BE49-F238E27FC236}">
                <a16:creationId xmlns:a16="http://schemas.microsoft.com/office/drawing/2014/main" id="{5A02DC2E-D304-59B8-8822-FD62D8B0D3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501" y="3721641"/>
            <a:ext cx="5905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Simulink model for inverse kinematic solution | Download Scientific Diagram">
            <a:extLst>
              <a:ext uri="{FF2B5EF4-FFF2-40B4-BE49-F238E27FC236}">
                <a16:creationId xmlns:a16="http://schemas.microsoft.com/office/drawing/2014/main" id="{7A316D3E-C069-B59E-7AF1-D330065636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70" y="4233486"/>
            <a:ext cx="5299912" cy="183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19D8475-0C91-4F48-6E2F-12C70984230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254162" y="422801"/>
            <a:ext cx="1746052" cy="166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4417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5B03D4-BD25-B4AA-A413-12F9835096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Morgan Plus Four: the art of subtle modernisation">
            <a:extLst>
              <a:ext uri="{FF2B5EF4-FFF2-40B4-BE49-F238E27FC236}">
                <a16:creationId xmlns:a16="http://schemas.microsoft.com/office/drawing/2014/main" id="{7ABCA981-A56E-1642-01ED-ACE6FD7189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9093"/>
          <a:stretch/>
        </p:blipFill>
        <p:spPr bwMode="auto">
          <a:xfrm>
            <a:off x="2" y="10"/>
            <a:ext cx="1219169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F2AF0D79-4A1A-4F27-B9F0-CF252C4AC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636753"/>
            <a:ext cx="8299435" cy="5572810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B090C-478F-FDF5-056D-EC1E81CCD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17" y="1367296"/>
            <a:ext cx="6815731" cy="486459"/>
          </a:xfrm>
        </p:spPr>
        <p:txBody>
          <a:bodyPr>
            <a:normAutofit fontScale="90000"/>
          </a:bodyPr>
          <a:lstStyle/>
          <a:p>
            <a:pPr algn="ctr"/>
            <a:r>
              <a:rPr lang="en-GB" noProof="0" dirty="0">
                <a:solidFill>
                  <a:srgbClr val="FFFFFE"/>
                </a:solidFill>
              </a:rPr>
              <a:t>Limitations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8E83266B-97F8-4AB9-818F-3A70E8D85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6385" y="1847088"/>
            <a:ext cx="6813363" cy="0"/>
          </a:xfrm>
          <a:prstGeom prst="line">
            <a:avLst/>
          </a:prstGeom>
          <a:ln w="31750">
            <a:solidFill>
              <a:srgbClr val="DBA87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FE6AA-1E3E-4222-9FE6-39668D19A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4017" y="2015733"/>
            <a:ext cx="6815731" cy="4021267"/>
          </a:xfrm>
        </p:spPr>
        <p:txBody>
          <a:bodyPr>
            <a:normAutofit/>
          </a:bodyPr>
          <a:lstStyle/>
          <a:p>
            <a:pPr>
              <a:buClr>
                <a:srgbClr val="DBA870"/>
              </a:buClr>
            </a:pPr>
            <a:r>
              <a:rPr lang="en-GB" noProof="0" dirty="0">
                <a:solidFill>
                  <a:srgbClr val="FFFFFE"/>
                </a:solidFill>
              </a:rPr>
              <a:t>Assumptions due to missing data</a:t>
            </a:r>
          </a:p>
          <a:p>
            <a:pPr lvl="1">
              <a:buClr>
                <a:srgbClr val="DBA870"/>
              </a:buClr>
            </a:pPr>
            <a:r>
              <a:rPr lang="en-GB" noProof="0" dirty="0">
                <a:solidFill>
                  <a:srgbClr val="FFFFFE"/>
                </a:solidFill>
              </a:rPr>
              <a:t>Diverging Result </a:t>
            </a:r>
            <a:r>
              <a:rPr lang="en-GB" noProof="0">
                <a:solidFill>
                  <a:srgbClr val="FFFFFE"/>
                </a:solidFill>
              </a:rPr>
              <a:t>from actual track data</a:t>
            </a:r>
            <a:endParaRPr lang="en-GB" noProof="0" dirty="0">
              <a:solidFill>
                <a:srgbClr val="FFFFFE"/>
              </a:solidFill>
            </a:endParaRPr>
          </a:p>
          <a:p>
            <a:pPr>
              <a:buClr>
                <a:srgbClr val="DBA870"/>
              </a:buClr>
            </a:pPr>
            <a:r>
              <a:rPr lang="en-GB" noProof="0" dirty="0">
                <a:solidFill>
                  <a:srgbClr val="FFFFFE"/>
                </a:solidFill>
              </a:rPr>
              <a:t>Tyre Modelling Complexity</a:t>
            </a:r>
          </a:p>
          <a:p>
            <a:pPr lvl="1">
              <a:buClr>
                <a:srgbClr val="DBA870"/>
              </a:buClr>
            </a:pPr>
            <a:r>
              <a:rPr lang="en-GB" noProof="0" dirty="0">
                <a:solidFill>
                  <a:srgbClr val="FFFFFE"/>
                </a:solidFill>
              </a:rPr>
              <a:t>Real-world tyre behaviour is highly nonlinear and dependent on multiple factors (temperature, surface conditions, tyre wear etc)</a:t>
            </a:r>
          </a:p>
          <a:p>
            <a:pPr>
              <a:buClr>
                <a:srgbClr val="DBA870"/>
              </a:buClr>
            </a:pPr>
            <a:r>
              <a:rPr lang="en-GB" noProof="0" dirty="0">
                <a:solidFill>
                  <a:srgbClr val="FFFFFE"/>
                </a:solidFill>
              </a:rPr>
              <a:t>Simplified Modelling assumptions</a:t>
            </a:r>
          </a:p>
          <a:p>
            <a:pPr lvl="1">
              <a:buClr>
                <a:srgbClr val="DBA870"/>
              </a:buClr>
            </a:pPr>
            <a:r>
              <a:rPr lang="en-GB" noProof="0" dirty="0">
                <a:solidFill>
                  <a:srgbClr val="FFFFFE"/>
                </a:solidFill>
              </a:rPr>
              <a:t>DOL vs DIL simulation approach, it cannot fully replicate the human driver´s adaptability</a:t>
            </a:r>
          </a:p>
        </p:txBody>
      </p:sp>
      <p:pic>
        <p:nvPicPr>
          <p:cNvPr id="4" name="Picture 2" descr="University of Wales Trinity Saint David - myday">
            <a:extLst>
              <a:ext uri="{FF2B5EF4-FFF2-40B4-BE49-F238E27FC236}">
                <a16:creationId xmlns:a16="http://schemas.microsoft.com/office/drawing/2014/main" id="{1BDC6EDB-D809-57BA-BBBA-E3B28A038B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9" y="-4379"/>
            <a:ext cx="2236017" cy="996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58868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s-MX"/>
          </a:p>
        </p:txBody>
      </p:sp>
      <p:pic>
        <p:nvPicPr>
          <p:cNvPr id="89" name="Picture 88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65513E21-21B0-48DB-8CF1-35E43B33A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University of Wales Trinity Saint David - myday">
            <a:extLst>
              <a:ext uri="{FF2B5EF4-FFF2-40B4-BE49-F238E27FC236}">
                <a16:creationId xmlns:a16="http://schemas.microsoft.com/office/drawing/2014/main" id="{B3506A0B-B2C8-B188-97B7-0A7758F2F1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891"/>
          <a:stretch/>
        </p:blipFill>
        <p:spPr bwMode="auto">
          <a:xfrm>
            <a:off x="20" y="10"/>
            <a:ext cx="12191675" cy="6857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7CD1A5-3305-F407-CB0D-E1408A0A3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636" y="992221"/>
            <a:ext cx="6247308" cy="4873558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4800" noProof="0"/>
              <a:t>Thank You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A76E7B-FF14-4624-A79B-D261197A71C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68056" y="996610"/>
            <a:ext cx="3363901" cy="4864780"/>
          </a:xfrm>
          <a:prstGeom prst="rect">
            <a:avLst/>
          </a:prstGeom>
        </p:spPr>
        <p:txBody>
          <a:bodyPr vert="horz" lIns="91440" tIns="91440" rIns="91440" bIns="91440" rtlCol="0" anchor="ctr">
            <a:normAutofit/>
          </a:bodyPr>
          <a:lstStyle/>
          <a:p>
            <a:pPr algn="r">
              <a:lnSpc>
                <a:spcPct val="110000"/>
              </a:lnSpc>
            </a:pPr>
            <a:r>
              <a:rPr lang="en-US" sz="600" cap="all" noProof="0" dirty="0"/>
              <a:t>An, F. and Rousseau, A. (2001). Integration of a Modal Energy and Emissions Model into a PNGV Vehicle Simulation Model, PSAT. SAE Technical Papers. [online] </a:t>
            </a:r>
            <a:r>
              <a:rPr lang="en-US" sz="600" cap="all" noProof="0" dirty="0" err="1"/>
              <a:t>doi:https</a:t>
            </a:r>
            <a:r>
              <a:rPr lang="en-US" sz="600" cap="all" noProof="0" dirty="0"/>
              <a:t>://doi.org/10.4271/2001-01-0954.</a:t>
            </a:r>
          </a:p>
          <a:p>
            <a:pPr algn="r">
              <a:lnSpc>
                <a:spcPct val="110000"/>
              </a:lnSpc>
            </a:pPr>
            <a:r>
              <a:rPr lang="en-US" sz="600" cap="all" noProof="0" dirty="0"/>
              <a:t>Assanis, D.N., </a:t>
            </a:r>
            <a:r>
              <a:rPr lang="en-US" sz="600" cap="all" noProof="0" dirty="0" err="1"/>
              <a:t>Filipi</a:t>
            </a:r>
            <a:r>
              <a:rPr lang="en-US" sz="600" cap="all" noProof="0" dirty="0"/>
              <a:t>, Z., </a:t>
            </a:r>
            <a:r>
              <a:rPr lang="en-US" sz="600" cap="all" noProof="0" dirty="0" err="1"/>
              <a:t>Gravante</a:t>
            </a:r>
            <a:r>
              <a:rPr lang="en-US" sz="600" cap="all" noProof="0" dirty="0"/>
              <a:t>, S., </a:t>
            </a:r>
            <a:r>
              <a:rPr lang="en-US" sz="600" cap="all" noProof="0" dirty="0" err="1"/>
              <a:t>Grohnke</a:t>
            </a:r>
            <a:r>
              <a:rPr lang="en-US" sz="600" cap="all" noProof="0" dirty="0"/>
              <a:t>, D., Gui, X., </a:t>
            </a:r>
            <a:r>
              <a:rPr lang="en-US" sz="600" cap="all" noProof="0" dirty="0" err="1"/>
              <a:t>Louca</a:t>
            </a:r>
            <a:r>
              <a:rPr lang="en-US" sz="600" cap="all" noProof="0" dirty="0"/>
              <a:t>, L.S., Rideout, G., Stein, J.L. and Wang, Y. (2000). Validation and Use of SIMULINK Integrated, High Fidelity, Engine-In-Vehicle Simulation of the International Class VI Truck. SAE Technical Papers. </a:t>
            </a:r>
            <a:r>
              <a:rPr lang="en-US" sz="600" cap="all" noProof="0" dirty="0" err="1"/>
              <a:t>doi:https</a:t>
            </a:r>
            <a:r>
              <a:rPr lang="en-US" sz="600" cap="all" noProof="0" dirty="0"/>
              <a:t>://doi.org/10.4271/2000-01-0288.</a:t>
            </a:r>
          </a:p>
          <a:p>
            <a:pPr algn="r">
              <a:lnSpc>
                <a:spcPct val="110000"/>
              </a:lnSpc>
            </a:pPr>
            <a:r>
              <a:rPr lang="en-US" sz="600" cap="all" noProof="0" dirty="0"/>
              <a:t>Berry, A., Blissett, M., </a:t>
            </a:r>
            <a:r>
              <a:rPr lang="en-US" sz="600" cap="all" noProof="0" dirty="0" err="1"/>
              <a:t>Steiber</a:t>
            </a:r>
            <a:r>
              <a:rPr lang="en-US" sz="600" cap="all" noProof="0" dirty="0"/>
              <a:t>, J., Tobin, A.T. and </a:t>
            </a:r>
            <a:r>
              <a:rPr lang="en-US" sz="600" cap="all" noProof="0" dirty="0" err="1"/>
              <a:t>Mcbroom</a:t>
            </a:r>
            <a:r>
              <a:rPr lang="en-US" sz="600" cap="all" noProof="0" dirty="0"/>
              <a:t>, S.T. (2002). A New Approach to Improving Fuel Economy and Performance Prediction through Coupled Thermal Systems Simulation. SAE technical papers on CD-ROM/SAE technical paper series. [online] </a:t>
            </a:r>
            <a:r>
              <a:rPr lang="en-US" sz="600" cap="all" noProof="0" dirty="0" err="1"/>
              <a:t>doi:https</a:t>
            </a:r>
            <a:r>
              <a:rPr lang="en-US" sz="600" cap="all" noProof="0" dirty="0"/>
              <a:t>://doi.org/10.4271/2002-01-1208.</a:t>
            </a:r>
          </a:p>
          <a:p>
            <a:pPr algn="r">
              <a:lnSpc>
                <a:spcPct val="110000"/>
              </a:lnSpc>
            </a:pPr>
            <a:r>
              <a:rPr lang="en-US" sz="600" cap="all" noProof="0" dirty="0"/>
              <a:t>Dias, C., Landre, J., Freire, L., Cotta, H.M. and Oliveira, M.G. (2024). Braking system analysis with the aid of a dynamic vehicle simulator with nine degrees of freedom. Australian Journal of Mechanical Engineering, pp.1–10. </a:t>
            </a:r>
            <a:r>
              <a:rPr lang="en-US" sz="600" cap="all" noProof="0" dirty="0" err="1"/>
              <a:t>doi:https</a:t>
            </a:r>
            <a:r>
              <a:rPr lang="en-US" sz="600" cap="all" noProof="0" dirty="0"/>
              <a:t>://doi.org/10.1080/14484846.2024.2338318.</a:t>
            </a:r>
          </a:p>
          <a:p>
            <a:pPr algn="r">
              <a:lnSpc>
                <a:spcPct val="110000"/>
              </a:lnSpc>
            </a:pPr>
            <a:r>
              <a:rPr lang="en-US" sz="600" cap="all" noProof="0" dirty="0"/>
              <a:t>Electrical Engineering Education (2022). Step by Step Modelling of Car Suspension System | Modelling Depths Explained | Machine Dynamics. [online] YouTube. Available at: https://www.youtube.com/watch?v=7PHNGSQZ8Zg [Accessed 12 Feb. 2025].</a:t>
            </a:r>
          </a:p>
          <a:p>
            <a:pPr algn="r">
              <a:lnSpc>
                <a:spcPct val="110000"/>
              </a:lnSpc>
            </a:pPr>
            <a:r>
              <a:rPr lang="en-US" sz="600" cap="all" noProof="0" dirty="0"/>
              <a:t>Frings, A. and Ewbank, D. (2022). Optimizing the Vehicle Development Process by Combining Driving Simulators and Virtual Test Driving. Proceedings, pp.61–72. </a:t>
            </a:r>
            <a:r>
              <a:rPr lang="en-US" sz="600" cap="all" noProof="0" dirty="0" err="1"/>
              <a:t>doi:https</a:t>
            </a:r>
            <a:r>
              <a:rPr lang="en-US" sz="600" cap="all" noProof="0" dirty="0"/>
              <a:t>://doi.org/10.1007/978-3-662-64550-5_4.</a:t>
            </a:r>
          </a:p>
          <a:p>
            <a:pPr algn="r">
              <a:lnSpc>
                <a:spcPct val="110000"/>
              </a:lnSpc>
            </a:pPr>
            <a:r>
              <a:rPr lang="en-US" sz="600" cap="all" noProof="0" dirty="0" err="1"/>
              <a:t>Garje</a:t>
            </a:r>
            <a:r>
              <a:rPr lang="en-US" sz="600" cap="all" noProof="0" dirty="0"/>
              <a:t> </a:t>
            </a:r>
            <a:r>
              <a:rPr lang="en-US" sz="600" cap="all" noProof="0" dirty="0" err="1"/>
              <a:t>Mohankumar</a:t>
            </a:r>
            <a:r>
              <a:rPr lang="en-US" sz="600" cap="all" noProof="0" dirty="0"/>
              <a:t>, Anup and </a:t>
            </a:r>
            <a:r>
              <a:rPr lang="en-US" sz="600" cap="all" noProof="0" dirty="0" err="1"/>
              <a:t>Sawanth</a:t>
            </a:r>
            <a:r>
              <a:rPr lang="en-US" sz="600" cap="all" noProof="0" dirty="0"/>
              <a:t>, Sai Kishan (2022). Driver subjective feedback study during crosswind gusts on driving simulator for high speed straight line driving. [online] Chalmers.se. Available at: https://odr.chalmers.se/items/657eb1fe-6542-4d23-9370-117e037e395b [Accessed 12 Feb. 2025].</a:t>
            </a:r>
          </a:p>
          <a:p>
            <a:pPr algn="r">
              <a:lnSpc>
                <a:spcPct val="110000"/>
              </a:lnSpc>
            </a:pPr>
            <a:r>
              <a:rPr lang="en-US" sz="600" cap="all" noProof="0" dirty="0"/>
              <a:t>Konrad Technologies (2022). Driver-in-the-loop (DIL) with Sensor Fusion Test from VI Grade and Konrad Technologies. [online] YouTube. Available at: https://www.youtube.com/watch?v=wk5dvNShyJo [Accessed 12 Feb. 2025].</a:t>
            </a:r>
          </a:p>
          <a:p>
            <a:pPr algn="r">
              <a:lnSpc>
                <a:spcPct val="110000"/>
              </a:lnSpc>
            </a:pPr>
            <a:r>
              <a:rPr lang="en-US" sz="600" cap="all" noProof="0" dirty="0"/>
              <a:t>Markel, T., Brooker, A., Hendricks, T., Johnson, V., Kelly, K., Kramer, B., O’Keefe, M., </a:t>
            </a:r>
            <a:r>
              <a:rPr lang="en-US" sz="600" cap="all" noProof="0" dirty="0" err="1"/>
              <a:t>Sprik</a:t>
            </a:r>
            <a:r>
              <a:rPr lang="en-US" sz="600" cap="all" noProof="0" dirty="0"/>
              <a:t>, S. and </a:t>
            </a:r>
            <a:r>
              <a:rPr lang="en-US" sz="600" cap="all" noProof="0" dirty="0" err="1"/>
              <a:t>Wipke</a:t>
            </a:r>
            <a:r>
              <a:rPr lang="en-US" sz="600" cap="all" noProof="0" dirty="0"/>
              <a:t>, K. (2002). ADVISOR: a systems analysis tool for advanced vehicle modeling. Journal of Power Sources, 110(2), pp.255–266. </a:t>
            </a:r>
            <a:r>
              <a:rPr lang="en-US" sz="600" cap="all" noProof="0" dirty="0" err="1"/>
              <a:t>doi:https</a:t>
            </a:r>
            <a:r>
              <a:rPr lang="en-US" sz="600" cap="all" noProof="0" dirty="0"/>
              <a:t>://doi.org/10.1016/s0378-7753(02)00189-1</a:t>
            </a:r>
            <a:r>
              <a:rPr lang="en-US" sz="500" cap="all" noProof="0" dirty="0"/>
              <a:t>.</a:t>
            </a:r>
          </a:p>
        </p:txBody>
      </p: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580B8A35-DEA7-4D43-9DF8-90B4681D0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57499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alería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DAABB37-1599-4AE8-818C-82E84CA93DF4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BCF9EC99-89FF-486C-9E02-31E13FD72E1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6CF9D2-F3E0-450F-B184-8D2A0EB8B18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Diseño de galería de creador</Template>
  <TotalTime>1005</TotalTime>
  <Words>902</Words>
  <Application>Microsoft Office PowerPoint</Application>
  <PresentationFormat>Widescreen</PresentationFormat>
  <Paragraphs>74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Gill Sans MT</vt:lpstr>
      <vt:lpstr>Galería</vt:lpstr>
      <vt:lpstr>VI-Grade model of a Morgan 4 plus for lap time simulation</vt:lpstr>
      <vt:lpstr>Agenda</vt:lpstr>
      <vt:lpstr>PowerPoint Presentation</vt:lpstr>
      <vt:lpstr>PowerPoint Presentation</vt:lpstr>
      <vt:lpstr>PowerPoint Presentation</vt:lpstr>
      <vt:lpstr>Time Table</vt:lpstr>
      <vt:lpstr>PowerPoint Presentation</vt:lpstr>
      <vt:lpstr>PowerPoint Presentation</vt:lpstr>
      <vt:lpstr>Limitations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diego alexander valencia flores</dc:creator>
  <cp:lastModifiedBy>diego alexander valencia flores</cp:lastModifiedBy>
  <cp:revision>1</cp:revision>
  <dcterms:created xsi:type="dcterms:W3CDTF">2025-02-11T13:42:41Z</dcterms:created>
  <dcterms:modified xsi:type="dcterms:W3CDTF">2025-02-12T22:17:19Z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