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1C1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9AE718-C4BD-C412-DB6A-78A1EFCA8E0F}" v="1173" dt="2026-03-16T04:57:38.632"/>
    <p1510:client id="{6D565283-8718-1F19-EE8F-766FD362F477}" v="183" dt="2026-03-16T02:08:17.962"/>
    <p1510:client id="{95ECA4AE-AB19-789F-E145-575E1FA049DF}" v="13" dt="2026-03-16T01:38:05.881"/>
    <p1510:client id="{9C1E9E49-14DD-8FEF-642E-8CE7B125A8F2}" v="111" dt="2026-03-16T02:28:32.103"/>
    <p1510:client id="{FC8B4CA2-A2EA-4F80-99B7-2D29A16AE279}" v="1037" dt="2026-03-16T16:59:52.8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hdan Snyhyr (2419277)" userId="S::2419277@student.uwtsd.ac.uk::ca9e92dc-c12e-4cb4-9b85-25c3944a6762" providerId="AD" clId="Web-{7A6E11EB-EE5F-5456-35CA-F6ADD0B039CB}"/>
    <pc:docChg chg="mod addSld modSld addMainMaster delMainMaster">
      <pc:chgData name="Bohdan Snyhyr (2419277)" userId="S::2419277@student.uwtsd.ac.uk::ca9e92dc-c12e-4cb4-9b85-25c3944a6762" providerId="AD" clId="Web-{7A6E11EB-EE5F-5456-35CA-F6ADD0B039CB}" dt="2026-03-12T21:27:35.231" v="288" actId="20577"/>
      <pc:docMkLst>
        <pc:docMk/>
      </pc:docMkLst>
      <pc:sldChg chg="addSp delSp modSp mod setBg modClrScheme delDesignElem chgLayout">
        <pc:chgData name="Bohdan Snyhyr (2419277)" userId="S::2419277@student.uwtsd.ac.uk::ca9e92dc-c12e-4cb4-9b85-25c3944a6762" providerId="AD" clId="Web-{7A6E11EB-EE5F-5456-35CA-F6ADD0B039CB}" dt="2026-03-12T21:25:15.328" v="281"/>
        <pc:sldMkLst>
          <pc:docMk/>
          <pc:sldMk cId="109857222" sldId="256"/>
        </pc:sldMkLst>
        <pc:spChg chg="mod ord">
          <ac:chgData name="Bohdan Snyhyr (2419277)" userId="S::2419277@student.uwtsd.ac.uk::ca9e92dc-c12e-4cb4-9b85-25c3944a6762" providerId="AD" clId="Web-{7A6E11EB-EE5F-5456-35CA-F6ADD0B039CB}" dt="2026-03-12T21:24:51.124" v="27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24:09.483" v="260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Bohdan Snyhyr (2419277)" userId="S::2419277@student.uwtsd.ac.uk::ca9e92dc-c12e-4cb4-9b85-25c3944a6762" providerId="AD" clId="Web-{7A6E11EB-EE5F-5456-35CA-F6ADD0B039CB}" dt="2026-03-12T20:15:59.821" v="111"/>
          <ac:spMkLst>
            <pc:docMk/>
            <pc:sldMk cId="109857222" sldId="256"/>
            <ac:spMk id="17" creationId="{9AA72BD9-2C5A-4EDC-931F-5AA08EACA0F3}"/>
          </ac:spMkLst>
        </pc:spChg>
        <pc:spChg chg="add del">
          <ac:chgData name="Bohdan Snyhyr (2419277)" userId="S::2419277@student.uwtsd.ac.uk::ca9e92dc-c12e-4cb4-9b85-25c3944a6762" providerId="AD" clId="Web-{7A6E11EB-EE5F-5456-35CA-F6ADD0B039CB}" dt="2026-03-12T20:15:59.821" v="111"/>
          <ac:spMkLst>
            <pc:docMk/>
            <pc:sldMk cId="109857222" sldId="256"/>
            <ac:spMk id="18" creationId="{DD3981AC-7B61-4947-BCF3-F7AA7FA385B9}"/>
          </ac:spMkLst>
        </pc:spChg>
        <pc:spChg chg="add del mod">
          <ac:chgData name="Bohdan Snyhyr (2419277)" userId="S::2419277@student.uwtsd.ac.uk::ca9e92dc-c12e-4cb4-9b85-25c3944a6762" providerId="AD" clId="Web-{7A6E11EB-EE5F-5456-35CA-F6ADD0B039CB}" dt="2026-03-12T21:25:15.328" v="281"/>
          <ac:spMkLst>
            <pc:docMk/>
            <pc:sldMk cId="109857222" sldId="256"/>
            <ac:spMk id="19" creationId="{55D4142C-5077-457F-A6AD-3FECFDB39685}"/>
          </ac:spMkLst>
        </pc:spChg>
        <pc:spChg chg="add del">
          <ac:chgData name="Bohdan Snyhyr (2419277)" userId="S::2419277@student.uwtsd.ac.uk::ca9e92dc-c12e-4cb4-9b85-25c3944a6762" providerId="AD" clId="Web-{7A6E11EB-EE5F-5456-35CA-F6ADD0B039CB}" dt="2026-03-12T20:15:59.821" v="111"/>
          <ac:spMkLst>
            <pc:docMk/>
            <pc:sldMk cId="109857222" sldId="256"/>
            <ac:spMk id="20" creationId="{7A5F0580-5EE9-419F-96EE-B6529EF6E7D0}"/>
          </ac:spMkLst>
        </pc:spChg>
        <pc:picChg chg="add mod ord">
          <ac:chgData name="Bohdan Snyhyr (2419277)" userId="S::2419277@student.uwtsd.ac.uk::ca9e92dc-c12e-4cb4-9b85-25c3944a6762" providerId="AD" clId="Web-{7A6E11EB-EE5F-5456-35CA-F6ADD0B039CB}" dt="2026-03-12T20:06:14.994" v="67"/>
          <ac:picMkLst>
            <pc:docMk/>
            <pc:sldMk cId="109857222" sldId="256"/>
            <ac:picMk id="4" creationId="{1F020194-B72E-511A-7806-362E2978B508}"/>
          </ac:picMkLst>
        </pc:picChg>
      </pc:sldChg>
      <pc:sldChg chg="addSp delSp modSp new mod setBg modClrScheme delDesignElem chgLayout">
        <pc:chgData name="Bohdan Snyhyr (2419277)" userId="S::2419277@student.uwtsd.ac.uk::ca9e92dc-c12e-4cb4-9b85-25c3944a6762" providerId="AD" clId="Web-{7A6E11EB-EE5F-5456-35CA-F6ADD0B039CB}" dt="2026-03-12T21:27:35.231" v="288" actId="20577"/>
        <pc:sldMkLst>
          <pc:docMk/>
          <pc:sldMk cId="2719275789" sldId="257"/>
        </pc:sldMkLst>
        <pc:spChg chg="mod ord">
          <ac:chgData name="Bohdan Snyhyr (2419277)" userId="S::2419277@student.uwtsd.ac.uk::ca9e92dc-c12e-4cb4-9b85-25c3944a6762" providerId="AD" clId="Web-{7A6E11EB-EE5F-5456-35CA-F6ADD0B039CB}" dt="2026-03-12T20:15:59.821" v="111"/>
          <ac:spMkLst>
            <pc:docMk/>
            <pc:sldMk cId="2719275789" sldId="257"/>
            <ac:spMk id="2" creationId="{2D5D15CD-5D77-D0BD-FF45-740446B64CD2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27:35.231" v="288" actId="20577"/>
          <ac:spMkLst>
            <pc:docMk/>
            <pc:sldMk cId="2719275789" sldId="257"/>
            <ac:spMk id="3" creationId="{3D1465B4-D984-5F75-2DB6-6963B35C6F8F}"/>
          </ac:spMkLst>
        </pc:spChg>
        <pc:spChg chg="add del">
          <ac:chgData name="Bohdan Snyhyr (2419277)" userId="S::2419277@student.uwtsd.ac.uk::ca9e92dc-c12e-4cb4-9b85-25c3944a6762" providerId="AD" clId="Web-{7A6E11EB-EE5F-5456-35CA-F6ADD0B039CB}" dt="2026-03-12T20:15:59.821" v="111"/>
          <ac:spMkLst>
            <pc:docMk/>
            <pc:sldMk cId="2719275789" sldId="257"/>
            <ac:spMk id="14" creationId="{5A0118C5-4F8D-4CF4-BADD-53FEACC6C42A}"/>
          </ac:spMkLst>
        </pc:spChg>
        <pc:spChg chg="add del">
          <ac:chgData name="Bohdan Snyhyr (2419277)" userId="S::2419277@student.uwtsd.ac.uk::ca9e92dc-c12e-4cb4-9b85-25c3944a6762" providerId="AD" clId="Web-{7A6E11EB-EE5F-5456-35CA-F6ADD0B039CB}" dt="2026-03-12T20:15:59.821" v="111"/>
          <ac:spMkLst>
            <pc:docMk/>
            <pc:sldMk cId="2719275789" sldId="257"/>
            <ac:spMk id="15" creationId="{CAEBFCD5-5356-4326-8D39-8235A46CD7B2}"/>
          </ac:spMkLst>
        </pc:spChg>
        <pc:spChg chg="mod">
          <ac:chgData name="Bohdan Snyhyr (2419277)" userId="S::2419277@student.uwtsd.ac.uk::ca9e92dc-c12e-4cb4-9b85-25c3944a6762" providerId="AD" clId="Web-{7A6E11EB-EE5F-5456-35CA-F6ADD0B039CB}" dt="2026-03-12T21:25:40.064" v="284" actId="1076"/>
          <ac:spMkLst>
            <pc:docMk/>
            <pc:sldMk cId="2719275789" sldId="257"/>
            <ac:spMk id="24" creationId="{838AF437-0BFB-40E4-ADA0-5749919AACB1}"/>
          </ac:spMkLst>
        </pc:spChg>
        <pc:spChg chg="mod">
          <ac:chgData name="Bohdan Snyhyr (2419277)" userId="S::2419277@student.uwtsd.ac.uk::ca9e92dc-c12e-4cb4-9b85-25c3944a6762" providerId="AD" clId="Web-{7A6E11EB-EE5F-5456-35CA-F6ADD0B039CB}" dt="2026-03-12T21:25:34.689" v="283" actId="1076"/>
          <ac:spMkLst>
            <pc:docMk/>
            <pc:sldMk cId="2719275789" sldId="257"/>
            <ac:spMk id="43" creationId="{33592273-DEE6-42E1-B824-11D544332304}"/>
          </ac:spMkLst>
        </pc:spChg>
        <pc:grpChg chg="add del">
          <ac:chgData name="Bohdan Snyhyr (2419277)" userId="S::2419277@student.uwtsd.ac.uk::ca9e92dc-c12e-4cb4-9b85-25c3944a6762" providerId="AD" clId="Web-{7A6E11EB-EE5F-5456-35CA-F6ADD0B039CB}" dt="2026-03-12T20:15:59.821" v="111"/>
          <ac:grpSpMkLst>
            <pc:docMk/>
            <pc:sldMk cId="2719275789" sldId="257"/>
            <ac:grpSpMk id="16" creationId="{134CC3FF-7AA4-46F4-8B24-2F9383D86DBD}"/>
          </ac:grpSpMkLst>
        </pc:grpChg>
        <pc:grpChg chg="add del">
          <ac:chgData name="Bohdan Snyhyr (2419277)" userId="S::2419277@student.uwtsd.ac.uk::ca9e92dc-c12e-4cb4-9b85-25c3944a6762" providerId="AD" clId="Web-{7A6E11EB-EE5F-5456-35CA-F6ADD0B039CB}" dt="2026-03-12T20:15:59.821" v="111"/>
          <ac:grpSpMkLst>
            <pc:docMk/>
            <pc:sldMk cId="2719275789" sldId="257"/>
            <ac:grpSpMk id="17" creationId="{5F2AA49C-5AC0-41C7-BFAF-74B8D8293C8F}"/>
          </ac:grpSpMkLst>
        </pc:grpChg>
        <pc:grpChg chg="add del">
          <ac:chgData name="Bohdan Snyhyr (2419277)" userId="S::2419277@student.uwtsd.ac.uk::ca9e92dc-c12e-4cb4-9b85-25c3944a6762" providerId="AD" clId="Web-{7A6E11EB-EE5F-5456-35CA-F6ADD0B039CB}" dt="2026-03-12T20:15:59.821" v="111"/>
          <ac:grpSpMkLst>
            <pc:docMk/>
            <pc:sldMk cId="2719275789" sldId="257"/>
            <ac:grpSpMk id="32" creationId="{BB32367D-C4F2-49D5-A586-298C7CA821B0}"/>
          </ac:grpSpMkLst>
        </pc:grpChg>
        <pc:picChg chg="add mod ord">
          <ac:chgData name="Bohdan Snyhyr (2419277)" userId="S::2419277@student.uwtsd.ac.uk::ca9e92dc-c12e-4cb4-9b85-25c3944a6762" providerId="AD" clId="Web-{7A6E11EB-EE5F-5456-35CA-F6ADD0B039CB}" dt="2026-03-12T21:25:51.566" v="287" actId="1076"/>
          <ac:picMkLst>
            <pc:docMk/>
            <pc:sldMk cId="2719275789" sldId="257"/>
            <ac:picMk id="4" creationId="{5955F6D6-E785-5525-5230-C6974455509E}"/>
          </ac:picMkLst>
        </pc:picChg>
      </pc:sldChg>
      <pc:sldChg chg="addSp delSp modSp new mod setBg modClrScheme setClrOvrMap delDesignElem chgLayout">
        <pc:chgData name="Bohdan Snyhyr (2419277)" userId="S::2419277@student.uwtsd.ac.uk::ca9e92dc-c12e-4cb4-9b85-25c3944a6762" providerId="AD" clId="Web-{7A6E11EB-EE5F-5456-35CA-F6ADD0B039CB}" dt="2026-03-12T20:19:26.604" v="125"/>
        <pc:sldMkLst>
          <pc:docMk/>
          <pc:sldMk cId="1241561589" sldId="258"/>
        </pc:sldMkLst>
        <pc:spChg chg="mod ord">
          <ac:chgData name="Bohdan Snyhyr (2419277)" userId="S::2419277@student.uwtsd.ac.uk::ca9e92dc-c12e-4cb4-9b85-25c3944a6762" providerId="AD" clId="Web-{7A6E11EB-EE5F-5456-35CA-F6ADD0B039CB}" dt="2026-03-12T20:19:26.604" v="125"/>
          <ac:spMkLst>
            <pc:docMk/>
            <pc:sldMk cId="1241561589" sldId="258"/>
            <ac:spMk id="2" creationId="{86571BE7-C9EB-4525-0DDF-ABFE9F6CC240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0:19:26.604" v="125"/>
          <ac:spMkLst>
            <pc:docMk/>
            <pc:sldMk cId="1241561589" sldId="258"/>
            <ac:spMk id="3" creationId="{D7FE5D3E-0107-866D-0BB7-183C47EDF3A9}"/>
          </ac:spMkLst>
        </pc:spChg>
        <pc:picChg chg="add mod ord">
          <ac:chgData name="Bohdan Snyhyr (2419277)" userId="S::2419277@student.uwtsd.ac.uk::ca9e92dc-c12e-4cb4-9b85-25c3944a6762" providerId="AD" clId="Web-{7A6E11EB-EE5F-5456-35CA-F6ADD0B039CB}" dt="2026-03-12T20:19:26.604" v="125"/>
          <ac:picMkLst>
            <pc:docMk/>
            <pc:sldMk cId="1241561589" sldId="258"/>
            <ac:picMk id="31" creationId="{54B60E85-49BF-FBAE-A32A-DF325BF199B1}"/>
          </ac:picMkLst>
        </pc:picChg>
      </pc:sldChg>
      <pc:sldChg chg="addSp delSp modSp new mod setBg modClrScheme setClrOvrMap chgLayout">
        <pc:chgData name="Bohdan Snyhyr (2419277)" userId="S::2419277@student.uwtsd.ac.uk::ca9e92dc-c12e-4cb4-9b85-25c3944a6762" providerId="AD" clId="Web-{7A6E11EB-EE5F-5456-35CA-F6ADD0B039CB}" dt="2026-03-12T20:57:10.410" v="131"/>
        <pc:sldMkLst>
          <pc:docMk/>
          <pc:sldMk cId="602293657" sldId="259"/>
        </pc:sldMkLst>
        <pc:spChg chg="mod ord">
          <ac:chgData name="Bohdan Snyhyr (2419277)" userId="S::2419277@student.uwtsd.ac.uk::ca9e92dc-c12e-4cb4-9b85-25c3944a6762" providerId="AD" clId="Web-{7A6E11EB-EE5F-5456-35CA-F6ADD0B039CB}" dt="2026-03-12T20:57:10.410" v="131"/>
          <ac:spMkLst>
            <pc:docMk/>
            <pc:sldMk cId="602293657" sldId="259"/>
            <ac:spMk id="2" creationId="{39B2A0D5-CAE4-D214-D626-007F39696586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0:57:10.410" v="131"/>
          <ac:spMkLst>
            <pc:docMk/>
            <pc:sldMk cId="602293657" sldId="259"/>
            <ac:spMk id="3" creationId="{E35DECD5-D2F2-44D8-CE5B-AF8A9E5777A3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0:57:10.410" v="131"/>
          <ac:spMkLst>
            <pc:docMk/>
            <pc:sldMk cId="602293657" sldId="259"/>
            <ac:spMk id="370" creationId="{9228552E-C8B1-4A80-8448-0787CE0FC704}"/>
          </ac:spMkLst>
        </pc:spChg>
        <pc:picChg chg="add mod ord">
          <ac:chgData name="Bohdan Snyhyr (2419277)" userId="S::2419277@student.uwtsd.ac.uk::ca9e92dc-c12e-4cb4-9b85-25c3944a6762" providerId="AD" clId="Web-{7A6E11EB-EE5F-5456-35CA-F6ADD0B039CB}" dt="2026-03-12T20:57:10.410" v="131"/>
          <ac:picMkLst>
            <pc:docMk/>
            <pc:sldMk cId="602293657" sldId="259"/>
            <ac:picMk id="4" creationId="{CB918E7D-CB31-594D-5BAD-4997EF103689}"/>
          </ac:picMkLst>
        </pc:picChg>
      </pc:sldChg>
      <pc:sldChg chg="addSp modSp new mod setBg modClrScheme setClrOvrMap chgLayout">
        <pc:chgData name="Bohdan Snyhyr (2419277)" userId="S::2419277@student.uwtsd.ac.uk::ca9e92dc-c12e-4cb4-9b85-25c3944a6762" providerId="AD" clId="Web-{7A6E11EB-EE5F-5456-35CA-F6ADD0B039CB}" dt="2026-03-12T20:57:17.348" v="133"/>
        <pc:sldMkLst>
          <pc:docMk/>
          <pc:sldMk cId="2320029527" sldId="260"/>
        </pc:sldMkLst>
        <pc:spChg chg="mod ord">
          <ac:chgData name="Bohdan Snyhyr (2419277)" userId="S::2419277@student.uwtsd.ac.uk::ca9e92dc-c12e-4cb4-9b85-25c3944a6762" providerId="AD" clId="Web-{7A6E11EB-EE5F-5456-35CA-F6ADD0B039CB}" dt="2026-03-12T20:57:17.348" v="133"/>
          <ac:spMkLst>
            <pc:docMk/>
            <pc:sldMk cId="2320029527" sldId="260"/>
            <ac:spMk id="2" creationId="{0B6C122B-8C49-EA8A-4BAF-06A9E284CFDC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0:57:17.348" v="133"/>
          <ac:spMkLst>
            <pc:docMk/>
            <pc:sldMk cId="2320029527" sldId="260"/>
            <ac:spMk id="9" creationId="{9228552E-C8B1-4A80-8448-0787CE0FC704}"/>
          </ac:spMkLst>
        </pc:spChg>
        <pc:picChg chg="add mod ord">
          <ac:chgData name="Bohdan Snyhyr (2419277)" userId="S::2419277@student.uwtsd.ac.uk::ca9e92dc-c12e-4cb4-9b85-25c3944a6762" providerId="AD" clId="Web-{7A6E11EB-EE5F-5456-35CA-F6ADD0B039CB}" dt="2026-03-12T20:57:17.348" v="133"/>
          <ac:picMkLst>
            <pc:docMk/>
            <pc:sldMk cId="2320029527" sldId="260"/>
            <ac:picMk id="4" creationId="{F6EB1161-76A9-4B89-2161-53A8A6DE32BA}"/>
          </ac:picMkLst>
        </pc:picChg>
      </pc:sldChg>
      <pc:sldChg chg="addSp delSp modSp new mod setBg modClrScheme chgLayout">
        <pc:chgData name="Bohdan Snyhyr (2419277)" userId="S::2419277@student.uwtsd.ac.uk::ca9e92dc-c12e-4cb4-9b85-25c3944a6762" providerId="AD" clId="Web-{7A6E11EB-EE5F-5456-35CA-F6ADD0B039CB}" dt="2026-03-12T21:00:28.929" v="152"/>
        <pc:sldMkLst>
          <pc:docMk/>
          <pc:sldMk cId="531461573" sldId="261"/>
        </pc:sldMkLst>
        <pc:spChg chg="mod ord">
          <ac:chgData name="Bohdan Snyhyr (2419277)" userId="S::2419277@student.uwtsd.ac.uk::ca9e92dc-c12e-4cb4-9b85-25c3944a6762" providerId="AD" clId="Web-{7A6E11EB-EE5F-5456-35CA-F6ADD0B039CB}" dt="2026-03-12T20:59:34.647" v="146"/>
          <ac:spMkLst>
            <pc:docMk/>
            <pc:sldMk cId="531461573" sldId="261"/>
            <ac:spMk id="2" creationId="{FE08768D-79B8-04F1-62F0-79D06BA0C86A}"/>
          </ac:spMkLst>
        </pc:spChg>
      </pc:sldChg>
      <pc:sldChg chg="addSp delSp modSp new mod setBg modClrScheme chgLayout">
        <pc:chgData name="Bohdan Snyhyr (2419277)" userId="S::2419277@student.uwtsd.ac.uk::ca9e92dc-c12e-4cb4-9b85-25c3944a6762" providerId="AD" clId="Web-{7A6E11EB-EE5F-5456-35CA-F6ADD0B039CB}" dt="2026-03-12T21:00:51.554" v="159"/>
        <pc:sldMkLst>
          <pc:docMk/>
          <pc:sldMk cId="410665419" sldId="262"/>
        </pc:sldMkLst>
        <pc:spChg chg="mod or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2" creationId="{B5535528-A1F1-570B-A629-D85A68D6C130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3" creationId="{730FAAE2-9E8A-06C1-62EB-46D6997FD401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26" creationId="{08DDF938-524E-4C18-A47D-C00627832366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44" creationId="{5A0118C5-4F8D-4CF4-BADD-53FEACC6C42A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45" creationId="{4E0A5C5C-2A95-428E-9F6A-0D29EBD57C9F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46" creationId="{1056F38F-7C4E-461D-8709-7D0024AE1F79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47" creationId="{C7278469-3C3C-49CE-AEEE-E176A4900B78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49" creationId="{4C6598AB-1C17-4D54-951C-A082D94ACB7A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50" creationId="{C83B66D7-137D-4AC1-B172-53D60F08BEB5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0:51.554" v="159"/>
          <ac:spMkLst>
            <pc:docMk/>
            <pc:sldMk cId="410665419" sldId="262"/>
            <ac:spMk id="51" creationId="{F6B92503-6984-4D15-8B98-8718709B785D}"/>
          </ac:spMkLst>
        </pc:spChg>
      </pc:sldChg>
      <pc:sldChg chg="addSp modSp new mod setBg modClrScheme chgLayout">
        <pc:chgData name="Bohdan Snyhyr (2419277)" userId="S::2419277@student.uwtsd.ac.uk::ca9e92dc-c12e-4cb4-9b85-25c3944a6762" providerId="AD" clId="Web-{7A6E11EB-EE5F-5456-35CA-F6ADD0B039CB}" dt="2026-03-12T21:01:00.367" v="160"/>
        <pc:sldMkLst>
          <pc:docMk/>
          <pc:sldMk cId="2412540282" sldId="263"/>
        </pc:sldMkLst>
        <pc:spChg chg="mod ord">
          <ac:chgData name="Bohdan Snyhyr (2419277)" userId="S::2419277@student.uwtsd.ac.uk::ca9e92dc-c12e-4cb4-9b85-25c3944a6762" providerId="AD" clId="Web-{7A6E11EB-EE5F-5456-35CA-F6ADD0B039CB}" dt="2026-03-12T21:01:00.367" v="160"/>
          <ac:spMkLst>
            <pc:docMk/>
            <pc:sldMk cId="2412540282" sldId="263"/>
            <ac:spMk id="2" creationId="{D0CB9AB0-2527-65ED-DA43-52BA67D9C3AB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01:00.367" v="160"/>
          <ac:spMkLst>
            <pc:docMk/>
            <pc:sldMk cId="2412540282" sldId="263"/>
            <ac:spMk id="3" creationId="{85B86003-6429-844D-F9E9-6241130AA530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1:00.367" v="160"/>
          <ac:spMkLst>
            <pc:docMk/>
            <pc:sldMk cId="2412540282" sldId="263"/>
            <ac:spMk id="8" creationId="{5A0118C5-4F8D-4CF4-BADD-53FEACC6C42A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1:00.367" v="160"/>
          <ac:spMkLst>
            <pc:docMk/>
            <pc:sldMk cId="2412540282" sldId="263"/>
            <ac:spMk id="10" creationId="{CAEBFCD5-5356-4326-8D39-8235A46CD7B2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1:00.367" v="160"/>
          <ac:spMkLst>
            <pc:docMk/>
            <pc:sldMk cId="2412540282" sldId="263"/>
            <ac:spMk id="12" creationId="{F6814848-248A-47DD-88E0-95099D951EF8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1:00.367" v="160"/>
          <ac:spMkLst>
            <pc:docMk/>
            <pc:sldMk cId="2412540282" sldId="263"/>
            <ac:spMk id="14" creationId="{718BDA89-0D2C-4C4E-99F6-D7A220FE48D3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1:00.367" v="160"/>
          <ac:spMkLst>
            <pc:docMk/>
            <pc:sldMk cId="2412540282" sldId="263"/>
            <ac:spMk id="20" creationId="{7CE98B01-ED41-482F-AFA1-19C7FA7C04A7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1:00.367" v="160"/>
          <ac:spMkLst>
            <pc:docMk/>
            <pc:sldMk cId="2412540282" sldId="263"/>
            <ac:spMk id="22" creationId="{B9CABDD0-8DF6-4974-A224-9A2A81778003}"/>
          </ac:spMkLst>
        </pc:spChg>
        <pc:grpChg chg="add">
          <ac:chgData name="Bohdan Snyhyr (2419277)" userId="S::2419277@student.uwtsd.ac.uk::ca9e92dc-c12e-4cb4-9b85-25c3944a6762" providerId="AD" clId="Web-{7A6E11EB-EE5F-5456-35CA-F6ADD0B039CB}" dt="2026-03-12T21:01:00.367" v="160"/>
          <ac:grpSpMkLst>
            <pc:docMk/>
            <pc:sldMk cId="2412540282" sldId="263"/>
            <ac:grpSpMk id="16" creationId="{6B67BE95-96EF-433C-9F29-B0732AA6B6AC}"/>
          </ac:grpSpMkLst>
        </pc:grpChg>
        <pc:grpChg chg="add">
          <ac:chgData name="Bohdan Snyhyr (2419277)" userId="S::2419277@student.uwtsd.ac.uk::ca9e92dc-c12e-4cb4-9b85-25c3944a6762" providerId="AD" clId="Web-{7A6E11EB-EE5F-5456-35CA-F6ADD0B039CB}" dt="2026-03-12T21:01:00.367" v="160"/>
          <ac:grpSpMkLst>
            <pc:docMk/>
            <pc:sldMk cId="2412540282" sldId="263"/>
            <ac:grpSpMk id="24" creationId="{D6E8B984-55B9-4A62-A043-997D00F0AE09}"/>
          </ac:grpSpMkLst>
        </pc:grpChg>
      </pc:sldChg>
      <pc:sldChg chg="addSp delSp modSp new mod setBg modClrScheme setClrOvrMap chgLayout">
        <pc:chgData name="Bohdan Snyhyr (2419277)" userId="S::2419277@student.uwtsd.ac.uk::ca9e92dc-c12e-4cb4-9b85-25c3944a6762" providerId="AD" clId="Web-{7A6E11EB-EE5F-5456-35CA-F6ADD0B039CB}" dt="2026-03-12T21:08:40.156" v="171"/>
        <pc:sldMkLst>
          <pc:docMk/>
          <pc:sldMk cId="1293274743" sldId="264"/>
        </pc:sldMkLst>
        <pc:spChg chg="mod ord">
          <ac:chgData name="Bohdan Snyhyr (2419277)" userId="S::2419277@student.uwtsd.ac.uk::ca9e92dc-c12e-4cb4-9b85-25c3944a6762" providerId="AD" clId="Web-{7A6E11EB-EE5F-5456-35CA-F6ADD0B039CB}" dt="2026-03-12T21:08:40.156" v="171"/>
          <ac:spMkLst>
            <pc:docMk/>
            <pc:sldMk cId="1293274743" sldId="264"/>
            <ac:spMk id="2" creationId="{26443B53-B49B-8917-FED9-FEE20676F1CD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8:40.156" v="171"/>
          <ac:spMkLst>
            <pc:docMk/>
            <pc:sldMk cId="1293274743" sldId="264"/>
            <ac:spMk id="385" creationId="{1A9F7B4E-B03D-4F64-BE33-00D074458D45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8:40.156" v="171"/>
          <ac:spMkLst>
            <pc:docMk/>
            <pc:sldMk cId="1293274743" sldId="264"/>
            <ac:spMk id="387" creationId="{7E2BE7F7-CA89-4002-ACCE-A478AEA24F5E}"/>
          </ac:spMkLst>
        </pc:spChg>
        <pc:picChg chg="add mod ord">
          <ac:chgData name="Bohdan Snyhyr (2419277)" userId="S::2419277@student.uwtsd.ac.uk::ca9e92dc-c12e-4cb4-9b85-25c3944a6762" providerId="AD" clId="Web-{7A6E11EB-EE5F-5456-35CA-F6ADD0B039CB}" dt="2026-03-12T21:08:40.156" v="171"/>
          <ac:picMkLst>
            <pc:docMk/>
            <pc:sldMk cId="1293274743" sldId="264"/>
            <ac:picMk id="380" creationId="{398F4858-DFD1-6EB4-E7AA-E34D804371C5}"/>
          </ac:picMkLst>
        </pc:picChg>
      </pc:sldChg>
      <pc:sldChg chg="addSp modSp new mod setBg modClrScheme chgLayout">
        <pc:chgData name="Bohdan Snyhyr (2419277)" userId="S::2419277@student.uwtsd.ac.uk::ca9e92dc-c12e-4cb4-9b85-25c3944a6762" providerId="AD" clId="Web-{7A6E11EB-EE5F-5456-35CA-F6ADD0B039CB}" dt="2026-03-12T21:08:54.283" v="173"/>
        <pc:sldMkLst>
          <pc:docMk/>
          <pc:sldMk cId="3148759505" sldId="265"/>
        </pc:sldMkLst>
        <pc:spChg chg="mod ord">
          <ac:chgData name="Bohdan Snyhyr (2419277)" userId="S::2419277@student.uwtsd.ac.uk::ca9e92dc-c12e-4cb4-9b85-25c3944a6762" providerId="AD" clId="Web-{7A6E11EB-EE5F-5456-35CA-F6ADD0B039CB}" dt="2026-03-12T21:08:54.283" v="173"/>
          <ac:spMkLst>
            <pc:docMk/>
            <pc:sldMk cId="3148759505" sldId="265"/>
            <ac:spMk id="2" creationId="{0000F367-4D4B-1010-13DD-088BFBB430E0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08:54.283" v="173"/>
          <ac:spMkLst>
            <pc:docMk/>
            <pc:sldMk cId="3148759505" sldId="265"/>
            <ac:spMk id="3" creationId="{DF97E444-F76B-D937-EC35-E6EDDC3615AF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8:54.283" v="173"/>
          <ac:spMkLst>
            <pc:docMk/>
            <pc:sldMk cId="3148759505" sldId="265"/>
            <ac:spMk id="9" creationId="{1A9F7B4E-B03D-4F64-BE33-00D074458D45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08:54.283" v="173"/>
          <ac:spMkLst>
            <pc:docMk/>
            <pc:sldMk cId="3148759505" sldId="265"/>
            <ac:spMk id="11" creationId="{7E2BE7F7-CA89-4002-ACCE-A478AEA24F5E}"/>
          </ac:spMkLst>
        </pc:spChg>
        <pc:picChg chg="add mod ord">
          <ac:chgData name="Bohdan Snyhyr (2419277)" userId="S::2419277@student.uwtsd.ac.uk::ca9e92dc-c12e-4cb4-9b85-25c3944a6762" providerId="AD" clId="Web-{7A6E11EB-EE5F-5456-35CA-F6ADD0B039CB}" dt="2026-03-12T21:08:54.283" v="173"/>
          <ac:picMkLst>
            <pc:docMk/>
            <pc:sldMk cId="3148759505" sldId="265"/>
            <ac:picMk id="4" creationId="{3E69257B-AF89-4835-77BF-45A97D1F251E}"/>
          </ac:picMkLst>
        </pc:picChg>
      </pc:sldChg>
      <pc:sldChg chg="addSp delSp modSp new mod setBg modClrScheme chgLayout">
        <pc:chgData name="Bohdan Snyhyr (2419277)" userId="S::2419277@student.uwtsd.ac.uk::ca9e92dc-c12e-4cb4-9b85-25c3944a6762" providerId="AD" clId="Web-{7A6E11EB-EE5F-5456-35CA-F6ADD0B039CB}" dt="2026-03-12T21:16:47.756" v="193"/>
        <pc:sldMkLst>
          <pc:docMk/>
          <pc:sldMk cId="809929708" sldId="266"/>
        </pc:sldMkLst>
        <pc:spChg chg="mod ord">
          <ac:chgData name="Bohdan Snyhyr (2419277)" userId="S::2419277@student.uwtsd.ac.uk::ca9e92dc-c12e-4cb4-9b85-25c3944a6762" providerId="AD" clId="Web-{7A6E11EB-EE5F-5456-35CA-F6ADD0B039CB}" dt="2026-03-12T21:16:47.756" v="193"/>
          <ac:spMkLst>
            <pc:docMk/>
            <pc:sldMk cId="809929708" sldId="266"/>
            <ac:spMk id="2" creationId="{D2B55085-7B92-68E1-1D50-2A7DA4CDE48C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16:29.396" v="192"/>
          <ac:spMkLst>
            <pc:docMk/>
            <pc:sldMk cId="809929708" sldId="266"/>
            <ac:spMk id="3" creationId="{2CD686AC-EA42-CB20-2BED-1C6BD9689FD5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16:47.756" v="193"/>
          <ac:spMkLst>
            <pc:docMk/>
            <pc:sldMk cId="809929708" sldId="266"/>
            <ac:spMk id="377" creationId="{7CE98B01-ED41-482F-AFA1-19C7FA7C04A7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16:47.756" v="193"/>
          <ac:spMkLst>
            <pc:docMk/>
            <pc:sldMk cId="809929708" sldId="266"/>
            <ac:spMk id="379" creationId="{B9CABDD0-8DF6-4974-A224-9A2A81778003}"/>
          </ac:spMkLst>
        </pc:spChg>
      </pc:sldChg>
      <pc:sldChg chg="addSp modSp new mod setBg modClrScheme chgLayout">
        <pc:chgData name="Bohdan Snyhyr (2419277)" userId="S::2419277@student.uwtsd.ac.uk::ca9e92dc-c12e-4cb4-9b85-25c3944a6762" providerId="AD" clId="Web-{7A6E11EB-EE5F-5456-35CA-F6ADD0B039CB}" dt="2026-03-12T21:16:51.881" v="194"/>
        <pc:sldMkLst>
          <pc:docMk/>
          <pc:sldMk cId="3143210777" sldId="267"/>
        </pc:sldMkLst>
        <pc:spChg chg="mod ord">
          <ac:chgData name="Bohdan Snyhyr (2419277)" userId="S::2419277@student.uwtsd.ac.uk::ca9e92dc-c12e-4cb4-9b85-25c3944a6762" providerId="AD" clId="Web-{7A6E11EB-EE5F-5456-35CA-F6ADD0B039CB}" dt="2026-03-12T21:16:51.881" v="194"/>
          <ac:spMkLst>
            <pc:docMk/>
            <pc:sldMk cId="3143210777" sldId="267"/>
            <ac:spMk id="2" creationId="{BBC55EC2-2A44-8C85-EDEC-E0D9D3C6F439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16:51.881" v="194"/>
          <ac:spMkLst>
            <pc:docMk/>
            <pc:sldMk cId="3143210777" sldId="267"/>
            <ac:spMk id="3" creationId="{47D66C3A-AA82-879F-B358-9C964B74D157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16:51.881" v="194"/>
          <ac:spMkLst>
            <pc:docMk/>
            <pc:sldMk cId="3143210777" sldId="267"/>
            <ac:spMk id="8" creationId="{5A0118C5-4F8D-4CF4-BADD-53FEACC6C42A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16:51.881" v="194"/>
          <ac:spMkLst>
            <pc:docMk/>
            <pc:sldMk cId="3143210777" sldId="267"/>
            <ac:spMk id="20" creationId="{4C6598AB-1C17-4D54-951C-A082D94ACB7A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16:51.881" v="194"/>
          <ac:spMkLst>
            <pc:docMk/>
            <pc:sldMk cId="3143210777" sldId="267"/>
            <ac:spMk id="22" creationId="{C83B66D7-137D-4AC1-B172-53D60F08BEB5}"/>
          </ac:spMkLst>
        </pc:spChg>
      </pc:sldChg>
      <pc:sldChg chg="addSp modSp new mod setBg modClrScheme chgLayout">
        <pc:chgData name="Bohdan Snyhyr (2419277)" userId="S::2419277@student.uwtsd.ac.uk::ca9e92dc-c12e-4cb4-9b85-25c3944a6762" providerId="AD" clId="Web-{7A6E11EB-EE5F-5456-35CA-F6ADD0B039CB}" dt="2026-03-12T21:17:03.850" v="195"/>
        <pc:sldMkLst>
          <pc:docMk/>
          <pc:sldMk cId="859511898" sldId="268"/>
        </pc:sldMkLst>
        <pc:spChg chg="mod ord">
          <ac:chgData name="Bohdan Snyhyr (2419277)" userId="S::2419277@student.uwtsd.ac.uk::ca9e92dc-c12e-4cb4-9b85-25c3944a6762" providerId="AD" clId="Web-{7A6E11EB-EE5F-5456-35CA-F6ADD0B039CB}" dt="2026-03-12T21:17:03.850" v="195"/>
          <ac:spMkLst>
            <pc:docMk/>
            <pc:sldMk cId="859511898" sldId="268"/>
            <ac:spMk id="2" creationId="{1D8E53A3-974C-DC92-BD50-B2DF22A249FF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17:03.850" v="195"/>
          <ac:spMkLst>
            <pc:docMk/>
            <pc:sldMk cId="859511898" sldId="268"/>
            <ac:spMk id="8" creationId="{A7AE9375-4664-4DB2-922D-2782A6E439AC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17:03.850" v="195"/>
          <ac:spMkLst>
            <pc:docMk/>
            <pc:sldMk cId="859511898" sldId="268"/>
            <ac:spMk id="12" creationId="{9DD005C1-8C51-42D6-9BEE-B9B83849743D}"/>
          </ac:spMkLst>
        </pc:spChg>
        <pc:cxnChg chg="add">
          <ac:chgData name="Bohdan Snyhyr (2419277)" userId="S::2419277@student.uwtsd.ac.uk::ca9e92dc-c12e-4cb4-9b85-25c3944a6762" providerId="AD" clId="Web-{7A6E11EB-EE5F-5456-35CA-F6ADD0B039CB}" dt="2026-03-12T21:17:03.850" v="195"/>
          <ac:cxnSpMkLst>
            <pc:docMk/>
            <pc:sldMk cId="859511898" sldId="268"/>
            <ac:cxnSpMk id="10" creationId="{EE504C98-6397-41C1-A8D8-2D9C4ED307E0}"/>
          </ac:cxnSpMkLst>
        </pc:cxnChg>
      </pc:sldChg>
      <pc:sldChg chg="addSp delSp modSp new mod setBg modClrScheme setClrOvrMap chgLayout">
        <pc:chgData name="Bohdan Snyhyr (2419277)" userId="S::2419277@student.uwtsd.ac.uk::ca9e92dc-c12e-4cb4-9b85-25c3944a6762" providerId="AD" clId="Web-{7A6E11EB-EE5F-5456-35CA-F6ADD0B039CB}" dt="2026-03-12T21:14:53.049" v="189"/>
        <pc:sldMkLst>
          <pc:docMk/>
          <pc:sldMk cId="3374627494" sldId="269"/>
        </pc:sldMkLst>
        <pc:spChg chg="mod ord">
          <ac:chgData name="Bohdan Snyhyr (2419277)" userId="S::2419277@student.uwtsd.ac.uk::ca9e92dc-c12e-4cb4-9b85-25c3944a6762" providerId="AD" clId="Web-{7A6E11EB-EE5F-5456-35CA-F6ADD0B039CB}" dt="2026-03-12T21:14:53.049" v="189"/>
          <ac:spMkLst>
            <pc:docMk/>
            <pc:sldMk cId="3374627494" sldId="269"/>
            <ac:spMk id="2" creationId="{6A9B31C2-FE1C-55AB-91B4-C0F445C25875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14:53.049" v="189"/>
          <ac:spMkLst>
            <pc:docMk/>
            <pc:sldMk cId="3374627494" sldId="269"/>
            <ac:spMk id="3" creationId="{DFEB536E-7DC4-DCF0-C21B-76C343A69898}"/>
          </ac:spMkLst>
        </pc:spChg>
        <pc:picChg chg="add mod ord">
          <ac:chgData name="Bohdan Snyhyr (2419277)" userId="S::2419277@student.uwtsd.ac.uk::ca9e92dc-c12e-4cb4-9b85-25c3944a6762" providerId="AD" clId="Web-{7A6E11EB-EE5F-5456-35CA-F6ADD0B039CB}" dt="2026-03-12T21:14:53.049" v="189"/>
          <ac:picMkLst>
            <pc:docMk/>
            <pc:sldMk cId="3374627494" sldId="269"/>
            <ac:picMk id="6" creationId="{7576EE2E-9500-0D09-416F-08AC40D21A75}"/>
          </ac:picMkLst>
        </pc:picChg>
      </pc:sldChg>
      <pc:sldChg chg="addSp delSp modSp new mod setBg modClrScheme setClrOvrMap chgLayout">
        <pc:chgData name="Bohdan Snyhyr (2419277)" userId="S::2419277@student.uwtsd.ac.uk::ca9e92dc-c12e-4cb4-9b85-25c3944a6762" providerId="AD" clId="Web-{7A6E11EB-EE5F-5456-35CA-F6ADD0B039CB}" dt="2026-03-12T21:17:35.820" v="200"/>
        <pc:sldMkLst>
          <pc:docMk/>
          <pc:sldMk cId="4068751345" sldId="270"/>
        </pc:sldMkLst>
        <pc:spChg chg="mod ord">
          <ac:chgData name="Bohdan Snyhyr (2419277)" userId="S::2419277@student.uwtsd.ac.uk::ca9e92dc-c12e-4cb4-9b85-25c3944a6762" providerId="AD" clId="Web-{7A6E11EB-EE5F-5456-35CA-F6ADD0B039CB}" dt="2026-03-12T21:17:35.820" v="200"/>
          <ac:spMkLst>
            <pc:docMk/>
            <pc:sldMk cId="4068751345" sldId="270"/>
            <ac:spMk id="2" creationId="{82B301C3-82B4-CBD4-352D-CDB6066D6E09}"/>
          </ac:spMkLst>
        </pc:spChg>
        <pc:spChg chg="mod ord">
          <ac:chgData name="Bohdan Snyhyr (2419277)" userId="S::2419277@student.uwtsd.ac.uk::ca9e92dc-c12e-4cb4-9b85-25c3944a6762" providerId="AD" clId="Web-{7A6E11EB-EE5F-5456-35CA-F6ADD0B039CB}" dt="2026-03-12T21:17:35.820" v="200"/>
          <ac:spMkLst>
            <pc:docMk/>
            <pc:sldMk cId="4068751345" sldId="270"/>
            <ac:spMk id="3" creationId="{D2859D66-FC64-DCA8-72FC-DC5CDC66934E}"/>
          </ac:spMkLst>
        </pc:spChg>
        <pc:spChg chg="add">
          <ac:chgData name="Bohdan Snyhyr (2419277)" userId="S::2419277@student.uwtsd.ac.uk::ca9e92dc-c12e-4cb4-9b85-25c3944a6762" providerId="AD" clId="Web-{7A6E11EB-EE5F-5456-35CA-F6ADD0B039CB}" dt="2026-03-12T21:17:35.820" v="200"/>
          <ac:spMkLst>
            <pc:docMk/>
            <pc:sldMk cId="4068751345" sldId="270"/>
            <ac:spMk id="25" creationId="{5A0118C5-4F8D-4CF4-BADD-53FEACC6C42A}"/>
          </ac:spMkLst>
        </pc:spChg>
        <pc:grpChg chg="add">
          <ac:chgData name="Bohdan Snyhyr (2419277)" userId="S::2419277@student.uwtsd.ac.uk::ca9e92dc-c12e-4cb4-9b85-25c3944a6762" providerId="AD" clId="Web-{7A6E11EB-EE5F-5456-35CA-F6ADD0B039CB}" dt="2026-03-12T21:17:35.820" v="200"/>
          <ac:grpSpMkLst>
            <pc:docMk/>
            <pc:sldMk cId="4068751345" sldId="270"/>
            <ac:grpSpMk id="27" creationId="{B894EFA8-F425-4D19-A94B-445388B31E20}"/>
          </ac:grpSpMkLst>
        </pc:grpChg>
        <pc:grpChg chg="add">
          <ac:chgData name="Bohdan Snyhyr (2419277)" userId="S::2419277@student.uwtsd.ac.uk::ca9e92dc-c12e-4cb4-9b85-25c3944a6762" providerId="AD" clId="Web-{7A6E11EB-EE5F-5456-35CA-F6ADD0B039CB}" dt="2026-03-12T21:17:35.820" v="200"/>
          <ac:grpSpMkLst>
            <pc:docMk/>
            <pc:sldMk cId="4068751345" sldId="270"/>
            <ac:grpSpMk id="31" creationId="{582A903B-6B78-4F0A-B7C9-3D80499020B8}"/>
          </ac:grpSpMkLst>
        </pc:grpChg>
        <pc:picChg chg="add mod">
          <ac:chgData name="Bohdan Snyhyr (2419277)" userId="S::2419277@student.uwtsd.ac.uk::ca9e92dc-c12e-4cb4-9b85-25c3944a6762" providerId="AD" clId="Web-{7A6E11EB-EE5F-5456-35CA-F6ADD0B039CB}" dt="2026-03-12T21:17:35.820" v="200"/>
          <ac:picMkLst>
            <pc:docMk/>
            <pc:sldMk cId="4068751345" sldId="270"/>
            <ac:picMk id="5" creationId="{B21E23A7-D5D2-5BAB-33AD-FE02514351FF}"/>
          </ac:picMkLst>
        </pc:picChg>
      </pc:sldChg>
      <pc:sldMasterChg chg="add del addSldLayout delSldLayout">
        <pc:chgData name="Bohdan Snyhyr (2419277)" userId="S::2419277@student.uwtsd.ac.uk::ca9e92dc-c12e-4cb4-9b85-25c3944a6762" providerId="AD" clId="Web-{7A6E11EB-EE5F-5456-35CA-F6ADD0B039CB}" dt="2026-03-12T20:15:59.821" v="111"/>
        <pc:sldMasterMkLst>
          <pc:docMk/>
          <pc:sldMasterMk cId="2460954070" sldId="2147483660"/>
        </pc:sldMasterMkLst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Bohdan Snyhyr (2419277)" userId="S::2419277@student.uwtsd.ac.uk::ca9e92dc-c12e-4cb4-9b85-25c3944a6762" providerId="AD" clId="Web-{7A6E11EB-EE5F-5456-35CA-F6ADD0B039CB}" dt="2026-03-12T20:15:59.821" v="11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Bohdan Snyhyr (2419277)" userId="S::2419277@student.uwtsd.ac.uk::ca9e92dc-c12e-4cb4-9b85-25c3944a6762" providerId="AD" clId="Web-{609AE718-C4BD-C412-DB6A-78A1EFCA8E0F}"/>
    <pc:docChg chg="modSld">
      <pc:chgData name="Bohdan Snyhyr (2419277)" userId="S::2419277@student.uwtsd.ac.uk::ca9e92dc-c12e-4cb4-9b85-25c3944a6762" providerId="AD" clId="Web-{609AE718-C4BD-C412-DB6A-78A1EFCA8E0F}" dt="2026-03-16T04:57:38.632" v="1000"/>
      <pc:docMkLst>
        <pc:docMk/>
      </pc:docMkLst>
      <pc:sldChg chg="addSp delSp modSp">
        <pc:chgData name="Bohdan Snyhyr (2419277)" userId="S::2419277@student.uwtsd.ac.uk::ca9e92dc-c12e-4cb4-9b85-25c3944a6762" providerId="AD" clId="Web-{609AE718-C4BD-C412-DB6A-78A1EFCA8E0F}" dt="2026-03-16T04:31:57.401" v="756" actId="1076"/>
        <pc:sldMkLst>
          <pc:docMk/>
          <pc:sldMk cId="602293657" sldId="259"/>
        </pc:sldMkLst>
        <pc:spChg chg="add mod">
          <ac:chgData name="Bohdan Snyhyr (2419277)" userId="S::2419277@student.uwtsd.ac.uk::ca9e92dc-c12e-4cb4-9b85-25c3944a6762" providerId="AD" clId="Web-{609AE718-C4BD-C412-DB6A-78A1EFCA8E0F}" dt="2026-03-16T02:41:19.929" v="200" actId="14100"/>
          <ac:spMkLst>
            <pc:docMk/>
            <pc:sldMk cId="602293657" sldId="259"/>
            <ac:spMk id="6" creationId="{47E9C3C9-AA2B-6A8E-BF62-D0C148B42358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2:44:57.043" v="207" actId="20577"/>
          <ac:spMkLst>
            <pc:docMk/>
            <pc:sldMk cId="602293657" sldId="259"/>
            <ac:spMk id="7" creationId="{7D9E0F35-B84E-6910-A9CC-7F8804725A4B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2:45:05.246" v="210" actId="20577"/>
          <ac:spMkLst>
            <pc:docMk/>
            <pc:sldMk cId="602293657" sldId="259"/>
            <ac:spMk id="9" creationId="{0225E7A3-705C-1964-908C-3108AAC28A94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2:33:06.691" v="131"/>
          <ac:spMkLst>
            <pc:docMk/>
            <pc:sldMk cId="602293657" sldId="259"/>
            <ac:spMk id="10" creationId="{7D1D1AC0-7EB7-56C9-3EFC-3E9EB3DABE3A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2:33:35.191" v="143" actId="1076"/>
          <ac:spMkLst>
            <pc:docMk/>
            <pc:sldMk cId="602293657" sldId="259"/>
            <ac:spMk id="11" creationId="{64975251-9658-D251-0CEF-6E1E9276F113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3:32:15.069" v="635" actId="1076"/>
          <ac:spMkLst>
            <pc:docMk/>
            <pc:sldMk cId="602293657" sldId="259"/>
            <ac:spMk id="12" creationId="{D8D82A30-1AC9-84A6-4CE7-02DBCA580414}"/>
          </ac:spMkLst>
        </pc:spChg>
        <pc:spChg chg="add del mod">
          <ac:chgData name="Bohdan Snyhyr (2419277)" userId="S::2419277@student.uwtsd.ac.uk::ca9e92dc-c12e-4cb4-9b85-25c3944a6762" providerId="AD" clId="Web-{609AE718-C4BD-C412-DB6A-78A1EFCA8E0F}" dt="2026-03-16T02:45:51.372" v="214"/>
          <ac:spMkLst>
            <pc:docMk/>
            <pc:sldMk cId="602293657" sldId="259"/>
            <ac:spMk id="14" creationId="{B489119D-90A1-4B8D-9E45-04D9FBBF17AB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3:19:19.085" v="463" actId="1076"/>
          <ac:spMkLst>
            <pc:docMk/>
            <pc:sldMk cId="602293657" sldId="259"/>
            <ac:spMk id="15" creationId="{0720DBB9-0213-00AC-8B16-895623AC39B5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3:19:21.585" v="464" actId="1076"/>
          <ac:spMkLst>
            <pc:docMk/>
            <pc:sldMk cId="602293657" sldId="259"/>
            <ac:spMk id="16" creationId="{96481EDF-CCDD-EA3C-5814-BEBD40177A02}"/>
          </ac:spMkLst>
        </pc:spChg>
        <pc:spChg chg="add mod ord">
          <ac:chgData name="Bohdan Snyhyr (2419277)" userId="S::2419277@student.uwtsd.ac.uk::ca9e92dc-c12e-4cb4-9b85-25c3944a6762" providerId="AD" clId="Web-{609AE718-C4BD-C412-DB6A-78A1EFCA8E0F}" dt="2026-03-16T04:31:57.401" v="756" actId="1076"/>
          <ac:spMkLst>
            <pc:docMk/>
            <pc:sldMk cId="602293657" sldId="259"/>
            <ac:spMk id="17" creationId="{B58001B9-DBC4-5E1A-818A-56DD72544275}"/>
          </ac:spMkLst>
        </pc:spChg>
        <pc:spChg chg="add mod ord">
          <ac:chgData name="Bohdan Snyhyr (2419277)" userId="S::2419277@student.uwtsd.ac.uk::ca9e92dc-c12e-4cb4-9b85-25c3944a6762" providerId="AD" clId="Web-{609AE718-C4BD-C412-DB6A-78A1EFCA8E0F}" dt="2026-03-16T03:31:47.536" v="627"/>
          <ac:spMkLst>
            <pc:docMk/>
            <pc:sldMk cId="602293657" sldId="259"/>
            <ac:spMk id="18" creationId="{07887271-B359-8B85-2D9D-D9B3F4DF8F8A}"/>
          </ac:spMkLst>
        </pc:spChg>
        <pc:graphicFrameChg chg="del mod modGraphic">
          <ac:chgData name="Bohdan Snyhyr (2419277)" userId="S::2419277@student.uwtsd.ac.uk::ca9e92dc-c12e-4cb4-9b85-25c3944a6762" providerId="AD" clId="Web-{609AE718-C4BD-C412-DB6A-78A1EFCA8E0F}" dt="2026-03-16T02:30:00.800" v="76"/>
          <ac:graphicFrameMkLst>
            <pc:docMk/>
            <pc:sldMk cId="602293657" sldId="259"/>
            <ac:graphicFrameMk id="8" creationId="{1D124842-4BB1-1A9E-9FEE-F08DE1EFCE35}"/>
          </ac:graphicFrameMkLst>
        </pc:graphicFrameChg>
        <pc:graphicFrameChg chg="add del mod">
          <ac:chgData name="Bohdan Snyhyr (2419277)" userId="S::2419277@student.uwtsd.ac.uk::ca9e92dc-c12e-4cb4-9b85-25c3944a6762" providerId="AD" clId="Web-{609AE718-C4BD-C412-DB6A-78A1EFCA8E0F}" dt="2026-03-16T02:42:31.963" v="205"/>
          <ac:graphicFrameMkLst>
            <pc:docMk/>
            <pc:sldMk cId="602293657" sldId="259"/>
            <ac:graphicFrameMk id="13" creationId="{4255809D-91F8-5BBC-2C29-ADFE238E127D}"/>
          </ac:graphicFrameMkLst>
        </pc:graphicFrameChg>
        <pc:picChg chg="mod">
          <ac:chgData name="Bohdan Snyhyr (2419277)" userId="S::2419277@student.uwtsd.ac.uk::ca9e92dc-c12e-4cb4-9b85-25c3944a6762" providerId="AD" clId="Web-{609AE718-C4BD-C412-DB6A-78A1EFCA8E0F}" dt="2026-03-16T02:45:01.793" v="209" actId="1076"/>
          <ac:picMkLst>
            <pc:docMk/>
            <pc:sldMk cId="602293657" sldId="259"/>
            <ac:picMk id="4" creationId="{CB918E7D-CB31-594D-5BAD-4997EF103689}"/>
          </ac:picMkLst>
        </pc:picChg>
      </pc:sldChg>
      <pc:sldChg chg="addSp delSp modSp">
        <pc:chgData name="Bohdan Snyhyr (2419277)" userId="S::2419277@student.uwtsd.ac.uk::ca9e92dc-c12e-4cb4-9b85-25c3944a6762" providerId="AD" clId="Web-{609AE718-C4BD-C412-DB6A-78A1EFCA8E0F}" dt="2026-03-16T04:31:43.088" v="753" actId="1076"/>
        <pc:sldMkLst>
          <pc:docMk/>
          <pc:sldMk cId="2320029527" sldId="260"/>
        </pc:sldMkLst>
        <pc:spChg chg="add del mod">
          <ac:chgData name="Bohdan Snyhyr (2419277)" userId="S::2419277@student.uwtsd.ac.uk::ca9e92dc-c12e-4cb4-9b85-25c3944a6762" providerId="AD" clId="Web-{609AE718-C4BD-C412-DB6A-78A1EFCA8E0F}" dt="2026-03-16T03:03:38.958" v="314"/>
          <ac:spMkLst>
            <pc:docMk/>
            <pc:sldMk cId="2320029527" sldId="260"/>
            <ac:spMk id="3" creationId="{236A159B-C3F1-8321-6BFA-BEBE2F291A8B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4:31:37.791" v="752" actId="1076"/>
          <ac:spMkLst>
            <pc:docMk/>
            <pc:sldMk cId="2320029527" sldId="260"/>
            <ac:spMk id="6" creationId="{CF2E3501-8D85-0DA7-E0BF-BFA05092D43C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4:31:31.321" v="751" actId="1076"/>
          <ac:spMkLst>
            <pc:docMk/>
            <pc:sldMk cId="2320029527" sldId="260"/>
            <ac:spMk id="7" creationId="{E484FEC2-3DFD-486F-50D6-A718A489B4C9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2:56:04.424" v="301"/>
          <ac:spMkLst>
            <pc:docMk/>
            <pc:sldMk cId="2320029527" sldId="260"/>
            <ac:spMk id="8" creationId="{FEAF59D0-269D-BEE5-2C19-628742A7CFD0}"/>
          </ac:spMkLst>
        </pc:spChg>
        <pc:spChg chg="add del mod">
          <ac:chgData name="Bohdan Snyhyr (2419277)" userId="S::2419277@student.uwtsd.ac.uk::ca9e92dc-c12e-4cb4-9b85-25c3944a6762" providerId="AD" clId="Web-{609AE718-C4BD-C412-DB6A-78A1EFCA8E0F}" dt="2026-03-16T03:25:28.240" v="553"/>
          <ac:spMkLst>
            <pc:docMk/>
            <pc:sldMk cId="2320029527" sldId="260"/>
            <ac:spMk id="10" creationId="{9FEF87E8-E23E-5D7C-DA4D-CB675EF0CA9E}"/>
          </ac:spMkLst>
        </pc:spChg>
        <pc:spChg chg="add mod ord">
          <ac:chgData name="Bohdan Snyhyr (2419277)" userId="S::2419277@student.uwtsd.ac.uk::ca9e92dc-c12e-4cb4-9b85-25c3944a6762" providerId="AD" clId="Web-{609AE718-C4BD-C412-DB6A-78A1EFCA8E0F}" dt="2026-03-16T04:31:29.180" v="750" actId="1076"/>
          <ac:spMkLst>
            <pc:docMk/>
            <pc:sldMk cId="2320029527" sldId="260"/>
            <ac:spMk id="166" creationId="{2E4AF84E-B453-22CF-6C2F-1A88019B623B}"/>
          </ac:spMkLst>
        </pc:spChg>
        <pc:graphicFrameChg chg="add del">
          <ac:chgData name="Bohdan Snyhyr (2419277)" userId="S::2419277@student.uwtsd.ac.uk::ca9e92dc-c12e-4cb4-9b85-25c3944a6762" providerId="AD" clId="Web-{609AE718-C4BD-C412-DB6A-78A1EFCA8E0F}" dt="2026-03-16T03:03:18.472" v="307"/>
          <ac:graphicFrameMkLst>
            <pc:docMk/>
            <pc:sldMk cId="2320029527" sldId="260"/>
            <ac:graphicFrameMk id="12" creationId="{8F8FEA2C-96D0-0DF6-C175-9F43844FC403}"/>
          </ac:graphicFrameMkLst>
        </pc:graphicFrameChg>
        <pc:graphicFrameChg chg="add del">
          <ac:chgData name="Bohdan Snyhyr (2419277)" userId="S::2419277@student.uwtsd.ac.uk::ca9e92dc-c12e-4cb4-9b85-25c3944a6762" providerId="AD" clId="Web-{609AE718-C4BD-C412-DB6A-78A1EFCA8E0F}" dt="2026-03-16T03:03:32.769" v="309"/>
          <ac:graphicFrameMkLst>
            <pc:docMk/>
            <pc:sldMk cId="2320029527" sldId="260"/>
            <ac:graphicFrameMk id="14" creationId="{0A6CE162-CC80-2C4C-DE89-4A9E6234061F}"/>
          </ac:graphicFrameMkLst>
        </pc:graphicFrameChg>
        <pc:graphicFrameChg chg="add del">
          <ac:chgData name="Bohdan Snyhyr (2419277)" userId="S::2419277@student.uwtsd.ac.uk::ca9e92dc-c12e-4cb4-9b85-25c3944a6762" providerId="AD" clId="Web-{609AE718-C4BD-C412-DB6A-78A1EFCA8E0F}" dt="2026-03-16T03:03:36.410" v="311"/>
          <ac:graphicFrameMkLst>
            <pc:docMk/>
            <pc:sldMk cId="2320029527" sldId="260"/>
            <ac:graphicFrameMk id="16" creationId="{433A470D-2E2A-A83A-2F94-FD8532B86A89}"/>
          </ac:graphicFrameMkLst>
        </pc:graphicFrameChg>
        <pc:graphicFrameChg chg="add del">
          <ac:chgData name="Bohdan Snyhyr (2419277)" userId="S::2419277@student.uwtsd.ac.uk::ca9e92dc-c12e-4cb4-9b85-25c3944a6762" providerId="AD" clId="Web-{609AE718-C4BD-C412-DB6A-78A1EFCA8E0F}" dt="2026-03-16T03:03:38.927" v="313"/>
          <ac:graphicFrameMkLst>
            <pc:docMk/>
            <pc:sldMk cId="2320029527" sldId="260"/>
            <ac:graphicFrameMk id="18" creationId="{0A6CE162-CC80-2C4C-DE89-4A9E6234061F}"/>
          </ac:graphicFrameMkLst>
        </pc:graphicFrameChg>
        <pc:graphicFrameChg chg="add mod">
          <ac:chgData name="Bohdan Snyhyr (2419277)" userId="S::2419277@student.uwtsd.ac.uk::ca9e92dc-c12e-4cb4-9b85-25c3944a6762" providerId="AD" clId="Web-{609AE718-C4BD-C412-DB6A-78A1EFCA8E0F}" dt="2026-03-16T04:31:43.088" v="753" actId="1076"/>
          <ac:graphicFrameMkLst>
            <pc:docMk/>
            <pc:sldMk cId="2320029527" sldId="260"/>
            <ac:graphicFrameMk id="20" creationId="{433A470D-2E2A-A83A-2F94-FD8532B86A89}"/>
          </ac:graphicFrameMkLst>
        </pc:graphicFrameChg>
        <pc:picChg chg="mod ord">
          <ac:chgData name="Bohdan Snyhyr (2419277)" userId="S::2419277@student.uwtsd.ac.uk::ca9e92dc-c12e-4cb4-9b85-25c3944a6762" providerId="AD" clId="Web-{609AE718-C4BD-C412-DB6A-78A1EFCA8E0F}" dt="2026-03-16T03:29:43.918" v="597"/>
          <ac:picMkLst>
            <pc:docMk/>
            <pc:sldMk cId="2320029527" sldId="260"/>
            <ac:picMk id="4" creationId="{F6EB1161-76A9-4B89-2161-53A8A6DE32BA}"/>
          </ac:picMkLst>
        </pc:picChg>
      </pc:sldChg>
      <pc:sldChg chg="addSp delSp modSp mod setBg">
        <pc:chgData name="Bohdan Snyhyr (2419277)" userId="S::2419277@student.uwtsd.ac.uk::ca9e92dc-c12e-4cb4-9b85-25c3944a6762" providerId="AD" clId="Web-{609AE718-C4BD-C412-DB6A-78A1EFCA8E0F}" dt="2026-03-16T04:42:07.471" v="946"/>
        <pc:sldMkLst>
          <pc:docMk/>
          <pc:sldMk cId="531461573" sldId="261"/>
        </pc:sldMkLst>
        <pc:spChg chg="mod">
          <ac:chgData name="Bohdan Snyhyr (2419277)" userId="S::2419277@student.uwtsd.ac.uk::ca9e92dc-c12e-4cb4-9b85-25c3944a6762" providerId="AD" clId="Web-{609AE718-C4BD-C412-DB6A-78A1EFCA8E0F}" dt="2026-03-16T03:14:16.170" v="444"/>
          <ac:spMkLst>
            <pc:docMk/>
            <pc:sldMk cId="531461573" sldId="261"/>
            <ac:spMk id="2" creationId="{FE08768D-79B8-04F1-62F0-79D06BA0C86A}"/>
          </ac:spMkLst>
        </pc:spChg>
        <pc:spChg chg="add mod ord">
          <ac:chgData name="Bohdan Snyhyr (2419277)" userId="S::2419277@student.uwtsd.ac.uk::ca9e92dc-c12e-4cb4-9b85-25c3944a6762" providerId="AD" clId="Web-{609AE718-C4BD-C412-DB6A-78A1EFCA8E0F}" dt="2026-03-16T04:42:07.471" v="946"/>
          <ac:spMkLst>
            <pc:docMk/>
            <pc:sldMk cId="531461573" sldId="261"/>
            <ac:spMk id="3" creationId="{08792EDB-2B7D-4B75-F2E9-C5B087DF2F81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4:38:46.101" v="859"/>
          <ac:spMkLst>
            <pc:docMk/>
            <pc:sldMk cId="531461573" sldId="261"/>
            <ac:spMk id="4" creationId="{374D7FD7-E224-C4E3-3E1C-7F7A97E0385F}"/>
          </ac:spMkLst>
        </pc:spChg>
        <pc:spChg chg="add mod ord">
          <ac:chgData name="Bohdan Snyhyr (2419277)" userId="S::2419277@student.uwtsd.ac.uk::ca9e92dc-c12e-4cb4-9b85-25c3944a6762" providerId="AD" clId="Web-{609AE718-C4BD-C412-DB6A-78A1EFCA8E0F}" dt="2026-03-16T04:41:10.905" v="925" actId="1076"/>
          <ac:spMkLst>
            <pc:docMk/>
            <pc:sldMk cId="531461573" sldId="261"/>
            <ac:spMk id="5" creationId="{85E65806-1EFA-FE2E-8205-7C0AB512FA40}"/>
          </ac:spMkLst>
        </pc:spChg>
        <pc:spChg chg="mod">
          <ac:chgData name="Bohdan Snyhyr (2419277)" userId="S::2419277@student.uwtsd.ac.uk::ca9e92dc-c12e-4cb4-9b85-25c3944a6762" providerId="AD" clId="Web-{609AE718-C4BD-C412-DB6A-78A1EFCA8E0F}" dt="2026-03-16T03:14:27.467" v="446" actId="20577"/>
          <ac:spMkLst>
            <pc:docMk/>
            <pc:sldMk cId="531461573" sldId="261"/>
            <ac:spMk id="29" creationId="{989459E2-1484-4C6A-2408-4E9508191EDA}"/>
          </ac:spMkLst>
        </pc:spChg>
        <pc:spChg chg="add del mod">
          <ac:chgData name="Bohdan Snyhyr (2419277)" userId="S::2419277@student.uwtsd.ac.uk::ca9e92dc-c12e-4cb4-9b85-25c3944a6762" providerId="AD" clId="Web-{609AE718-C4BD-C412-DB6A-78A1EFCA8E0F}" dt="2026-03-16T03:14:16.170" v="444"/>
          <ac:spMkLst>
            <pc:docMk/>
            <pc:sldMk cId="531461573" sldId="261"/>
            <ac:spMk id="397" creationId="{96CF2A2B-0745-440C-9224-C5C6A0A4286F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3:14:16.170" v="444"/>
          <ac:spMkLst>
            <pc:docMk/>
            <pc:sldMk cId="531461573" sldId="261"/>
            <ac:spMk id="398" creationId="{75BE6D6B-84C9-4D2B-97EB-773B7369EF82}"/>
          </ac:spMkLst>
        </pc:spChg>
        <pc:spChg chg="add del mod">
          <ac:chgData name="Bohdan Snyhyr (2419277)" userId="S::2419277@student.uwtsd.ac.uk::ca9e92dc-c12e-4cb4-9b85-25c3944a6762" providerId="AD" clId="Web-{609AE718-C4BD-C412-DB6A-78A1EFCA8E0F}" dt="2026-03-16T03:08:03.951" v="328"/>
          <ac:spMkLst>
            <pc:docMk/>
            <pc:sldMk cId="531461573" sldId="261"/>
            <ac:spMk id="437" creationId="{05CCE660-0305-F704-E797-5E5D920AFAE8}"/>
          </ac:spMkLst>
        </pc:spChg>
        <pc:spChg chg="add del mod">
          <ac:chgData name="Bohdan Snyhyr (2419277)" userId="S::2419277@student.uwtsd.ac.uk::ca9e92dc-c12e-4cb4-9b85-25c3944a6762" providerId="AD" clId="Web-{609AE718-C4BD-C412-DB6A-78A1EFCA8E0F}" dt="2026-03-16T03:11:05.736" v="366"/>
          <ac:spMkLst>
            <pc:docMk/>
            <pc:sldMk cId="531461573" sldId="261"/>
            <ac:spMk id="440" creationId="{D251C82F-E6AE-3F39-827F-15D2D874D679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3:18:25.990" v="462" actId="20577"/>
          <ac:spMkLst>
            <pc:docMk/>
            <pc:sldMk cId="531461573" sldId="261"/>
            <ac:spMk id="443" creationId="{1E302EAA-C266-AC66-4459-29E4BAD4C47F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3:14:08.888" v="439"/>
          <ac:spMkLst>
            <pc:docMk/>
            <pc:sldMk cId="531461573" sldId="261"/>
            <ac:spMk id="447" creationId="{BCED4D40-4B67-4331-AC48-79B82B4A47D8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3:14:08.888" v="439"/>
          <ac:spMkLst>
            <pc:docMk/>
            <pc:sldMk cId="531461573" sldId="261"/>
            <ac:spMk id="449" creationId="{670CEDEF-4F34-412E-84EE-329C1E936AF5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3:14:13.467" v="441"/>
          <ac:spMkLst>
            <pc:docMk/>
            <pc:sldMk cId="531461573" sldId="261"/>
            <ac:spMk id="451" creationId="{F0DCC097-1DB8-4B6D-85D0-6FBA0E1CA4BA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3:14:13.467" v="441"/>
          <ac:spMkLst>
            <pc:docMk/>
            <pc:sldMk cId="531461573" sldId="261"/>
            <ac:spMk id="452" creationId="{E0B58608-23C8-4441-994D-C6823EEE1DB7}"/>
          </ac:spMkLst>
        </pc:spChg>
        <pc:spChg chg="add">
          <ac:chgData name="Bohdan Snyhyr (2419277)" userId="S::2419277@student.uwtsd.ac.uk::ca9e92dc-c12e-4cb4-9b85-25c3944a6762" providerId="AD" clId="Web-{609AE718-C4BD-C412-DB6A-78A1EFCA8E0F}" dt="2026-03-16T03:14:16.170" v="444"/>
          <ac:spMkLst>
            <pc:docMk/>
            <pc:sldMk cId="531461573" sldId="261"/>
            <ac:spMk id="453" creationId="{0570A85B-3810-4F95-97B0-CBF4CCDB381C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3:14:16.123" v="443"/>
          <ac:spMkLst>
            <pc:docMk/>
            <pc:sldMk cId="531461573" sldId="261"/>
            <ac:spMk id="454" creationId="{5E395AE0-8789-FAD6-A987-32E65C185100}"/>
          </ac:spMkLst>
        </pc:spChg>
        <pc:spChg chg="add ord">
          <ac:chgData name="Bohdan Snyhyr (2419277)" userId="S::2419277@student.uwtsd.ac.uk::ca9e92dc-c12e-4cb4-9b85-25c3944a6762" providerId="AD" clId="Web-{609AE718-C4BD-C412-DB6A-78A1EFCA8E0F}" dt="2026-03-16T04:37:26.630" v="852"/>
          <ac:spMkLst>
            <pc:docMk/>
            <pc:sldMk cId="531461573" sldId="261"/>
            <ac:spMk id="457" creationId="{2550BE34-C2B8-49B8-8519-67A8CAD51AE9}"/>
          </ac:spMkLst>
        </pc:spChg>
        <pc:spChg chg="add">
          <ac:chgData name="Bohdan Snyhyr (2419277)" userId="S::2419277@student.uwtsd.ac.uk::ca9e92dc-c12e-4cb4-9b85-25c3944a6762" providerId="AD" clId="Web-{609AE718-C4BD-C412-DB6A-78A1EFCA8E0F}" dt="2026-03-16T03:14:16.170" v="444"/>
          <ac:spMkLst>
            <pc:docMk/>
            <pc:sldMk cId="531461573" sldId="261"/>
            <ac:spMk id="458" creationId="{A7457DD9-5A45-400A-AB4B-4B4EDECA25F1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3:30:41.329" v="608"/>
          <ac:spMkLst>
            <pc:docMk/>
            <pc:sldMk cId="531461573" sldId="261"/>
            <ac:spMk id="459" creationId="{441CF7D6-A660-431A-B0BB-140A0D5556B6}"/>
          </ac:spMkLst>
        </pc:spChg>
        <pc:graphicFrameChg chg="del modGraphic">
          <ac:chgData name="Bohdan Snyhyr (2419277)" userId="S::2419277@student.uwtsd.ac.uk::ca9e92dc-c12e-4cb4-9b85-25c3944a6762" providerId="AD" clId="Web-{609AE718-C4BD-C412-DB6A-78A1EFCA8E0F}" dt="2026-03-16T03:07:50.873" v="327"/>
          <ac:graphicFrameMkLst>
            <pc:docMk/>
            <pc:sldMk cId="531461573" sldId="261"/>
            <ac:graphicFrameMk id="13" creationId="{46DBA54F-F25E-56AF-F88E-35D394A49CD4}"/>
          </ac:graphicFrameMkLst>
        </pc:graphicFrameChg>
        <pc:graphicFrameChg chg="add del mod ord modGraphic">
          <ac:chgData name="Bohdan Snyhyr (2419277)" userId="S::2419277@student.uwtsd.ac.uk::ca9e92dc-c12e-4cb4-9b85-25c3944a6762" providerId="AD" clId="Web-{609AE718-C4BD-C412-DB6A-78A1EFCA8E0F}" dt="2026-03-16T03:10:47.173" v="363"/>
          <ac:graphicFrameMkLst>
            <pc:docMk/>
            <pc:sldMk cId="531461573" sldId="261"/>
            <ac:graphicFrameMk id="438" creationId="{593A2810-BA4A-E1A1-D989-95C63591CDE6}"/>
          </ac:graphicFrameMkLst>
        </pc:graphicFrameChg>
        <pc:graphicFrameChg chg="add del mod ord modGraphic">
          <ac:chgData name="Bohdan Snyhyr (2419277)" userId="S::2419277@student.uwtsd.ac.uk::ca9e92dc-c12e-4cb4-9b85-25c3944a6762" providerId="AD" clId="Web-{609AE718-C4BD-C412-DB6A-78A1EFCA8E0F}" dt="2026-03-16T03:10:58.486" v="365"/>
          <ac:graphicFrameMkLst>
            <pc:docMk/>
            <pc:sldMk cId="531461573" sldId="261"/>
            <ac:graphicFrameMk id="441" creationId="{086FF243-BD45-D7C2-8C63-7A6C6CB09DFC}"/>
          </ac:graphicFrameMkLst>
        </pc:graphicFrameChg>
        <pc:graphicFrameChg chg="add mod ord modGraphic">
          <ac:chgData name="Bohdan Snyhyr (2419277)" userId="S::2419277@student.uwtsd.ac.uk::ca9e92dc-c12e-4cb4-9b85-25c3944a6762" providerId="AD" clId="Web-{609AE718-C4BD-C412-DB6A-78A1EFCA8E0F}" dt="2026-03-16T03:14:16.170" v="444"/>
          <ac:graphicFrameMkLst>
            <pc:docMk/>
            <pc:sldMk cId="531461573" sldId="261"/>
            <ac:graphicFrameMk id="442" creationId="{F89B71D6-F7A8-D8BB-A4AD-0E0647271297}"/>
          </ac:graphicFrameMkLst>
        </pc:graphicFrameChg>
        <pc:picChg chg="del mod">
          <ac:chgData name="Bohdan Snyhyr (2419277)" userId="S::2419277@student.uwtsd.ac.uk::ca9e92dc-c12e-4cb4-9b85-25c3944a6762" providerId="AD" clId="Web-{609AE718-C4BD-C412-DB6A-78A1EFCA8E0F}" dt="2026-03-16T03:14:01.888" v="437"/>
          <ac:picMkLst>
            <pc:docMk/>
            <pc:sldMk cId="531461573" sldId="261"/>
            <ac:picMk id="23" creationId="{1C6793CD-78CC-2AC2-5BF3-DBEC7FE70A08}"/>
          </ac:picMkLst>
        </pc:picChg>
        <pc:cxnChg chg="add del">
          <ac:chgData name="Bohdan Snyhyr (2419277)" userId="S::2419277@student.uwtsd.ac.uk::ca9e92dc-c12e-4cb4-9b85-25c3944a6762" providerId="AD" clId="Web-{609AE718-C4BD-C412-DB6A-78A1EFCA8E0F}" dt="2026-03-16T03:14:16.123" v="443"/>
          <ac:cxnSpMkLst>
            <pc:docMk/>
            <pc:sldMk cId="531461573" sldId="261"/>
            <ac:cxnSpMk id="455" creationId="{7667AA61-5C27-F30F-D229-06CBE5709F33}"/>
          </ac:cxnSpMkLst>
        </pc:cxnChg>
      </pc:sldChg>
      <pc:sldChg chg="addSp modSp">
        <pc:chgData name="Bohdan Snyhyr (2419277)" userId="S::2419277@student.uwtsd.ac.uk::ca9e92dc-c12e-4cb4-9b85-25c3944a6762" providerId="AD" clId="Web-{609AE718-C4BD-C412-DB6A-78A1EFCA8E0F}" dt="2026-03-16T04:14:57.771" v="642"/>
        <pc:sldMkLst>
          <pc:docMk/>
          <pc:sldMk cId="410665419" sldId="262"/>
        </pc:sldMkLst>
        <pc:spChg chg="add mod ord">
          <ac:chgData name="Bohdan Snyhyr (2419277)" userId="S::2419277@student.uwtsd.ac.uk::ca9e92dc-c12e-4cb4-9b85-25c3944a6762" providerId="AD" clId="Web-{609AE718-C4BD-C412-DB6A-78A1EFCA8E0F}" dt="2026-03-16T03:28:43.150" v="584"/>
          <ac:spMkLst>
            <pc:docMk/>
            <pc:sldMk cId="410665419" sldId="262"/>
            <ac:spMk id="5" creationId="{0EBC1F53-C9DC-5160-A47D-368C5BA6F4EE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3:28:50.696" v="586" actId="20577"/>
          <ac:spMkLst>
            <pc:docMk/>
            <pc:sldMk cId="410665419" sldId="262"/>
            <ac:spMk id="6" creationId="{45B75D1C-10D7-4EF9-4952-BD3259D6E52B}"/>
          </ac:spMkLst>
        </pc:spChg>
        <pc:spChg chg="add mod ord">
          <ac:chgData name="Bohdan Snyhyr (2419277)" userId="S::2419277@student.uwtsd.ac.uk::ca9e92dc-c12e-4cb4-9b85-25c3944a6762" providerId="AD" clId="Web-{609AE718-C4BD-C412-DB6A-78A1EFCA8E0F}" dt="2026-03-16T03:28:46.962" v="585" actId="1076"/>
          <ac:spMkLst>
            <pc:docMk/>
            <pc:sldMk cId="410665419" sldId="262"/>
            <ac:spMk id="7" creationId="{629335DE-41A6-C8A1-9EBF-14F3896B30C9}"/>
          </ac:spMkLst>
        </pc:spChg>
        <pc:spChg chg="mod">
          <ac:chgData name="Bohdan Snyhyr (2419277)" userId="S::2419277@student.uwtsd.ac.uk::ca9e92dc-c12e-4cb4-9b85-25c3944a6762" providerId="AD" clId="Web-{609AE718-C4BD-C412-DB6A-78A1EFCA8E0F}" dt="2026-03-16T04:14:57.771" v="642"/>
          <ac:spMkLst>
            <pc:docMk/>
            <pc:sldMk cId="410665419" sldId="262"/>
            <ac:spMk id="46" creationId="{1056F38F-7C4E-461D-8709-7D0024AE1F79}"/>
          </ac:spMkLst>
        </pc:spChg>
      </pc:sldChg>
      <pc:sldChg chg="addSp delSp modSp">
        <pc:chgData name="Bohdan Snyhyr (2419277)" userId="S::2419277@student.uwtsd.ac.uk::ca9e92dc-c12e-4cb4-9b85-25c3944a6762" providerId="AD" clId="Web-{609AE718-C4BD-C412-DB6A-78A1EFCA8E0F}" dt="2026-03-16T04:36:12.754" v="842" actId="1076"/>
        <pc:sldMkLst>
          <pc:docMk/>
          <pc:sldMk cId="2412540282" sldId="263"/>
        </pc:sldMkLst>
        <pc:spChg chg="mod">
          <ac:chgData name="Bohdan Snyhyr (2419277)" userId="S::2419277@student.uwtsd.ac.uk::ca9e92dc-c12e-4cb4-9b85-25c3944a6762" providerId="AD" clId="Web-{609AE718-C4BD-C412-DB6A-78A1EFCA8E0F}" dt="2026-03-16T04:30:31.992" v="743" actId="1076"/>
          <ac:spMkLst>
            <pc:docMk/>
            <pc:sldMk cId="2412540282" sldId="263"/>
            <ac:spMk id="2" creationId="{D0CB9AB0-2527-65ED-DA43-52BA67D9C3AB}"/>
          </ac:spMkLst>
        </pc:spChg>
        <pc:spChg chg="mod">
          <ac:chgData name="Bohdan Snyhyr (2419277)" userId="S::2419277@student.uwtsd.ac.uk::ca9e92dc-c12e-4cb4-9b85-25c3944a6762" providerId="AD" clId="Web-{609AE718-C4BD-C412-DB6A-78A1EFCA8E0F}" dt="2026-03-16T02:49:02.354" v="230" actId="14100"/>
          <ac:spMkLst>
            <pc:docMk/>
            <pc:sldMk cId="2412540282" sldId="263"/>
            <ac:spMk id="3" creationId="{85B86003-6429-844D-F9E9-6241130AA530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4:30:11.148" v="740" actId="1076"/>
          <ac:spMkLst>
            <pc:docMk/>
            <pc:sldMk cId="2412540282" sldId="263"/>
            <ac:spMk id="5" creationId="{9AB3F54B-8A79-037A-B5DD-BB68F307A690}"/>
          </ac:spMkLst>
        </pc:spChg>
        <pc:spChg chg="add del mod">
          <ac:chgData name="Bohdan Snyhyr (2419277)" userId="S::2419277@student.uwtsd.ac.uk::ca9e92dc-c12e-4cb4-9b85-25c3944a6762" providerId="AD" clId="Web-{609AE718-C4BD-C412-DB6A-78A1EFCA8E0F}" dt="2026-03-16T04:35:47.222" v="831"/>
          <ac:spMkLst>
            <pc:docMk/>
            <pc:sldMk cId="2412540282" sldId="263"/>
            <ac:spMk id="6" creationId="{E45DD55E-0DD6-9C00-7B97-EFED7853F96D}"/>
          </ac:spMkLst>
        </pc:spChg>
        <pc:spChg chg="mod">
          <ac:chgData name="Bohdan Snyhyr (2419277)" userId="S::2419277@student.uwtsd.ac.uk::ca9e92dc-c12e-4cb4-9b85-25c3944a6762" providerId="AD" clId="Web-{609AE718-C4BD-C412-DB6A-78A1EFCA8E0F}" dt="2026-03-16T04:15:07.960" v="644"/>
          <ac:spMkLst>
            <pc:docMk/>
            <pc:sldMk cId="2412540282" sldId="263"/>
            <ac:spMk id="8" creationId="{5A0118C5-4F8D-4CF4-BADD-53FEACC6C42A}"/>
          </ac:spMkLst>
        </pc:spChg>
        <pc:spChg chg="mod">
          <ac:chgData name="Bohdan Snyhyr (2419277)" userId="S::2419277@student.uwtsd.ac.uk::ca9e92dc-c12e-4cb4-9b85-25c3944a6762" providerId="AD" clId="Web-{609AE718-C4BD-C412-DB6A-78A1EFCA8E0F}" dt="2026-03-16T04:14:50.692" v="640"/>
          <ac:spMkLst>
            <pc:docMk/>
            <pc:sldMk cId="2412540282" sldId="263"/>
            <ac:spMk id="12" creationId="{F6814848-248A-47DD-88E0-95099D951EF8}"/>
          </ac:spMkLst>
        </pc:spChg>
        <pc:spChg chg="add del mod">
          <ac:chgData name="Bohdan Snyhyr (2419277)" userId="S::2419277@student.uwtsd.ac.uk::ca9e92dc-c12e-4cb4-9b85-25c3944a6762" providerId="AD" clId="Web-{609AE718-C4BD-C412-DB6A-78A1EFCA8E0F}" dt="2026-03-16T04:32:31.919" v="760"/>
          <ac:spMkLst>
            <pc:docMk/>
            <pc:sldMk cId="2412540282" sldId="263"/>
            <ac:spMk id="21" creationId="{A9A68ED6-8000-76AD-AB7A-618F74136125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4:35:29.222" v="823"/>
          <ac:spMkLst>
            <pc:docMk/>
            <pc:sldMk cId="2412540282" sldId="263"/>
            <ac:spMk id="23" creationId="{F401E3E6-5D00-75A8-8F83-40BC96F1AC31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4:32:48.936" v="763"/>
          <ac:spMkLst>
            <pc:docMk/>
            <pc:sldMk cId="2412540282" sldId="263"/>
            <ac:spMk id="38" creationId="{3C0F4B0E-F7A5-8135-1C6A-B8DD679435C6}"/>
          </ac:spMkLst>
        </pc:spChg>
        <pc:spChg chg="add del">
          <ac:chgData name="Bohdan Snyhyr (2419277)" userId="S::2419277@student.uwtsd.ac.uk::ca9e92dc-c12e-4cb4-9b85-25c3944a6762" providerId="AD" clId="Web-{609AE718-C4BD-C412-DB6A-78A1EFCA8E0F}" dt="2026-03-16T04:32:54.030" v="765"/>
          <ac:spMkLst>
            <pc:docMk/>
            <pc:sldMk cId="2412540282" sldId="263"/>
            <ac:spMk id="39" creationId="{5D4DE874-ADC5-E87A-930B-D34A87C89FC1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4:35:12.753" v="821" actId="1076"/>
          <ac:spMkLst>
            <pc:docMk/>
            <pc:sldMk cId="2412540282" sldId="263"/>
            <ac:spMk id="40" creationId="{E2F37EA9-8909-9BCD-53F7-4037BD5A8A84}"/>
          </ac:spMkLst>
        </pc:spChg>
        <pc:spChg chg="add mod">
          <ac:chgData name="Bohdan Snyhyr (2419277)" userId="S::2419277@student.uwtsd.ac.uk::ca9e92dc-c12e-4cb4-9b85-25c3944a6762" providerId="AD" clId="Web-{609AE718-C4BD-C412-DB6A-78A1EFCA8E0F}" dt="2026-03-16T04:36:12.754" v="842" actId="1076"/>
          <ac:spMkLst>
            <pc:docMk/>
            <pc:sldMk cId="2412540282" sldId="263"/>
            <ac:spMk id="41" creationId="{F40AEF03-A43F-A0FD-EEDF-382EA0964200}"/>
          </ac:spMkLst>
        </pc:spChg>
        <pc:graphicFrameChg chg="add del mod modGraphic">
          <ac:chgData name="Bohdan Snyhyr (2419277)" userId="S::2419277@student.uwtsd.ac.uk::ca9e92dc-c12e-4cb4-9b85-25c3944a6762" providerId="AD" clId="Web-{609AE718-C4BD-C412-DB6A-78A1EFCA8E0F}" dt="2026-03-16T04:27:56.711" v="695"/>
          <ac:graphicFrameMkLst>
            <pc:docMk/>
            <pc:sldMk cId="2412540282" sldId="263"/>
            <ac:graphicFrameMk id="9" creationId="{C3AA0D1F-3736-CB2D-DC82-7C98D4135CDF}"/>
          </ac:graphicFrameMkLst>
        </pc:graphicFrameChg>
        <pc:graphicFrameChg chg="add del mod modGraphic">
          <ac:chgData name="Bohdan Snyhyr (2419277)" userId="S::2419277@student.uwtsd.ac.uk::ca9e92dc-c12e-4cb4-9b85-25c3944a6762" providerId="AD" clId="Web-{609AE718-C4BD-C412-DB6A-78A1EFCA8E0F}" dt="2026-03-16T04:27:43.992" v="689"/>
          <ac:graphicFrameMkLst>
            <pc:docMk/>
            <pc:sldMk cId="2412540282" sldId="263"/>
            <ac:graphicFrameMk id="13" creationId="{B18232C1-F6F7-5EDC-A529-53E213725142}"/>
          </ac:graphicFrameMkLst>
        </pc:graphicFrameChg>
        <pc:graphicFrameChg chg="add mod modGraphic">
          <ac:chgData name="Bohdan Snyhyr (2419277)" userId="S::2419277@student.uwtsd.ac.uk::ca9e92dc-c12e-4cb4-9b85-25c3944a6762" providerId="AD" clId="Web-{609AE718-C4BD-C412-DB6A-78A1EFCA8E0F}" dt="2026-03-16T04:30:17.242" v="741" actId="1076"/>
          <ac:graphicFrameMkLst>
            <pc:docMk/>
            <pc:sldMk cId="2412540282" sldId="263"/>
            <ac:graphicFrameMk id="19" creationId="{0C0B77F1-09C0-8E50-3ADF-A7C463D1B6EE}"/>
          </ac:graphicFrameMkLst>
        </pc:graphicFrameChg>
      </pc:sldChg>
      <pc:sldChg chg="addSp delSp modSp">
        <pc:chgData name="Bohdan Snyhyr (2419277)" userId="S::2419277@student.uwtsd.ac.uk::ca9e92dc-c12e-4cb4-9b85-25c3944a6762" providerId="AD" clId="Web-{609AE718-C4BD-C412-DB6A-78A1EFCA8E0F}" dt="2026-03-16T04:57:38.632" v="1000"/>
        <pc:sldMkLst>
          <pc:docMk/>
          <pc:sldMk cId="1293274743" sldId="264"/>
        </pc:sldMkLst>
        <pc:spChg chg="mod">
          <ac:chgData name="Bohdan Snyhyr (2419277)" userId="S::2419277@student.uwtsd.ac.uk::ca9e92dc-c12e-4cb4-9b85-25c3944a6762" providerId="AD" clId="Web-{609AE718-C4BD-C412-DB6A-78A1EFCA8E0F}" dt="2026-03-16T04:54:05.127" v="968" actId="1076"/>
          <ac:spMkLst>
            <pc:docMk/>
            <pc:sldMk cId="1293274743" sldId="264"/>
            <ac:spMk id="2" creationId="{26443B53-B49B-8917-FED9-FEE20676F1CD}"/>
          </ac:spMkLst>
        </pc:spChg>
        <pc:spChg chg="add del mod">
          <ac:chgData name="Bohdan Snyhyr (2419277)" userId="S::2419277@student.uwtsd.ac.uk::ca9e92dc-c12e-4cb4-9b85-25c3944a6762" providerId="AD" clId="Web-{609AE718-C4BD-C412-DB6A-78A1EFCA8E0F}" dt="2026-03-16T02:51:14.312" v="238"/>
          <ac:spMkLst>
            <pc:docMk/>
            <pc:sldMk cId="1293274743" sldId="264"/>
            <ac:spMk id="374" creationId="{4277F7CC-7BEE-9F1A-100A-5B5055C0FDDE}"/>
          </ac:spMkLst>
        </pc:spChg>
        <pc:graphicFrameChg chg="add del mod ord modGraphic">
          <ac:chgData name="Bohdan Snyhyr (2419277)" userId="S::2419277@student.uwtsd.ac.uk::ca9e92dc-c12e-4cb4-9b85-25c3944a6762" providerId="AD" clId="Web-{609AE718-C4BD-C412-DB6A-78A1EFCA8E0F}" dt="2026-03-16T02:50:56.296" v="235"/>
          <ac:graphicFrameMkLst>
            <pc:docMk/>
            <pc:sldMk cId="1293274743" sldId="264"/>
            <ac:graphicFrameMk id="4" creationId="{E9D56193-7F52-0845-1133-DEE704284CA9}"/>
          </ac:graphicFrameMkLst>
        </pc:graphicFrameChg>
        <pc:graphicFrameChg chg="add mod ord modGraphic">
          <ac:chgData name="Bohdan Snyhyr (2419277)" userId="S::2419277@student.uwtsd.ac.uk::ca9e92dc-c12e-4cb4-9b85-25c3944a6762" providerId="AD" clId="Web-{609AE718-C4BD-C412-DB6A-78A1EFCA8E0F}" dt="2026-03-16T04:57:38.632" v="1000"/>
          <ac:graphicFrameMkLst>
            <pc:docMk/>
            <pc:sldMk cId="1293274743" sldId="264"/>
            <ac:graphicFrameMk id="35" creationId="{94BBE5AF-9AA3-8F08-C18A-627B7E79052F}"/>
          </ac:graphicFrameMkLst>
        </pc:graphicFrameChg>
      </pc:sldChg>
      <pc:sldChg chg="modSp">
        <pc:chgData name="Bohdan Snyhyr (2419277)" userId="S::2419277@student.uwtsd.ac.uk::ca9e92dc-c12e-4cb4-9b85-25c3944a6762" providerId="AD" clId="Web-{609AE718-C4BD-C412-DB6A-78A1EFCA8E0F}" dt="2026-03-16T04:43:18.849" v="948" actId="20577"/>
        <pc:sldMkLst>
          <pc:docMk/>
          <pc:sldMk cId="4068751345" sldId="270"/>
        </pc:sldMkLst>
        <pc:spChg chg="mod">
          <ac:chgData name="Bohdan Snyhyr (2419277)" userId="S::2419277@student.uwtsd.ac.uk::ca9e92dc-c12e-4cb4-9b85-25c3944a6762" providerId="AD" clId="Web-{609AE718-C4BD-C412-DB6A-78A1EFCA8E0F}" dt="2026-03-16T04:43:18.849" v="948" actId="20577"/>
          <ac:spMkLst>
            <pc:docMk/>
            <pc:sldMk cId="4068751345" sldId="270"/>
            <ac:spMk id="3" creationId="{D2859D66-FC64-DCA8-72FC-DC5CDC66934E}"/>
          </ac:spMkLst>
        </pc:spChg>
      </pc:sldChg>
    </pc:docChg>
  </pc:docChgLst>
  <pc:docChgLst>
    <pc:chgData name="Bohdan Snyhyr (2419277)" userId="S::2419277@student.uwtsd.ac.uk::ca9e92dc-c12e-4cb4-9b85-25c3944a6762" providerId="AD" clId="Web-{95ECA4AE-AB19-789F-E145-575E1FA049DF}"/>
    <pc:docChg chg="modSld">
      <pc:chgData name="Bohdan Snyhyr (2419277)" userId="S::2419277@student.uwtsd.ac.uk::ca9e92dc-c12e-4cb4-9b85-25c3944a6762" providerId="AD" clId="Web-{95ECA4AE-AB19-789F-E145-575E1FA049DF}" dt="2026-03-16T01:38:05.881" v="12"/>
      <pc:docMkLst>
        <pc:docMk/>
      </pc:docMkLst>
      <pc:sldChg chg="modSp addAnim modAnim">
        <pc:chgData name="Bohdan Snyhyr (2419277)" userId="S::2419277@student.uwtsd.ac.uk::ca9e92dc-c12e-4cb4-9b85-25c3944a6762" providerId="AD" clId="Web-{95ECA4AE-AB19-789F-E145-575E1FA049DF}" dt="2026-03-16T01:38:05.881" v="12"/>
        <pc:sldMkLst>
          <pc:docMk/>
          <pc:sldMk cId="109857222" sldId="256"/>
        </pc:sldMkLst>
        <pc:spChg chg="mod">
          <ac:chgData name="Bohdan Snyhyr (2419277)" userId="S::2419277@student.uwtsd.ac.uk::ca9e92dc-c12e-4cb4-9b85-25c3944a6762" providerId="AD" clId="Web-{95ECA4AE-AB19-789F-E145-575E1FA049DF}" dt="2026-03-16T01:36:58.204" v="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Bohdan Snyhyr (2419277)" userId="S::2419277@student.uwtsd.ac.uk::ca9e92dc-c12e-4cb4-9b85-25c3944a6762" providerId="AD" clId="Web-{6D565283-8718-1F19-EE8F-766FD362F477}"/>
    <pc:docChg chg="modSld">
      <pc:chgData name="Bohdan Snyhyr (2419277)" userId="S::2419277@student.uwtsd.ac.uk::ca9e92dc-c12e-4cb4-9b85-25c3944a6762" providerId="AD" clId="Web-{6D565283-8718-1F19-EE8F-766FD362F477}" dt="2026-03-16T02:07:53.556" v="170" actId="20577"/>
      <pc:docMkLst>
        <pc:docMk/>
      </pc:docMkLst>
      <pc:sldChg chg="modSp delAnim">
        <pc:chgData name="Bohdan Snyhyr (2419277)" userId="S::2419277@student.uwtsd.ac.uk::ca9e92dc-c12e-4cb4-9b85-25c3944a6762" providerId="AD" clId="Web-{6D565283-8718-1F19-EE8F-766FD362F477}" dt="2026-03-16T01:40:29.969" v="14" actId="20577"/>
        <pc:sldMkLst>
          <pc:docMk/>
          <pc:sldMk cId="109857222" sldId="256"/>
        </pc:sldMkLst>
        <pc:spChg chg="mod">
          <ac:chgData name="Bohdan Snyhyr (2419277)" userId="S::2419277@student.uwtsd.ac.uk::ca9e92dc-c12e-4cb4-9b85-25c3944a6762" providerId="AD" clId="Web-{6D565283-8718-1F19-EE8F-766FD362F477}" dt="2026-03-16T01:40:29.969" v="1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addAnim delAnim">
        <pc:chgData name="Bohdan Snyhyr (2419277)" userId="S::2419277@student.uwtsd.ac.uk::ca9e92dc-c12e-4cb4-9b85-25c3944a6762" providerId="AD" clId="Web-{6D565283-8718-1F19-EE8F-766FD362F477}" dt="2026-03-16T01:57:04.777" v="65" actId="1076"/>
        <pc:sldMkLst>
          <pc:docMk/>
          <pc:sldMk cId="2719275789" sldId="257"/>
        </pc:sldMkLst>
        <pc:spChg chg="add del mod">
          <ac:chgData name="Bohdan Snyhyr (2419277)" userId="S::2419277@student.uwtsd.ac.uk::ca9e92dc-c12e-4cb4-9b85-25c3944a6762" providerId="AD" clId="Web-{6D565283-8718-1F19-EE8F-766FD362F477}" dt="2026-03-16T01:55:00.107" v="56"/>
          <ac:spMkLst>
            <pc:docMk/>
            <pc:sldMk cId="2719275789" sldId="257"/>
            <ac:spMk id="5" creationId="{BAAB7750-3832-B5C3-AF58-019887737CEE}"/>
          </ac:spMkLst>
        </pc:spChg>
        <pc:spChg chg="add mod">
          <ac:chgData name="Bohdan Snyhyr (2419277)" userId="S::2419277@student.uwtsd.ac.uk::ca9e92dc-c12e-4cb4-9b85-25c3944a6762" providerId="AD" clId="Web-{6D565283-8718-1F19-EE8F-766FD362F477}" dt="2026-03-16T01:57:04.777" v="65" actId="1076"/>
          <ac:spMkLst>
            <pc:docMk/>
            <pc:sldMk cId="2719275789" sldId="257"/>
            <ac:spMk id="6" creationId="{1FD1BBE6-4DE3-8600-6C49-7DCF6143FBBA}"/>
          </ac:spMkLst>
        </pc:spChg>
      </pc:sldChg>
      <pc:sldChg chg="addSp delSp modSp mod setClrOvrMap">
        <pc:chgData name="Bohdan Snyhyr (2419277)" userId="S::2419277@student.uwtsd.ac.uk::ca9e92dc-c12e-4cb4-9b85-25c3944a6762" providerId="AD" clId="Web-{6D565283-8718-1F19-EE8F-766FD362F477}" dt="2026-03-16T02:07:53.556" v="170" actId="20577"/>
        <pc:sldMkLst>
          <pc:docMk/>
          <pc:sldMk cId="1241561589" sldId="258"/>
        </pc:sldMkLst>
        <pc:spChg chg="mod">
          <ac:chgData name="Bohdan Snyhyr (2419277)" userId="S::2419277@student.uwtsd.ac.uk::ca9e92dc-c12e-4cb4-9b85-25c3944a6762" providerId="AD" clId="Web-{6D565283-8718-1F19-EE8F-766FD362F477}" dt="2026-03-16T02:07:16.321" v="159"/>
          <ac:spMkLst>
            <pc:docMk/>
            <pc:sldMk cId="1241561589" sldId="258"/>
            <ac:spMk id="2" creationId="{86571BE7-C9EB-4525-0DDF-ABFE9F6CC240}"/>
          </ac:spMkLst>
        </pc:spChg>
        <pc:spChg chg="mod">
          <ac:chgData name="Bohdan Snyhyr (2419277)" userId="S::2419277@student.uwtsd.ac.uk::ca9e92dc-c12e-4cb4-9b85-25c3944a6762" providerId="AD" clId="Web-{6D565283-8718-1F19-EE8F-766FD362F477}" dt="2026-03-16T02:07:53.556" v="170" actId="20577"/>
          <ac:spMkLst>
            <pc:docMk/>
            <pc:sldMk cId="1241561589" sldId="258"/>
            <ac:spMk id="3" creationId="{D7FE5D3E-0107-866D-0BB7-183C47EDF3A9}"/>
          </ac:spMkLst>
        </pc:spChg>
        <pc:spChg chg="add mod">
          <ac:chgData name="Bohdan Snyhyr (2419277)" userId="S::2419277@student.uwtsd.ac.uk::ca9e92dc-c12e-4cb4-9b85-25c3944a6762" providerId="AD" clId="Web-{6D565283-8718-1F19-EE8F-766FD362F477}" dt="2026-03-16T02:07:16.321" v="159"/>
          <ac:spMkLst>
            <pc:docMk/>
            <pc:sldMk cId="1241561589" sldId="258"/>
            <ac:spMk id="4" creationId="{F80994C3-7AC1-E990-578C-5DBAB7D188FE}"/>
          </ac:spMkLst>
        </pc:spChg>
        <pc:spChg chg="add del">
          <ac:chgData name="Bohdan Snyhyr (2419277)" userId="S::2419277@student.uwtsd.ac.uk::ca9e92dc-c12e-4cb4-9b85-25c3944a6762" providerId="AD" clId="Web-{6D565283-8718-1F19-EE8F-766FD362F477}" dt="2026-03-16T01:43:57.780" v="42"/>
          <ac:spMkLst>
            <pc:docMk/>
            <pc:sldMk cId="1241561589" sldId="258"/>
            <ac:spMk id="63" creationId="{9228552E-C8B1-4A80-8448-0787CE0FC704}"/>
          </ac:spMkLst>
        </pc:spChg>
        <pc:spChg chg="add del">
          <ac:chgData name="Bohdan Snyhyr (2419277)" userId="S::2419277@student.uwtsd.ac.uk::ca9e92dc-c12e-4cb4-9b85-25c3944a6762" providerId="AD" clId="Web-{6D565283-8718-1F19-EE8F-766FD362F477}" dt="2026-03-16T01:43:44.076" v="39"/>
          <ac:spMkLst>
            <pc:docMk/>
            <pc:sldMk cId="1241561589" sldId="258"/>
            <ac:spMk id="68" creationId="{362810D9-2C5A-477D-949C-C191895477F3}"/>
          </ac:spMkLst>
        </pc:spChg>
        <pc:spChg chg="add del">
          <ac:chgData name="Bohdan Snyhyr (2419277)" userId="S::2419277@student.uwtsd.ac.uk::ca9e92dc-c12e-4cb4-9b85-25c3944a6762" providerId="AD" clId="Web-{6D565283-8718-1F19-EE8F-766FD362F477}" dt="2026-03-16T01:43:44.076" v="39"/>
          <ac:spMkLst>
            <pc:docMk/>
            <pc:sldMk cId="1241561589" sldId="258"/>
            <ac:spMk id="70" creationId="{081E4A58-353D-44AE-B2FC-2A74E2E400F7}"/>
          </ac:spMkLst>
        </pc:spChg>
        <pc:spChg chg="add del">
          <ac:chgData name="Bohdan Snyhyr (2419277)" userId="S::2419277@student.uwtsd.ac.uk::ca9e92dc-c12e-4cb4-9b85-25c3944a6762" providerId="AD" clId="Web-{6D565283-8718-1F19-EE8F-766FD362F477}" dt="2026-03-16T01:43:57.765" v="41"/>
          <ac:spMkLst>
            <pc:docMk/>
            <pc:sldMk cId="1241561589" sldId="258"/>
            <ac:spMk id="72" creationId="{637B2035-1FCB-439A-B421-095E136C7E07}"/>
          </ac:spMkLst>
        </pc:spChg>
        <pc:spChg chg="add del">
          <ac:chgData name="Bohdan Snyhyr (2419277)" userId="S::2419277@student.uwtsd.ac.uk::ca9e92dc-c12e-4cb4-9b85-25c3944a6762" providerId="AD" clId="Web-{6D565283-8718-1F19-EE8F-766FD362F477}" dt="2026-03-16T01:43:57.765" v="41"/>
          <ac:spMkLst>
            <pc:docMk/>
            <pc:sldMk cId="1241561589" sldId="258"/>
            <ac:spMk id="73" creationId="{676D6CDF-C512-4739-B158-55EE955EFA39}"/>
          </ac:spMkLst>
        </pc:spChg>
        <pc:spChg chg="add del">
          <ac:chgData name="Bohdan Snyhyr (2419277)" userId="S::2419277@student.uwtsd.ac.uk::ca9e92dc-c12e-4cb4-9b85-25c3944a6762" providerId="AD" clId="Web-{6D565283-8718-1F19-EE8F-766FD362F477}" dt="2026-03-16T02:07:16.321" v="159"/>
          <ac:spMkLst>
            <pc:docMk/>
            <pc:sldMk cId="1241561589" sldId="258"/>
            <ac:spMk id="75" creationId="{7C432AFE-B3D2-4BFF-BF8F-96C27AFF1AC7}"/>
          </ac:spMkLst>
        </pc:spChg>
        <pc:spChg chg="add del mod">
          <ac:chgData name="Bohdan Snyhyr (2419277)" userId="S::2419277@student.uwtsd.ac.uk::ca9e92dc-c12e-4cb4-9b85-25c3944a6762" providerId="AD" clId="Web-{6D565283-8718-1F19-EE8F-766FD362F477}" dt="2026-03-16T02:07:16.321" v="159"/>
          <ac:spMkLst>
            <pc:docMk/>
            <pc:sldMk cId="1241561589" sldId="258"/>
            <ac:spMk id="76" creationId="{AF2F604E-43BE-4DC3-B983-E071523364F8}"/>
          </ac:spMkLst>
        </pc:spChg>
        <pc:spChg chg="add del">
          <ac:chgData name="Bohdan Snyhyr (2419277)" userId="S::2419277@student.uwtsd.ac.uk::ca9e92dc-c12e-4cb4-9b85-25c3944a6762" providerId="AD" clId="Web-{6D565283-8718-1F19-EE8F-766FD362F477}" dt="2026-03-16T02:07:16.321" v="159"/>
          <ac:spMkLst>
            <pc:docMk/>
            <pc:sldMk cId="1241561589" sldId="258"/>
            <ac:spMk id="77" creationId="{08C9B587-E65E-4B52-B37C-ABEBB6E87928}"/>
          </ac:spMkLst>
        </pc:spChg>
        <pc:spChg chg="add">
          <ac:chgData name="Bohdan Snyhyr (2419277)" userId="S::2419277@student.uwtsd.ac.uk::ca9e92dc-c12e-4cb4-9b85-25c3944a6762" providerId="AD" clId="Web-{6D565283-8718-1F19-EE8F-766FD362F477}" dt="2026-03-16T02:07:16.321" v="159"/>
          <ac:spMkLst>
            <pc:docMk/>
            <pc:sldMk cId="1241561589" sldId="258"/>
            <ac:spMk id="82" creationId="{637B2035-1FCB-439A-B421-095E136C7E07}"/>
          </ac:spMkLst>
        </pc:spChg>
        <pc:spChg chg="add">
          <ac:chgData name="Bohdan Snyhyr (2419277)" userId="S::2419277@student.uwtsd.ac.uk::ca9e92dc-c12e-4cb4-9b85-25c3944a6762" providerId="AD" clId="Web-{6D565283-8718-1F19-EE8F-766FD362F477}" dt="2026-03-16T02:07:16.321" v="159"/>
          <ac:spMkLst>
            <pc:docMk/>
            <pc:sldMk cId="1241561589" sldId="258"/>
            <ac:spMk id="84" creationId="{676D6CDF-C512-4739-B158-55EE955EFA39}"/>
          </ac:spMkLst>
        </pc:spChg>
        <pc:picChg chg="mod ord">
          <ac:chgData name="Bohdan Snyhyr (2419277)" userId="S::2419277@student.uwtsd.ac.uk::ca9e92dc-c12e-4cb4-9b85-25c3944a6762" providerId="AD" clId="Web-{6D565283-8718-1F19-EE8F-766FD362F477}" dt="2026-03-16T02:07:16.321" v="159"/>
          <ac:picMkLst>
            <pc:docMk/>
            <pc:sldMk cId="1241561589" sldId="258"/>
            <ac:picMk id="31" creationId="{54B60E85-49BF-FBAE-A32A-DF325BF199B1}"/>
          </ac:picMkLst>
        </pc:picChg>
      </pc:sldChg>
      <pc:sldChg chg="addSp modSp">
        <pc:chgData name="Bohdan Snyhyr (2419277)" userId="S::2419277@student.uwtsd.ac.uk::ca9e92dc-c12e-4cb4-9b85-25c3944a6762" providerId="AD" clId="Web-{6D565283-8718-1F19-EE8F-766FD362F477}" dt="2026-03-16T01:58:09.704" v="82" actId="20577"/>
        <pc:sldMkLst>
          <pc:docMk/>
          <pc:sldMk cId="602293657" sldId="259"/>
        </pc:sldMkLst>
        <pc:spChg chg="add mod">
          <ac:chgData name="Bohdan Snyhyr (2419277)" userId="S::2419277@student.uwtsd.ac.uk::ca9e92dc-c12e-4cb4-9b85-25c3944a6762" providerId="AD" clId="Web-{6D565283-8718-1F19-EE8F-766FD362F477}" dt="2026-03-16T01:58:09.704" v="82" actId="20577"/>
          <ac:spMkLst>
            <pc:docMk/>
            <pc:sldMk cId="602293657" sldId="259"/>
            <ac:spMk id="5" creationId="{DA8E3E6F-8873-5BA0-69E4-13307EDD70A5}"/>
          </ac:spMkLst>
        </pc:spChg>
      </pc:sldChg>
      <pc:sldChg chg="addSp modSp">
        <pc:chgData name="Bohdan Snyhyr (2419277)" userId="S::2419277@student.uwtsd.ac.uk::ca9e92dc-c12e-4cb4-9b85-25c3944a6762" providerId="AD" clId="Web-{6D565283-8718-1F19-EE8F-766FD362F477}" dt="2026-03-16T01:58:22.846" v="86" actId="1076"/>
        <pc:sldMkLst>
          <pc:docMk/>
          <pc:sldMk cId="2320029527" sldId="260"/>
        </pc:sldMkLst>
        <pc:spChg chg="add mod">
          <ac:chgData name="Bohdan Snyhyr (2419277)" userId="S::2419277@student.uwtsd.ac.uk::ca9e92dc-c12e-4cb4-9b85-25c3944a6762" providerId="AD" clId="Web-{6D565283-8718-1F19-EE8F-766FD362F477}" dt="2026-03-16T01:58:22.846" v="86" actId="1076"/>
          <ac:spMkLst>
            <pc:docMk/>
            <pc:sldMk cId="2320029527" sldId="260"/>
            <ac:spMk id="5" creationId="{2DB1A589-2924-5EC2-5045-F1B3427514C2}"/>
          </ac:spMkLst>
        </pc:spChg>
      </pc:sldChg>
      <pc:sldChg chg="addSp modSp">
        <pc:chgData name="Bohdan Snyhyr (2419277)" userId="S::2419277@student.uwtsd.ac.uk::ca9e92dc-c12e-4cb4-9b85-25c3944a6762" providerId="AD" clId="Web-{6D565283-8718-1F19-EE8F-766FD362F477}" dt="2026-03-16T01:58:52.176" v="95" actId="20577"/>
        <pc:sldMkLst>
          <pc:docMk/>
          <pc:sldMk cId="531461573" sldId="261"/>
        </pc:sldMkLst>
        <pc:spChg chg="add mod">
          <ac:chgData name="Bohdan Snyhyr (2419277)" userId="S::2419277@student.uwtsd.ac.uk::ca9e92dc-c12e-4cb4-9b85-25c3944a6762" providerId="AD" clId="Web-{6D565283-8718-1F19-EE8F-766FD362F477}" dt="2026-03-16T01:58:52.176" v="95" actId="20577"/>
          <ac:spMkLst>
            <pc:docMk/>
            <pc:sldMk cId="531461573" sldId="261"/>
            <ac:spMk id="29" creationId="{989459E2-1484-4C6A-2408-4E9508191EDA}"/>
          </ac:spMkLst>
        </pc:spChg>
      </pc:sldChg>
      <pc:sldChg chg="addSp modSp">
        <pc:chgData name="Bohdan Snyhyr (2419277)" userId="S::2419277@student.uwtsd.ac.uk::ca9e92dc-c12e-4cb4-9b85-25c3944a6762" providerId="AD" clId="Web-{6D565283-8718-1F19-EE8F-766FD362F477}" dt="2026-03-16T01:59:34.678" v="105" actId="1076"/>
        <pc:sldMkLst>
          <pc:docMk/>
          <pc:sldMk cId="410665419" sldId="262"/>
        </pc:sldMkLst>
        <pc:spChg chg="add mod">
          <ac:chgData name="Bohdan Snyhyr (2419277)" userId="S::2419277@student.uwtsd.ac.uk::ca9e92dc-c12e-4cb4-9b85-25c3944a6762" providerId="AD" clId="Web-{6D565283-8718-1F19-EE8F-766FD362F477}" dt="2026-03-16T01:59:34.678" v="105" actId="1076"/>
          <ac:spMkLst>
            <pc:docMk/>
            <pc:sldMk cId="410665419" sldId="262"/>
            <ac:spMk id="4" creationId="{0059E571-E7A4-9CA5-E5AE-CB3EFE30244F}"/>
          </ac:spMkLst>
        </pc:spChg>
      </pc:sldChg>
      <pc:sldChg chg="addSp modSp">
        <pc:chgData name="Bohdan Snyhyr (2419277)" userId="S::2419277@student.uwtsd.ac.uk::ca9e92dc-c12e-4cb4-9b85-25c3944a6762" providerId="AD" clId="Web-{6D565283-8718-1F19-EE8F-766FD362F477}" dt="2026-03-16T02:00:27.572" v="117" actId="1076"/>
        <pc:sldMkLst>
          <pc:docMk/>
          <pc:sldMk cId="2412540282" sldId="263"/>
        </pc:sldMkLst>
        <pc:spChg chg="add mod">
          <ac:chgData name="Bohdan Snyhyr (2419277)" userId="S::2419277@student.uwtsd.ac.uk::ca9e92dc-c12e-4cb4-9b85-25c3944a6762" providerId="AD" clId="Web-{6D565283-8718-1F19-EE8F-766FD362F477}" dt="2026-03-16T02:00:27.572" v="117" actId="1076"/>
          <ac:spMkLst>
            <pc:docMk/>
            <pc:sldMk cId="2412540282" sldId="263"/>
            <ac:spMk id="4" creationId="{A6254302-78E5-CD45-03C0-D6A63E44C167}"/>
          </ac:spMkLst>
        </pc:spChg>
      </pc:sldChg>
      <pc:sldChg chg="addSp modSp">
        <pc:chgData name="Bohdan Snyhyr (2419277)" userId="S::2419277@student.uwtsd.ac.uk::ca9e92dc-c12e-4cb4-9b85-25c3944a6762" providerId="AD" clId="Web-{6D565283-8718-1F19-EE8F-766FD362F477}" dt="2026-03-16T02:00:23.087" v="116" actId="1076"/>
        <pc:sldMkLst>
          <pc:docMk/>
          <pc:sldMk cId="1293274743" sldId="264"/>
        </pc:sldMkLst>
        <pc:spChg chg="add mod">
          <ac:chgData name="Bohdan Snyhyr (2419277)" userId="S::2419277@student.uwtsd.ac.uk::ca9e92dc-c12e-4cb4-9b85-25c3944a6762" providerId="AD" clId="Web-{6D565283-8718-1F19-EE8F-766FD362F477}" dt="2026-03-16T02:00:23.087" v="116" actId="1076"/>
          <ac:spMkLst>
            <pc:docMk/>
            <pc:sldMk cId="1293274743" sldId="264"/>
            <ac:spMk id="3" creationId="{B0A4BCF0-EB2D-C613-B95A-AFCCF5FF22A6}"/>
          </ac:spMkLst>
        </pc:spChg>
      </pc:sldChg>
    </pc:docChg>
  </pc:docChgLst>
  <pc:docChgLst>
    <pc:chgData name="Bohdan Snyhyr (2419277)" userId="S::2419277@student.uwtsd.ac.uk::ca9e92dc-c12e-4cb4-9b85-25c3944a6762" providerId="AD" clId="Web-{FC8B4CA2-A2EA-4F80-99B7-2D29A16AE279}"/>
    <pc:docChg chg="addSld delSld modSld">
      <pc:chgData name="Bohdan Snyhyr (2419277)" userId="S::2419277@student.uwtsd.ac.uk::ca9e92dc-c12e-4cb4-9b85-25c3944a6762" providerId="AD" clId="Web-{FC8B4CA2-A2EA-4F80-99B7-2D29A16AE279}" dt="2026-03-16T16:59:52.821" v="970" actId="20577"/>
      <pc:docMkLst>
        <pc:docMk/>
      </pc:docMkLst>
      <pc:sldChg chg="modSp">
        <pc:chgData name="Bohdan Snyhyr (2419277)" userId="S::2419277@student.uwtsd.ac.uk::ca9e92dc-c12e-4cb4-9b85-25c3944a6762" providerId="AD" clId="Web-{FC8B4CA2-A2EA-4F80-99B7-2D29A16AE279}" dt="2026-03-16T16:58:08.797" v="955" actId="20577"/>
        <pc:sldMkLst>
          <pc:docMk/>
          <pc:sldMk cId="109857222" sldId="256"/>
        </pc:sldMkLst>
        <pc:spChg chg="mod">
          <ac:chgData name="Bohdan Snyhyr (2419277)" userId="S::2419277@student.uwtsd.ac.uk::ca9e92dc-c12e-4cb4-9b85-25c3944a6762" providerId="AD" clId="Web-{FC8B4CA2-A2EA-4F80-99B7-2D29A16AE279}" dt="2026-03-16T16:58:08.797" v="95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Bohdan Snyhyr (2419277)" userId="S::2419277@student.uwtsd.ac.uk::ca9e92dc-c12e-4cb4-9b85-25c3944a6762" providerId="AD" clId="Web-{FC8B4CA2-A2EA-4F80-99B7-2D29A16AE279}" dt="2026-03-16T16:58:39.079" v="959" actId="20577"/>
        <pc:sldMkLst>
          <pc:docMk/>
          <pc:sldMk cId="602293657" sldId="259"/>
        </pc:sldMkLst>
        <pc:spChg chg="mod">
          <ac:chgData name="Bohdan Snyhyr (2419277)" userId="S::2419277@student.uwtsd.ac.uk::ca9e92dc-c12e-4cb4-9b85-25c3944a6762" providerId="AD" clId="Web-{FC8B4CA2-A2EA-4F80-99B7-2D29A16AE279}" dt="2026-03-16T16:58:39.079" v="959" actId="20577"/>
          <ac:spMkLst>
            <pc:docMk/>
            <pc:sldMk cId="602293657" sldId="259"/>
            <ac:spMk id="15" creationId="{0720DBB9-0213-00AC-8B16-895623AC39B5}"/>
          </ac:spMkLst>
        </pc:spChg>
      </pc:sldChg>
      <pc:sldChg chg="modSp">
        <pc:chgData name="Bohdan Snyhyr (2419277)" userId="S::2419277@student.uwtsd.ac.uk::ca9e92dc-c12e-4cb4-9b85-25c3944a6762" providerId="AD" clId="Web-{FC8B4CA2-A2EA-4F80-99B7-2D29A16AE279}" dt="2026-03-16T16:59:04.736" v="967" actId="20577"/>
        <pc:sldMkLst>
          <pc:docMk/>
          <pc:sldMk cId="2320029527" sldId="260"/>
        </pc:sldMkLst>
        <pc:graphicFrameChg chg="modGraphic">
          <ac:chgData name="Bohdan Snyhyr (2419277)" userId="S::2419277@student.uwtsd.ac.uk::ca9e92dc-c12e-4cb4-9b85-25c3944a6762" providerId="AD" clId="Web-{FC8B4CA2-A2EA-4F80-99B7-2D29A16AE279}" dt="2026-03-16T16:59:04.736" v="967" actId="20577"/>
          <ac:graphicFrameMkLst>
            <pc:docMk/>
            <pc:sldMk cId="2320029527" sldId="260"/>
            <ac:graphicFrameMk id="20" creationId="{433A470D-2E2A-A83A-2F94-FD8532B86A89}"/>
          </ac:graphicFrameMkLst>
        </pc:graphicFrameChg>
      </pc:sldChg>
      <pc:sldChg chg="modSp">
        <pc:chgData name="Bohdan Snyhyr (2419277)" userId="S::2419277@student.uwtsd.ac.uk::ca9e92dc-c12e-4cb4-9b85-25c3944a6762" providerId="AD" clId="Web-{FC8B4CA2-A2EA-4F80-99B7-2D29A16AE279}" dt="2026-03-16T16:59:52.821" v="970" actId="20577"/>
        <pc:sldMkLst>
          <pc:docMk/>
          <pc:sldMk cId="2412540282" sldId="263"/>
        </pc:sldMkLst>
        <pc:spChg chg="mod">
          <ac:chgData name="Bohdan Snyhyr (2419277)" userId="S::2419277@student.uwtsd.ac.uk::ca9e92dc-c12e-4cb4-9b85-25c3944a6762" providerId="AD" clId="Web-{FC8B4CA2-A2EA-4F80-99B7-2D29A16AE279}" dt="2026-03-16T16:59:52.821" v="970" actId="20577"/>
          <ac:spMkLst>
            <pc:docMk/>
            <pc:sldMk cId="2412540282" sldId="263"/>
            <ac:spMk id="23" creationId="{F401E3E6-5D00-75A8-8F83-40BC96F1AC31}"/>
          </ac:spMkLst>
        </pc:spChg>
      </pc:sldChg>
      <pc:sldChg chg="modSp">
        <pc:chgData name="Bohdan Snyhyr (2419277)" userId="S::2419277@student.uwtsd.ac.uk::ca9e92dc-c12e-4cb4-9b85-25c3944a6762" providerId="AD" clId="Web-{FC8B4CA2-A2EA-4F80-99B7-2D29A16AE279}" dt="2026-03-16T04:58:46.323" v="1"/>
        <pc:sldMkLst>
          <pc:docMk/>
          <pc:sldMk cId="1293274743" sldId="264"/>
        </pc:sldMkLst>
        <pc:graphicFrameChg chg="modGraphic">
          <ac:chgData name="Bohdan Snyhyr (2419277)" userId="S::2419277@student.uwtsd.ac.uk::ca9e92dc-c12e-4cb4-9b85-25c3944a6762" providerId="AD" clId="Web-{FC8B4CA2-A2EA-4F80-99B7-2D29A16AE279}" dt="2026-03-16T04:58:46.323" v="1"/>
          <ac:graphicFrameMkLst>
            <pc:docMk/>
            <pc:sldMk cId="1293274743" sldId="264"/>
            <ac:graphicFrameMk id="35" creationId="{94BBE5AF-9AA3-8F08-C18A-627B7E79052F}"/>
          </ac:graphicFrameMkLst>
        </pc:graphicFrameChg>
      </pc:sldChg>
      <pc:sldChg chg="addSp delSp modSp">
        <pc:chgData name="Bohdan Snyhyr (2419277)" userId="S::2419277@student.uwtsd.ac.uk::ca9e92dc-c12e-4cb4-9b85-25c3944a6762" providerId="AD" clId="Web-{FC8B4CA2-A2EA-4F80-99B7-2D29A16AE279}" dt="2026-03-16T05:48:27.296" v="303" actId="1076"/>
        <pc:sldMkLst>
          <pc:docMk/>
          <pc:sldMk cId="3148759505" sldId="265"/>
        </pc:sldMkLst>
        <pc:spChg chg="mod">
          <ac:chgData name="Bohdan Snyhyr (2419277)" userId="S::2419277@student.uwtsd.ac.uk::ca9e92dc-c12e-4cb4-9b85-25c3944a6762" providerId="AD" clId="Web-{FC8B4CA2-A2EA-4F80-99B7-2D29A16AE279}" dt="2026-03-16T05:28:22.023" v="16" actId="1076"/>
          <ac:spMkLst>
            <pc:docMk/>
            <pc:sldMk cId="3148759505" sldId="265"/>
            <ac:spMk id="3" creationId="{DF97E444-F76B-D937-EC35-E6EDDC3615AF}"/>
          </ac:spMkLst>
        </pc:spChg>
        <pc:spChg chg="add del mod">
          <ac:chgData name="Bohdan Snyhyr (2419277)" userId="S::2419277@student.uwtsd.ac.uk::ca9e92dc-c12e-4cb4-9b85-25c3944a6762" providerId="AD" clId="Web-{FC8B4CA2-A2EA-4F80-99B7-2D29A16AE279}" dt="2026-03-16T05:29:42.117" v="29"/>
          <ac:spMkLst>
            <pc:docMk/>
            <pc:sldMk cId="3148759505" sldId="265"/>
            <ac:spMk id="5" creationId="{0E68ABD5-0A6A-6C99-F7DD-6E465A2FCA84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5:31:34.952" v="66" actId="1076"/>
          <ac:spMkLst>
            <pc:docMk/>
            <pc:sldMk cId="3148759505" sldId="265"/>
            <ac:spMk id="6" creationId="{35536A5D-FB53-66DF-2473-4A6C47706999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5:32:03.360" v="71" actId="14100"/>
          <ac:spMkLst>
            <pc:docMk/>
            <pc:sldMk cId="3148759505" sldId="265"/>
            <ac:spMk id="7" creationId="{A7B84578-0223-D21B-AC63-7AFAEF78DCB2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5:48:27.296" v="303" actId="1076"/>
          <ac:spMkLst>
            <pc:docMk/>
            <pc:sldMk cId="3148759505" sldId="265"/>
            <ac:spMk id="10" creationId="{57D5DF59-3793-6A66-21AB-CDDD09E2EA9D}"/>
          </ac:spMkLst>
        </pc:spChg>
        <pc:graphicFrameChg chg="add mod modGraphic">
          <ac:chgData name="Bohdan Snyhyr (2419277)" userId="S::2419277@student.uwtsd.ac.uk::ca9e92dc-c12e-4cb4-9b85-25c3944a6762" providerId="AD" clId="Web-{FC8B4CA2-A2EA-4F80-99B7-2D29A16AE279}" dt="2026-03-16T05:37:23.699" v="296"/>
          <ac:graphicFrameMkLst>
            <pc:docMk/>
            <pc:sldMk cId="3148759505" sldId="265"/>
            <ac:graphicFrameMk id="8" creationId="{C7054873-6A13-A553-1F81-DF1B98F7D9F4}"/>
          </ac:graphicFrameMkLst>
        </pc:graphicFrameChg>
      </pc:sldChg>
      <pc:sldChg chg="addSp delSp modSp">
        <pc:chgData name="Bohdan Snyhyr (2419277)" userId="S::2419277@student.uwtsd.ac.uk::ca9e92dc-c12e-4cb4-9b85-25c3944a6762" providerId="AD" clId="Web-{FC8B4CA2-A2EA-4F80-99B7-2D29A16AE279}" dt="2026-03-16T16:16:55.935" v="711" actId="14100"/>
        <pc:sldMkLst>
          <pc:docMk/>
          <pc:sldMk cId="809929708" sldId="266"/>
        </pc:sldMkLst>
        <pc:spChg chg="mod">
          <ac:chgData name="Bohdan Snyhyr (2419277)" userId="S::2419277@student.uwtsd.ac.uk::ca9e92dc-c12e-4cb4-9b85-25c3944a6762" providerId="AD" clId="Web-{FC8B4CA2-A2EA-4F80-99B7-2D29A16AE279}" dt="2026-03-16T05:54:54.642" v="359" actId="1076"/>
          <ac:spMkLst>
            <pc:docMk/>
            <pc:sldMk cId="809929708" sldId="266"/>
            <ac:spMk id="2" creationId="{D2B55085-7B92-68E1-1D50-2A7DA4CDE48C}"/>
          </ac:spMkLst>
        </pc:spChg>
        <pc:spChg chg="mod">
          <ac:chgData name="Bohdan Snyhyr (2419277)" userId="S::2419277@student.uwtsd.ac.uk::ca9e92dc-c12e-4cb4-9b85-25c3944a6762" providerId="AD" clId="Web-{FC8B4CA2-A2EA-4F80-99B7-2D29A16AE279}" dt="2026-03-16T05:51:13.188" v="309" actId="20577"/>
          <ac:spMkLst>
            <pc:docMk/>
            <pc:sldMk cId="809929708" sldId="266"/>
            <ac:spMk id="3" creationId="{2CD686AC-EA42-CB20-2BED-1C6BD9689FD5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5:55:38.330" v="373" actId="1076"/>
          <ac:spMkLst>
            <pc:docMk/>
            <pc:sldMk cId="809929708" sldId="266"/>
            <ac:spMk id="4" creationId="{BFF39E06-85F5-9706-9F2E-8963C97E02A2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16:55.935" v="711" actId="14100"/>
          <ac:spMkLst>
            <pc:docMk/>
            <pc:sldMk cId="809929708" sldId="266"/>
            <ac:spMk id="18" creationId="{F8BF0B32-98FD-A067-D69A-E50490E0A849}"/>
          </ac:spMkLst>
        </pc:spChg>
        <pc:spChg chg="del">
          <ac:chgData name="Bohdan Snyhyr (2419277)" userId="S::2419277@student.uwtsd.ac.uk::ca9e92dc-c12e-4cb4-9b85-25c3944a6762" providerId="AD" clId="Web-{FC8B4CA2-A2EA-4F80-99B7-2D29A16AE279}" dt="2026-03-16T05:51:29.360" v="312"/>
          <ac:spMkLst>
            <pc:docMk/>
            <pc:sldMk cId="809929708" sldId="266"/>
            <ac:spMk id="367" creationId="{CAEBFCD5-5356-4326-8D39-8235A46CD7B2}"/>
          </ac:spMkLst>
        </pc:spChg>
        <pc:spChg chg="del">
          <ac:chgData name="Bohdan Snyhyr (2419277)" userId="S::2419277@student.uwtsd.ac.uk::ca9e92dc-c12e-4cb4-9b85-25c3944a6762" providerId="AD" clId="Web-{FC8B4CA2-A2EA-4F80-99B7-2D29A16AE279}" dt="2026-03-16T05:51:27.720" v="311"/>
          <ac:spMkLst>
            <pc:docMk/>
            <pc:sldMk cId="809929708" sldId="266"/>
            <ac:spMk id="369" creationId="{F6814848-248A-47DD-88E0-95099D951EF8}"/>
          </ac:spMkLst>
        </pc:spChg>
        <pc:spChg chg="del">
          <ac:chgData name="Bohdan Snyhyr (2419277)" userId="S::2419277@student.uwtsd.ac.uk::ca9e92dc-c12e-4cb4-9b85-25c3944a6762" providerId="AD" clId="Web-{FC8B4CA2-A2EA-4F80-99B7-2D29A16AE279}" dt="2026-03-16T05:51:26.095" v="310"/>
          <ac:spMkLst>
            <pc:docMk/>
            <pc:sldMk cId="809929708" sldId="266"/>
            <ac:spMk id="371" creationId="{718BDA89-0D2C-4C4E-99F6-D7A220FE48D3}"/>
          </ac:spMkLst>
        </pc:spChg>
        <pc:spChg chg="add mod ord">
          <ac:chgData name="Bohdan Snyhyr (2419277)" userId="S::2419277@student.uwtsd.ac.uk::ca9e92dc-c12e-4cb4-9b85-25c3944a6762" providerId="AD" clId="Web-{FC8B4CA2-A2EA-4F80-99B7-2D29A16AE279}" dt="2026-03-16T05:56:55.700" v="390"/>
          <ac:spMkLst>
            <pc:docMk/>
            <pc:sldMk cId="809929708" sldId="266"/>
            <ac:spMk id="378" creationId="{15D45ACB-8D90-0184-9383-CA2F8B4DA01D}"/>
          </ac:spMkLst>
        </pc:spChg>
        <pc:spChg chg="add mod ord">
          <ac:chgData name="Bohdan Snyhyr (2419277)" userId="S::2419277@student.uwtsd.ac.uk::ca9e92dc-c12e-4cb4-9b85-25c3944a6762" providerId="AD" clId="Web-{FC8B4CA2-A2EA-4F80-99B7-2D29A16AE279}" dt="2026-03-16T05:56:38.618" v="385" actId="14100"/>
          <ac:spMkLst>
            <pc:docMk/>
            <pc:sldMk cId="809929708" sldId="266"/>
            <ac:spMk id="414" creationId="{9E391ED0-DD1D-26CD-0FDD-B670F4014E46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5:59:02.011" v="398" actId="1076"/>
          <ac:spMkLst>
            <pc:docMk/>
            <pc:sldMk cId="809929708" sldId="266"/>
            <ac:spMk id="479" creationId="{A37CB1F2-5DE6-2EC3-F053-BFFAE696219B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6:01:20.658" v="423" actId="20577"/>
          <ac:spMkLst>
            <pc:docMk/>
            <pc:sldMk cId="809929708" sldId="266"/>
            <ac:spMk id="481" creationId="{CBDEAFB3-FBC8-B602-AD83-D93E4C66024F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6:02:25.347" v="435" actId="1076"/>
          <ac:spMkLst>
            <pc:docMk/>
            <pc:sldMk cId="809929708" sldId="266"/>
            <ac:spMk id="482" creationId="{3F6DE91E-91F5-FA19-DB6E-16CE8068E9A9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6:06:40.984" v="448"/>
          <ac:spMkLst>
            <pc:docMk/>
            <pc:sldMk cId="809929708" sldId="266"/>
            <ac:spMk id="498" creationId="{4B39C706-3F63-BDB2-F623-B0DBEAAF14F3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06:08:18.378" v="473" actId="14100"/>
          <ac:spMkLst>
            <pc:docMk/>
            <pc:sldMk cId="809929708" sldId="266"/>
            <ac:spMk id="499" creationId="{356F40FC-02F2-AC98-A5B7-3F020B3D3C99}"/>
          </ac:spMkLst>
        </pc:spChg>
        <pc:graphicFrameChg chg="add mod modGraphic">
          <ac:chgData name="Bohdan Snyhyr (2419277)" userId="S::2419277@student.uwtsd.ac.uk::ca9e92dc-c12e-4cb4-9b85-25c3944a6762" providerId="AD" clId="Web-{FC8B4CA2-A2EA-4F80-99B7-2D29A16AE279}" dt="2026-03-16T05:56:41.494" v="386" actId="1076"/>
          <ac:graphicFrameMkLst>
            <pc:docMk/>
            <pc:sldMk cId="809929708" sldId="266"/>
            <ac:graphicFrameMk id="5" creationId="{07B43EE5-E5F3-10E6-0435-A1A4C58E13FC}"/>
          </ac:graphicFrameMkLst>
        </pc:graphicFrameChg>
        <pc:picChg chg="add mod">
          <ac:chgData name="Bohdan Snyhyr (2419277)" userId="S::2419277@student.uwtsd.ac.uk::ca9e92dc-c12e-4cb4-9b85-25c3944a6762" providerId="AD" clId="Web-{FC8B4CA2-A2EA-4F80-99B7-2D29A16AE279}" dt="2026-03-16T06:00:04.265" v="402" actId="1076"/>
          <ac:picMkLst>
            <pc:docMk/>
            <pc:sldMk cId="809929708" sldId="266"/>
            <ac:picMk id="480" creationId="{C89ED0B7-E703-C549-D693-6AF752F58D69}"/>
          </ac:picMkLst>
        </pc:picChg>
        <pc:picChg chg="add mod">
          <ac:chgData name="Bohdan Snyhyr (2419277)" userId="S::2419277@student.uwtsd.ac.uk::ca9e92dc-c12e-4cb4-9b85-25c3944a6762" providerId="AD" clId="Web-{FC8B4CA2-A2EA-4F80-99B7-2D29A16AE279}" dt="2026-03-16T06:03:04.754" v="444" actId="1076"/>
          <ac:picMkLst>
            <pc:docMk/>
            <pc:sldMk cId="809929708" sldId="266"/>
            <ac:picMk id="483" creationId="{B3AC43F3-4E05-76A0-31CE-1733069EB2FE}"/>
          </ac:picMkLst>
        </pc:picChg>
        <pc:inkChg chg="add del">
          <ac:chgData name="Bohdan Snyhyr (2419277)" userId="S::2419277@student.uwtsd.ac.uk::ca9e92dc-c12e-4cb4-9b85-25c3944a6762" providerId="AD" clId="Web-{FC8B4CA2-A2EA-4F80-99B7-2D29A16AE279}" dt="2026-03-16T06:02:46.879" v="440"/>
          <ac:inkMkLst>
            <pc:docMk/>
            <pc:sldMk cId="809929708" sldId="266"/>
            <ac:inkMk id="484" creationId="{E53C398A-097F-9AF9-BCFD-92F00C46CE27}"/>
          </ac:inkMkLst>
        </pc:inkChg>
        <pc:inkChg chg="add del">
          <ac:chgData name="Bohdan Snyhyr (2419277)" userId="S::2419277@student.uwtsd.ac.uk::ca9e92dc-c12e-4cb4-9b85-25c3944a6762" providerId="AD" clId="Web-{FC8B4CA2-A2EA-4F80-99B7-2D29A16AE279}" dt="2026-03-16T06:02:46.707" v="439"/>
          <ac:inkMkLst>
            <pc:docMk/>
            <pc:sldMk cId="809929708" sldId="266"/>
            <ac:inkMk id="485" creationId="{BA32B81F-0F19-E317-5BA0-D4469DD389FD}"/>
          </ac:inkMkLst>
        </pc:inkChg>
      </pc:sldChg>
      <pc:sldChg chg="addSp delSp modSp">
        <pc:chgData name="Bohdan Snyhyr (2419277)" userId="S::2419277@student.uwtsd.ac.uk::ca9e92dc-c12e-4cb4-9b85-25c3944a6762" providerId="AD" clId="Web-{FC8B4CA2-A2EA-4F80-99B7-2D29A16AE279}" dt="2026-03-16T16:22:33.316" v="780" actId="20577"/>
        <pc:sldMkLst>
          <pc:docMk/>
          <pc:sldMk cId="3143210777" sldId="267"/>
        </pc:sldMkLst>
        <pc:spChg chg="mod">
          <ac:chgData name="Bohdan Snyhyr (2419277)" userId="S::2419277@student.uwtsd.ac.uk::ca9e92dc-c12e-4cb4-9b85-25c3944a6762" providerId="AD" clId="Web-{FC8B4CA2-A2EA-4F80-99B7-2D29A16AE279}" dt="2026-03-16T16:07:31.137" v="553" actId="1076"/>
          <ac:spMkLst>
            <pc:docMk/>
            <pc:sldMk cId="3143210777" sldId="267"/>
            <ac:spMk id="2" creationId="{BBC55EC2-2A44-8C85-EDEC-E0D9D3C6F439}"/>
          </ac:spMkLst>
        </pc:spChg>
        <pc:spChg chg="mod">
          <ac:chgData name="Bohdan Snyhyr (2419277)" userId="S::2419277@student.uwtsd.ac.uk::ca9e92dc-c12e-4cb4-9b85-25c3944a6762" providerId="AD" clId="Web-{FC8B4CA2-A2EA-4F80-99B7-2D29A16AE279}" dt="2026-03-16T06:09:09.317" v="474" actId="20577"/>
          <ac:spMkLst>
            <pc:docMk/>
            <pc:sldMk cId="3143210777" sldId="267"/>
            <ac:spMk id="3" creationId="{47D66C3A-AA82-879F-B358-9C964B74D157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08:57.906" v="582" actId="20577"/>
          <ac:spMkLst>
            <pc:docMk/>
            <pc:sldMk cId="3143210777" sldId="267"/>
            <ac:spMk id="4" creationId="{21896C95-E9BA-C5CE-CB78-E02E6AD944F4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04:45.630" v="504" actId="20577"/>
          <ac:spMkLst>
            <pc:docMk/>
            <pc:sldMk cId="3143210777" sldId="267"/>
            <ac:spMk id="5" creationId="{9906EAE9-13EB-34A0-F9F7-1F33CE843B05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09:24.550" v="585" actId="1076"/>
          <ac:spMkLst>
            <pc:docMk/>
            <pc:sldMk cId="3143210777" sldId="267"/>
            <ac:spMk id="6" creationId="{D0C5C8CA-0075-1A16-E892-5B32A3BCAFDB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09:21.126" v="584" actId="1076"/>
          <ac:spMkLst>
            <pc:docMk/>
            <pc:sldMk cId="3143210777" sldId="267"/>
            <ac:spMk id="7" creationId="{F00BACFF-CAC0-C4BE-8213-9DF9CA7C0202}"/>
          </ac:spMkLst>
        </pc:spChg>
        <pc:spChg chg="add del mod ord">
          <ac:chgData name="Bohdan Snyhyr (2419277)" userId="S::2419277@student.uwtsd.ac.uk::ca9e92dc-c12e-4cb4-9b85-25c3944a6762" providerId="AD" clId="Web-{FC8B4CA2-A2EA-4F80-99B7-2D29A16AE279}" dt="2026-03-16T16:07:56.498" v="567"/>
          <ac:spMkLst>
            <pc:docMk/>
            <pc:sldMk cId="3143210777" sldId="267"/>
            <ac:spMk id="8" creationId="{5A0118C5-4F8D-4CF4-BADD-53FEACC6C42A}"/>
          </ac:spMkLst>
        </pc:spChg>
        <pc:spChg chg="add mod ord">
          <ac:chgData name="Bohdan Snyhyr (2419277)" userId="S::2419277@student.uwtsd.ac.uk::ca9e92dc-c12e-4cb4-9b85-25c3944a6762" providerId="AD" clId="Web-{FC8B4CA2-A2EA-4F80-99B7-2D29A16AE279}" dt="2026-03-16T16:08:45.281" v="580" actId="14100"/>
          <ac:spMkLst>
            <pc:docMk/>
            <pc:sldMk cId="3143210777" sldId="267"/>
            <ac:spMk id="9" creationId="{C18A5F5A-641E-BF10-0371-D753D8311EFC}"/>
          </ac:spMkLst>
        </pc:spChg>
        <pc:spChg chg="del">
          <ac:chgData name="Bohdan Snyhyr (2419277)" userId="S::2419277@student.uwtsd.ac.uk::ca9e92dc-c12e-4cb4-9b85-25c3944a6762" providerId="AD" clId="Web-{FC8B4CA2-A2EA-4F80-99B7-2D29A16AE279}" dt="2026-03-16T16:06:58.745" v="540"/>
          <ac:spMkLst>
            <pc:docMk/>
            <pc:sldMk cId="3143210777" sldId="267"/>
            <ac:spMk id="10" creationId="{4E0A5C5C-2A95-428E-9F6A-0D29EBD57C9F}"/>
          </ac:spMkLst>
        </pc:spChg>
        <pc:spChg chg="add mod ord">
          <ac:chgData name="Bohdan Snyhyr (2419277)" userId="S::2419277@student.uwtsd.ac.uk::ca9e92dc-c12e-4cb4-9b85-25c3944a6762" providerId="AD" clId="Web-{FC8B4CA2-A2EA-4F80-99B7-2D29A16AE279}" dt="2026-03-16T16:12:51.770" v="633" actId="14100"/>
          <ac:spMkLst>
            <pc:docMk/>
            <pc:sldMk cId="3143210777" sldId="267"/>
            <ac:spMk id="11" creationId="{88DCB11D-6EC5-5EFE-0185-1FF128C68023}"/>
          </ac:spMkLst>
        </pc:spChg>
        <pc:spChg chg="del mod">
          <ac:chgData name="Bohdan Snyhyr (2419277)" userId="S::2419277@student.uwtsd.ac.uk::ca9e92dc-c12e-4cb4-9b85-25c3944a6762" providerId="AD" clId="Web-{FC8B4CA2-A2EA-4F80-99B7-2D29A16AE279}" dt="2026-03-16T16:06:57.215" v="539"/>
          <ac:spMkLst>
            <pc:docMk/>
            <pc:sldMk cId="3143210777" sldId="267"/>
            <ac:spMk id="12" creationId="{1056F38F-7C4E-461D-8709-7D0024AE1F79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10:39.518" v="607" actId="20577"/>
          <ac:spMkLst>
            <pc:docMk/>
            <pc:sldMk cId="3143210777" sldId="267"/>
            <ac:spMk id="13" creationId="{8E5101B2-43DF-C3E7-9FDE-BC985BA753F9}"/>
          </ac:spMkLst>
        </pc:spChg>
        <pc:spChg chg="del">
          <ac:chgData name="Bohdan Snyhyr (2419277)" userId="S::2419277@student.uwtsd.ac.uk::ca9e92dc-c12e-4cb4-9b85-25c3944a6762" providerId="AD" clId="Web-{FC8B4CA2-A2EA-4F80-99B7-2D29A16AE279}" dt="2026-03-16T16:07:00.089" v="541"/>
          <ac:spMkLst>
            <pc:docMk/>
            <pc:sldMk cId="3143210777" sldId="267"/>
            <ac:spMk id="14" creationId="{C7278469-3C3C-49CE-AEEE-E176A4900B78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17:11.889" v="718" actId="20577"/>
          <ac:spMkLst>
            <pc:docMk/>
            <pc:sldMk cId="3143210777" sldId="267"/>
            <ac:spMk id="21" creationId="{E0DDC03D-4FF3-6F34-C7A8-38E277FBDBF5}"/>
          </ac:spMkLst>
        </pc:spChg>
        <pc:spChg chg="add del mod">
          <ac:chgData name="Bohdan Snyhyr (2419277)" userId="S::2419277@student.uwtsd.ac.uk::ca9e92dc-c12e-4cb4-9b85-25c3944a6762" providerId="AD" clId="Web-{FC8B4CA2-A2EA-4F80-99B7-2D29A16AE279}" dt="2026-03-16T16:19:21.313" v="742"/>
          <ac:spMkLst>
            <pc:docMk/>
            <pc:sldMk cId="3143210777" sldId="267"/>
            <ac:spMk id="23" creationId="{FE07E82B-121B-9614-AC36-EFC463E6F0F4}"/>
          </ac:spMkLst>
        </pc:spChg>
        <pc:spChg chg="del">
          <ac:chgData name="Bohdan Snyhyr (2419277)" userId="S::2419277@student.uwtsd.ac.uk::ca9e92dc-c12e-4cb4-9b85-25c3944a6762" providerId="AD" clId="Web-{FC8B4CA2-A2EA-4F80-99B7-2D29A16AE279}" dt="2026-03-16T16:07:04.777" v="543"/>
          <ac:spMkLst>
            <pc:docMk/>
            <pc:sldMk cId="3143210777" sldId="267"/>
            <ac:spMk id="24" creationId="{F6B92503-6984-4D15-8B98-8718709B785D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22:33.316" v="780" actId="20577"/>
          <ac:spMkLst>
            <pc:docMk/>
            <pc:sldMk cId="3143210777" sldId="267"/>
            <ac:spMk id="25" creationId="{F68B0BE1-CC22-9630-DC5B-DBABB1569294}"/>
          </ac:spMkLst>
        </pc:spChg>
        <pc:spChg chg="del">
          <ac:chgData name="Bohdan Snyhyr (2419277)" userId="S::2419277@student.uwtsd.ac.uk::ca9e92dc-c12e-4cb4-9b85-25c3944a6762" providerId="AD" clId="Web-{FC8B4CA2-A2EA-4F80-99B7-2D29A16AE279}" dt="2026-03-16T16:07:03.340" v="542"/>
          <ac:spMkLst>
            <pc:docMk/>
            <pc:sldMk cId="3143210777" sldId="267"/>
            <ac:spMk id="26" creationId="{08DDF938-524E-4C18-A47D-C00627832366}"/>
          </ac:spMkLst>
        </pc:spChg>
        <pc:graphicFrameChg chg="add del mod modGraphic">
          <ac:chgData name="Bohdan Snyhyr (2419277)" userId="S::2419277@student.uwtsd.ac.uk::ca9e92dc-c12e-4cb4-9b85-25c3944a6762" providerId="AD" clId="Web-{FC8B4CA2-A2EA-4F80-99B7-2D29A16AE279}" dt="2026-03-16T16:12:43.176" v="632"/>
          <ac:graphicFrameMkLst>
            <pc:docMk/>
            <pc:sldMk cId="3143210777" sldId="267"/>
            <ac:graphicFrameMk id="19" creationId="{3E05B50B-C88B-DECC-FE83-99C7B8487EC3}"/>
          </ac:graphicFrameMkLst>
        </pc:graphicFrameChg>
      </pc:sldChg>
      <pc:sldChg chg="addSp delSp modSp">
        <pc:chgData name="Bohdan Snyhyr (2419277)" userId="S::2419277@student.uwtsd.ac.uk::ca9e92dc-c12e-4cb4-9b85-25c3944a6762" providerId="AD" clId="Web-{FC8B4CA2-A2EA-4F80-99B7-2D29A16AE279}" dt="2026-03-16T16:47:48.348" v="903" actId="1076"/>
        <pc:sldMkLst>
          <pc:docMk/>
          <pc:sldMk cId="859511898" sldId="268"/>
        </pc:sldMkLst>
        <pc:spChg chg="del mod">
          <ac:chgData name="Bohdan Snyhyr (2419277)" userId="S::2419277@student.uwtsd.ac.uk::ca9e92dc-c12e-4cb4-9b85-25c3944a6762" providerId="AD" clId="Web-{FC8B4CA2-A2EA-4F80-99B7-2D29A16AE279}" dt="2026-03-16T16:44:07.333" v="881"/>
          <ac:spMkLst>
            <pc:docMk/>
            <pc:sldMk cId="859511898" sldId="268"/>
            <ac:spMk id="3" creationId="{C8A2BFC3-CAD0-D9E8-A1C4-1B701F1B7C0D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23:23.129" v="785" actId="20577"/>
          <ac:spMkLst>
            <pc:docMk/>
            <pc:sldMk cId="859511898" sldId="268"/>
            <ac:spMk id="4" creationId="{1AB5E689-65F0-D100-5F18-B4ED1415C9B6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43:06.617" v="869" actId="1076"/>
          <ac:spMkLst>
            <pc:docMk/>
            <pc:sldMk cId="859511898" sldId="268"/>
            <ac:spMk id="7" creationId="{58EC5BCA-6670-32BB-CC30-117D14882923}"/>
          </ac:spMkLst>
        </pc:spChg>
        <pc:spChg chg="add mod ord">
          <ac:chgData name="Bohdan Snyhyr (2419277)" userId="S::2419277@student.uwtsd.ac.uk::ca9e92dc-c12e-4cb4-9b85-25c3944a6762" providerId="AD" clId="Web-{FC8B4CA2-A2EA-4F80-99B7-2D29A16AE279}" dt="2026-03-16T16:42:35.218" v="861"/>
          <ac:spMkLst>
            <pc:docMk/>
            <pc:sldMk cId="859511898" sldId="268"/>
            <ac:spMk id="9" creationId="{8DD18162-5BFC-4180-8ACD-B64A2F258615}"/>
          </ac:spMkLst>
        </pc:spChg>
        <pc:spChg chg="add mod ord">
          <ac:chgData name="Bohdan Snyhyr (2419277)" userId="S::2419277@student.uwtsd.ac.uk::ca9e92dc-c12e-4cb4-9b85-25c3944a6762" providerId="AD" clId="Web-{FC8B4CA2-A2EA-4F80-99B7-2D29A16AE279}" dt="2026-03-16T16:42:57.661" v="868" actId="14100"/>
          <ac:spMkLst>
            <pc:docMk/>
            <pc:sldMk cId="859511898" sldId="268"/>
            <ac:spMk id="11" creationId="{954A0341-4885-79C7-1CBC-A4F1F2D4AA46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43:42.750" v="877" actId="14100"/>
          <ac:spMkLst>
            <pc:docMk/>
            <pc:sldMk cId="859511898" sldId="268"/>
            <ac:spMk id="13" creationId="{2B130A21-C961-29B0-A85B-D98AE0C72D61}"/>
          </ac:spMkLst>
        </pc:spChg>
        <pc:spChg chg="add del mod">
          <ac:chgData name="Bohdan Snyhyr (2419277)" userId="S::2419277@student.uwtsd.ac.uk::ca9e92dc-c12e-4cb4-9b85-25c3944a6762" providerId="AD" clId="Web-{FC8B4CA2-A2EA-4F80-99B7-2D29A16AE279}" dt="2026-03-16T16:47:35.238" v="889"/>
          <ac:spMkLst>
            <pc:docMk/>
            <pc:sldMk cId="859511898" sldId="268"/>
            <ac:spMk id="17" creationId="{5A7ECFB7-7135-5230-1081-7DBAB9B94286}"/>
          </ac:spMkLst>
        </pc:spChg>
        <pc:graphicFrameChg chg="add mod modGraphic">
          <ac:chgData name="Bohdan Snyhyr (2419277)" userId="S::2419277@student.uwtsd.ac.uk::ca9e92dc-c12e-4cb4-9b85-25c3944a6762" providerId="AD" clId="Web-{FC8B4CA2-A2EA-4F80-99B7-2D29A16AE279}" dt="2026-03-16T16:43:14.212" v="871" actId="1076"/>
          <ac:graphicFrameMkLst>
            <pc:docMk/>
            <pc:sldMk cId="859511898" sldId="268"/>
            <ac:graphicFrameMk id="6" creationId="{A39A8038-B5F8-241D-96A6-F7428C63B4C5}"/>
          </ac:graphicFrameMkLst>
        </pc:graphicFrameChg>
        <pc:graphicFrameChg chg="add mod ord modGraphic">
          <ac:chgData name="Bohdan Snyhyr (2419277)" userId="S::2419277@student.uwtsd.ac.uk::ca9e92dc-c12e-4cb4-9b85-25c3944a6762" providerId="AD" clId="Web-{FC8B4CA2-A2EA-4F80-99B7-2D29A16AE279}" dt="2026-03-16T16:47:48.348" v="903" actId="1076"/>
          <ac:graphicFrameMkLst>
            <pc:docMk/>
            <pc:sldMk cId="859511898" sldId="268"/>
            <ac:graphicFrameMk id="16" creationId="{9362B5E8-0A37-67E3-B863-036F4ECA1E0D}"/>
          </ac:graphicFrameMkLst>
        </pc:graphicFrameChg>
        <pc:cxnChg chg="add mod">
          <ac:chgData name="Bohdan Snyhyr (2419277)" userId="S::2419277@student.uwtsd.ac.uk::ca9e92dc-c12e-4cb4-9b85-25c3944a6762" providerId="AD" clId="Web-{FC8B4CA2-A2EA-4F80-99B7-2D29A16AE279}" dt="2026-03-16T16:47:42.207" v="901" actId="1076"/>
          <ac:cxnSpMkLst>
            <pc:docMk/>
            <pc:sldMk cId="859511898" sldId="268"/>
            <ac:cxnSpMk id="14" creationId="{4993AC48-4FA3-762E-C555-0A2A4E67BA08}"/>
          </ac:cxnSpMkLst>
        </pc:cxnChg>
      </pc:sldChg>
      <pc:sldChg chg="addSp delSp modSp mod setClrOvrMap">
        <pc:chgData name="Bohdan Snyhyr (2419277)" userId="S::2419277@student.uwtsd.ac.uk::ca9e92dc-c12e-4cb4-9b85-25c3944a6762" providerId="AD" clId="Web-{FC8B4CA2-A2EA-4F80-99B7-2D29A16AE279}" dt="2026-03-16T16:54:57.558" v="934"/>
        <pc:sldMkLst>
          <pc:docMk/>
          <pc:sldMk cId="3374627494" sldId="269"/>
        </pc:sldMkLst>
        <pc:spChg chg="mod">
          <ac:chgData name="Bohdan Snyhyr (2419277)" userId="S::2419277@student.uwtsd.ac.uk::ca9e92dc-c12e-4cb4-9b85-25c3944a6762" providerId="AD" clId="Web-{FC8B4CA2-A2EA-4F80-99B7-2D29A16AE279}" dt="2026-03-16T16:54:57.558" v="934"/>
          <ac:spMkLst>
            <pc:docMk/>
            <pc:sldMk cId="3374627494" sldId="269"/>
            <ac:spMk id="2" creationId="{6A9B31C2-FE1C-55AB-91B4-C0F445C25875}"/>
          </ac:spMkLst>
        </pc:spChg>
        <pc:spChg chg="mod">
          <ac:chgData name="Bohdan Snyhyr (2419277)" userId="S::2419277@student.uwtsd.ac.uk::ca9e92dc-c12e-4cb4-9b85-25c3944a6762" providerId="AD" clId="Web-{FC8B4CA2-A2EA-4F80-99B7-2D29A16AE279}" dt="2026-03-16T16:54:57.558" v="934"/>
          <ac:spMkLst>
            <pc:docMk/>
            <pc:sldMk cId="3374627494" sldId="269"/>
            <ac:spMk id="3" creationId="{DFEB536E-7DC4-DCF0-C21B-76C343A69898}"/>
          </ac:spMkLst>
        </pc:spChg>
        <pc:spChg chg="add del">
          <ac:chgData name="Bohdan Snyhyr (2419277)" userId="S::2419277@student.uwtsd.ac.uk::ca9e92dc-c12e-4cb4-9b85-25c3944a6762" providerId="AD" clId="Web-{FC8B4CA2-A2EA-4F80-99B7-2D29A16AE279}" dt="2026-03-16T16:54:57.558" v="934"/>
          <ac:spMkLst>
            <pc:docMk/>
            <pc:sldMk cId="3374627494" sldId="269"/>
            <ac:spMk id="222" creationId="{C5E6CFF1-2F42-4E10-9A97-F116F46F53FE}"/>
          </ac:spMkLst>
        </pc:spChg>
        <pc:spChg chg="add del">
          <ac:chgData name="Bohdan Snyhyr (2419277)" userId="S::2419277@student.uwtsd.ac.uk::ca9e92dc-c12e-4cb4-9b85-25c3944a6762" providerId="AD" clId="Web-{FC8B4CA2-A2EA-4F80-99B7-2D29A16AE279}" dt="2026-03-16T16:54:57.543" v="933"/>
          <ac:spMkLst>
            <pc:docMk/>
            <pc:sldMk cId="3374627494" sldId="269"/>
            <ac:spMk id="228" creationId="{04C21BAE-6866-4C7A-A7EC-C1B2E572D5BE}"/>
          </ac:spMkLst>
        </pc:spChg>
        <pc:spChg chg="add del">
          <ac:chgData name="Bohdan Snyhyr (2419277)" userId="S::2419277@student.uwtsd.ac.uk::ca9e92dc-c12e-4cb4-9b85-25c3944a6762" providerId="AD" clId="Web-{FC8B4CA2-A2EA-4F80-99B7-2D29A16AE279}" dt="2026-03-16T16:54:57.543" v="933"/>
          <ac:spMkLst>
            <pc:docMk/>
            <pc:sldMk cId="3374627494" sldId="269"/>
            <ac:spMk id="230" creationId="{C74F2646-08C7-4051-81DA-751C43A03FC1}"/>
          </ac:spMkLst>
        </pc:spChg>
        <pc:spChg chg="add del">
          <ac:chgData name="Bohdan Snyhyr (2419277)" userId="S::2419277@student.uwtsd.ac.uk::ca9e92dc-c12e-4cb4-9b85-25c3944a6762" providerId="AD" clId="Web-{FC8B4CA2-A2EA-4F80-99B7-2D29A16AE279}" dt="2026-03-16T16:54:57.543" v="933"/>
          <ac:spMkLst>
            <pc:docMk/>
            <pc:sldMk cId="3374627494" sldId="269"/>
            <ac:spMk id="232" creationId="{DCD6552F-C98B-4FBA-842F-3EF2D5ACA1FF}"/>
          </ac:spMkLst>
        </pc:spChg>
        <pc:spChg chg="add del">
          <ac:chgData name="Bohdan Snyhyr (2419277)" userId="S::2419277@student.uwtsd.ac.uk::ca9e92dc-c12e-4cb4-9b85-25c3944a6762" providerId="AD" clId="Web-{FC8B4CA2-A2EA-4F80-99B7-2D29A16AE279}" dt="2026-03-16T16:54:57.543" v="933"/>
          <ac:spMkLst>
            <pc:docMk/>
            <pc:sldMk cId="3374627494" sldId="269"/>
            <ac:spMk id="234" creationId="{F0C518C2-0AA4-470C-87B9-9CBF428FBA25}"/>
          </ac:spMkLst>
        </pc:spChg>
        <pc:spChg chg="add">
          <ac:chgData name="Bohdan Snyhyr (2419277)" userId="S::2419277@student.uwtsd.ac.uk::ca9e92dc-c12e-4cb4-9b85-25c3944a6762" providerId="AD" clId="Web-{FC8B4CA2-A2EA-4F80-99B7-2D29A16AE279}" dt="2026-03-16T16:54:57.558" v="934"/>
          <ac:spMkLst>
            <pc:docMk/>
            <pc:sldMk cId="3374627494" sldId="269"/>
            <ac:spMk id="236" creationId="{D009D6D5-DAC2-4A8B-A17A-E206B9012D09}"/>
          </ac:spMkLst>
        </pc:spChg>
        <pc:picChg chg="mod ord">
          <ac:chgData name="Bohdan Snyhyr (2419277)" userId="S::2419277@student.uwtsd.ac.uk::ca9e92dc-c12e-4cb4-9b85-25c3944a6762" providerId="AD" clId="Web-{FC8B4CA2-A2EA-4F80-99B7-2D29A16AE279}" dt="2026-03-16T16:54:57.558" v="934"/>
          <ac:picMkLst>
            <pc:docMk/>
            <pc:sldMk cId="3374627494" sldId="269"/>
            <ac:picMk id="6" creationId="{7576EE2E-9500-0D09-416F-08AC40D21A75}"/>
          </ac:picMkLst>
        </pc:picChg>
        <pc:cxnChg chg="add del">
          <ac:chgData name="Bohdan Snyhyr (2419277)" userId="S::2419277@student.uwtsd.ac.uk::ca9e92dc-c12e-4cb4-9b85-25c3944a6762" providerId="AD" clId="Web-{FC8B4CA2-A2EA-4F80-99B7-2D29A16AE279}" dt="2026-03-16T16:54:57.558" v="934"/>
          <ac:cxnSpMkLst>
            <pc:docMk/>
            <pc:sldMk cId="3374627494" sldId="269"/>
            <ac:cxnSpMk id="223" creationId="{96A8629B-8289-498B-939B-1CA0C106182C}"/>
          </ac:cxnSpMkLst>
        </pc:cxnChg>
      </pc:sldChg>
      <pc:sldChg chg="modSp">
        <pc:chgData name="Bohdan Snyhyr (2419277)" userId="S::2419277@student.uwtsd.ac.uk::ca9e92dc-c12e-4cb4-9b85-25c3944a6762" providerId="AD" clId="Web-{FC8B4CA2-A2EA-4F80-99B7-2D29A16AE279}" dt="2026-03-16T16:57:40.640" v="952" actId="20577"/>
        <pc:sldMkLst>
          <pc:docMk/>
          <pc:sldMk cId="4068751345" sldId="270"/>
        </pc:sldMkLst>
        <pc:spChg chg="mod">
          <ac:chgData name="Bohdan Snyhyr (2419277)" userId="S::2419277@student.uwtsd.ac.uk::ca9e92dc-c12e-4cb4-9b85-25c3944a6762" providerId="AD" clId="Web-{FC8B4CA2-A2EA-4F80-99B7-2D29A16AE279}" dt="2026-03-16T16:57:40.640" v="952" actId="20577"/>
          <ac:spMkLst>
            <pc:docMk/>
            <pc:sldMk cId="4068751345" sldId="270"/>
            <ac:spMk id="3" creationId="{D2859D66-FC64-DCA8-72FC-DC5CDC66934E}"/>
          </ac:spMkLst>
        </pc:spChg>
      </pc:sldChg>
      <pc:sldChg chg="new del">
        <pc:chgData name="Bohdan Snyhyr (2419277)" userId="S::2419277@student.uwtsd.ac.uk::ca9e92dc-c12e-4cb4-9b85-25c3944a6762" providerId="AD" clId="Web-{FC8B4CA2-A2EA-4F80-99B7-2D29A16AE279}" dt="2026-03-16T16:13:12.395" v="635"/>
        <pc:sldMkLst>
          <pc:docMk/>
          <pc:sldMk cId="462109956" sldId="271"/>
        </pc:sldMkLst>
      </pc:sldChg>
      <pc:sldChg chg="addSp delSp modSp add replId">
        <pc:chgData name="Bohdan Snyhyr (2419277)" userId="S::2419277@student.uwtsd.ac.uk::ca9e92dc-c12e-4cb4-9b85-25c3944a6762" providerId="AD" clId="Web-{FC8B4CA2-A2EA-4F80-99B7-2D29A16AE279}" dt="2026-03-16T16:22:40.441" v="781" actId="20577"/>
        <pc:sldMkLst>
          <pc:docMk/>
          <pc:sldMk cId="1353858540" sldId="271"/>
        </pc:sldMkLst>
        <pc:spChg chg="mod">
          <ac:chgData name="Bohdan Snyhyr (2419277)" userId="S::2419277@student.uwtsd.ac.uk::ca9e92dc-c12e-4cb4-9b85-25c3944a6762" providerId="AD" clId="Web-{FC8B4CA2-A2EA-4F80-99B7-2D29A16AE279}" dt="2026-03-16T16:14:39.508" v="679" actId="1076"/>
          <ac:spMkLst>
            <pc:docMk/>
            <pc:sldMk cId="1353858540" sldId="271"/>
            <ac:spMk id="2" creationId="{EF553E5F-C249-BE0C-E5D1-6A4FBB6F065E}"/>
          </ac:spMkLst>
        </pc:spChg>
        <pc:spChg chg="del mod">
          <ac:chgData name="Bohdan Snyhyr (2419277)" userId="S::2419277@student.uwtsd.ac.uk::ca9e92dc-c12e-4cb4-9b85-25c3944a6762" providerId="AD" clId="Web-{FC8B4CA2-A2EA-4F80-99B7-2D29A16AE279}" dt="2026-03-16T16:13:31.817" v="650"/>
          <ac:spMkLst>
            <pc:docMk/>
            <pc:sldMk cId="1353858540" sldId="271"/>
            <ac:spMk id="4" creationId="{B3564B04-77C7-0430-5881-2C789F026367}"/>
          </ac:spMkLst>
        </pc:spChg>
        <pc:spChg chg="del mod">
          <ac:chgData name="Bohdan Snyhyr (2419277)" userId="S::2419277@student.uwtsd.ac.uk::ca9e92dc-c12e-4cb4-9b85-25c3944a6762" providerId="AD" clId="Web-{FC8B4CA2-A2EA-4F80-99B7-2D29A16AE279}" dt="2026-03-16T16:13:31.552" v="648"/>
          <ac:spMkLst>
            <pc:docMk/>
            <pc:sldMk cId="1353858540" sldId="271"/>
            <ac:spMk id="5" creationId="{B419B0C0-A785-E05A-6CC7-AD2F4A84AB60}"/>
          </ac:spMkLst>
        </pc:spChg>
        <pc:spChg chg="del mod">
          <ac:chgData name="Bohdan Snyhyr (2419277)" userId="S::2419277@student.uwtsd.ac.uk::ca9e92dc-c12e-4cb4-9b85-25c3944a6762" providerId="AD" clId="Web-{FC8B4CA2-A2EA-4F80-99B7-2D29A16AE279}" dt="2026-03-16T16:13:27.177" v="645"/>
          <ac:spMkLst>
            <pc:docMk/>
            <pc:sldMk cId="1353858540" sldId="271"/>
            <ac:spMk id="6" creationId="{4F97151D-967B-18A0-2282-4D34B32F1266}"/>
          </ac:spMkLst>
        </pc:spChg>
        <pc:spChg chg="del mod">
          <ac:chgData name="Bohdan Snyhyr (2419277)" userId="S::2419277@student.uwtsd.ac.uk::ca9e92dc-c12e-4cb4-9b85-25c3944a6762" providerId="AD" clId="Web-{FC8B4CA2-A2EA-4F80-99B7-2D29A16AE279}" dt="2026-03-16T16:13:24.958" v="643"/>
          <ac:spMkLst>
            <pc:docMk/>
            <pc:sldMk cId="1353858540" sldId="271"/>
            <ac:spMk id="7" creationId="{A4D3AB27-9C20-DA6B-2A27-89B687326E57}"/>
          </ac:spMkLst>
        </pc:spChg>
        <pc:spChg chg="mod">
          <ac:chgData name="Bohdan Snyhyr (2419277)" userId="S::2419277@student.uwtsd.ac.uk::ca9e92dc-c12e-4cb4-9b85-25c3944a6762" providerId="AD" clId="Web-{FC8B4CA2-A2EA-4F80-99B7-2D29A16AE279}" dt="2026-03-16T16:13:44.147" v="654" actId="1076"/>
          <ac:spMkLst>
            <pc:docMk/>
            <pc:sldMk cId="1353858540" sldId="271"/>
            <ac:spMk id="11" creationId="{5848D042-A701-A99E-1762-75E1C2C2D636}"/>
          </ac:spMkLst>
        </pc:spChg>
        <pc:spChg chg="del mod">
          <ac:chgData name="Bohdan Snyhyr (2419277)" userId="S::2419277@student.uwtsd.ac.uk::ca9e92dc-c12e-4cb4-9b85-25c3944a6762" providerId="AD" clId="Web-{FC8B4CA2-A2EA-4F80-99B7-2D29A16AE279}" dt="2026-03-16T16:13:22.927" v="639"/>
          <ac:spMkLst>
            <pc:docMk/>
            <pc:sldMk cId="1353858540" sldId="271"/>
            <ac:spMk id="13" creationId="{51D825FF-EB90-28EE-DE26-A785CAF0967B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15:34.526" v="688" actId="1076"/>
          <ac:spMkLst>
            <pc:docMk/>
            <pc:sldMk cId="1353858540" sldId="271"/>
            <ac:spMk id="14" creationId="{CF9D7953-ABC7-5EE5-ACC5-A6A65BD1EEAF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16:26.200" v="705" actId="20577"/>
          <ac:spMkLst>
            <pc:docMk/>
            <pc:sldMk cId="1353858540" sldId="271"/>
            <ac:spMk id="15" creationId="{11077A90-262C-3F80-81B1-51A1B46BACE9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17:40.358" v="727" actId="1076"/>
          <ac:spMkLst>
            <pc:docMk/>
            <pc:sldMk cId="1353858540" sldId="271"/>
            <ac:spMk id="19" creationId="{4BFB439A-906B-4668-16FD-C9128A3239FD}"/>
          </ac:spMkLst>
        </pc:spChg>
        <pc:spChg chg="add mod">
          <ac:chgData name="Bohdan Snyhyr (2419277)" userId="S::2419277@student.uwtsd.ac.uk::ca9e92dc-c12e-4cb4-9b85-25c3944a6762" providerId="AD" clId="Web-{FC8B4CA2-A2EA-4F80-99B7-2D29A16AE279}" dt="2026-03-16T16:22:40.441" v="781" actId="20577"/>
          <ac:spMkLst>
            <pc:docMk/>
            <pc:sldMk cId="1353858540" sldId="271"/>
            <ac:spMk id="21" creationId="{F4D7D147-1338-3343-8BC7-77D1C8D83BA4}"/>
          </ac:spMkLst>
        </pc:spChg>
        <pc:graphicFrameChg chg="add mod modGraphic">
          <ac:chgData name="Bohdan Snyhyr (2419277)" userId="S::2419277@student.uwtsd.ac.uk::ca9e92dc-c12e-4cb4-9b85-25c3944a6762" providerId="AD" clId="Web-{FC8B4CA2-A2EA-4F80-99B7-2D29A16AE279}" dt="2026-03-16T16:15:08.780" v="683"/>
          <ac:graphicFrameMkLst>
            <pc:docMk/>
            <pc:sldMk cId="1353858540" sldId="271"/>
            <ac:graphicFrameMk id="12" creationId="{365A5703-7D80-72D7-E167-6F40EDF1CCC7}"/>
          </ac:graphicFrameMkLst>
        </pc:graphicFrameChg>
      </pc:sldChg>
    </pc:docChg>
  </pc:docChgLst>
  <pc:docChgLst>
    <pc:chgData name="Bohdan Snyhyr (2419277)" userId="S::2419277@student.uwtsd.ac.uk::ca9e92dc-c12e-4cb4-9b85-25c3944a6762" providerId="AD" clId="Web-{9C1E9E49-14DD-8FEF-642E-8CE7B125A8F2}"/>
    <pc:docChg chg="modSld">
      <pc:chgData name="Bohdan Snyhyr (2419277)" userId="S::2419277@student.uwtsd.ac.uk::ca9e92dc-c12e-4cb4-9b85-25c3944a6762" providerId="AD" clId="Web-{9C1E9E49-14DD-8FEF-642E-8CE7B125A8F2}" dt="2026-03-16T02:28:30.040" v="101"/>
      <pc:docMkLst>
        <pc:docMk/>
      </pc:docMkLst>
      <pc:sldChg chg="addSp delSp modSp">
        <pc:chgData name="Bohdan Snyhyr (2419277)" userId="S::2419277@student.uwtsd.ac.uk::ca9e92dc-c12e-4cb4-9b85-25c3944a6762" providerId="AD" clId="Web-{9C1E9E49-14DD-8FEF-642E-8CE7B125A8F2}" dt="2026-03-16T02:28:30.040" v="101"/>
        <pc:sldMkLst>
          <pc:docMk/>
          <pc:sldMk cId="602293657" sldId="259"/>
        </pc:sldMkLst>
        <pc:spChg chg="mod">
          <ac:chgData name="Bohdan Snyhyr (2419277)" userId="S::2419277@student.uwtsd.ac.uk::ca9e92dc-c12e-4cb4-9b85-25c3944a6762" providerId="AD" clId="Web-{9C1E9E49-14DD-8FEF-642E-8CE7B125A8F2}" dt="2026-03-16T02:21:30.118" v="20" actId="20577"/>
          <ac:spMkLst>
            <pc:docMk/>
            <pc:sldMk cId="602293657" sldId="259"/>
            <ac:spMk id="3" creationId="{E35DECD5-D2F2-44D8-CE5B-AF8A9E5777A3}"/>
          </ac:spMkLst>
        </pc:spChg>
        <pc:spChg chg="add del">
          <ac:chgData name="Bohdan Snyhyr (2419277)" userId="S::2419277@student.uwtsd.ac.uk::ca9e92dc-c12e-4cb4-9b85-25c3944a6762" providerId="AD" clId="Web-{9C1E9E49-14DD-8FEF-642E-8CE7B125A8F2}" dt="2026-03-16T02:23:59.703" v="22"/>
          <ac:spMkLst>
            <pc:docMk/>
            <pc:sldMk cId="602293657" sldId="259"/>
            <ac:spMk id="6" creationId="{8D1CCB77-4D21-D0EB-C366-2A6A93E98167}"/>
          </ac:spMkLst>
        </pc:spChg>
        <pc:spChg chg="add del mod">
          <ac:chgData name="Bohdan Snyhyr (2419277)" userId="S::2419277@student.uwtsd.ac.uk::ca9e92dc-c12e-4cb4-9b85-25c3944a6762" providerId="AD" clId="Web-{9C1E9E49-14DD-8FEF-642E-8CE7B125A8F2}" dt="2026-03-16T02:26:50.523" v="41"/>
          <ac:spMkLst>
            <pc:docMk/>
            <pc:sldMk cId="602293657" sldId="259"/>
            <ac:spMk id="7" creationId="{B1E2C856-6D65-590D-81AF-44E5E4ED3DF1}"/>
          </ac:spMkLst>
        </pc:spChg>
        <pc:graphicFrameChg chg="add mod modGraphic">
          <ac:chgData name="Bohdan Snyhyr (2419277)" userId="S::2419277@student.uwtsd.ac.uk::ca9e92dc-c12e-4cb4-9b85-25c3944a6762" providerId="AD" clId="Web-{9C1E9E49-14DD-8FEF-642E-8CE7B125A8F2}" dt="2026-03-16T02:28:30.040" v="101"/>
          <ac:graphicFrameMkLst>
            <pc:docMk/>
            <pc:sldMk cId="602293657" sldId="259"/>
            <ac:graphicFrameMk id="8" creationId="{1D124842-4BB1-1A9E-9FEE-F08DE1EFCE35}"/>
          </ac:graphicFrameMkLst>
        </pc:graphicFrameChg>
      </pc:sldChg>
      <pc:sldChg chg="modSp">
        <pc:chgData name="Bohdan Snyhyr (2419277)" userId="S::2419277@student.uwtsd.ac.uk::ca9e92dc-c12e-4cb4-9b85-25c3944a6762" providerId="AD" clId="Web-{9C1E9E49-14DD-8FEF-642E-8CE7B125A8F2}" dt="2026-03-16T02:19:36.790" v="18" actId="20577"/>
        <pc:sldMkLst>
          <pc:docMk/>
          <pc:sldMk cId="2320029527" sldId="260"/>
        </pc:sldMkLst>
        <pc:spChg chg="mod">
          <ac:chgData name="Bohdan Snyhyr (2419277)" userId="S::2419277@student.uwtsd.ac.uk::ca9e92dc-c12e-4cb4-9b85-25c3944a6762" providerId="AD" clId="Web-{9C1E9E49-14DD-8FEF-642E-8CE7B125A8F2}" dt="2026-03-16T02:17:26.695" v="9" actId="20577"/>
          <ac:spMkLst>
            <pc:docMk/>
            <pc:sldMk cId="2320029527" sldId="260"/>
            <ac:spMk id="2" creationId="{0B6C122B-8C49-EA8A-4BAF-06A9E284CFDC}"/>
          </ac:spMkLst>
        </pc:spChg>
        <pc:spChg chg="mod">
          <ac:chgData name="Bohdan Snyhyr (2419277)" userId="S::2419277@student.uwtsd.ac.uk::ca9e92dc-c12e-4cb4-9b85-25c3944a6762" providerId="AD" clId="Web-{9C1E9E49-14DD-8FEF-642E-8CE7B125A8F2}" dt="2026-03-16T02:19:36.790" v="18" actId="20577"/>
          <ac:spMkLst>
            <pc:docMk/>
            <pc:sldMk cId="2320029527" sldId="260"/>
            <ac:spMk id="3" creationId="{236A159B-C3F1-8321-6BFA-BEBE2F291A8B}"/>
          </ac:spMkLst>
        </pc:spChg>
      </pc:sldChg>
      <pc:sldChg chg="modSp">
        <pc:chgData name="Bohdan Snyhyr (2419277)" userId="S::2419277@student.uwtsd.ac.uk::ca9e92dc-c12e-4cb4-9b85-25c3944a6762" providerId="AD" clId="Web-{9C1E9E49-14DD-8FEF-642E-8CE7B125A8F2}" dt="2026-03-16T02:19:44.477" v="19" actId="20577"/>
        <pc:sldMkLst>
          <pc:docMk/>
          <pc:sldMk cId="410665419" sldId="262"/>
        </pc:sldMkLst>
        <pc:spChg chg="mod">
          <ac:chgData name="Bohdan Snyhyr (2419277)" userId="S::2419277@student.uwtsd.ac.uk::ca9e92dc-c12e-4cb4-9b85-25c3944a6762" providerId="AD" clId="Web-{9C1E9E49-14DD-8FEF-642E-8CE7B125A8F2}" dt="2026-03-16T02:19:44.477" v="19" actId="20577"/>
          <ac:spMkLst>
            <pc:docMk/>
            <pc:sldMk cId="410665419" sldId="262"/>
            <ac:spMk id="3" creationId="{730FAAE2-9E8A-06C1-62EB-46D6997FD40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224380-B40F-46AB-9633-EF39C87D6A5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A28AB7-BF5B-45A8-816D-04BC028870A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dirty="0"/>
            <a:t>Job </a:t>
          </a:r>
          <a:r>
            <a:rPr lang="en-US" b="1" dirty="0" err="1"/>
            <a:t>Role:AI</a:t>
          </a:r>
          <a:r>
            <a:rPr lang="en-US" b="1" dirty="0"/>
            <a:t> Product Manager </a:t>
          </a:r>
          <a:endParaRPr lang="en-US" dirty="0"/>
        </a:p>
      </dgm:t>
    </dgm:pt>
    <dgm:pt modelId="{BAC86D00-A545-4C88-9295-6E45D86EE700}" type="parTrans" cxnId="{2F6AC4B3-D690-4CFE-88FE-91BCECDF5F2B}">
      <dgm:prSet/>
      <dgm:spPr/>
      <dgm:t>
        <a:bodyPr/>
        <a:lstStyle/>
        <a:p>
          <a:endParaRPr lang="en-US"/>
        </a:p>
      </dgm:t>
    </dgm:pt>
    <dgm:pt modelId="{26740361-DECD-4CA2-814D-18B1E97D7F5C}" type="sibTrans" cxnId="{2F6AC4B3-D690-4CFE-88FE-91BCECDF5F2B}">
      <dgm:prSet/>
      <dgm:spPr/>
      <dgm:t>
        <a:bodyPr/>
        <a:lstStyle/>
        <a:p>
          <a:endParaRPr lang="en-US"/>
        </a:p>
      </dgm:t>
    </dgm:pt>
    <dgm:pt modelId="{9E644A89-CE40-4C0B-AF30-8547F9E4521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Responsibilities include:</a:t>
          </a:r>
        </a:p>
      </dgm:t>
    </dgm:pt>
    <dgm:pt modelId="{4B529D5D-8F34-44A2-8697-CB5D479C5BD9}" type="parTrans" cxnId="{EB6629DD-DD3A-4922-9E3D-8EDBCF8EA374}">
      <dgm:prSet/>
      <dgm:spPr/>
      <dgm:t>
        <a:bodyPr/>
        <a:lstStyle/>
        <a:p>
          <a:endParaRPr lang="en-US"/>
        </a:p>
      </dgm:t>
    </dgm:pt>
    <dgm:pt modelId="{D04B55D6-AE38-45A4-936C-52689A156ADA}" type="sibTrans" cxnId="{EB6629DD-DD3A-4922-9E3D-8EDBCF8EA374}">
      <dgm:prSet/>
      <dgm:spPr/>
      <dgm:t>
        <a:bodyPr/>
        <a:lstStyle/>
        <a:p>
          <a:endParaRPr lang="en-US"/>
        </a:p>
      </dgm:t>
    </dgm:pt>
    <dgm:pt modelId="{0CC018DD-F612-4196-AC6B-23ADF86E098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Plan AI products </a:t>
          </a:r>
        </a:p>
      </dgm:t>
    </dgm:pt>
    <dgm:pt modelId="{97CC85FC-B0E8-48A0-938F-023EB5EEE55D}" type="parTrans" cxnId="{2BC88D92-8990-4A9C-9715-9213E9BB13BE}">
      <dgm:prSet/>
      <dgm:spPr/>
      <dgm:t>
        <a:bodyPr/>
        <a:lstStyle/>
        <a:p>
          <a:endParaRPr lang="en-US"/>
        </a:p>
      </dgm:t>
    </dgm:pt>
    <dgm:pt modelId="{68D8A631-68A0-47A9-9429-F2D3E3355C6D}" type="sibTrans" cxnId="{2BC88D92-8990-4A9C-9715-9213E9BB13BE}">
      <dgm:prSet/>
      <dgm:spPr/>
      <dgm:t>
        <a:bodyPr/>
        <a:lstStyle/>
        <a:p>
          <a:endParaRPr lang="en-US"/>
        </a:p>
      </dgm:t>
    </dgm:pt>
    <dgm:pt modelId="{47CEAB9F-9DA9-44FD-A700-DB341AE255D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Work with business + tech teams </a:t>
          </a:r>
        </a:p>
      </dgm:t>
    </dgm:pt>
    <dgm:pt modelId="{3610F49F-4911-460E-A534-4EF34538C638}" type="parTrans" cxnId="{6CFC0BA9-97F6-4353-AB49-938C6A51946D}">
      <dgm:prSet/>
      <dgm:spPr/>
      <dgm:t>
        <a:bodyPr/>
        <a:lstStyle/>
        <a:p>
          <a:endParaRPr lang="en-US"/>
        </a:p>
      </dgm:t>
    </dgm:pt>
    <dgm:pt modelId="{4F38B340-9CD6-43DC-BDD7-ABF4AC1B1933}" type="sibTrans" cxnId="{6CFC0BA9-97F6-4353-AB49-938C6A51946D}">
      <dgm:prSet/>
      <dgm:spPr/>
      <dgm:t>
        <a:bodyPr/>
        <a:lstStyle/>
        <a:p>
          <a:endParaRPr lang="en-US"/>
        </a:p>
      </dgm:t>
    </dgm:pt>
    <dgm:pt modelId="{D7E191E0-8CF4-46A2-88D5-ADCF092BA01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Launch MVP → production</a:t>
          </a:r>
        </a:p>
      </dgm:t>
    </dgm:pt>
    <dgm:pt modelId="{865A874E-E2F5-4282-B75A-C72766A9EC8A}" type="parTrans" cxnId="{B430C885-6C92-484C-83EA-29C7ECFB2330}">
      <dgm:prSet/>
      <dgm:spPr/>
      <dgm:t>
        <a:bodyPr/>
        <a:lstStyle/>
        <a:p>
          <a:endParaRPr lang="en-US"/>
        </a:p>
      </dgm:t>
    </dgm:pt>
    <dgm:pt modelId="{6253E62F-7616-410D-AEB2-D6C7353F5970}" type="sibTrans" cxnId="{B430C885-6C92-484C-83EA-29C7ECFB2330}">
      <dgm:prSet/>
      <dgm:spPr/>
      <dgm:t>
        <a:bodyPr/>
        <a:lstStyle/>
        <a:p>
          <a:endParaRPr lang="en-US"/>
        </a:p>
      </dgm:t>
    </dgm:pt>
    <dgm:pt modelId="{A3EA9EB9-343C-4977-8F09-CC2712A7175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Calculate ROI </a:t>
          </a:r>
        </a:p>
      </dgm:t>
    </dgm:pt>
    <dgm:pt modelId="{E83E793C-775B-43B8-9277-DCBAD24E3CCC}" type="parTrans" cxnId="{9700F9A7-45C9-49AF-B833-B6572B0871B0}">
      <dgm:prSet/>
      <dgm:spPr/>
      <dgm:t>
        <a:bodyPr/>
        <a:lstStyle/>
        <a:p>
          <a:endParaRPr lang="en-US"/>
        </a:p>
      </dgm:t>
    </dgm:pt>
    <dgm:pt modelId="{AC7FC163-74EB-4495-86B5-6B403CA1F622}" type="sibTrans" cxnId="{9700F9A7-45C9-49AF-B833-B6572B0871B0}">
      <dgm:prSet/>
      <dgm:spPr/>
      <dgm:t>
        <a:bodyPr/>
        <a:lstStyle/>
        <a:p>
          <a:endParaRPr lang="en-US"/>
        </a:p>
      </dgm:t>
    </dgm:pt>
    <dgm:pt modelId="{50914B5F-DC4B-4C5A-93A5-243C19A6501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Ensure FCA/GDPR compliance</a:t>
          </a:r>
        </a:p>
      </dgm:t>
    </dgm:pt>
    <dgm:pt modelId="{6812A00A-2657-4F47-83BF-B8D01211837A}" type="parTrans" cxnId="{7C91C9D5-3DCB-4C7A-B788-E561021B6D1D}">
      <dgm:prSet/>
      <dgm:spPr/>
      <dgm:t>
        <a:bodyPr/>
        <a:lstStyle/>
        <a:p>
          <a:endParaRPr lang="en-US"/>
        </a:p>
      </dgm:t>
    </dgm:pt>
    <dgm:pt modelId="{1FECC7F9-0AC2-4D88-AD74-CE2432C272C6}" type="sibTrans" cxnId="{7C91C9D5-3DCB-4C7A-B788-E561021B6D1D}">
      <dgm:prSet/>
      <dgm:spPr/>
      <dgm:t>
        <a:bodyPr/>
        <a:lstStyle/>
        <a:p>
          <a:endParaRPr lang="en-US"/>
        </a:p>
      </dgm:t>
    </dgm:pt>
    <dgm:pt modelId="{67F7C683-51C8-4B91-8CD4-7C9D527BB472}" type="pres">
      <dgm:prSet presAssocID="{75224380-B40F-46AB-9633-EF39C87D6A58}" presName="root" presStyleCnt="0">
        <dgm:presLayoutVars>
          <dgm:dir/>
          <dgm:resizeHandles val="exact"/>
        </dgm:presLayoutVars>
      </dgm:prSet>
      <dgm:spPr/>
    </dgm:pt>
    <dgm:pt modelId="{DC418231-9F71-451C-9F9A-BAFCED0A86E8}" type="pres">
      <dgm:prSet presAssocID="{46A28AB7-BF5B-45A8-816D-04BC028870A9}" presName="compNode" presStyleCnt="0"/>
      <dgm:spPr/>
    </dgm:pt>
    <dgm:pt modelId="{FDEEC8F3-D3F1-4EBB-A2CB-72AC63815BBC}" type="pres">
      <dgm:prSet presAssocID="{46A28AB7-BF5B-45A8-816D-04BC028870A9}" presName="iconBgRect" presStyleLbl="bgShp" presStyleIdx="0" presStyleCnt="7"/>
      <dgm:spPr/>
    </dgm:pt>
    <dgm:pt modelId="{7F10D573-CDE5-4B2A-BC0E-752AB44747ED}" type="pres">
      <dgm:prSet presAssocID="{46A28AB7-BF5B-45A8-816D-04BC028870A9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Пользователь"/>
        </a:ext>
      </dgm:extLst>
    </dgm:pt>
    <dgm:pt modelId="{859A4C73-87FD-495C-8D11-720B9491D477}" type="pres">
      <dgm:prSet presAssocID="{46A28AB7-BF5B-45A8-816D-04BC028870A9}" presName="spaceRect" presStyleCnt="0"/>
      <dgm:spPr/>
    </dgm:pt>
    <dgm:pt modelId="{B4A0682D-D257-4685-B462-ED1A6B66865C}" type="pres">
      <dgm:prSet presAssocID="{46A28AB7-BF5B-45A8-816D-04BC028870A9}" presName="textRect" presStyleLbl="revTx" presStyleIdx="0" presStyleCnt="7">
        <dgm:presLayoutVars>
          <dgm:chMax val="1"/>
          <dgm:chPref val="1"/>
        </dgm:presLayoutVars>
      </dgm:prSet>
      <dgm:spPr/>
    </dgm:pt>
    <dgm:pt modelId="{67E5FFBF-6456-4EB9-BC6B-8DE7260F37E4}" type="pres">
      <dgm:prSet presAssocID="{26740361-DECD-4CA2-814D-18B1E97D7F5C}" presName="sibTrans" presStyleCnt="0"/>
      <dgm:spPr/>
    </dgm:pt>
    <dgm:pt modelId="{731D6F5E-202B-4625-9453-F4A9905918E3}" type="pres">
      <dgm:prSet presAssocID="{9E644A89-CE40-4C0B-AF30-8547F9E45218}" presName="compNode" presStyleCnt="0"/>
      <dgm:spPr/>
    </dgm:pt>
    <dgm:pt modelId="{5A218FC5-BDB9-4C61-90DF-21ED63C2A81E}" type="pres">
      <dgm:prSet presAssocID="{9E644A89-CE40-4C0B-AF30-8547F9E45218}" presName="iconBgRect" presStyleLbl="bgShp" presStyleIdx="1" presStyleCnt="7"/>
      <dgm:spPr/>
    </dgm:pt>
    <dgm:pt modelId="{52E8918C-5256-4996-A6DB-3198E924458F}" type="pres">
      <dgm:prSet presAssocID="{9E644A89-CE40-4C0B-AF30-8547F9E45218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F0453F8C-FEDB-4756-8798-751C6BBBDE7D}" type="pres">
      <dgm:prSet presAssocID="{9E644A89-CE40-4C0B-AF30-8547F9E45218}" presName="spaceRect" presStyleCnt="0"/>
      <dgm:spPr/>
    </dgm:pt>
    <dgm:pt modelId="{F43232B7-4C67-4DDC-B061-3632D2C7E92C}" type="pres">
      <dgm:prSet presAssocID="{9E644A89-CE40-4C0B-AF30-8547F9E45218}" presName="textRect" presStyleLbl="revTx" presStyleIdx="1" presStyleCnt="7">
        <dgm:presLayoutVars>
          <dgm:chMax val="1"/>
          <dgm:chPref val="1"/>
        </dgm:presLayoutVars>
      </dgm:prSet>
      <dgm:spPr/>
    </dgm:pt>
    <dgm:pt modelId="{EA2F1D2B-CA2C-4F96-B7A4-80617CBEF99C}" type="pres">
      <dgm:prSet presAssocID="{D04B55D6-AE38-45A4-936C-52689A156ADA}" presName="sibTrans" presStyleCnt="0"/>
      <dgm:spPr/>
    </dgm:pt>
    <dgm:pt modelId="{3FD2DBA4-40B7-4363-A58F-FF4449A5DB66}" type="pres">
      <dgm:prSet presAssocID="{0CC018DD-F612-4196-AC6B-23ADF86E0987}" presName="compNode" presStyleCnt="0"/>
      <dgm:spPr/>
    </dgm:pt>
    <dgm:pt modelId="{69F05B53-FD54-42B4-91FC-0C13603647B9}" type="pres">
      <dgm:prSet presAssocID="{0CC018DD-F612-4196-AC6B-23ADF86E0987}" presName="iconBgRect" presStyleLbl="bgShp" presStyleIdx="2" presStyleCnt="7"/>
      <dgm:spPr/>
    </dgm:pt>
    <dgm:pt modelId="{9A8FA0AE-FDCB-4D77-929B-F4896DD00669}" type="pres">
      <dgm:prSet presAssocID="{0CC018DD-F612-4196-AC6B-23ADF86E0987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Робот"/>
        </a:ext>
      </dgm:extLst>
    </dgm:pt>
    <dgm:pt modelId="{A6126C44-CFE1-4F8F-A214-F52746DE22A1}" type="pres">
      <dgm:prSet presAssocID="{0CC018DD-F612-4196-AC6B-23ADF86E0987}" presName="spaceRect" presStyleCnt="0"/>
      <dgm:spPr/>
    </dgm:pt>
    <dgm:pt modelId="{D849DCFB-B32F-46A2-AA66-83D92AED8911}" type="pres">
      <dgm:prSet presAssocID="{0CC018DD-F612-4196-AC6B-23ADF86E0987}" presName="textRect" presStyleLbl="revTx" presStyleIdx="2" presStyleCnt="7">
        <dgm:presLayoutVars>
          <dgm:chMax val="1"/>
          <dgm:chPref val="1"/>
        </dgm:presLayoutVars>
      </dgm:prSet>
      <dgm:spPr/>
    </dgm:pt>
    <dgm:pt modelId="{E8253ABE-CEEB-4EB0-963E-126308A6B472}" type="pres">
      <dgm:prSet presAssocID="{68D8A631-68A0-47A9-9429-F2D3E3355C6D}" presName="sibTrans" presStyleCnt="0"/>
      <dgm:spPr/>
    </dgm:pt>
    <dgm:pt modelId="{3B3ECAED-A626-4059-A542-10C4DF749105}" type="pres">
      <dgm:prSet presAssocID="{47CEAB9F-9DA9-44FD-A700-DB341AE255D4}" presName="compNode" presStyleCnt="0"/>
      <dgm:spPr/>
    </dgm:pt>
    <dgm:pt modelId="{22108AF0-74D8-4A54-92A6-F834DCC3D9D7}" type="pres">
      <dgm:prSet presAssocID="{47CEAB9F-9DA9-44FD-A700-DB341AE255D4}" presName="iconBgRect" presStyleLbl="bgShp" presStyleIdx="3" presStyleCnt="7"/>
      <dgm:spPr/>
    </dgm:pt>
    <dgm:pt modelId="{A238097E-9B72-445E-897F-FBD8EE3786C3}" type="pres">
      <dgm:prSet presAssocID="{47CEAB9F-9DA9-44FD-A700-DB341AE255D4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Пользователи"/>
        </a:ext>
      </dgm:extLst>
    </dgm:pt>
    <dgm:pt modelId="{30D7FD9F-C64F-43F2-A57E-D79718360533}" type="pres">
      <dgm:prSet presAssocID="{47CEAB9F-9DA9-44FD-A700-DB341AE255D4}" presName="spaceRect" presStyleCnt="0"/>
      <dgm:spPr/>
    </dgm:pt>
    <dgm:pt modelId="{2DC1B38D-1E6C-46BA-8E46-2DF44A5A6211}" type="pres">
      <dgm:prSet presAssocID="{47CEAB9F-9DA9-44FD-A700-DB341AE255D4}" presName="textRect" presStyleLbl="revTx" presStyleIdx="3" presStyleCnt="7">
        <dgm:presLayoutVars>
          <dgm:chMax val="1"/>
          <dgm:chPref val="1"/>
        </dgm:presLayoutVars>
      </dgm:prSet>
      <dgm:spPr/>
    </dgm:pt>
    <dgm:pt modelId="{E27942E9-133F-4E23-A294-D9D222BE571C}" type="pres">
      <dgm:prSet presAssocID="{4F38B340-9CD6-43DC-BDD7-ABF4AC1B1933}" presName="sibTrans" presStyleCnt="0"/>
      <dgm:spPr/>
    </dgm:pt>
    <dgm:pt modelId="{D38B8675-19F9-448C-8343-E1DC84C683DF}" type="pres">
      <dgm:prSet presAssocID="{D7E191E0-8CF4-46A2-88D5-ADCF092BA01E}" presName="compNode" presStyleCnt="0"/>
      <dgm:spPr/>
    </dgm:pt>
    <dgm:pt modelId="{D6BA1E5F-F937-4EFC-B96D-EB3D5F287B99}" type="pres">
      <dgm:prSet presAssocID="{D7E191E0-8CF4-46A2-88D5-ADCF092BA01E}" presName="iconBgRect" presStyleLbl="bgShp" presStyleIdx="4" presStyleCnt="7"/>
      <dgm:spPr/>
    </dgm:pt>
    <dgm:pt modelId="{DFB0D5D7-7FE8-46B7-9122-B4FA1444B453}" type="pres">
      <dgm:prSet presAssocID="{D7E191E0-8CF4-46A2-88D5-ADCF092BA01E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Флажок"/>
        </a:ext>
      </dgm:extLst>
    </dgm:pt>
    <dgm:pt modelId="{7A0B526D-B199-4999-BAEC-C0C5505C1EFC}" type="pres">
      <dgm:prSet presAssocID="{D7E191E0-8CF4-46A2-88D5-ADCF092BA01E}" presName="spaceRect" presStyleCnt="0"/>
      <dgm:spPr/>
    </dgm:pt>
    <dgm:pt modelId="{F24F372C-714F-43EA-87E8-DBAF47C45CA7}" type="pres">
      <dgm:prSet presAssocID="{D7E191E0-8CF4-46A2-88D5-ADCF092BA01E}" presName="textRect" presStyleLbl="revTx" presStyleIdx="4" presStyleCnt="7">
        <dgm:presLayoutVars>
          <dgm:chMax val="1"/>
          <dgm:chPref val="1"/>
        </dgm:presLayoutVars>
      </dgm:prSet>
      <dgm:spPr/>
    </dgm:pt>
    <dgm:pt modelId="{5E899B8F-D8FE-4179-96A2-90496EC526B5}" type="pres">
      <dgm:prSet presAssocID="{6253E62F-7616-410D-AEB2-D6C7353F5970}" presName="sibTrans" presStyleCnt="0"/>
      <dgm:spPr/>
    </dgm:pt>
    <dgm:pt modelId="{30D62E9E-C5E2-497C-8CA2-13799C76D72B}" type="pres">
      <dgm:prSet presAssocID="{A3EA9EB9-343C-4977-8F09-CC2712A71754}" presName="compNode" presStyleCnt="0"/>
      <dgm:spPr/>
    </dgm:pt>
    <dgm:pt modelId="{4378AD57-68DC-4805-AD8B-D18877B2A615}" type="pres">
      <dgm:prSet presAssocID="{A3EA9EB9-343C-4977-8F09-CC2712A71754}" presName="iconBgRect" presStyleLbl="bgShp" presStyleIdx="5" presStyleCnt="7"/>
      <dgm:spPr/>
    </dgm:pt>
    <dgm:pt modelId="{18CC18C0-2F01-4259-B81B-33FB967B5441}" type="pres">
      <dgm:prSet presAssocID="{A3EA9EB9-343C-4977-8F09-CC2712A71754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Калькулятор"/>
        </a:ext>
      </dgm:extLst>
    </dgm:pt>
    <dgm:pt modelId="{A4F1C1A0-88A1-46F1-A422-02B679981BCB}" type="pres">
      <dgm:prSet presAssocID="{A3EA9EB9-343C-4977-8F09-CC2712A71754}" presName="spaceRect" presStyleCnt="0"/>
      <dgm:spPr/>
    </dgm:pt>
    <dgm:pt modelId="{0174AAAF-DE35-417C-BF10-3DB3DC33E577}" type="pres">
      <dgm:prSet presAssocID="{A3EA9EB9-343C-4977-8F09-CC2712A71754}" presName="textRect" presStyleLbl="revTx" presStyleIdx="5" presStyleCnt="7">
        <dgm:presLayoutVars>
          <dgm:chMax val="1"/>
          <dgm:chPref val="1"/>
        </dgm:presLayoutVars>
      </dgm:prSet>
      <dgm:spPr/>
    </dgm:pt>
    <dgm:pt modelId="{F158BFC3-9F9D-4C00-8FD4-9ADC2D572C4C}" type="pres">
      <dgm:prSet presAssocID="{AC7FC163-74EB-4495-86B5-6B403CA1F622}" presName="sibTrans" presStyleCnt="0"/>
      <dgm:spPr/>
    </dgm:pt>
    <dgm:pt modelId="{8E9F994C-8E29-4B10-B920-6E2CC2731755}" type="pres">
      <dgm:prSet presAssocID="{50914B5F-DC4B-4C5A-93A5-243C19A65010}" presName="compNode" presStyleCnt="0"/>
      <dgm:spPr/>
    </dgm:pt>
    <dgm:pt modelId="{81E0165F-A72A-416D-B080-005D888A97E9}" type="pres">
      <dgm:prSet presAssocID="{50914B5F-DC4B-4C5A-93A5-243C19A65010}" presName="iconBgRect" presStyleLbl="bgShp" presStyleIdx="6" presStyleCnt="7"/>
      <dgm:spPr/>
    </dgm:pt>
    <dgm:pt modelId="{E54207BB-A1DA-42EF-ADE3-91601B29D2B8}" type="pres">
      <dgm:prSet presAssocID="{50914B5F-DC4B-4C5A-93A5-243C19A65010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Рукопожатие"/>
        </a:ext>
      </dgm:extLst>
    </dgm:pt>
    <dgm:pt modelId="{1D43E7AC-BE7A-4A17-A0C1-537DBFB3A4CA}" type="pres">
      <dgm:prSet presAssocID="{50914B5F-DC4B-4C5A-93A5-243C19A65010}" presName="spaceRect" presStyleCnt="0"/>
      <dgm:spPr/>
    </dgm:pt>
    <dgm:pt modelId="{C3C3FFC3-8D8B-4450-AF6B-45373D7F20D4}" type="pres">
      <dgm:prSet presAssocID="{50914B5F-DC4B-4C5A-93A5-243C19A65010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828E7403-3B7F-4316-A181-DF7F8BBA3FCE}" type="presOf" srcId="{50914B5F-DC4B-4C5A-93A5-243C19A65010}" destId="{C3C3FFC3-8D8B-4450-AF6B-45373D7F20D4}" srcOrd="0" destOrd="0" presId="urn:microsoft.com/office/officeart/2018/5/layout/IconCircleLabelList"/>
    <dgm:cxn modelId="{AA7BB031-4AB0-4DDD-AE5B-45FC6B532962}" type="presOf" srcId="{75224380-B40F-46AB-9633-EF39C87D6A58}" destId="{67F7C683-51C8-4B91-8CD4-7C9D527BB472}" srcOrd="0" destOrd="0" presId="urn:microsoft.com/office/officeart/2018/5/layout/IconCircleLabelList"/>
    <dgm:cxn modelId="{195DA935-3EBB-4EBA-900D-7702F4AD0ABA}" type="presOf" srcId="{0CC018DD-F612-4196-AC6B-23ADF86E0987}" destId="{D849DCFB-B32F-46A2-AA66-83D92AED8911}" srcOrd="0" destOrd="0" presId="urn:microsoft.com/office/officeart/2018/5/layout/IconCircleLabelList"/>
    <dgm:cxn modelId="{5E19284F-2E9D-4D9F-B034-FD0D5052F839}" type="presOf" srcId="{46A28AB7-BF5B-45A8-816D-04BC028870A9}" destId="{B4A0682D-D257-4685-B462-ED1A6B66865C}" srcOrd="0" destOrd="0" presId="urn:microsoft.com/office/officeart/2018/5/layout/IconCircleLabelList"/>
    <dgm:cxn modelId="{B0B24457-5618-41B3-B067-9ECF4DA09926}" type="presOf" srcId="{A3EA9EB9-343C-4977-8F09-CC2712A71754}" destId="{0174AAAF-DE35-417C-BF10-3DB3DC33E577}" srcOrd="0" destOrd="0" presId="urn:microsoft.com/office/officeart/2018/5/layout/IconCircleLabelList"/>
    <dgm:cxn modelId="{B430C885-6C92-484C-83EA-29C7ECFB2330}" srcId="{75224380-B40F-46AB-9633-EF39C87D6A58}" destId="{D7E191E0-8CF4-46A2-88D5-ADCF092BA01E}" srcOrd="4" destOrd="0" parTransId="{865A874E-E2F5-4282-B75A-C72766A9EC8A}" sibTransId="{6253E62F-7616-410D-AEB2-D6C7353F5970}"/>
    <dgm:cxn modelId="{2BC88D92-8990-4A9C-9715-9213E9BB13BE}" srcId="{75224380-B40F-46AB-9633-EF39C87D6A58}" destId="{0CC018DD-F612-4196-AC6B-23ADF86E0987}" srcOrd="2" destOrd="0" parTransId="{97CC85FC-B0E8-48A0-938F-023EB5EEE55D}" sibTransId="{68D8A631-68A0-47A9-9429-F2D3E3355C6D}"/>
    <dgm:cxn modelId="{9700F9A7-45C9-49AF-B833-B6572B0871B0}" srcId="{75224380-B40F-46AB-9633-EF39C87D6A58}" destId="{A3EA9EB9-343C-4977-8F09-CC2712A71754}" srcOrd="5" destOrd="0" parTransId="{E83E793C-775B-43B8-9277-DCBAD24E3CCC}" sibTransId="{AC7FC163-74EB-4495-86B5-6B403CA1F622}"/>
    <dgm:cxn modelId="{6CFC0BA9-97F6-4353-AB49-938C6A51946D}" srcId="{75224380-B40F-46AB-9633-EF39C87D6A58}" destId="{47CEAB9F-9DA9-44FD-A700-DB341AE255D4}" srcOrd="3" destOrd="0" parTransId="{3610F49F-4911-460E-A534-4EF34538C638}" sibTransId="{4F38B340-9CD6-43DC-BDD7-ABF4AC1B1933}"/>
    <dgm:cxn modelId="{2F6AC4B3-D690-4CFE-88FE-91BCECDF5F2B}" srcId="{75224380-B40F-46AB-9633-EF39C87D6A58}" destId="{46A28AB7-BF5B-45A8-816D-04BC028870A9}" srcOrd="0" destOrd="0" parTransId="{BAC86D00-A545-4C88-9295-6E45D86EE700}" sibTransId="{26740361-DECD-4CA2-814D-18B1E97D7F5C}"/>
    <dgm:cxn modelId="{17D958CA-D6A8-4DA8-96A1-ED8F0ECF822D}" type="presOf" srcId="{47CEAB9F-9DA9-44FD-A700-DB341AE255D4}" destId="{2DC1B38D-1E6C-46BA-8E46-2DF44A5A6211}" srcOrd="0" destOrd="0" presId="urn:microsoft.com/office/officeart/2018/5/layout/IconCircleLabelList"/>
    <dgm:cxn modelId="{7F5911CE-0620-425F-9E65-7034DE2740DD}" type="presOf" srcId="{9E644A89-CE40-4C0B-AF30-8547F9E45218}" destId="{F43232B7-4C67-4DDC-B061-3632D2C7E92C}" srcOrd="0" destOrd="0" presId="urn:microsoft.com/office/officeart/2018/5/layout/IconCircleLabelList"/>
    <dgm:cxn modelId="{7C91C9D5-3DCB-4C7A-B788-E561021B6D1D}" srcId="{75224380-B40F-46AB-9633-EF39C87D6A58}" destId="{50914B5F-DC4B-4C5A-93A5-243C19A65010}" srcOrd="6" destOrd="0" parTransId="{6812A00A-2657-4F47-83BF-B8D01211837A}" sibTransId="{1FECC7F9-0AC2-4D88-AD74-CE2432C272C6}"/>
    <dgm:cxn modelId="{EB6629DD-DD3A-4922-9E3D-8EDBCF8EA374}" srcId="{75224380-B40F-46AB-9633-EF39C87D6A58}" destId="{9E644A89-CE40-4C0B-AF30-8547F9E45218}" srcOrd="1" destOrd="0" parTransId="{4B529D5D-8F34-44A2-8697-CB5D479C5BD9}" sibTransId="{D04B55D6-AE38-45A4-936C-52689A156ADA}"/>
    <dgm:cxn modelId="{7FD922F4-DED8-4A13-BA58-80A3BE6A9A00}" type="presOf" srcId="{D7E191E0-8CF4-46A2-88D5-ADCF092BA01E}" destId="{F24F372C-714F-43EA-87E8-DBAF47C45CA7}" srcOrd="0" destOrd="0" presId="urn:microsoft.com/office/officeart/2018/5/layout/IconCircleLabelList"/>
    <dgm:cxn modelId="{40CD6B90-11B5-47E6-B09A-BFDA6FF7067F}" type="presParOf" srcId="{67F7C683-51C8-4B91-8CD4-7C9D527BB472}" destId="{DC418231-9F71-451C-9F9A-BAFCED0A86E8}" srcOrd="0" destOrd="0" presId="urn:microsoft.com/office/officeart/2018/5/layout/IconCircleLabelList"/>
    <dgm:cxn modelId="{9E11CE05-6CA6-4CAF-8D50-19C38D28829A}" type="presParOf" srcId="{DC418231-9F71-451C-9F9A-BAFCED0A86E8}" destId="{FDEEC8F3-D3F1-4EBB-A2CB-72AC63815BBC}" srcOrd="0" destOrd="0" presId="urn:microsoft.com/office/officeart/2018/5/layout/IconCircleLabelList"/>
    <dgm:cxn modelId="{BB2599C7-76BA-430B-866F-354F0F030326}" type="presParOf" srcId="{DC418231-9F71-451C-9F9A-BAFCED0A86E8}" destId="{7F10D573-CDE5-4B2A-BC0E-752AB44747ED}" srcOrd="1" destOrd="0" presId="urn:microsoft.com/office/officeart/2018/5/layout/IconCircleLabelList"/>
    <dgm:cxn modelId="{F6E19280-B247-412D-8014-B3A9690F2080}" type="presParOf" srcId="{DC418231-9F71-451C-9F9A-BAFCED0A86E8}" destId="{859A4C73-87FD-495C-8D11-720B9491D477}" srcOrd="2" destOrd="0" presId="urn:microsoft.com/office/officeart/2018/5/layout/IconCircleLabelList"/>
    <dgm:cxn modelId="{4B673073-D91A-4BF3-9ACF-21E8348D3BF1}" type="presParOf" srcId="{DC418231-9F71-451C-9F9A-BAFCED0A86E8}" destId="{B4A0682D-D257-4685-B462-ED1A6B66865C}" srcOrd="3" destOrd="0" presId="urn:microsoft.com/office/officeart/2018/5/layout/IconCircleLabelList"/>
    <dgm:cxn modelId="{BEA8D69D-941B-4D27-AE40-AFA930C93066}" type="presParOf" srcId="{67F7C683-51C8-4B91-8CD4-7C9D527BB472}" destId="{67E5FFBF-6456-4EB9-BC6B-8DE7260F37E4}" srcOrd="1" destOrd="0" presId="urn:microsoft.com/office/officeart/2018/5/layout/IconCircleLabelList"/>
    <dgm:cxn modelId="{9BB80FAB-15A6-4567-9FD5-59912A78352E}" type="presParOf" srcId="{67F7C683-51C8-4B91-8CD4-7C9D527BB472}" destId="{731D6F5E-202B-4625-9453-F4A9905918E3}" srcOrd="2" destOrd="0" presId="urn:microsoft.com/office/officeart/2018/5/layout/IconCircleLabelList"/>
    <dgm:cxn modelId="{908EAD47-0263-478E-9E22-0DC543EAD34E}" type="presParOf" srcId="{731D6F5E-202B-4625-9453-F4A9905918E3}" destId="{5A218FC5-BDB9-4C61-90DF-21ED63C2A81E}" srcOrd="0" destOrd="0" presId="urn:microsoft.com/office/officeart/2018/5/layout/IconCircleLabelList"/>
    <dgm:cxn modelId="{6B49F8FE-9C92-4CFD-BBE6-20F0458B8298}" type="presParOf" srcId="{731D6F5E-202B-4625-9453-F4A9905918E3}" destId="{52E8918C-5256-4996-A6DB-3198E924458F}" srcOrd="1" destOrd="0" presId="urn:microsoft.com/office/officeart/2018/5/layout/IconCircleLabelList"/>
    <dgm:cxn modelId="{DABDDE00-BDF3-4FF9-B32C-16FEB5FD0F47}" type="presParOf" srcId="{731D6F5E-202B-4625-9453-F4A9905918E3}" destId="{F0453F8C-FEDB-4756-8798-751C6BBBDE7D}" srcOrd="2" destOrd="0" presId="urn:microsoft.com/office/officeart/2018/5/layout/IconCircleLabelList"/>
    <dgm:cxn modelId="{341B6857-B261-4AC5-AF64-4E9539BE989E}" type="presParOf" srcId="{731D6F5E-202B-4625-9453-F4A9905918E3}" destId="{F43232B7-4C67-4DDC-B061-3632D2C7E92C}" srcOrd="3" destOrd="0" presId="urn:microsoft.com/office/officeart/2018/5/layout/IconCircleLabelList"/>
    <dgm:cxn modelId="{3719CD6F-6784-4F35-8F70-45A258979A75}" type="presParOf" srcId="{67F7C683-51C8-4B91-8CD4-7C9D527BB472}" destId="{EA2F1D2B-CA2C-4F96-B7A4-80617CBEF99C}" srcOrd="3" destOrd="0" presId="urn:microsoft.com/office/officeart/2018/5/layout/IconCircleLabelList"/>
    <dgm:cxn modelId="{960C93DD-6885-4627-8A53-E5F84AABD3B4}" type="presParOf" srcId="{67F7C683-51C8-4B91-8CD4-7C9D527BB472}" destId="{3FD2DBA4-40B7-4363-A58F-FF4449A5DB66}" srcOrd="4" destOrd="0" presId="urn:microsoft.com/office/officeart/2018/5/layout/IconCircleLabelList"/>
    <dgm:cxn modelId="{EEBDBB6D-BAC4-45EB-9C77-763DDC374A3A}" type="presParOf" srcId="{3FD2DBA4-40B7-4363-A58F-FF4449A5DB66}" destId="{69F05B53-FD54-42B4-91FC-0C13603647B9}" srcOrd="0" destOrd="0" presId="urn:microsoft.com/office/officeart/2018/5/layout/IconCircleLabelList"/>
    <dgm:cxn modelId="{3329FBDC-B678-46E6-9985-E22E8C201EC3}" type="presParOf" srcId="{3FD2DBA4-40B7-4363-A58F-FF4449A5DB66}" destId="{9A8FA0AE-FDCB-4D77-929B-F4896DD00669}" srcOrd="1" destOrd="0" presId="urn:microsoft.com/office/officeart/2018/5/layout/IconCircleLabelList"/>
    <dgm:cxn modelId="{F7A33F22-5D92-4FB8-9B28-F3ABD5806B36}" type="presParOf" srcId="{3FD2DBA4-40B7-4363-A58F-FF4449A5DB66}" destId="{A6126C44-CFE1-4F8F-A214-F52746DE22A1}" srcOrd="2" destOrd="0" presId="urn:microsoft.com/office/officeart/2018/5/layout/IconCircleLabelList"/>
    <dgm:cxn modelId="{4CB45D5C-D031-4C7A-B259-5AE3713FEA9F}" type="presParOf" srcId="{3FD2DBA4-40B7-4363-A58F-FF4449A5DB66}" destId="{D849DCFB-B32F-46A2-AA66-83D92AED8911}" srcOrd="3" destOrd="0" presId="urn:microsoft.com/office/officeart/2018/5/layout/IconCircleLabelList"/>
    <dgm:cxn modelId="{31A3ABD6-920B-484C-BB51-716A2A80C582}" type="presParOf" srcId="{67F7C683-51C8-4B91-8CD4-7C9D527BB472}" destId="{E8253ABE-CEEB-4EB0-963E-126308A6B472}" srcOrd="5" destOrd="0" presId="urn:microsoft.com/office/officeart/2018/5/layout/IconCircleLabelList"/>
    <dgm:cxn modelId="{84FA4EF8-7617-415B-B372-22B8EF07F33B}" type="presParOf" srcId="{67F7C683-51C8-4B91-8CD4-7C9D527BB472}" destId="{3B3ECAED-A626-4059-A542-10C4DF749105}" srcOrd="6" destOrd="0" presId="urn:microsoft.com/office/officeart/2018/5/layout/IconCircleLabelList"/>
    <dgm:cxn modelId="{A95DD5F7-DF19-4DAC-BA21-B7183725569D}" type="presParOf" srcId="{3B3ECAED-A626-4059-A542-10C4DF749105}" destId="{22108AF0-74D8-4A54-92A6-F834DCC3D9D7}" srcOrd="0" destOrd="0" presId="urn:microsoft.com/office/officeart/2018/5/layout/IconCircleLabelList"/>
    <dgm:cxn modelId="{266AC76B-72F9-44CF-8BC0-D822520890D2}" type="presParOf" srcId="{3B3ECAED-A626-4059-A542-10C4DF749105}" destId="{A238097E-9B72-445E-897F-FBD8EE3786C3}" srcOrd="1" destOrd="0" presId="urn:microsoft.com/office/officeart/2018/5/layout/IconCircleLabelList"/>
    <dgm:cxn modelId="{1999412F-4D82-4156-BE1E-B4D75ACAFE45}" type="presParOf" srcId="{3B3ECAED-A626-4059-A542-10C4DF749105}" destId="{30D7FD9F-C64F-43F2-A57E-D79718360533}" srcOrd="2" destOrd="0" presId="urn:microsoft.com/office/officeart/2018/5/layout/IconCircleLabelList"/>
    <dgm:cxn modelId="{B04B1A33-0BEC-45FD-A526-41DCB5495A63}" type="presParOf" srcId="{3B3ECAED-A626-4059-A542-10C4DF749105}" destId="{2DC1B38D-1E6C-46BA-8E46-2DF44A5A6211}" srcOrd="3" destOrd="0" presId="urn:microsoft.com/office/officeart/2018/5/layout/IconCircleLabelList"/>
    <dgm:cxn modelId="{0350F11D-300D-4128-B296-7D39E485627F}" type="presParOf" srcId="{67F7C683-51C8-4B91-8CD4-7C9D527BB472}" destId="{E27942E9-133F-4E23-A294-D9D222BE571C}" srcOrd="7" destOrd="0" presId="urn:microsoft.com/office/officeart/2018/5/layout/IconCircleLabelList"/>
    <dgm:cxn modelId="{1346415D-6DB9-41C2-9235-57B594443968}" type="presParOf" srcId="{67F7C683-51C8-4B91-8CD4-7C9D527BB472}" destId="{D38B8675-19F9-448C-8343-E1DC84C683DF}" srcOrd="8" destOrd="0" presId="urn:microsoft.com/office/officeart/2018/5/layout/IconCircleLabelList"/>
    <dgm:cxn modelId="{302BDAA8-258D-4D71-A1E2-63325FDD6960}" type="presParOf" srcId="{D38B8675-19F9-448C-8343-E1DC84C683DF}" destId="{D6BA1E5F-F937-4EFC-B96D-EB3D5F287B99}" srcOrd="0" destOrd="0" presId="urn:microsoft.com/office/officeart/2018/5/layout/IconCircleLabelList"/>
    <dgm:cxn modelId="{FC2561EA-C825-43ED-8F63-72C5E13E4A6B}" type="presParOf" srcId="{D38B8675-19F9-448C-8343-E1DC84C683DF}" destId="{DFB0D5D7-7FE8-46B7-9122-B4FA1444B453}" srcOrd="1" destOrd="0" presId="urn:microsoft.com/office/officeart/2018/5/layout/IconCircleLabelList"/>
    <dgm:cxn modelId="{7B3EC751-D3EB-4955-B795-B5712A9A935F}" type="presParOf" srcId="{D38B8675-19F9-448C-8343-E1DC84C683DF}" destId="{7A0B526D-B199-4999-BAEC-C0C5505C1EFC}" srcOrd="2" destOrd="0" presId="urn:microsoft.com/office/officeart/2018/5/layout/IconCircleLabelList"/>
    <dgm:cxn modelId="{9610E836-ACE5-481D-8A19-86ADEEB4AC3C}" type="presParOf" srcId="{D38B8675-19F9-448C-8343-E1DC84C683DF}" destId="{F24F372C-714F-43EA-87E8-DBAF47C45CA7}" srcOrd="3" destOrd="0" presId="urn:microsoft.com/office/officeart/2018/5/layout/IconCircleLabelList"/>
    <dgm:cxn modelId="{F2321020-7CAD-4E03-86E4-313602AA1BFB}" type="presParOf" srcId="{67F7C683-51C8-4B91-8CD4-7C9D527BB472}" destId="{5E899B8F-D8FE-4179-96A2-90496EC526B5}" srcOrd="9" destOrd="0" presId="urn:microsoft.com/office/officeart/2018/5/layout/IconCircleLabelList"/>
    <dgm:cxn modelId="{5049B5CF-98F0-473D-88D3-A1282A29AAF4}" type="presParOf" srcId="{67F7C683-51C8-4B91-8CD4-7C9D527BB472}" destId="{30D62E9E-C5E2-497C-8CA2-13799C76D72B}" srcOrd="10" destOrd="0" presId="urn:microsoft.com/office/officeart/2018/5/layout/IconCircleLabelList"/>
    <dgm:cxn modelId="{101C293A-F0DE-4B28-88E3-7639AE1E002E}" type="presParOf" srcId="{30D62E9E-C5E2-497C-8CA2-13799C76D72B}" destId="{4378AD57-68DC-4805-AD8B-D18877B2A615}" srcOrd="0" destOrd="0" presId="urn:microsoft.com/office/officeart/2018/5/layout/IconCircleLabelList"/>
    <dgm:cxn modelId="{815842A2-D61E-4D10-9831-D02622B74F19}" type="presParOf" srcId="{30D62E9E-C5E2-497C-8CA2-13799C76D72B}" destId="{18CC18C0-2F01-4259-B81B-33FB967B5441}" srcOrd="1" destOrd="0" presId="urn:microsoft.com/office/officeart/2018/5/layout/IconCircleLabelList"/>
    <dgm:cxn modelId="{0A45DCDD-0521-4BC8-AB96-638B5D62B889}" type="presParOf" srcId="{30D62E9E-C5E2-497C-8CA2-13799C76D72B}" destId="{A4F1C1A0-88A1-46F1-A422-02B679981BCB}" srcOrd="2" destOrd="0" presId="urn:microsoft.com/office/officeart/2018/5/layout/IconCircleLabelList"/>
    <dgm:cxn modelId="{3837AA2B-BB2B-45C1-8CC3-716418463108}" type="presParOf" srcId="{30D62E9E-C5E2-497C-8CA2-13799C76D72B}" destId="{0174AAAF-DE35-417C-BF10-3DB3DC33E577}" srcOrd="3" destOrd="0" presId="urn:microsoft.com/office/officeart/2018/5/layout/IconCircleLabelList"/>
    <dgm:cxn modelId="{6EBB4CA0-B6C0-4AA2-B8C3-331013D0ECE3}" type="presParOf" srcId="{67F7C683-51C8-4B91-8CD4-7C9D527BB472}" destId="{F158BFC3-9F9D-4C00-8FD4-9ADC2D572C4C}" srcOrd="11" destOrd="0" presId="urn:microsoft.com/office/officeart/2018/5/layout/IconCircleLabelList"/>
    <dgm:cxn modelId="{B99BCAA0-6539-4E33-AB7F-688AC647E581}" type="presParOf" srcId="{67F7C683-51C8-4B91-8CD4-7C9D527BB472}" destId="{8E9F994C-8E29-4B10-B920-6E2CC2731755}" srcOrd="12" destOrd="0" presId="urn:microsoft.com/office/officeart/2018/5/layout/IconCircleLabelList"/>
    <dgm:cxn modelId="{F2AF34FD-55E1-4605-A551-D19454E80470}" type="presParOf" srcId="{8E9F994C-8E29-4B10-B920-6E2CC2731755}" destId="{81E0165F-A72A-416D-B080-005D888A97E9}" srcOrd="0" destOrd="0" presId="urn:microsoft.com/office/officeart/2018/5/layout/IconCircleLabelList"/>
    <dgm:cxn modelId="{3B85961F-2831-4FC3-8303-DCE5DE56CAAC}" type="presParOf" srcId="{8E9F994C-8E29-4B10-B920-6E2CC2731755}" destId="{E54207BB-A1DA-42EF-ADE3-91601B29D2B8}" srcOrd="1" destOrd="0" presId="urn:microsoft.com/office/officeart/2018/5/layout/IconCircleLabelList"/>
    <dgm:cxn modelId="{423A2A55-C023-4D40-A85B-9E0717134507}" type="presParOf" srcId="{8E9F994C-8E29-4B10-B920-6E2CC2731755}" destId="{1D43E7AC-BE7A-4A17-A0C1-537DBFB3A4CA}" srcOrd="2" destOrd="0" presId="urn:microsoft.com/office/officeart/2018/5/layout/IconCircleLabelList"/>
    <dgm:cxn modelId="{B7F3CC78-5679-4968-BB24-FA257A13A727}" type="presParOf" srcId="{8E9F994C-8E29-4B10-B920-6E2CC2731755}" destId="{C3C3FFC3-8D8B-4450-AF6B-45373D7F20D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9E8916-4E31-41F4-8DB3-068CE617EFAD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AE95C7B2-E23D-47CF-807F-FCC268257CB3}">
      <dgm:prSet phldrT="[Text]" phldr="0"/>
      <dgm:spPr/>
      <dgm:t>
        <a:bodyPr/>
        <a:lstStyle/>
        <a:p>
          <a:pPr rtl="0"/>
          <a:r>
            <a:rPr lang="en-US">
              <a:latin typeface="Consolas"/>
            </a:rPr>
            <a:t>ONLINE APPLICATION    </a:t>
          </a:r>
          <a:endParaRPr lang="en-US"/>
        </a:p>
      </dgm:t>
    </dgm:pt>
    <dgm:pt modelId="{C798E46D-F38C-4F3F-B022-57E1B5E3AF14}" type="parTrans" cxnId="{A891EE65-9921-45BC-89B1-CEF3AD99F5AF}">
      <dgm:prSet/>
      <dgm:spPr/>
      <dgm:t>
        <a:bodyPr/>
        <a:lstStyle/>
        <a:p>
          <a:endParaRPr lang="en-US"/>
        </a:p>
      </dgm:t>
    </dgm:pt>
    <dgm:pt modelId="{1A41B04F-69CA-4243-99DC-82CDF6E19A23}" type="sibTrans" cxnId="{A891EE65-9921-45BC-89B1-CEF3AD99F5AF}">
      <dgm:prSet/>
      <dgm:spPr/>
      <dgm:t>
        <a:bodyPr/>
        <a:lstStyle/>
        <a:p>
          <a:endParaRPr lang="en-US"/>
        </a:p>
      </dgm:t>
    </dgm:pt>
    <dgm:pt modelId="{3D0F99DE-58DE-40A7-A923-7A41E4F55377}">
      <dgm:prSet phldrT="[Text]" phldr="0"/>
      <dgm:spPr/>
      <dgm:t>
        <a:bodyPr/>
        <a:lstStyle/>
        <a:p>
          <a:pPr rtl="0"/>
          <a:r>
            <a:rPr lang="en-US" sz="1100"/>
            <a:t>CV + eligibility check</a:t>
          </a:r>
          <a:endParaRPr lang="en-US"/>
        </a:p>
      </dgm:t>
    </dgm:pt>
    <dgm:pt modelId="{4F4D6A78-B45D-4284-955D-B67FB97531C9}" type="parTrans" cxnId="{7C5ACBAF-7362-4B2B-BD16-38B9EA9A3AE3}">
      <dgm:prSet/>
      <dgm:spPr/>
      <dgm:t>
        <a:bodyPr/>
        <a:lstStyle/>
        <a:p>
          <a:endParaRPr lang="en-US"/>
        </a:p>
      </dgm:t>
    </dgm:pt>
    <dgm:pt modelId="{5B072BAE-F2D8-4CD7-8647-32824BFC2FD6}" type="sibTrans" cxnId="{7C5ACBAF-7362-4B2B-BD16-38B9EA9A3AE3}">
      <dgm:prSet/>
      <dgm:spPr/>
      <dgm:t>
        <a:bodyPr/>
        <a:lstStyle/>
        <a:p>
          <a:endParaRPr lang="en-US"/>
        </a:p>
      </dgm:t>
    </dgm:pt>
    <dgm:pt modelId="{DA541BA8-8FD3-45A8-915D-EEAE0DAAE598}">
      <dgm:prSet phldrT="[Text]" phldr="0"/>
      <dgm:spPr/>
      <dgm:t>
        <a:bodyPr/>
        <a:lstStyle/>
        <a:p>
          <a:pPr rtl="0"/>
          <a:r>
            <a:rPr lang="en-US" sz="1100"/>
            <a:t>Skills test + video interview</a:t>
          </a:r>
          <a:endParaRPr lang="en-US"/>
        </a:p>
      </dgm:t>
    </dgm:pt>
    <dgm:pt modelId="{9EADCA64-23B0-46AC-9E98-9BAC77069E8A}" type="parTrans" cxnId="{44B4CB1C-4AF0-4539-B4C7-06F9DD664E0C}">
      <dgm:prSet/>
      <dgm:spPr/>
      <dgm:t>
        <a:bodyPr/>
        <a:lstStyle/>
        <a:p>
          <a:endParaRPr lang="en-US"/>
        </a:p>
      </dgm:t>
    </dgm:pt>
    <dgm:pt modelId="{02B774FA-0479-48BE-AE14-1D80CB7B98AD}" type="sibTrans" cxnId="{44B4CB1C-4AF0-4539-B4C7-06F9DD664E0C}">
      <dgm:prSet/>
      <dgm:spPr/>
      <dgm:t>
        <a:bodyPr/>
        <a:lstStyle/>
        <a:p>
          <a:endParaRPr lang="en-US"/>
        </a:p>
      </dgm:t>
    </dgm:pt>
    <dgm:pt modelId="{D93B0633-3ADE-45E6-BD92-F3397C8F9DE6}">
      <dgm:prSet phldrT="[Text]" phldr="0"/>
      <dgm:spPr/>
      <dgm:t>
        <a:bodyPr/>
        <a:lstStyle/>
        <a:p>
          <a:pPr rtl="0"/>
          <a:r>
            <a:rPr lang="en-US" sz="1100"/>
            <a:t>AI/ML case study review</a:t>
          </a:r>
          <a:endParaRPr lang="en-US"/>
        </a:p>
      </dgm:t>
    </dgm:pt>
    <dgm:pt modelId="{F7CA483F-D4E6-4537-96CC-2D82FA32B000}" type="parTrans" cxnId="{38A9766D-554B-4ACE-B375-4A727BA0218F}">
      <dgm:prSet/>
      <dgm:spPr/>
      <dgm:t>
        <a:bodyPr/>
        <a:lstStyle/>
        <a:p>
          <a:endParaRPr lang="en-US"/>
        </a:p>
      </dgm:t>
    </dgm:pt>
    <dgm:pt modelId="{235281DD-6EBE-406C-9A89-F75E186D3879}" type="sibTrans" cxnId="{38A9766D-554B-4ACE-B375-4A727BA0218F}">
      <dgm:prSet/>
      <dgm:spPr/>
      <dgm:t>
        <a:bodyPr/>
        <a:lstStyle/>
        <a:p>
          <a:endParaRPr lang="en-US"/>
        </a:p>
      </dgm:t>
    </dgm:pt>
    <dgm:pt modelId="{FE1E9F7F-8DD9-480D-83DE-F56AD5B662AF}">
      <dgm:prSet phldrT="[Text]" phldr="0"/>
      <dgm:spPr/>
      <dgm:t>
        <a:bodyPr/>
        <a:lstStyle/>
        <a:p>
          <a:pPr rtl="0"/>
          <a:r>
            <a:rPr lang="en-US" sz="1100"/>
            <a:t>Coding + system design</a:t>
          </a:r>
          <a:endParaRPr lang="en-US"/>
        </a:p>
      </dgm:t>
    </dgm:pt>
    <dgm:pt modelId="{BCD57374-941F-468C-91F9-03ADE60775C4}" type="parTrans" cxnId="{F6D02FC7-8139-4651-A215-5B3048FA183E}">
      <dgm:prSet/>
      <dgm:spPr/>
      <dgm:t>
        <a:bodyPr/>
        <a:lstStyle/>
        <a:p>
          <a:endParaRPr lang="en-US"/>
        </a:p>
      </dgm:t>
    </dgm:pt>
    <dgm:pt modelId="{ED7A8EA9-4E2E-4224-B26C-C1EA4540CCFC}" type="sibTrans" cxnId="{F6D02FC7-8139-4651-A215-5B3048FA183E}">
      <dgm:prSet/>
      <dgm:spPr/>
      <dgm:t>
        <a:bodyPr/>
        <a:lstStyle/>
        <a:p>
          <a:endParaRPr lang="en-US"/>
        </a:p>
      </dgm:t>
    </dgm:pt>
    <dgm:pt modelId="{D92A1680-7EFC-47E0-871F-08077DCA8AFC}">
      <dgm:prSet phldrT="[Text]" phldr="0"/>
      <dgm:spPr/>
      <dgm:t>
        <a:bodyPr/>
        <a:lstStyle/>
        <a:p>
          <a:pPr rtl="0"/>
          <a:r>
            <a:rPr lang="en-US" sz="1100"/>
            <a:t>Product roadmap + business case</a:t>
          </a:r>
          <a:endParaRPr lang="en-US"/>
        </a:p>
      </dgm:t>
    </dgm:pt>
    <dgm:pt modelId="{8887E949-7E53-4B96-A740-D0958E1924C5}" type="parTrans" cxnId="{8C47ABC8-A987-423B-B9D6-0881CDEC9584}">
      <dgm:prSet/>
      <dgm:spPr/>
      <dgm:t>
        <a:bodyPr/>
        <a:lstStyle/>
        <a:p>
          <a:endParaRPr lang="en-US"/>
        </a:p>
      </dgm:t>
    </dgm:pt>
    <dgm:pt modelId="{A44C5E00-9AB9-426F-A1AC-0161C8EBD53F}" type="sibTrans" cxnId="{8C47ABC8-A987-423B-B9D6-0881CDEC9584}">
      <dgm:prSet/>
      <dgm:spPr/>
      <dgm:t>
        <a:bodyPr/>
        <a:lstStyle/>
        <a:p>
          <a:endParaRPr lang="en-US"/>
        </a:p>
      </dgm:t>
    </dgm:pt>
    <dgm:pt modelId="{4FBE5436-CB79-4616-B988-DEA88BF32B61}">
      <dgm:prSet phldrT="[Text]" phldr="0"/>
      <dgm:spPr/>
      <dgm:t>
        <a:bodyPr/>
        <a:lstStyle/>
        <a:p>
          <a:pPr rtl="0"/>
          <a:r>
            <a:rPr lang="en-US" sz="1100"/>
            <a:t>Panel + group exercise</a:t>
          </a:r>
          <a:endParaRPr lang="en-US"/>
        </a:p>
      </dgm:t>
    </dgm:pt>
    <dgm:pt modelId="{91CEBE1F-91FD-4E89-99D6-11B91B057A1A}" type="parTrans" cxnId="{62CEFC53-3D3A-4280-B5B0-CD7B03D64C74}">
      <dgm:prSet/>
      <dgm:spPr/>
      <dgm:t>
        <a:bodyPr/>
        <a:lstStyle/>
        <a:p>
          <a:endParaRPr lang="en-US"/>
        </a:p>
      </dgm:t>
    </dgm:pt>
    <dgm:pt modelId="{E50058B3-65C3-426E-8327-CA1CC137D256}" type="sibTrans" cxnId="{62CEFC53-3D3A-4280-B5B0-CD7B03D64C74}">
      <dgm:prSet/>
      <dgm:spPr/>
      <dgm:t>
        <a:bodyPr/>
        <a:lstStyle/>
        <a:p>
          <a:endParaRPr lang="en-US"/>
        </a:p>
      </dgm:t>
    </dgm:pt>
    <dgm:pt modelId="{046AB61C-0628-405D-827C-60075440C4AE}">
      <dgm:prSet phldrT="[Text]" phldr="0"/>
      <dgm:spPr/>
      <dgm:t>
        <a:bodyPr/>
        <a:lstStyle/>
        <a:p>
          <a:pPr rtl="0"/>
          <a:r>
            <a:rPr lang="en-US" sz="1100"/>
            <a:t>Salary negotiation</a:t>
          </a:r>
          <a:endParaRPr lang="en-US"/>
        </a:p>
      </dgm:t>
    </dgm:pt>
    <dgm:pt modelId="{04397AF5-518A-4BC9-B650-74076578F582}" type="parTrans" cxnId="{8ED4B515-ADC0-4704-B5A9-F77A1AB06B3F}">
      <dgm:prSet/>
      <dgm:spPr/>
      <dgm:t>
        <a:bodyPr/>
        <a:lstStyle/>
        <a:p>
          <a:endParaRPr lang="en-US"/>
        </a:p>
      </dgm:t>
    </dgm:pt>
    <dgm:pt modelId="{2DA7E053-1A54-4F67-A43A-3913D78C38C7}" type="sibTrans" cxnId="{8ED4B515-ADC0-4704-B5A9-F77A1AB06B3F}">
      <dgm:prSet/>
      <dgm:spPr/>
      <dgm:t>
        <a:bodyPr/>
        <a:lstStyle/>
        <a:p>
          <a:endParaRPr lang="en-US"/>
        </a:p>
      </dgm:t>
    </dgm:pt>
    <dgm:pt modelId="{04CD12EF-54F0-41C7-ACD6-04D85DEFC11A}" type="pres">
      <dgm:prSet presAssocID="{E89E8916-4E31-41F4-8DB3-068CE617EFAD}" presName="Name0" presStyleCnt="0">
        <dgm:presLayoutVars>
          <dgm:dir/>
          <dgm:resizeHandles val="exact"/>
        </dgm:presLayoutVars>
      </dgm:prSet>
      <dgm:spPr/>
    </dgm:pt>
    <dgm:pt modelId="{1FC228B3-57E4-42F8-BC6B-5A21DB20C3DB}" type="pres">
      <dgm:prSet presAssocID="{AE95C7B2-E23D-47CF-807F-FCC268257CB3}" presName="node" presStyleLbl="node1" presStyleIdx="0" presStyleCnt="8">
        <dgm:presLayoutVars>
          <dgm:bulletEnabled val="1"/>
        </dgm:presLayoutVars>
      </dgm:prSet>
      <dgm:spPr/>
    </dgm:pt>
    <dgm:pt modelId="{7BC24C40-7915-45A7-B833-D0B25CA8C92D}" type="pres">
      <dgm:prSet presAssocID="{1A41B04F-69CA-4243-99DC-82CDF6E19A23}" presName="sibTrans" presStyleLbl="sibTrans1D1" presStyleIdx="0" presStyleCnt="7"/>
      <dgm:spPr/>
    </dgm:pt>
    <dgm:pt modelId="{77FAD190-5BB8-42F0-A37D-71C963EF4A9B}" type="pres">
      <dgm:prSet presAssocID="{1A41B04F-69CA-4243-99DC-82CDF6E19A23}" presName="connectorText" presStyleLbl="sibTrans1D1" presStyleIdx="0" presStyleCnt="7"/>
      <dgm:spPr/>
    </dgm:pt>
    <dgm:pt modelId="{08E95FAD-183A-4379-8F5B-9303E7BA665A}" type="pres">
      <dgm:prSet presAssocID="{3D0F99DE-58DE-40A7-A923-7A41E4F55377}" presName="node" presStyleLbl="node1" presStyleIdx="1" presStyleCnt="8">
        <dgm:presLayoutVars>
          <dgm:bulletEnabled val="1"/>
        </dgm:presLayoutVars>
      </dgm:prSet>
      <dgm:spPr/>
    </dgm:pt>
    <dgm:pt modelId="{06209621-9090-42D1-97A5-6B9AD619DFDC}" type="pres">
      <dgm:prSet presAssocID="{5B072BAE-F2D8-4CD7-8647-32824BFC2FD6}" presName="sibTrans" presStyleLbl="sibTrans1D1" presStyleIdx="1" presStyleCnt="7"/>
      <dgm:spPr/>
    </dgm:pt>
    <dgm:pt modelId="{DD684802-30AF-45E5-BFDA-B3C7A98BED4D}" type="pres">
      <dgm:prSet presAssocID="{5B072BAE-F2D8-4CD7-8647-32824BFC2FD6}" presName="connectorText" presStyleLbl="sibTrans1D1" presStyleIdx="1" presStyleCnt="7"/>
      <dgm:spPr/>
    </dgm:pt>
    <dgm:pt modelId="{C61A80C6-B742-4EC0-B3CF-BE31D78CB4D8}" type="pres">
      <dgm:prSet presAssocID="{DA541BA8-8FD3-45A8-915D-EEAE0DAAE598}" presName="node" presStyleLbl="node1" presStyleIdx="2" presStyleCnt="8">
        <dgm:presLayoutVars>
          <dgm:bulletEnabled val="1"/>
        </dgm:presLayoutVars>
      </dgm:prSet>
      <dgm:spPr/>
    </dgm:pt>
    <dgm:pt modelId="{7D1B0727-D9AE-476C-A8AC-3999D472679C}" type="pres">
      <dgm:prSet presAssocID="{02B774FA-0479-48BE-AE14-1D80CB7B98AD}" presName="sibTrans" presStyleLbl="sibTrans1D1" presStyleIdx="2" presStyleCnt="7"/>
      <dgm:spPr/>
    </dgm:pt>
    <dgm:pt modelId="{6DBB7DDA-7087-4C4F-AADA-4E869BDB00AA}" type="pres">
      <dgm:prSet presAssocID="{02B774FA-0479-48BE-AE14-1D80CB7B98AD}" presName="connectorText" presStyleLbl="sibTrans1D1" presStyleIdx="2" presStyleCnt="7"/>
      <dgm:spPr/>
    </dgm:pt>
    <dgm:pt modelId="{154A6DB9-B442-4EF4-918F-E08AEC2FD2E8}" type="pres">
      <dgm:prSet presAssocID="{D93B0633-3ADE-45E6-BD92-F3397C8F9DE6}" presName="node" presStyleLbl="node1" presStyleIdx="3" presStyleCnt="8">
        <dgm:presLayoutVars>
          <dgm:bulletEnabled val="1"/>
        </dgm:presLayoutVars>
      </dgm:prSet>
      <dgm:spPr/>
    </dgm:pt>
    <dgm:pt modelId="{AB40384A-0F9D-4626-B162-851A449D78B7}" type="pres">
      <dgm:prSet presAssocID="{235281DD-6EBE-406C-9A89-F75E186D3879}" presName="sibTrans" presStyleLbl="sibTrans1D1" presStyleIdx="3" presStyleCnt="7"/>
      <dgm:spPr/>
    </dgm:pt>
    <dgm:pt modelId="{E2466C9B-C0AD-4681-861A-6D0A5D973A6B}" type="pres">
      <dgm:prSet presAssocID="{235281DD-6EBE-406C-9A89-F75E186D3879}" presName="connectorText" presStyleLbl="sibTrans1D1" presStyleIdx="3" presStyleCnt="7"/>
      <dgm:spPr/>
    </dgm:pt>
    <dgm:pt modelId="{A59B62F4-BC3F-46EB-AB08-34778669B210}" type="pres">
      <dgm:prSet presAssocID="{FE1E9F7F-8DD9-480D-83DE-F56AD5B662AF}" presName="node" presStyleLbl="node1" presStyleIdx="4" presStyleCnt="8">
        <dgm:presLayoutVars>
          <dgm:bulletEnabled val="1"/>
        </dgm:presLayoutVars>
      </dgm:prSet>
      <dgm:spPr/>
    </dgm:pt>
    <dgm:pt modelId="{DE5DBF32-DB41-450E-964E-150195C2F022}" type="pres">
      <dgm:prSet presAssocID="{ED7A8EA9-4E2E-4224-B26C-C1EA4540CCFC}" presName="sibTrans" presStyleLbl="sibTrans1D1" presStyleIdx="4" presStyleCnt="7"/>
      <dgm:spPr/>
    </dgm:pt>
    <dgm:pt modelId="{662492E3-F0FE-4B63-9059-3C5C844C395E}" type="pres">
      <dgm:prSet presAssocID="{ED7A8EA9-4E2E-4224-B26C-C1EA4540CCFC}" presName="connectorText" presStyleLbl="sibTrans1D1" presStyleIdx="4" presStyleCnt="7"/>
      <dgm:spPr/>
    </dgm:pt>
    <dgm:pt modelId="{B9CF364C-A702-47A1-90F1-7568B516708E}" type="pres">
      <dgm:prSet presAssocID="{D92A1680-7EFC-47E0-871F-08077DCA8AFC}" presName="node" presStyleLbl="node1" presStyleIdx="5" presStyleCnt="8">
        <dgm:presLayoutVars>
          <dgm:bulletEnabled val="1"/>
        </dgm:presLayoutVars>
      </dgm:prSet>
      <dgm:spPr/>
    </dgm:pt>
    <dgm:pt modelId="{887CF1AC-4DE5-486F-AEA9-E7F67B090A00}" type="pres">
      <dgm:prSet presAssocID="{A44C5E00-9AB9-426F-A1AC-0161C8EBD53F}" presName="sibTrans" presStyleLbl="sibTrans1D1" presStyleIdx="5" presStyleCnt="7"/>
      <dgm:spPr/>
    </dgm:pt>
    <dgm:pt modelId="{7EC6F0B0-0CC6-4A16-ADDF-4DD20840D7DD}" type="pres">
      <dgm:prSet presAssocID="{A44C5E00-9AB9-426F-A1AC-0161C8EBD53F}" presName="connectorText" presStyleLbl="sibTrans1D1" presStyleIdx="5" presStyleCnt="7"/>
      <dgm:spPr/>
    </dgm:pt>
    <dgm:pt modelId="{E10706EB-0290-4890-955D-AF4E1AC8E7D7}" type="pres">
      <dgm:prSet presAssocID="{4FBE5436-CB79-4616-B988-DEA88BF32B61}" presName="node" presStyleLbl="node1" presStyleIdx="6" presStyleCnt="8">
        <dgm:presLayoutVars>
          <dgm:bulletEnabled val="1"/>
        </dgm:presLayoutVars>
      </dgm:prSet>
      <dgm:spPr/>
    </dgm:pt>
    <dgm:pt modelId="{C40FB32D-635E-46E2-95E9-963E88BE3F65}" type="pres">
      <dgm:prSet presAssocID="{E50058B3-65C3-426E-8327-CA1CC137D256}" presName="sibTrans" presStyleLbl="sibTrans1D1" presStyleIdx="6" presStyleCnt="7"/>
      <dgm:spPr/>
    </dgm:pt>
    <dgm:pt modelId="{387E4AC6-9D18-439B-8430-8A49C006FCEC}" type="pres">
      <dgm:prSet presAssocID="{E50058B3-65C3-426E-8327-CA1CC137D256}" presName="connectorText" presStyleLbl="sibTrans1D1" presStyleIdx="6" presStyleCnt="7"/>
      <dgm:spPr/>
    </dgm:pt>
    <dgm:pt modelId="{216E2CB5-8C46-4041-836A-29B4F560273E}" type="pres">
      <dgm:prSet presAssocID="{046AB61C-0628-405D-827C-60075440C4AE}" presName="node" presStyleLbl="node1" presStyleIdx="7" presStyleCnt="8">
        <dgm:presLayoutVars>
          <dgm:bulletEnabled val="1"/>
        </dgm:presLayoutVars>
      </dgm:prSet>
      <dgm:spPr/>
    </dgm:pt>
  </dgm:ptLst>
  <dgm:cxnLst>
    <dgm:cxn modelId="{9CC6BC00-E108-4ABE-816E-7F64B7280651}" type="presOf" srcId="{1A41B04F-69CA-4243-99DC-82CDF6E19A23}" destId="{77FAD190-5BB8-42F0-A37D-71C963EF4A9B}" srcOrd="1" destOrd="0" presId="urn:microsoft.com/office/officeart/2016/7/layout/RepeatingBendingProcessNew"/>
    <dgm:cxn modelId="{545D3506-5202-40DC-B814-ABEFB22F433C}" type="presOf" srcId="{D93B0633-3ADE-45E6-BD92-F3397C8F9DE6}" destId="{154A6DB9-B442-4EF4-918F-E08AEC2FD2E8}" srcOrd="0" destOrd="0" presId="urn:microsoft.com/office/officeart/2016/7/layout/RepeatingBendingProcessNew"/>
    <dgm:cxn modelId="{FCC2AA08-AE36-4402-BDDD-8198921898AA}" type="presOf" srcId="{ED7A8EA9-4E2E-4224-B26C-C1EA4540CCFC}" destId="{662492E3-F0FE-4B63-9059-3C5C844C395E}" srcOrd="1" destOrd="0" presId="urn:microsoft.com/office/officeart/2016/7/layout/RepeatingBendingProcessNew"/>
    <dgm:cxn modelId="{0EEDA40B-22F6-48E7-8BF1-ED6D4B2E6B7A}" type="presOf" srcId="{4FBE5436-CB79-4616-B988-DEA88BF32B61}" destId="{E10706EB-0290-4890-955D-AF4E1AC8E7D7}" srcOrd="0" destOrd="0" presId="urn:microsoft.com/office/officeart/2016/7/layout/RepeatingBendingProcessNew"/>
    <dgm:cxn modelId="{463AEB13-6405-4582-8405-4BCE6EB54C97}" type="presOf" srcId="{046AB61C-0628-405D-827C-60075440C4AE}" destId="{216E2CB5-8C46-4041-836A-29B4F560273E}" srcOrd="0" destOrd="0" presId="urn:microsoft.com/office/officeart/2016/7/layout/RepeatingBendingProcessNew"/>
    <dgm:cxn modelId="{8ED4B515-ADC0-4704-B5A9-F77A1AB06B3F}" srcId="{E89E8916-4E31-41F4-8DB3-068CE617EFAD}" destId="{046AB61C-0628-405D-827C-60075440C4AE}" srcOrd="7" destOrd="0" parTransId="{04397AF5-518A-4BC9-B650-74076578F582}" sibTransId="{2DA7E053-1A54-4F67-A43A-3913D78C38C7}"/>
    <dgm:cxn modelId="{96D29819-4C07-477B-AA04-6B1D7DA4F134}" type="presOf" srcId="{AE95C7B2-E23D-47CF-807F-FCC268257CB3}" destId="{1FC228B3-57E4-42F8-BC6B-5A21DB20C3DB}" srcOrd="0" destOrd="0" presId="urn:microsoft.com/office/officeart/2016/7/layout/RepeatingBendingProcessNew"/>
    <dgm:cxn modelId="{44B4CB1C-4AF0-4539-B4C7-06F9DD664E0C}" srcId="{E89E8916-4E31-41F4-8DB3-068CE617EFAD}" destId="{DA541BA8-8FD3-45A8-915D-EEAE0DAAE598}" srcOrd="2" destOrd="0" parTransId="{9EADCA64-23B0-46AC-9E98-9BAC77069E8A}" sibTransId="{02B774FA-0479-48BE-AE14-1D80CB7B98AD}"/>
    <dgm:cxn modelId="{2D4C6F22-869B-4C4E-A7CF-ED8AF1C25280}" type="presOf" srcId="{1A41B04F-69CA-4243-99DC-82CDF6E19A23}" destId="{7BC24C40-7915-45A7-B833-D0B25CA8C92D}" srcOrd="0" destOrd="0" presId="urn:microsoft.com/office/officeart/2016/7/layout/RepeatingBendingProcessNew"/>
    <dgm:cxn modelId="{E3BF762A-1CA2-48A9-8EFB-F3F8601CD276}" type="presOf" srcId="{D92A1680-7EFC-47E0-871F-08077DCA8AFC}" destId="{B9CF364C-A702-47A1-90F1-7568B516708E}" srcOrd="0" destOrd="0" presId="urn:microsoft.com/office/officeart/2016/7/layout/RepeatingBendingProcessNew"/>
    <dgm:cxn modelId="{0609B13E-6CC8-4A90-91FD-9BF157837D80}" type="presOf" srcId="{E89E8916-4E31-41F4-8DB3-068CE617EFAD}" destId="{04CD12EF-54F0-41C7-ACD6-04D85DEFC11A}" srcOrd="0" destOrd="0" presId="urn:microsoft.com/office/officeart/2016/7/layout/RepeatingBendingProcessNew"/>
    <dgm:cxn modelId="{A891EE65-9921-45BC-89B1-CEF3AD99F5AF}" srcId="{E89E8916-4E31-41F4-8DB3-068CE617EFAD}" destId="{AE95C7B2-E23D-47CF-807F-FCC268257CB3}" srcOrd="0" destOrd="0" parTransId="{C798E46D-F38C-4F3F-B022-57E1B5E3AF14}" sibTransId="{1A41B04F-69CA-4243-99DC-82CDF6E19A23}"/>
    <dgm:cxn modelId="{38A9766D-554B-4ACE-B375-4A727BA0218F}" srcId="{E89E8916-4E31-41F4-8DB3-068CE617EFAD}" destId="{D93B0633-3ADE-45E6-BD92-F3397C8F9DE6}" srcOrd="3" destOrd="0" parTransId="{F7CA483F-D4E6-4537-96CC-2D82FA32B000}" sibTransId="{235281DD-6EBE-406C-9A89-F75E186D3879}"/>
    <dgm:cxn modelId="{62CEFC53-3D3A-4280-B5B0-CD7B03D64C74}" srcId="{E89E8916-4E31-41F4-8DB3-068CE617EFAD}" destId="{4FBE5436-CB79-4616-B988-DEA88BF32B61}" srcOrd="6" destOrd="0" parTransId="{91CEBE1F-91FD-4E89-99D6-11B91B057A1A}" sibTransId="{E50058B3-65C3-426E-8327-CA1CC137D256}"/>
    <dgm:cxn modelId="{C97BD47E-EF41-4CD0-9D92-771E9BF769D8}" type="presOf" srcId="{DA541BA8-8FD3-45A8-915D-EEAE0DAAE598}" destId="{C61A80C6-B742-4EC0-B3CF-BE31D78CB4D8}" srcOrd="0" destOrd="0" presId="urn:microsoft.com/office/officeart/2016/7/layout/RepeatingBendingProcessNew"/>
    <dgm:cxn modelId="{91E16B9B-68CA-462D-B3FF-C31427672342}" type="presOf" srcId="{FE1E9F7F-8DD9-480D-83DE-F56AD5B662AF}" destId="{A59B62F4-BC3F-46EB-AB08-34778669B210}" srcOrd="0" destOrd="0" presId="urn:microsoft.com/office/officeart/2016/7/layout/RepeatingBendingProcessNew"/>
    <dgm:cxn modelId="{6BF282AC-BE77-4DA2-9637-3243EC2021E2}" type="presOf" srcId="{A44C5E00-9AB9-426F-A1AC-0161C8EBD53F}" destId="{7EC6F0B0-0CC6-4A16-ADDF-4DD20840D7DD}" srcOrd="1" destOrd="0" presId="urn:microsoft.com/office/officeart/2016/7/layout/RepeatingBendingProcessNew"/>
    <dgm:cxn modelId="{7C5ACBAF-7362-4B2B-BD16-38B9EA9A3AE3}" srcId="{E89E8916-4E31-41F4-8DB3-068CE617EFAD}" destId="{3D0F99DE-58DE-40A7-A923-7A41E4F55377}" srcOrd="1" destOrd="0" parTransId="{4F4D6A78-B45D-4284-955D-B67FB97531C9}" sibTransId="{5B072BAE-F2D8-4CD7-8647-32824BFC2FD6}"/>
    <dgm:cxn modelId="{3BC594B0-3C47-4952-BCAF-DF455089E7ED}" type="presOf" srcId="{A44C5E00-9AB9-426F-A1AC-0161C8EBD53F}" destId="{887CF1AC-4DE5-486F-AEA9-E7F67B090A00}" srcOrd="0" destOrd="0" presId="urn:microsoft.com/office/officeart/2016/7/layout/RepeatingBendingProcessNew"/>
    <dgm:cxn modelId="{437FF2B3-D07B-460D-9E27-196CA4A42654}" type="presOf" srcId="{02B774FA-0479-48BE-AE14-1D80CB7B98AD}" destId="{6DBB7DDA-7087-4C4F-AADA-4E869BDB00AA}" srcOrd="1" destOrd="0" presId="urn:microsoft.com/office/officeart/2016/7/layout/RepeatingBendingProcessNew"/>
    <dgm:cxn modelId="{0852FDBE-EFE5-48B5-AA83-3C9196428619}" type="presOf" srcId="{E50058B3-65C3-426E-8327-CA1CC137D256}" destId="{C40FB32D-635E-46E2-95E9-963E88BE3F65}" srcOrd="0" destOrd="0" presId="urn:microsoft.com/office/officeart/2016/7/layout/RepeatingBendingProcessNew"/>
    <dgm:cxn modelId="{E49BBEBF-AA3C-4934-BFC7-531A393687D4}" type="presOf" srcId="{5B072BAE-F2D8-4CD7-8647-32824BFC2FD6}" destId="{DD684802-30AF-45E5-BFDA-B3C7A98BED4D}" srcOrd="1" destOrd="0" presId="urn:microsoft.com/office/officeart/2016/7/layout/RepeatingBendingProcessNew"/>
    <dgm:cxn modelId="{F6D02FC7-8139-4651-A215-5B3048FA183E}" srcId="{E89E8916-4E31-41F4-8DB3-068CE617EFAD}" destId="{FE1E9F7F-8DD9-480D-83DE-F56AD5B662AF}" srcOrd="4" destOrd="0" parTransId="{BCD57374-941F-468C-91F9-03ADE60775C4}" sibTransId="{ED7A8EA9-4E2E-4224-B26C-C1EA4540CCFC}"/>
    <dgm:cxn modelId="{8C47ABC8-A987-423B-B9D6-0881CDEC9584}" srcId="{E89E8916-4E31-41F4-8DB3-068CE617EFAD}" destId="{D92A1680-7EFC-47E0-871F-08077DCA8AFC}" srcOrd="5" destOrd="0" parTransId="{8887E949-7E53-4B96-A740-D0958E1924C5}" sibTransId="{A44C5E00-9AB9-426F-A1AC-0161C8EBD53F}"/>
    <dgm:cxn modelId="{708CDACD-581B-4FA5-9E47-BC56B1573B9D}" type="presOf" srcId="{ED7A8EA9-4E2E-4224-B26C-C1EA4540CCFC}" destId="{DE5DBF32-DB41-450E-964E-150195C2F022}" srcOrd="0" destOrd="0" presId="urn:microsoft.com/office/officeart/2016/7/layout/RepeatingBendingProcessNew"/>
    <dgm:cxn modelId="{C2AF85E6-B240-44E5-8F61-61A8D0FD9C2F}" type="presOf" srcId="{235281DD-6EBE-406C-9A89-F75E186D3879}" destId="{AB40384A-0F9D-4626-B162-851A449D78B7}" srcOrd="0" destOrd="0" presId="urn:microsoft.com/office/officeart/2016/7/layout/RepeatingBendingProcessNew"/>
    <dgm:cxn modelId="{6EF1C9E7-55B3-44D5-9B72-73A557B3FBCF}" type="presOf" srcId="{5B072BAE-F2D8-4CD7-8647-32824BFC2FD6}" destId="{06209621-9090-42D1-97A5-6B9AD619DFDC}" srcOrd="0" destOrd="0" presId="urn:microsoft.com/office/officeart/2016/7/layout/RepeatingBendingProcessNew"/>
    <dgm:cxn modelId="{BADF14E9-EE2B-4C4A-8E3F-2A86F0FED65C}" type="presOf" srcId="{02B774FA-0479-48BE-AE14-1D80CB7B98AD}" destId="{7D1B0727-D9AE-476C-A8AC-3999D472679C}" srcOrd="0" destOrd="0" presId="urn:microsoft.com/office/officeart/2016/7/layout/RepeatingBendingProcessNew"/>
    <dgm:cxn modelId="{CBAA31F7-65CA-45FD-AC44-4A3C301F1DDA}" type="presOf" srcId="{3D0F99DE-58DE-40A7-A923-7A41E4F55377}" destId="{08E95FAD-183A-4379-8F5B-9303E7BA665A}" srcOrd="0" destOrd="0" presId="urn:microsoft.com/office/officeart/2016/7/layout/RepeatingBendingProcessNew"/>
    <dgm:cxn modelId="{790C67F7-FA08-4E0E-BDFE-863B5194CB8A}" type="presOf" srcId="{E50058B3-65C3-426E-8327-CA1CC137D256}" destId="{387E4AC6-9D18-439B-8430-8A49C006FCEC}" srcOrd="1" destOrd="0" presId="urn:microsoft.com/office/officeart/2016/7/layout/RepeatingBendingProcessNew"/>
    <dgm:cxn modelId="{9BA05BF8-D911-4A91-A242-F60FAB82BC5D}" type="presOf" srcId="{235281DD-6EBE-406C-9A89-F75E186D3879}" destId="{E2466C9B-C0AD-4681-861A-6D0A5D973A6B}" srcOrd="1" destOrd="0" presId="urn:microsoft.com/office/officeart/2016/7/layout/RepeatingBendingProcessNew"/>
    <dgm:cxn modelId="{E92C1947-C714-4A4A-8536-391EC676F656}" type="presParOf" srcId="{04CD12EF-54F0-41C7-ACD6-04D85DEFC11A}" destId="{1FC228B3-57E4-42F8-BC6B-5A21DB20C3DB}" srcOrd="0" destOrd="0" presId="urn:microsoft.com/office/officeart/2016/7/layout/RepeatingBendingProcessNew"/>
    <dgm:cxn modelId="{E4E1D74D-9F8A-4ADA-BFFF-2CA7B52249D6}" type="presParOf" srcId="{04CD12EF-54F0-41C7-ACD6-04D85DEFC11A}" destId="{7BC24C40-7915-45A7-B833-D0B25CA8C92D}" srcOrd="1" destOrd="0" presId="urn:microsoft.com/office/officeart/2016/7/layout/RepeatingBendingProcessNew"/>
    <dgm:cxn modelId="{45B4E4CA-6561-4389-8EEF-DAEE79AA2893}" type="presParOf" srcId="{7BC24C40-7915-45A7-B833-D0B25CA8C92D}" destId="{77FAD190-5BB8-42F0-A37D-71C963EF4A9B}" srcOrd="0" destOrd="0" presId="urn:microsoft.com/office/officeart/2016/7/layout/RepeatingBendingProcessNew"/>
    <dgm:cxn modelId="{728C894B-7F23-4648-A37C-EA9DC108A85F}" type="presParOf" srcId="{04CD12EF-54F0-41C7-ACD6-04D85DEFC11A}" destId="{08E95FAD-183A-4379-8F5B-9303E7BA665A}" srcOrd="2" destOrd="0" presId="urn:microsoft.com/office/officeart/2016/7/layout/RepeatingBendingProcessNew"/>
    <dgm:cxn modelId="{DF85AD35-CFD6-43C3-A169-837D47E6B0B7}" type="presParOf" srcId="{04CD12EF-54F0-41C7-ACD6-04D85DEFC11A}" destId="{06209621-9090-42D1-97A5-6B9AD619DFDC}" srcOrd="3" destOrd="0" presId="urn:microsoft.com/office/officeart/2016/7/layout/RepeatingBendingProcessNew"/>
    <dgm:cxn modelId="{2465B7D4-9886-42B5-90D4-B9927C0D9997}" type="presParOf" srcId="{06209621-9090-42D1-97A5-6B9AD619DFDC}" destId="{DD684802-30AF-45E5-BFDA-B3C7A98BED4D}" srcOrd="0" destOrd="0" presId="urn:microsoft.com/office/officeart/2016/7/layout/RepeatingBendingProcessNew"/>
    <dgm:cxn modelId="{FD694F19-3168-4159-B4A6-9710AC5BED62}" type="presParOf" srcId="{04CD12EF-54F0-41C7-ACD6-04D85DEFC11A}" destId="{C61A80C6-B742-4EC0-B3CF-BE31D78CB4D8}" srcOrd="4" destOrd="0" presId="urn:microsoft.com/office/officeart/2016/7/layout/RepeatingBendingProcessNew"/>
    <dgm:cxn modelId="{65CACC2E-347E-4BAB-A8C0-78F85C26050D}" type="presParOf" srcId="{04CD12EF-54F0-41C7-ACD6-04D85DEFC11A}" destId="{7D1B0727-D9AE-476C-A8AC-3999D472679C}" srcOrd="5" destOrd="0" presId="urn:microsoft.com/office/officeart/2016/7/layout/RepeatingBendingProcessNew"/>
    <dgm:cxn modelId="{F58317EF-2BC1-4BC2-B10A-425D62E17EED}" type="presParOf" srcId="{7D1B0727-D9AE-476C-A8AC-3999D472679C}" destId="{6DBB7DDA-7087-4C4F-AADA-4E869BDB00AA}" srcOrd="0" destOrd="0" presId="urn:microsoft.com/office/officeart/2016/7/layout/RepeatingBendingProcessNew"/>
    <dgm:cxn modelId="{240B3422-BB5B-410C-BB9C-79F0D22EA9E2}" type="presParOf" srcId="{04CD12EF-54F0-41C7-ACD6-04D85DEFC11A}" destId="{154A6DB9-B442-4EF4-918F-E08AEC2FD2E8}" srcOrd="6" destOrd="0" presId="urn:microsoft.com/office/officeart/2016/7/layout/RepeatingBendingProcessNew"/>
    <dgm:cxn modelId="{104DDF34-DF84-468B-9080-F75FE1AB6392}" type="presParOf" srcId="{04CD12EF-54F0-41C7-ACD6-04D85DEFC11A}" destId="{AB40384A-0F9D-4626-B162-851A449D78B7}" srcOrd="7" destOrd="0" presId="urn:microsoft.com/office/officeart/2016/7/layout/RepeatingBendingProcessNew"/>
    <dgm:cxn modelId="{F624601F-C3DB-4AB0-A702-CF04BFBDE0DF}" type="presParOf" srcId="{AB40384A-0F9D-4626-B162-851A449D78B7}" destId="{E2466C9B-C0AD-4681-861A-6D0A5D973A6B}" srcOrd="0" destOrd="0" presId="urn:microsoft.com/office/officeart/2016/7/layout/RepeatingBendingProcessNew"/>
    <dgm:cxn modelId="{0C93513A-AF26-493E-8DB8-1AD326412D58}" type="presParOf" srcId="{04CD12EF-54F0-41C7-ACD6-04D85DEFC11A}" destId="{A59B62F4-BC3F-46EB-AB08-34778669B210}" srcOrd="8" destOrd="0" presId="urn:microsoft.com/office/officeart/2016/7/layout/RepeatingBendingProcessNew"/>
    <dgm:cxn modelId="{2F6C057A-A884-4B5B-ABCE-55641BB23A48}" type="presParOf" srcId="{04CD12EF-54F0-41C7-ACD6-04D85DEFC11A}" destId="{DE5DBF32-DB41-450E-964E-150195C2F022}" srcOrd="9" destOrd="0" presId="urn:microsoft.com/office/officeart/2016/7/layout/RepeatingBendingProcessNew"/>
    <dgm:cxn modelId="{E2ABAC72-02F8-4E7E-B48E-2988F0DFBD02}" type="presParOf" srcId="{DE5DBF32-DB41-450E-964E-150195C2F022}" destId="{662492E3-F0FE-4B63-9059-3C5C844C395E}" srcOrd="0" destOrd="0" presId="urn:microsoft.com/office/officeart/2016/7/layout/RepeatingBendingProcessNew"/>
    <dgm:cxn modelId="{EC225D07-D606-47F1-A1A9-40063996DAAE}" type="presParOf" srcId="{04CD12EF-54F0-41C7-ACD6-04D85DEFC11A}" destId="{B9CF364C-A702-47A1-90F1-7568B516708E}" srcOrd="10" destOrd="0" presId="urn:microsoft.com/office/officeart/2016/7/layout/RepeatingBendingProcessNew"/>
    <dgm:cxn modelId="{A463834D-C69C-4881-AD96-F32803CE6FA6}" type="presParOf" srcId="{04CD12EF-54F0-41C7-ACD6-04D85DEFC11A}" destId="{887CF1AC-4DE5-486F-AEA9-E7F67B090A00}" srcOrd="11" destOrd="0" presId="urn:microsoft.com/office/officeart/2016/7/layout/RepeatingBendingProcessNew"/>
    <dgm:cxn modelId="{9B542814-E92A-4E95-A027-19C6660E3CB7}" type="presParOf" srcId="{887CF1AC-4DE5-486F-AEA9-E7F67B090A00}" destId="{7EC6F0B0-0CC6-4A16-ADDF-4DD20840D7DD}" srcOrd="0" destOrd="0" presId="urn:microsoft.com/office/officeart/2016/7/layout/RepeatingBendingProcessNew"/>
    <dgm:cxn modelId="{EE09944A-D552-4AF4-9FEA-4DEA2ECFF78F}" type="presParOf" srcId="{04CD12EF-54F0-41C7-ACD6-04D85DEFC11A}" destId="{E10706EB-0290-4890-955D-AF4E1AC8E7D7}" srcOrd="12" destOrd="0" presId="urn:microsoft.com/office/officeart/2016/7/layout/RepeatingBendingProcessNew"/>
    <dgm:cxn modelId="{51A85731-200C-49E6-8770-1718CEE3E99C}" type="presParOf" srcId="{04CD12EF-54F0-41C7-ACD6-04D85DEFC11A}" destId="{C40FB32D-635E-46E2-95E9-963E88BE3F65}" srcOrd="13" destOrd="0" presId="urn:microsoft.com/office/officeart/2016/7/layout/RepeatingBendingProcessNew"/>
    <dgm:cxn modelId="{01AF8DBB-F269-47C5-AB99-EDCE2517023A}" type="presParOf" srcId="{C40FB32D-635E-46E2-95E9-963E88BE3F65}" destId="{387E4AC6-9D18-439B-8430-8A49C006FCEC}" srcOrd="0" destOrd="0" presId="urn:microsoft.com/office/officeart/2016/7/layout/RepeatingBendingProcessNew"/>
    <dgm:cxn modelId="{B540F24F-9C98-477E-A440-34EF7E2B8806}" type="presParOf" srcId="{04CD12EF-54F0-41C7-ACD6-04D85DEFC11A}" destId="{216E2CB5-8C46-4041-836A-29B4F560273E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01EA55-38C3-45F6-89F4-B805E00A9553}" type="doc">
      <dgm:prSet loTypeId="urn:microsoft.com/office/officeart/2005/8/layout/hChevron3" loCatId="process" qsTypeId="urn:microsoft.com/office/officeart/2005/8/quickstyle/simple1" qsCatId="simple" csTypeId="urn:microsoft.com/office/officeart/2005/8/colors/accent0_2" csCatId="mainScheme" phldr="1"/>
      <dgm:spPr/>
    </dgm:pt>
    <dgm:pt modelId="{35B1553E-5D0D-44A7-8C37-9B0EF4C1C138}">
      <dgm:prSet phldrT="[Text]" phldr="0"/>
      <dgm:spPr/>
      <dgm:t>
        <a:bodyPr/>
        <a:lstStyle/>
        <a:p>
          <a:r>
            <a:rPr lang="en-US">
              <a:latin typeface="Aptos Display" panose="020F0302020204030204"/>
            </a:rPr>
            <a:t>Stimulus</a:t>
          </a:r>
          <a:endParaRPr lang="en-US"/>
        </a:p>
      </dgm:t>
    </dgm:pt>
    <dgm:pt modelId="{60FB01D6-4313-46BA-BDD4-C0A974372A6E}" type="parTrans" cxnId="{D7C567F4-A5FB-4BE4-A372-5F80A44E0043}">
      <dgm:prSet/>
      <dgm:spPr/>
    </dgm:pt>
    <dgm:pt modelId="{2059FAD1-5CB7-4A38-AFE8-50EE322799F1}" type="sibTrans" cxnId="{D7C567F4-A5FB-4BE4-A372-5F80A44E0043}">
      <dgm:prSet/>
      <dgm:spPr/>
    </dgm:pt>
    <dgm:pt modelId="{4C5343AC-811A-4DB7-AB1A-84EEF1935324}">
      <dgm:prSet phldrT="[Text]" phldr="0"/>
      <dgm:spPr/>
      <dgm:t>
        <a:bodyPr/>
        <a:lstStyle/>
        <a:p>
          <a:r>
            <a:rPr lang="en-US" dirty="0"/>
            <a:t>Reinforcement</a:t>
          </a:r>
        </a:p>
      </dgm:t>
    </dgm:pt>
    <dgm:pt modelId="{9592BBFD-D6EA-43DC-B4FD-9EC4322BAEC9}" type="parTrans" cxnId="{74E1C508-3FF5-4E31-8E46-9CDBA303B437}">
      <dgm:prSet/>
      <dgm:spPr/>
    </dgm:pt>
    <dgm:pt modelId="{9248DFB5-F828-4C33-A681-145D7D15A6FC}" type="sibTrans" cxnId="{74E1C508-3FF5-4E31-8E46-9CDBA303B437}">
      <dgm:prSet/>
      <dgm:spPr/>
    </dgm:pt>
    <dgm:pt modelId="{979EB8BE-705A-4813-9DBD-9E1FB75327B9}">
      <dgm:prSet phldr="0"/>
      <dgm:spPr/>
      <dgm:t>
        <a:bodyPr/>
        <a:lstStyle/>
        <a:p>
          <a:pPr rtl="0"/>
          <a:r>
            <a:rPr lang="en-US" dirty="0" err="1">
              <a:latin typeface="Aptos Display" panose="020F0302020204030204"/>
            </a:rPr>
            <a:t>Respon</a:t>
          </a:r>
          <a:r>
            <a:rPr lang="en-US" dirty="0">
              <a:latin typeface="Aptos Display" panose="020F0302020204030204"/>
            </a:rPr>
            <a:t>se</a:t>
          </a:r>
        </a:p>
      </dgm:t>
    </dgm:pt>
    <dgm:pt modelId="{B4CBFA8F-C1BE-4A48-BB7B-117B306FEAF3}" type="parTrans" cxnId="{F47734DD-E10E-4A00-B338-365DB7818538}">
      <dgm:prSet/>
      <dgm:spPr/>
    </dgm:pt>
    <dgm:pt modelId="{35A6C266-AC29-4255-A81C-39AEEF4E2BDF}" type="sibTrans" cxnId="{F47734DD-E10E-4A00-B338-365DB7818538}">
      <dgm:prSet/>
      <dgm:spPr/>
    </dgm:pt>
    <dgm:pt modelId="{AF7789C1-1054-44A0-A10A-2DE2040D3589}" type="pres">
      <dgm:prSet presAssocID="{1B01EA55-38C3-45F6-89F4-B805E00A9553}" presName="Name0" presStyleCnt="0">
        <dgm:presLayoutVars>
          <dgm:dir/>
          <dgm:resizeHandles val="exact"/>
        </dgm:presLayoutVars>
      </dgm:prSet>
      <dgm:spPr/>
    </dgm:pt>
    <dgm:pt modelId="{273340FC-00BE-478E-BFA2-A47484E2B15F}" type="pres">
      <dgm:prSet presAssocID="{35B1553E-5D0D-44A7-8C37-9B0EF4C1C138}" presName="parTxOnly" presStyleLbl="node1" presStyleIdx="0" presStyleCnt="3">
        <dgm:presLayoutVars>
          <dgm:bulletEnabled val="1"/>
        </dgm:presLayoutVars>
      </dgm:prSet>
      <dgm:spPr/>
    </dgm:pt>
    <dgm:pt modelId="{6E846281-A00D-4ABC-ACC7-340296D70C51}" type="pres">
      <dgm:prSet presAssocID="{2059FAD1-5CB7-4A38-AFE8-50EE322799F1}" presName="parSpace" presStyleCnt="0"/>
      <dgm:spPr/>
    </dgm:pt>
    <dgm:pt modelId="{9C3047BA-FDDE-42E0-BBA7-99D9641DD935}" type="pres">
      <dgm:prSet presAssocID="{979EB8BE-705A-4813-9DBD-9E1FB75327B9}" presName="parTxOnly" presStyleLbl="node1" presStyleIdx="1" presStyleCnt="3">
        <dgm:presLayoutVars>
          <dgm:bulletEnabled val="1"/>
        </dgm:presLayoutVars>
      </dgm:prSet>
      <dgm:spPr/>
    </dgm:pt>
    <dgm:pt modelId="{44A1EF49-876A-489E-9830-B7FFDA16E34E}" type="pres">
      <dgm:prSet presAssocID="{35A6C266-AC29-4255-A81C-39AEEF4E2BDF}" presName="parSpace" presStyleCnt="0"/>
      <dgm:spPr/>
    </dgm:pt>
    <dgm:pt modelId="{5C461D58-0A1F-44B5-B318-64D9A210D3F4}" type="pres">
      <dgm:prSet presAssocID="{4C5343AC-811A-4DB7-AB1A-84EEF1935324}" presName="parTxOnly" presStyleLbl="node1" presStyleIdx="2" presStyleCnt="3">
        <dgm:presLayoutVars>
          <dgm:bulletEnabled val="1"/>
        </dgm:presLayoutVars>
      </dgm:prSet>
      <dgm:spPr/>
    </dgm:pt>
  </dgm:ptLst>
  <dgm:cxnLst>
    <dgm:cxn modelId="{74E1C508-3FF5-4E31-8E46-9CDBA303B437}" srcId="{1B01EA55-38C3-45F6-89F4-B805E00A9553}" destId="{4C5343AC-811A-4DB7-AB1A-84EEF1935324}" srcOrd="2" destOrd="0" parTransId="{9592BBFD-D6EA-43DC-B4FD-9EC4322BAEC9}" sibTransId="{9248DFB5-F828-4C33-A681-145D7D15A6FC}"/>
    <dgm:cxn modelId="{C1712E3E-2A64-4141-80AF-C23208D511EE}" type="presOf" srcId="{1B01EA55-38C3-45F6-89F4-B805E00A9553}" destId="{AF7789C1-1054-44A0-A10A-2DE2040D3589}" srcOrd="0" destOrd="0" presId="urn:microsoft.com/office/officeart/2005/8/layout/hChevron3"/>
    <dgm:cxn modelId="{BE514543-A518-4575-BEEB-B9D70A3DE3D3}" type="presOf" srcId="{35B1553E-5D0D-44A7-8C37-9B0EF4C1C138}" destId="{273340FC-00BE-478E-BFA2-A47484E2B15F}" srcOrd="0" destOrd="0" presId="urn:microsoft.com/office/officeart/2005/8/layout/hChevron3"/>
    <dgm:cxn modelId="{621E3E48-6486-4902-9790-15B580F4FF32}" type="presOf" srcId="{4C5343AC-811A-4DB7-AB1A-84EEF1935324}" destId="{5C461D58-0A1F-44B5-B318-64D9A210D3F4}" srcOrd="0" destOrd="0" presId="urn:microsoft.com/office/officeart/2005/8/layout/hChevron3"/>
    <dgm:cxn modelId="{F47734DD-E10E-4A00-B338-365DB7818538}" srcId="{1B01EA55-38C3-45F6-89F4-B805E00A9553}" destId="{979EB8BE-705A-4813-9DBD-9E1FB75327B9}" srcOrd="1" destOrd="0" parTransId="{B4CBFA8F-C1BE-4A48-BB7B-117B306FEAF3}" sibTransId="{35A6C266-AC29-4255-A81C-39AEEF4E2BDF}"/>
    <dgm:cxn modelId="{7338D4E9-FAD1-4592-85AE-AB229EED6E57}" type="presOf" srcId="{979EB8BE-705A-4813-9DBD-9E1FB75327B9}" destId="{9C3047BA-FDDE-42E0-BBA7-99D9641DD935}" srcOrd="0" destOrd="0" presId="urn:microsoft.com/office/officeart/2005/8/layout/hChevron3"/>
    <dgm:cxn modelId="{D7C567F4-A5FB-4BE4-A372-5F80A44E0043}" srcId="{1B01EA55-38C3-45F6-89F4-B805E00A9553}" destId="{35B1553E-5D0D-44A7-8C37-9B0EF4C1C138}" srcOrd="0" destOrd="0" parTransId="{60FB01D6-4313-46BA-BDD4-C0A974372A6E}" sibTransId="{2059FAD1-5CB7-4A38-AFE8-50EE322799F1}"/>
    <dgm:cxn modelId="{7F12BA7D-3BFD-408B-8AF5-E3BDED051E44}" type="presParOf" srcId="{AF7789C1-1054-44A0-A10A-2DE2040D3589}" destId="{273340FC-00BE-478E-BFA2-A47484E2B15F}" srcOrd="0" destOrd="0" presId="urn:microsoft.com/office/officeart/2005/8/layout/hChevron3"/>
    <dgm:cxn modelId="{8470C994-1BF2-4755-9D93-926A330B715B}" type="presParOf" srcId="{AF7789C1-1054-44A0-A10A-2DE2040D3589}" destId="{6E846281-A00D-4ABC-ACC7-340296D70C51}" srcOrd="1" destOrd="0" presId="urn:microsoft.com/office/officeart/2005/8/layout/hChevron3"/>
    <dgm:cxn modelId="{F83BD17F-38C4-4C04-8B33-CDACD0EDC680}" type="presParOf" srcId="{AF7789C1-1054-44A0-A10A-2DE2040D3589}" destId="{9C3047BA-FDDE-42E0-BBA7-99D9641DD935}" srcOrd="2" destOrd="0" presId="urn:microsoft.com/office/officeart/2005/8/layout/hChevron3"/>
    <dgm:cxn modelId="{B76FFDA0-4DED-42A8-8B99-CACD49186E49}" type="presParOf" srcId="{AF7789C1-1054-44A0-A10A-2DE2040D3589}" destId="{44A1EF49-876A-489E-9830-B7FFDA16E34E}" srcOrd="3" destOrd="0" presId="urn:microsoft.com/office/officeart/2005/8/layout/hChevron3"/>
    <dgm:cxn modelId="{0EA251EF-5A65-4C80-B602-503D4AE3D70D}" type="presParOf" srcId="{AF7789C1-1054-44A0-A10A-2DE2040D3589}" destId="{5C461D58-0A1F-44B5-B318-64D9A210D3F4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EC8F3-D3F1-4EBB-A2CB-72AC63815BBC}">
      <dsp:nvSpPr>
        <dsp:cNvPr id="0" name=""/>
        <dsp:cNvSpPr/>
      </dsp:nvSpPr>
      <dsp:spPr>
        <a:xfrm>
          <a:off x="232515" y="823614"/>
          <a:ext cx="720562" cy="720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10D573-CDE5-4B2A-BC0E-752AB44747ED}">
      <dsp:nvSpPr>
        <dsp:cNvPr id="0" name=""/>
        <dsp:cNvSpPr/>
      </dsp:nvSpPr>
      <dsp:spPr>
        <a:xfrm>
          <a:off x="386077" y="977177"/>
          <a:ext cx="413437" cy="41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A0682D-D257-4685-B462-ED1A6B66865C}">
      <dsp:nvSpPr>
        <dsp:cNvPr id="0" name=""/>
        <dsp:cNvSpPr/>
      </dsp:nvSpPr>
      <dsp:spPr>
        <a:xfrm>
          <a:off x="2171" y="1768614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/>
            <a:t>Job </a:t>
          </a:r>
          <a:r>
            <a:rPr lang="en-US" sz="1100" b="1" kern="1200" dirty="0" err="1"/>
            <a:t>Role:AI</a:t>
          </a:r>
          <a:r>
            <a:rPr lang="en-US" sz="1100" b="1" kern="1200" dirty="0"/>
            <a:t> Product Manager </a:t>
          </a:r>
          <a:endParaRPr lang="en-US" sz="1100" kern="1200" dirty="0"/>
        </a:p>
      </dsp:txBody>
      <dsp:txXfrm>
        <a:off x="2171" y="1768614"/>
        <a:ext cx="1181250" cy="472500"/>
      </dsp:txXfrm>
    </dsp:sp>
    <dsp:sp modelId="{5A218FC5-BDB9-4C61-90DF-21ED63C2A81E}">
      <dsp:nvSpPr>
        <dsp:cNvPr id="0" name=""/>
        <dsp:cNvSpPr/>
      </dsp:nvSpPr>
      <dsp:spPr>
        <a:xfrm>
          <a:off x="1620483" y="823614"/>
          <a:ext cx="720562" cy="720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E8918C-5256-4996-A6DB-3198E924458F}">
      <dsp:nvSpPr>
        <dsp:cNvPr id="0" name=""/>
        <dsp:cNvSpPr/>
      </dsp:nvSpPr>
      <dsp:spPr>
        <a:xfrm>
          <a:off x="1774046" y="977177"/>
          <a:ext cx="413437" cy="41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3232B7-4C67-4DDC-B061-3632D2C7E92C}">
      <dsp:nvSpPr>
        <dsp:cNvPr id="0" name=""/>
        <dsp:cNvSpPr/>
      </dsp:nvSpPr>
      <dsp:spPr>
        <a:xfrm>
          <a:off x="1390140" y="1768614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Responsibilities include:</a:t>
          </a:r>
        </a:p>
      </dsp:txBody>
      <dsp:txXfrm>
        <a:off x="1390140" y="1768614"/>
        <a:ext cx="1181250" cy="472500"/>
      </dsp:txXfrm>
    </dsp:sp>
    <dsp:sp modelId="{69F05B53-FD54-42B4-91FC-0C13603647B9}">
      <dsp:nvSpPr>
        <dsp:cNvPr id="0" name=""/>
        <dsp:cNvSpPr/>
      </dsp:nvSpPr>
      <dsp:spPr>
        <a:xfrm>
          <a:off x="3008452" y="823614"/>
          <a:ext cx="720562" cy="720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8FA0AE-FDCB-4D77-929B-F4896DD00669}">
      <dsp:nvSpPr>
        <dsp:cNvPr id="0" name=""/>
        <dsp:cNvSpPr/>
      </dsp:nvSpPr>
      <dsp:spPr>
        <a:xfrm>
          <a:off x="3162015" y="977177"/>
          <a:ext cx="413437" cy="41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9DCFB-B32F-46A2-AA66-83D92AED8911}">
      <dsp:nvSpPr>
        <dsp:cNvPr id="0" name=""/>
        <dsp:cNvSpPr/>
      </dsp:nvSpPr>
      <dsp:spPr>
        <a:xfrm>
          <a:off x="2778108" y="1768614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Plan AI products </a:t>
          </a:r>
        </a:p>
      </dsp:txBody>
      <dsp:txXfrm>
        <a:off x="2778108" y="1768614"/>
        <a:ext cx="1181250" cy="472500"/>
      </dsp:txXfrm>
    </dsp:sp>
    <dsp:sp modelId="{22108AF0-74D8-4A54-92A6-F834DCC3D9D7}">
      <dsp:nvSpPr>
        <dsp:cNvPr id="0" name=""/>
        <dsp:cNvSpPr/>
      </dsp:nvSpPr>
      <dsp:spPr>
        <a:xfrm>
          <a:off x="4396421" y="823614"/>
          <a:ext cx="720562" cy="720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8097E-9B72-445E-897F-FBD8EE3786C3}">
      <dsp:nvSpPr>
        <dsp:cNvPr id="0" name=""/>
        <dsp:cNvSpPr/>
      </dsp:nvSpPr>
      <dsp:spPr>
        <a:xfrm>
          <a:off x="4549983" y="977177"/>
          <a:ext cx="413437" cy="41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1B38D-1E6C-46BA-8E46-2DF44A5A6211}">
      <dsp:nvSpPr>
        <dsp:cNvPr id="0" name=""/>
        <dsp:cNvSpPr/>
      </dsp:nvSpPr>
      <dsp:spPr>
        <a:xfrm>
          <a:off x="4166077" y="1768614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Work with business + tech teams </a:t>
          </a:r>
        </a:p>
      </dsp:txBody>
      <dsp:txXfrm>
        <a:off x="4166077" y="1768614"/>
        <a:ext cx="1181250" cy="472500"/>
      </dsp:txXfrm>
    </dsp:sp>
    <dsp:sp modelId="{D6BA1E5F-F937-4EFC-B96D-EB3D5F287B99}">
      <dsp:nvSpPr>
        <dsp:cNvPr id="0" name=""/>
        <dsp:cNvSpPr/>
      </dsp:nvSpPr>
      <dsp:spPr>
        <a:xfrm>
          <a:off x="926499" y="2536427"/>
          <a:ext cx="720562" cy="720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B0D5D7-7FE8-46B7-9122-B4FA1444B453}">
      <dsp:nvSpPr>
        <dsp:cNvPr id="0" name=""/>
        <dsp:cNvSpPr/>
      </dsp:nvSpPr>
      <dsp:spPr>
        <a:xfrm>
          <a:off x="1080062" y="2689989"/>
          <a:ext cx="413437" cy="41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F372C-714F-43EA-87E8-DBAF47C45CA7}">
      <dsp:nvSpPr>
        <dsp:cNvPr id="0" name=""/>
        <dsp:cNvSpPr/>
      </dsp:nvSpPr>
      <dsp:spPr>
        <a:xfrm>
          <a:off x="696155" y="3481427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Launch MVP → production</a:t>
          </a:r>
        </a:p>
      </dsp:txBody>
      <dsp:txXfrm>
        <a:off x="696155" y="3481427"/>
        <a:ext cx="1181250" cy="472500"/>
      </dsp:txXfrm>
    </dsp:sp>
    <dsp:sp modelId="{4378AD57-68DC-4805-AD8B-D18877B2A615}">
      <dsp:nvSpPr>
        <dsp:cNvPr id="0" name=""/>
        <dsp:cNvSpPr/>
      </dsp:nvSpPr>
      <dsp:spPr>
        <a:xfrm>
          <a:off x="2314468" y="2536427"/>
          <a:ext cx="720562" cy="720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C18C0-2F01-4259-B81B-33FB967B5441}">
      <dsp:nvSpPr>
        <dsp:cNvPr id="0" name=""/>
        <dsp:cNvSpPr/>
      </dsp:nvSpPr>
      <dsp:spPr>
        <a:xfrm>
          <a:off x="2468030" y="2689989"/>
          <a:ext cx="413437" cy="41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74AAAF-DE35-417C-BF10-3DB3DC33E577}">
      <dsp:nvSpPr>
        <dsp:cNvPr id="0" name=""/>
        <dsp:cNvSpPr/>
      </dsp:nvSpPr>
      <dsp:spPr>
        <a:xfrm>
          <a:off x="2084124" y="3481427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Calculate ROI </a:t>
          </a:r>
        </a:p>
      </dsp:txBody>
      <dsp:txXfrm>
        <a:off x="2084124" y="3481427"/>
        <a:ext cx="1181250" cy="472500"/>
      </dsp:txXfrm>
    </dsp:sp>
    <dsp:sp modelId="{81E0165F-A72A-416D-B080-005D888A97E9}">
      <dsp:nvSpPr>
        <dsp:cNvPr id="0" name=""/>
        <dsp:cNvSpPr/>
      </dsp:nvSpPr>
      <dsp:spPr>
        <a:xfrm>
          <a:off x="3702437" y="2536427"/>
          <a:ext cx="720562" cy="720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207BB-A1DA-42EF-ADE3-91601B29D2B8}">
      <dsp:nvSpPr>
        <dsp:cNvPr id="0" name=""/>
        <dsp:cNvSpPr/>
      </dsp:nvSpPr>
      <dsp:spPr>
        <a:xfrm>
          <a:off x="3855999" y="2689989"/>
          <a:ext cx="413437" cy="4134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3FFC3-8D8B-4450-AF6B-45373D7F20D4}">
      <dsp:nvSpPr>
        <dsp:cNvPr id="0" name=""/>
        <dsp:cNvSpPr/>
      </dsp:nvSpPr>
      <dsp:spPr>
        <a:xfrm>
          <a:off x="3472093" y="3481427"/>
          <a:ext cx="1181250" cy="4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Ensure FCA/GDPR compliance</a:t>
          </a:r>
        </a:p>
      </dsp:txBody>
      <dsp:txXfrm>
        <a:off x="3472093" y="3481427"/>
        <a:ext cx="1181250" cy="47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24C40-7915-45A7-B833-D0B25CA8C92D}">
      <dsp:nvSpPr>
        <dsp:cNvPr id="0" name=""/>
        <dsp:cNvSpPr/>
      </dsp:nvSpPr>
      <dsp:spPr>
        <a:xfrm>
          <a:off x="1780416" y="1152452"/>
          <a:ext cx="3789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8927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9642" y="1196124"/>
        <a:ext cx="20476" cy="4095"/>
      </dsp:txXfrm>
    </dsp:sp>
    <dsp:sp modelId="{1FC228B3-57E4-42F8-BC6B-5A21DB20C3DB}">
      <dsp:nvSpPr>
        <dsp:cNvPr id="0" name=""/>
        <dsp:cNvSpPr/>
      </dsp:nvSpPr>
      <dsp:spPr>
        <a:xfrm>
          <a:off x="1662" y="664006"/>
          <a:ext cx="1780554" cy="10683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249" tIns="91583" rIns="87249" bIns="91583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Consolas"/>
            </a:rPr>
            <a:t>ONLINE APPLICATION    </a:t>
          </a:r>
          <a:endParaRPr lang="en-US" sz="1900" kern="1200"/>
        </a:p>
      </dsp:txBody>
      <dsp:txXfrm>
        <a:off x="1662" y="664006"/>
        <a:ext cx="1780554" cy="1068332"/>
      </dsp:txXfrm>
    </dsp:sp>
    <dsp:sp modelId="{06209621-9090-42D1-97A5-6B9AD619DFDC}">
      <dsp:nvSpPr>
        <dsp:cNvPr id="0" name=""/>
        <dsp:cNvSpPr/>
      </dsp:nvSpPr>
      <dsp:spPr>
        <a:xfrm>
          <a:off x="3970498" y="1152452"/>
          <a:ext cx="3789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8927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9723" y="1196124"/>
        <a:ext cx="20476" cy="4095"/>
      </dsp:txXfrm>
    </dsp:sp>
    <dsp:sp modelId="{08E95FAD-183A-4379-8F5B-9303E7BA665A}">
      <dsp:nvSpPr>
        <dsp:cNvPr id="0" name=""/>
        <dsp:cNvSpPr/>
      </dsp:nvSpPr>
      <dsp:spPr>
        <a:xfrm>
          <a:off x="2191743" y="664006"/>
          <a:ext cx="1780554" cy="10683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249" tIns="91583" rIns="87249" bIns="91583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CV + eligibility check</a:t>
          </a:r>
        </a:p>
      </dsp:txBody>
      <dsp:txXfrm>
        <a:off x="2191743" y="664006"/>
        <a:ext cx="1780554" cy="1068332"/>
      </dsp:txXfrm>
    </dsp:sp>
    <dsp:sp modelId="{7D1B0727-D9AE-476C-A8AC-3999D472679C}">
      <dsp:nvSpPr>
        <dsp:cNvPr id="0" name=""/>
        <dsp:cNvSpPr/>
      </dsp:nvSpPr>
      <dsp:spPr>
        <a:xfrm>
          <a:off x="6160580" y="1152452"/>
          <a:ext cx="3789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8927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39805" y="1196124"/>
        <a:ext cx="20476" cy="4095"/>
      </dsp:txXfrm>
    </dsp:sp>
    <dsp:sp modelId="{C61A80C6-B742-4EC0-B3CF-BE31D78CB4D8}">
      <dsp:nvSpPr>
        <dsp:cNvPr id="0" name=""/>
        <dsp:cNvSpPr/>
      </dsp:nvSpPr>
      <dsp:spPr>
        <a:xfrm>
          <a:off x="4381825" y="664006"/>
          <a:ext cx="1780554" cy="10683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249" tIns="91583" rIns="87249" bIns="91583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Skills test + video interview</a:t>
          </a:r>
        </a:p>
      </dsp:txBody>
      <dsp:txXfrm>
        <a:off x="4381825" y="664006"/>
        <a:ext cx="1780554" cy="1068332"/>
      </dsp:txXfrm>
    </dsp:sp>
    <dsp:sp modelId="{AB40384A-0F9D-4626-B162-851A449D78B7}">
      <dsp:nvSpPr>
        <dsp:cNvPr id="0" name=""/>
        <dsp:cNvSpPr/>
      </dsp:nvSpPr>
      <dsp:spPr>
        <a:xfrm>
          <a:off x="891939" y="1730538"/>
          <a:ext cx="6570245" cy="378927"/>
        </a:xfrm>
        <a:custGeom>
          <a:avLst/>
          <a:gdLst/>
          <a:ahLst/>
          <a:cxnLst/>
          <a:rect l="0" t="0" r="0" b="0"/>
          <a:pathLst>
            <a:path>
              <a:moveTo>
                <a:pt x="6570245" y="0"/>
              </a:moveTo>
              <a:lnTo>
                <a:pt x="6570245" y="206563"/>
              </a:lnTo>
              <a:lnTo>
                <a:pt x="0" y="206563"/>
              </a:lnTo>
              <a:lnTo>
                <a:pt x="0" y="378927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12487" y="1917954"/>
        <a:ext cx="329149" cy="4095"/>
      </dsp:txXfrm>
    </dsp:sp>
    <dsp:sp modelId="{154A6DB9-B442-4EF4-918F-E08AEC2FD2E8}">
      <dsp:nvSpPr>
        <dsp:cNvPr id="0" name=""/>
        <dsp:cNvSpPr/>
      </dsp:nvSpPr>
      <dsp:spPr>
        <a:xfrm>
          <a:off x="6571907" y="664006"/>
          <a:ext cx="1780554" cy="10683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249" tIns="91583" rIns="87249" bIns="91583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AI/ML case study review</a:t>
          </a:r>
        </a:p>
      </dsp:txBody>
      <dsp:txXfrm>
        <a:off x="6571907" y="664006"/>
        <a:ext cx="1780554" cy="1068332"/>
      </dsp:txXfrm>
    </dsp:sp>
    <dsp:sp modelId="{DE5DBF32-DB41-450E-964E-150195C2F022}">
      <dsp:nvSpPr>
        <dsp:cNvPr id="0" name=""/>
        <dsp:cNvSpPr/>
      </dsp:nvSpPr>
      <dsp:spPr>
        <a:xfrm>
          <a:off x="1780416" y="2630312"/>
          <a:ext cx="3789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8927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59642" y="2673984"/>
        <a:ext cx="20476" cy="4095"/>
      </dsp:txXfrm>
    </dsp:sp>
    <dsp:sp modelId="{A59B62F4-BC3F-46EB-AB08-34778669B210}">
      <dsp:nvSpPr>
        <dsp:cNvPr id="0" name=""/>
        <dsp:cNvSpPr/>
      </dsp:nvSpPr>
      <dsp:spPr>
        <a:xfrm>
          <a:off x="1662" y="2141866"/>
          <a:ext cx="1780554" cy="10683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249" tIns="91583" rIns="87249" bIns="91583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Coding + system design</a:t>
          </a:r>
        </a:p>
      </dsp:txBody>
      <dsp:txXfrm>
        <a:off x="1662" y="2141866"/>
        <a:ext cx="1780554" cy="1068332"/>
      </dsp:txXfrm>
    </dsp:sp>
    <dsp:sp modelId="{887CF1AC-4DE5-486F-AEA9-E7F67B090A00}">
      <dsp:nvSpPr>
        <dsp:cNvPr id="0" name=""/>
        <dsp:cNvSpPr/>
      </dsp:nvSpPr>
      <dsp:spPr>
        <a:xfrm>
          <a:off x="3970498" y="2630312"/>
          <a:ext cx="3789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8927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9723" y="2673984"/>
        <a:ext cx="20476" cy="4095"/>
      </dsp:txXfrm>
    </dsp:sp>
    <dsp:sp modelId="{B9CF364C-A702-47A1-90F1-7568B516708E}">
      <dsp:nvSpPr>
        <dsp:cNvPr id="0" name=""/>
        <dsp:cNvSpPr/>
      </dsp:nvSpPr>
      <dsp:spPr>
        <a:xfrm>
          <a:off x="2191743" y="2141866"/>
          <a:ext cx="1780554" cy="10683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249" tIns="91583" rIns="87249" bIns="91583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Product roadmap + business case</a:t>
          </a:r>
        </a:p>
      </dsp:txBody>
      <dsp:txXfrm>
        <a:off x="2191743" y="2141866"/>
        <a:ext cx="1780554" cy="1068332"/>
      </dsp:txXfrm>
    </dsp:sp>
    <dsp:sp modelId="{C40FB32D-635E-46E2-95E9-963E88BE3F65}">
      <dsp:nvSpPr>
        <dsp:cNvPr id="0" name=""/>
        <dsp:cNvSpPr/>
      </dsp:nvSpPr>
      <dsp:spPr>
        <a:xfrm>
          <a:off x="6160580" y="2630312"/>
          <a:ext cx="3789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8927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39805" y="2673984"/>
        <a:ext cx="20476" cy="4095"/>
      </dsp:txXfrm>
    </dsp:sp>
    <dsp:sp modelId="{E10706EB-0290-4890-955D-AF4E1AC8E7D7}">
      <dsp:nvSpPr>
        <dsp:cNvPr id="0" name=""/>
        <dsp:cNvSpPr/>
      </dsp:nvSpPr>
      <dsp:spPr>
        <a:xfrm>
          <a:off x="4381825" y="2141866"/>
          <a:ext cx="1780554" cy="10683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249" tIns="91583" rIns="87249" bIns="91583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Panel + group exercise</a:t>
          </a:r>
        </a:p>
      </dsp:txBody>
      <dsp:txXfrm>
        <a:off x="4381825" y="2141866"/>
        <a:ext cx="1780554" cy="1068332"/>
      </dsp:txXfrm>
    </dsp:sp>
    <dsp:sp modelId="{216E2CB5-8C46-4041-836A-29B4F560273E}">
      <dsp:nvSpPr>
        <dsp:cNvPr id="0" name=""/>
        <dsp:cNvSpPr/>
      </dsp:nvSpPr>
      <dsp:spPr>
        <a:xfrm>
          <a:off x="6571907" y="2141866"/>
          <a:ext cx="1780554" cy="106833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249" tIns="91583" rIns="87249" bIns="91583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Salary negotiation</a:t>
          </a:r>
        </a:p>
      </dsp:txBody>
      <dsp:txXfrm>
        <a:off x="6571907" y="2141866"/>
        <a:ext cx="1780554" cy="10683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3340FC-00BE-478E-BFA2-A47484E2B15F}">
      <dsp:nvSpPr>
        <dsp:cNvPr id="0" name=""/>
        <dsp:cNvSpPr/>
      </dsp:nvSpPr>
      <dsp:spPr>
        <a:xfrm>
          <a:off x="1685" y="1650232"/>
          <a:ext cx="1474022" cy="589609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13335" bIns="2667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>
              <a:latin typeface="Aptos Display" panose="020F0302020204030204"/>
            </a:rPr>
            <a:t>Stimulus</a:t>
          </a:r>
          <a:endParaRPr lang="en-US" sz="1000" kern="1200"/>
        </a:p>
      </dsp:txBody>
      <dsp:txXfrm>
        <a:off x="1685" y="1650232"/>
        <a:ext cx="1326620" cy="589609"/>
      </dsp:txXfrm>
    </dsp:sp>
    <dsp:sp modelId="{9C3047BA-FDDE-42E0-BBA7-99D9641DD935}">
      <dsp:nvSpPr>
        <dsp:cNvPr id="0" name=""/>
        <dsp:cNvSpPr/>
      </dsp:nvSpPr>
      <dsp:spPr>
        <a:xfrm>
          <a:off x="1180904" y="1650232"/>
          <a:ext cx="1474022" cy="589609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13335" bIns="2667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 err="1">
              <a:latin typeface="Aptos Display" panose="020F0302020204030204"/>
            </a:rPr>
            <a:t>Respon</a:t>
          </a:r>
          <a:r>
            <a:rPr lang="en-US" sz="1000" kern="1200" dirty="0">
              <a:latin typeface="Aptos Display" panose="020F0302020204030204"/>
            </a:rPr>
            <a:t>se</a:t>
          </a:r>
        </a:p>
      </dsp:txBody>
      <dsp:txXfrm>
        <a:off x="1475709" y="1650232"/>
        <a:ext cx="884413" cy="589609"/>
      </dsp:txXfrm>
    </dsp:sp>
    <dsp:sp modelId="{5C461D58-0A1F-44B5-B318-64D9A210D3F4}">
      <dsp:nvSpPr>
        <dsp:cNvPr id="0" name=""/>
        <dsp:cNvSpPr/>
      </dsp:nvSpPr>
      <dsp:spPr>
        <a:xfrm>
          <a:off x="2360122" y="1650232"/>
          <a:ext cx="1474022" cy="589609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13335" bIns="2667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Reinforcement</a:t>
          </a:r>
        </a:p>
      </dsp:txBody>
      <dsp:txXfrm>
        <a:off x="2654927" y="1650232"/>
        <a:ext cx="884413" cy="5896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11.sv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topics/3663/hsbc-holdings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SBC plans $3bn cost-saving from restructuring">
            <a:extLst>
              <a:ext uri="{FF2B5EF4-FFF2-40B4-BE49-F238E27FC236}">
                <a16:creationId xmlns:a16="http://schemas.microsoft.com/office/drawing/2014/main" id="{1F020194-B72E-511A-7806-362E2978B5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206" r="35356" b="3885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489" y="1141236"/>
            <a:ext cx="3598565" cy="122497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2800">
                <a:solidFill>
                  <a:schemeClr val="bg1"/>
                </a:solidFill>
              </a:rPr>
              <a:t>Recruitment and Learning &amp; Development in HSBC</a:t>
            </a:r>
            <a:endParaRPr lang="en-US" sz="2800" i="1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rgbClr val="9E1C1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0883" y="2698001"/>
            <a:ext cx="4381380" cy="30869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ptos"/>
              </a:rPr>
              <a:t>Bohdan </a:t>
            </a:r>
            <a:r>
              <a:rPr lang="en-US" sz="1800" dirty="0" err="1">
                <a:solidFill>
                  <a:schemeClr val="bg1"/>
                </a:solidFill>
                <a:latin typeface="Aptos"/>
              </a:rPr>
              <a:t>Snyhyr</a:t>
            </a:r>
            <a:r>
              <a:rPr lang="en-US" sz="1800" dirty="0">
                <a:solidFill>
                  <a:schemeClr val="bg1"/>
                </a:solidFill>
                <a:latin typeface="Aptos"/>
              </a:rPr>
              <a:t> 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 2419277</a:t>
            </a:r>
          </a:p>
          <a:p>
            <a:pPr marL="342900" indent="-285750" algn="l">
              <a:buChar char="•"/>
            </a:pPr>
            <a:r>
              <a:rPr lang="en-US" sz="1800" b="1" dirty="0">
                <a:solidFill>
                  <a:schemeClr val="bg1"/>
                </a:solidFill>
              </a:rPr>
              <a:t>Developing and Managing Individuals and Teams (LCLM5002_LON)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 Sukhpreet Grewal 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19.03.2026</a:t>
            </a:r>
          </a:p>
          <a:p>
            <a:pPr algn="l"/>
            <a:endParaRPr lang="en-US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reate.hsbc">
            <a:extLst>
              <a:ext uri="{FF2B5EF4-FFF2-40B4-BE49-F238E27FC236}">
                <a16:creationId xmlns:a16="http://schemas.microsoft.com/office/drawing/2014/main" id="{5955F6D6-E785-5525-5230-C697445550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65" y="3796222"/>
            <a:ext cx="4668191" cy="2622572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5D15CD-5D77-D0BD-FF45-740446B64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Table of Contents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7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9" y="2335802"/>
            <a:ext cx="1406437" cy="1467746"/>
            <a:chOff x="5829300" y="3162300"/>
            <a:chExt cx="881346" cy="919766"/>
          </a:xfrm>
          <a:solidFill>
            <a:srgbClr val="FFFFFF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5455" y="3696875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2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7" y="2335800"/>
            <a:ext cx="1322331" cy="1637642"/>
            <a:chOff x="5829300" y="3162300"/>
            <a:chExt cx="828641" cy="1026232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63714" y="3894400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465B4-D984-5F75-2DB6-6963B35C6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Introduction to HSBC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Importance of Recruitment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Selected Job Role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Job Analysis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Job Description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Person Specification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Recruitment Process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Learning and Development Needs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Behaviorist Learning Theory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Cognitivist Learning Theory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Humanist / Experiential Learning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Application to HSBC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Conclusion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References</a:t>
            </a:r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1BBE6-4DE3-8600-6C49-7DCF6143FBBA}"/>
              </a:ext>
            </a:extLst>
          </p:cNvPr>
          <p:cNvSpPr txBox="1"/>
          <p:nvPr/>
        </p:nvSpPr>
        <p:spPr>
          <a:xfrm>
            <a:off x="11594278" y="6353038"/>
            <a:ext cx="6622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719275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571BE7-C9EB-4525-0DDF-ABFE9F6CC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US">
                <a:ln w="22225">
                  <a:solidFill>
                    <a:srgbClr val="FFFFFF"/>
                  </a:solidFill>
                </a:ln>
                <a:ea typeface="+mj-lt"/>
                <a:cs typeface="+mj-lt"/>
              </a:rPr>
              <a:t>Introduction to HSBC</a:t>
            </a:r>
            <a:endParaRPr lang="en-US">
              <a:ln w="22225">
                <a:solidFill>
                  <a:srgbClr val="FFFFFF"/>
                </a:solidFill>
              </a:ln>
            </a:endParaRPr>
          </a:p>
        </p:txBody>
      </p:sp>
      <p:pic>
        <p:nvPicPr>
          <p:cNvPr id="31" name="Picture 30" descr="HSBC Bank Logo">
            <a:extLst>
              <a:ext uri="{FF2B5EF4-FFF2-40B4-BE49-F238E27FC236}">
                <a16:creationId xmlns:a16="http://schemas.microsoft.com/office/drawing/2014/main" id="{54B60E85-49BF-FBAE-A32A-DF325BF199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20" b="779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E5D3E-0107-866D-0BB7-183C47EDF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900">
                <a:ea typeface="+mn-lt"/>
                <a:cs typeface="+mn-lt"/>
              </a:rPr>
              <a:t>HSBC is one of the largest banking and financial services </a:t>
            </a:r>
            <a:r>
              <a:rPr lang="en-US" sz="1900" err="1">
                <a:ea typeface="+mn-lt"/>
                <a:cs typeface="+mn-lt"/>
              </a:rPr>
              <a:t>organisations</a:t>
            </a:r>
            <a:r>
              <a:rPr lang="en-US" sz="1900">
                <a:ea typeface="+mn-lt"/>
                <a:cs typeface="+mn-lt"/>
              </a:rPr>
              <a:t> in the world.</a:t>
            </a:r>
            <a:endParaRPr lang="en-US" sz="1900"/>
          </a:p>
          <a:p>
            <a:pPr marL="0" indent="0">
              <a:buNone/>
            </a:pPr>
            <a:r>
              <a:rPr lang="en-US" sz="1900" b="1">
                <a:ea typeface="+mn-lt"/>
                <a:cs typeface="+mn-lt"/>
              </a:rPr>
              <a:t>   Key facts:</a:t>
            </a:r>
            <a:endParaRPr lang="en-US" sz="1900" b="1"/>
          </a:p>
          <a:p>
            <a:r>
              <a:rPr lang="en-US" sz="1900">
                <a:ea typeface="+mn-lt"/>
                <a:cs typeface="+mn-lt"/>
              </a:rPr>
              <a:t>Founded in 1865  </a:t>
            </a:r>
            <a:r>
              <a:rPr lang="en-US" sz="1900" b="1">
                <a:ea typeface="+mn-lt"/>
                <a:cs typeface="+mn-lt"/>
              </a:rPr>
              <a:t>Sir Thomas Sutherland &amp; Scottish merchants</a:t>
            </a:r>
          </a:p>
          <a:p>
            <a:r>
              <a:rPr lang="en-US" sz="1900" b="1">
                <a:ea typeface="+mn-lt"/>
                <a:cs typeface="+mn-lt"/>
              </a:rPr>
              <a:t>Place of Origin</a:t>
            </a:r>
            <a:r>
              <a:rPr lang="en-US" sz="1900">
                <a:ea typeface="+mn-lt"/>
                <a:cs typeface="+mn-lt"/>
              </a:rPr>
              <a:t>: British Hong Kong (now Hong Kong SAR, China)</a:t>
            </a:r>
          </a:p>
          <a:p>
            <a:r>
              <a:rPr lang="en-US" sz="1900">
                <a:ea typeface="+mn-lt"/>
                <a:cs typeface="+mn-lt"/>
              </a:rPr>
              <a:t>Headquarters in London since (1991)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Operates in more than 60 countries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Provides banking, financial services and investment services</a:t>
            </a:r>
            <a:endParaRPr lang="en-US" sz="1900"/>
          </a:p>
          <a:p>
            <a:r>
              <a:rPr lang="en-US" sz="1900">
                <a:ea typeface="+mn-lt"/>
                <a:cs typeface="+mn-lt"/>
              </a:rPr>
              <a:t>HSBC relies on skilled employees and effective recruitment to maintain high levels of customer service and financial performance (Armstrong, 2020).</a:t>
            </a:r>
            <a:endParaRPr lang="en-US" sz="1900"/>
          </a:p>
          <a:p>
            <a:endParaRPr lang="en-US" sz="1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0994C3-7AC1-E990-578C-5DBAB7D188FE}"/>
              </a:ext>
            </a:extLst>
          </p:cNvPr>
          <p:cNvSpPr txBox="1"/>
          <p:nvPr/>
        </p:nvSpPr>
        <p:spPr>
          <a:xfrm>
            <a:off x="11551065" y="6373738"/>
            <a:ext cx="420168" cy="36933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chemeClr val="bg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241561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Rectangle 36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reate.hsbc">
            <a:extLst>
              <a:ext uri="{FF2B5EF4-FFF2-40B4-BE49-F238E27FC236}">
                <a16:creationId xmlns:a16="http://schemas.microsoft.com/office/drawing/2014/main" id="{CB918E7D-CB31-594D-5BAD-4997EF10368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B2A0D5-CAE4-D214-D626-007F39696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Importance of Recruitment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7887271-B359-8B85-2D9D-D9B3F4DF8F8A}"/>
              </a:ext>
            </a:extLst>
          </p:cNvPr>
          <p:cNvSpPr/>
          <p:nvPr/>
        </p:nvSpPr>
        <p:spPr>
          <a:xfrm>
            <a:off x="426202" y="1472338"/>
            <a:ext cx="4571998" cy="399081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DECD5-D2F2-44D8-CE5B-AF8A9E577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8E3E6F-8873-5BA0-69E4-13307EDD70A5}"/>
              </a:ext>
            </a:extLst>
          </p:cNvPr>
          <p:cNvSpPr txBox="1"/>
          <p:nvPr/>
        </p:nvSpPr>
        <p:spPr>
          <a:xfrm>
            <a:off x="11479850" y="6331009"/>
            <a:ext cx="1566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E9C3C9-AA2B-6A8E-BF62-D0C148B42358}"/>
              </a:ext>
            </a:extLst>
          </p:cNvPr>
          <p:cNvSpPr txBox="1"/>
          <p:nvPr/>
        </p:nvSpPr>
        <p:spPr>
          <a:xfrm>
            <a:off x="1072591" y="2241422"/>
            <a:ext cx="351898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Customers want AI (like T-Bank)</a:t>
            </a:r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Fraud steals £5M yearly </a:t>
            </a:r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Competitors ahead (Revolut)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9E0F35-B84E-6910-A9CC-7F8804725A4B}"/>
              </a:ext>
            </a:extLst>
          </p:cNvPr>
          <p:cNvSpPr txBox="1"/>
          <p:nvPr/>
        </p:nvSpPr>
        <p:spPr>
          <a:xfrm>
            <a:off x="1316730" y="1712729"/>
            <a:ext cx="19889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Problem now</a:t>
            </a:r>
            <a:r>
              <a:rPr lang="en-US"/>
              <a:t>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25E7A3-705C-1964-908C-3108AAC28A94}"/>
              </a:ext>
            </a:extLst>
          </p:cNvPr>
          <p:cNvSpPr txBox="1"/>
          <p:nvPr/>
        </p:nvSpPr>
        <p:spPr>
          <a:xfrm>
            <a:off x="6562824" y="1710437"/>
            <a:ext cx="35808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What AI Product Manager Brings</a:t>
            </a:r>
            <a:r>
              <a:rPr lang="en-US"/>
              <a:t> 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58001B9-DBC4-5E1A-818A-56DD72544275}"/>
              </a:ext>
            </a:extLst>
          </p:cNvPr>
          <p:cNvSpPr/>
          <p:nvPr/>
        </p:nvSpPr>
        <p:spPr>
          <a:xfrm>
            <a:off x="6560949" y="1472339"/>
            <a:ext cx="4688235" cy="399081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975251-9658-D251-0CEF-6E1E9276F113}"/>
              </a:ext>
            </a:extLst>
          </p:cNvPr>
          <p:cNvSpPr txBox="1"/>
          <p:nvPr/>
        </p:nvSpPr>
        <p:spPr>
          <a:xfrm>
            <a:off x="6961114" y="2243087"/>
            <a:ext cx="25572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Saves £15M with AI</a:t>
            </a:r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Chatbots instead of operators </a:t>
            </a:r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Beats competitors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D82A30-1AC9-84A6-4CE7-02DBCA580414}"/>
              </a:ext>
            </a:extLst>
          </p:cNvPr>
          <p:cNvSpPr txBox="1"/>
          <p:nvPr/>
        </p:nvSpPr>
        <p:spPr>
          <a:xfrm>
            <a:off x="688468" y="5558351"/>
            <a:ext cx="1066737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>
                <a:solidFill>
                  <a:schemeClr val="accent6"/>
                </a:solidFill>
                <a:latin typeface="Aptos"/>
                <a:ea typeface="Roboto"/>
                <a:cs typeface="Roboto"/>
              </a:rPr>
              <a:t>For the present time, we need an AI Product employee to reduce operator output - average savings 30%. Improving the security system in our</a:t>
            </a:r>
            <a:r>
              <a:rPr lang="en-US" sz="2200">
                <a:solidFill>
                  <a:schemeClr val="accent6"/>
                </a:solidFill>
                <a:latin typeface="Roboto"/>
                <a:ea typeface="Roboto"/>
                <a:cs typeface="Roboto"/>
              </a:rPr>
              <a:t> application.</a:t>
            </a:r>
            <a:endParaRPr lang="en-US" sz="2200">
              <a:solidFill>
                <a:schemeClr val="accent6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20DBB9-0213-00AC-8B16-895623AC39B5}"/>
              </a:ext>
            </a:extLst>
          </p:cNvPr>
          <p:cNvSpPr txBox="1"/>
          <p:nvPr/>
        </p:nvSpPr>
        <p:spPr>
          <a:xfrm>
            <a:off x="878236" y="3448372"/>
            <a:ext cx="371959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+mn-lt"/>
                <a:cs typeface="+mn-lt"/>
              </a:rPr>
              <a:t>NOW (2026) — Quick ROI: Month 1-3:</a:t>
            </a:r>
          </a:p>
          <a:p>
            <a:r>
              <a:rPr lang="en-US" sz="1600">
                <a:ea typeface="+mn-lt"/>
                <a:cs typeface="+mn-lt"/>
              </a:rPr>
              <a:t> AI chatbots → £3M saved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 Month 4-12: AI fraud → £12M saved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 Year 1 Total: £15M (pays 150k salary in 1 month!)</a:t>
            </a:r>
            <a:endParaRPr lang="en-US" sz="16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481EDF-CCDD-EA3C-5814-BEBD40177A02}"/>
              </a:ext>
            </a:extLst>
          </p:cNvPr>
          <p:cNvSpPr txBox="1"/>
          <p:nvPr/>
        </p:nvSpPr>
        <p:spPr>
          <a:xfrm>
            <a:off x="6961322" y="3693762"/>
            <a:ext cx="417162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FUTURE (2027-2030) — Strategic Win: AI personalization → £100M+ revenue</a:t>
            </a:r>
            <a:br>
              <a:rPr lang="en-US"/>
            </a:br>
            <a:r>
              <a:rPr lang="en-US"/>
              <a:t>New AI products → +1M customers</a:t>
            </a:r>
            <a:br>
              <a:rPr lang="en-US"/>
            </a:br>
            <a:r>
              <a:rPr lang="en-US"/>
              <a:t>Market Leadership vs Revolut</a:t>
            </a:r>
          </a:p>
        </p:txBody>
      </p:sp>
    </p:spTree>
    <p:extLst>
      <p:ext uri="{BB962C8B-B14F-4D97-AF65-F5344CB8AC3E}">
        <p14:creationId xmlns:p14="http://schemas.microsoft.com/office/powerpoint/2010/main" val="602293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reate.hsbc">
            <a:extLst>
              <a:ext uri="{FF2B5EF4-FFF2-40B4-BE49-F238E27FC236}">
                <a16:creationId xmlns:a16="http://schemas.microsoft.com/office/drawing/2014/main" id="{F6EB1161-76A9-4B89-2161-53A8A6DE32B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6C122B-8C49-EA8A-4BAF-06A9E284C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089397" cy="118349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 </a:t>
            </a:r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Job Role</a:t>
            </a:r>
            <a:endParaRPr lang="en-US" b="1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33A470D-2E2A-A83A-2F94-FD8532B86A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7267174"/>
              </p:ext>
            </p:extLst>
          </p:nvPr>
        </p:nvGraphicFramePr>
        <p:xfrm>
          <a:off x="1006100" y="1334846"/>
          <a:ext cx="5349499" cy="4777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DB1A589-2924-5EC2-5045-F1B3427514C2}"/>
              </a:ext>
            </a:extLst>
          </p:cNvPr>
          <p:cNvSpPr txBox="1"/>
          <p:nvPr/>
        </p:nvSpPr>
        <p:spPr>
          <a:xfrm>
            <a:off x="11529700" y="6323888"/>
            <a:ext cx="2278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4</a:t>
            </a:r>
          </a:p>
        </p:txBody>
      </p:sp>
      <p:sp>
        <p:nvSpPr>
          <p:cNvPr id="166" name="Rectangle: Rounded Corners 165">
            <a:extLst>
              <a:ext uri="{FF2B5EF4-FFF2-40B4-BE49-F238E27FC236}">
                <a16:creationId xmlns:a16="http://schemas.microsoft.com/office/drawing/2014/main" id="{2E4AF84E-B453-22CF-6C2F-1A88019B623B}"/>
              </a:ext>
            </a:extLst>
          </p:cNvPr>
          <p:cNvSpPr/>
          <p:nvPr/>
        </p:nvSpPr>
        <p:spPr>
          <a:xfrm>
            <a:off x="7387523" y="2182677"/>
            <a:ext cx="2815525" cy="2712204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2E3501-8D85-0DA7-E0BF-BFA05092D43C}"/>
              </a:ext>
            </a:extLst>
          </p:cNvPr>
          <p:cNvSpPr txBox="1"/>
          <p:nvPr/>
        </p:nvSpPr>
        <p:spPr>
          <a:xfrm>
            <a:off x="7736238" y="2324745"/>
            <a:ext cx="30867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Requirements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84FEC2-3DFD-486F-50D6-A718A489B4C9}"/>
              </a:ext>
            </a:extLst>
          </p:cNvPr>
          <p:cNvSpPr txBox="1"/>
          <p:nvPr/>
        </p:nvSpPr>
        <p:spPr>
          <a:xfrm>
            <a:off x="7387525" y="2841355"/>
            <a:ext cx="303508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Experience: 4+ years product + 2 years AI</a:t>
            </a:r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Skills: Python, Jira, business English</a:t>
            </a:r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Proof: Real cases on GitHub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029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7" name="Rectangle 456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entagon 2">
            <a:extLst>
              <a:ext uri="{FF2B5EF4-FFF2-40B4-BE49-F238E27FC236}">
                <a16:creationId xmlns:a16="http://schemas.microsoft.com/office/drawing/2014/main" id="{08792EDB-2B7D-4B75-F2E9-C5B087DF2F81}"/>
              </a:ext>
            </a:extLst>
          </p:cNvPr>
          <p:cNvSpPr/>
          <p:nvPr/>
        </p:nvSpPr>
        <p:spPr>
          <a:xfrm rot="540000">
            <a:off x="7581254" y="-2195595"/>
            <a:ext cx="5527728" cy="5127355"/>
          </a:xfrm>
          <a:prstGeom prst="pentagon">
            <a:avLst/>
          </a:prstGeom>
          <a:solidFill>
            <a:srgbClr val="C00000"/>
          </a:solidFill>
          <a:ln>
            <a:noFill/>
          </a:ln>
          <a:effectLst>
            <a:reflection blurRad="101600" stA="40000" endPos="42000" dist="406400" dir="5400000" sy="-100000" algn="bl" rotWithShape="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85E65806-1EFA-FE2E-8205-7C0AB512FA40}"/>
              </a:ext>
            </a:extLst>
          </p:cNvPr>
          <p:cNvSpPr>
            <a:spLocks noChangeAspect="1"/>
          </p:cNvSpPr>
          <p:nvPr/>
        </p:nvSpPr>
        <p:spPr>
          <a:xfrm rot="20220000">
            <a:off x="170274" y="-429034"/>
            <a:ext cx="5312832" cy="5145800"/>
          </a:xfrm>
          <a:prstGeom prst="frame">
            <a:avLst/>
          </a:prstGeom>
          <a:solidFill>
            <a:srgbClr val="C00000"/>
          </a:solidFill>
          <a:ln>
            <a:noFill/>
          </a:ln>
          <a:effectLst>
            <a:outerShdw blurRad="406400">
              <a:srgbClr val="000000">
                <a:alpha val="87000"/>
              </a:srgbClr>
            </a:outerShdw>
            <a:reflection blurRad="381000" stA="48000" endPos="70000" dir="5400000" sy="-100000" algn="bl" rotWithShape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58" name="Rectangle 457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8768D-79B8-04F1-62F0-79D06BA0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586822"/>
            <a:ext cx="356025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Job Analysis</a:t>
            </a:r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89459E2-1484-4C6A-2408-4E9508191EDA}"/>
              </a:ext>
            </a:extLst>
          </p:cNvPr>
          <p:cNvSpPr txBox="1"/>
          <p:nvPr/>
        </p:nvSpPr>
        <p:spPr>
          <a:xfrm>
            <a:off x="5351164" y="586822"/>
            <a:ext cx="6002636" cy="16459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/>
          </a:p>
        </p:txBody>
      </p:sp>
      <p:graphicFrame>
        <p:nvGraphicFramePr>
          <p:cNvPr id="442" name="Content Placeholder 441">
            <a:extLst>
              <a:ext uri="{FF2B5EF4-FFF2-40B4-BE49-F238E27FC236}">
                <a16:creationId xmlns:a16="http://schemas.microsoft.com/office/drawing/2014/main" id="{F89B71D6-F7A8-D8BB-A4AD-0E06472712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560588"/>
              </p:ext>
            </p:extLst>
          </p:nvPr>
        </p:nvGraphicFramePr>
        <p:xfrm>
          <a:off x="783242" y="2734056"/>
          <a:ext cx="10713909" cy="348386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88393">
                  <a:extLst>
                    <a:ext uri="{9D8B030D-6E8A-4147-A177-3AD203B41FA5}">
                      <a16:colId xmlns:a16="http://schemas.microsoft.com/office/drawing/2014/main" val="2254895642"/>
                    </a:ext>
                  </a:extLst>
                </a:gridCol>
                <a:gridCol w="4362758">
                  <a:extLst>
                    <a:ext uri="{9D8B030D-6E8A-4147-A177-3AD203B41FA5}">
                      <a16:colId xmlns:a16="http://schemas.microsoft.com/office/drawing/2014/main" val="4092816989"/>
                    </a:ext>
                  </a:extLst>
                </a:gridCol>
                <a:gridCol w="4362758">
                  <a:extLst>
                    <a:ext uri="{9D8B030D-6E8A-4147-A177-3AD203B41FA5}">
                      <a16:colId xmlns:a16="http://schemas.microsoft.com/office/drawing/2014/main" val="98208369"/>
                    </a:ext>
                  </a:extLst>
                </a:gridCol>
              </a:tblGrid>
              <a:tr h="580644">
                <a:tc>
                  <a:txBody>
                    <a:bodyPr/>
                    <a:lstStyle/>
                    <a:p>
                      <a:r>
                        <a:rPr lang="en-US" sz="2600"/>
                        <a:t>Time </a:t>
                      </a:r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Activity</a:t>
                      </a:r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r>
                        <a:rPr lang="en-US" sz="2600"/>
                        <a:t>Skills Needs</a:t>
                      </a:r>
                    </a:p>
                  </a:txBody>
                  <a:tcPr marL="131965" marR="131965" marT="65982" marB="65982"/>
                </a:tc>
                <a:extLst>
                  <a:ext uri="{0D108BD9-81ED-4DB2-BD59-A6C34878D82A}">
                    <a16:rowId xmlns:a16="http://schemas.microsoft.com/office/drawing/2014/main" val="1003826408"/>
                  </a:ext>
                </a:extLst>
              </a:tr>
              <a:tr h="58064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30%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Product roadmap + backlog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Prioritization, ROI</a:t>
                      </a:r>
                      <a:endParaRPr lang="en-US" sz="2600"/>
                    </a:p>
                  </a:txBody>
                  <a:tcPr marL="131965" marR="131965" marT="65982" marB="65982"/>
                </a:tc>
                <a:extLst>
                  <a:ext uri="{0D108BD9-81ED-4DB2-BD59-A6C34878D82A}">
                    <a16:rowId xmlns:a16="http://schemas.microsoft.com/office/drawing/2014/main" val="2347929621"/>
                  </a:ext>
                </a:extLst>
              </a:tr>
              <a:tr h="58064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25%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Stakeholder meetings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Communication</a:t>
                      </a:r>
                      <a:endParaRPr lang="en-US" sz="2600"/>
                    </a:p>
                  </a:txBody>
                  <a:tcPr marL="131965" marR="131965" marT="65982" marB="65982"/>
                </a:tc>
                <a:extLst>
                  <a:ext uri="{0D108BD9-81ED-4DB2-BD59-A6C34878D82A}">
                    <a16:rowId xmlns:a16="http://schemas.microsoft.com/office/drawing/2014/main" val="264041739"/>
                  </a:ext>
                </a:extLst>
              </a:tr>
              <a:tr h="58064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20%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Technical specs review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Python/ML basics</a:t>
                      </a:r>
                      <a:endParaRPr lang="en-US" sz="2600"/>
                    </a:p>
                  </a:txBody>
                  <a:tcPr marL="131965" marR="131965" marT="65982" marB="65982"/>
                </a:tc>
                <a:extLst>
                  <a:ext uri="{0D108BD9-81ED-4DB2-BD59-A6C34878D82A}">
                    <a16:rowId xmlns:a16="http://schemas.microsoft.com/office/drawing/2014/main" val="525753403"/>
                  </a:ext>
                </a:extLst>
              </a:tr>
              <a:tr h="58064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15%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MVP testing + launch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Agile, </a:t>
                      </a:r>
                      <a:r>
                        <a:rPr lang="en-US" sz="2600" b="0" i="0" u="none" strike="noStrike" noProof="0" err="1">
                          <a:latin typeface="Aptos"/>
                        </a:rPr>
                        <a:t>MLOps</a:t>
                      </a:r>
                      <a:endParaRPr lang="en-US" sz="2600" err="1"/>
                    </a:p>
                  </a:txBody>
                  <a:tcPr marL="131965" marR="131965" marT="65982" marB="65982"/>
                </a:tc>
                <a:extLst>
                  <a:ext uri="{0D108BD9-81ED-4DB2-BD59-A6C34878D82A}">
                    <a16:rowId xmlns:a16="http://schemas.microsoft.com/office/drawing/2014/main" val="4270090762"/>
                  </a:ext>
                </a:extLst>
              </a:tr>
              <a:tr h="58064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10%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Compliance + reporting</a:t>
                      </a:r>
                      <a:endParaRPr lang="en-US" sz="2600"/>
                    </a:p>
                  </a:txBody>
                  <a:tcPr marL="131965" marR="131965" marT="65982" marB="65982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600" b="0" i="0" u="none" strike="noStrike" noProof="0">
                          <a:latin typeface="Aptos"/>
                        </a:rPr>
                        <a:t>FCA regulations</a:t>
                      </a:r>
                      <a:endParaRPr lang="en-US" sz="2600"/>
                    </a:p>
                  </a:txBody>
                  <a:tcPr marL="131965" marR="131965" marT="65982" marB="65982"/>
                </a:tc>
                <a:extLst>
                  <a:ext uri="{0D108BD9-81ED-4DB2-BD59-A6C34878D82A}">
                    <a16:rowId xmlns:a16="http://schemas.microsoft.com/office/drawing/2014/main" val="3835116205"/>
                  </a:ext>
                </a:extLst>
              </a:tr>
            </a:tbl>
          </a:graphicData>
        </a:graphic>
      </p:graphicFrame>
      <p:sp>
        <p:nvSpPr>
          <p:cNvPr id="443" name="TextBox 442">
            <a:extLst>
              <a:ext uri="{FF2B5EF4-FFF2-40B4-BE49-F238E27FC236}">
                <a16:creationId xmlns:a16="http://schemas.microsoft.com/office/drawing/2014/main" id="{1E302EAA-C266-AC66-4459-29E4BAD4C47F}"/>
              </a:ext>
            </a:extLst>
          </p:cNvPr>
          <p:cNvSpPr txBox="1"/>
          <p:nvPr/>
        </p:nvSpPr>
        <p:spPr>
          <a:xfrm>
            <a:off x="5346914" y="581186"/>
            <a:ext cx="488196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Key Findings: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💡 Gap: No one owns end-to-end AI products</a:t>
            </a:r>
          </a:p>
          <a:p>
            <a:r>
              <a:rPr lang="en-US">
                <a:ea typeface="+mn-lt"/>
                <a:cs typeface="+mn-lt"/>
              </a:rPr>
              <a:t>💡 Need: Bridge between Business + Tech </a:t>
            </a:r>
          </a:p>
          <a:p>
            <a:r>
              <a:rPr lang="en-US">
                <a:ea typeface="+mn-lt"/>
                <a:cs typeface="+mn-lt"/>
              </a:rPr>
              <a:t>💡 Impact: £15M Year 1 savings target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461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rgbClr val="C00000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535528-A1F1-570B-A629-D85A68D6C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Job Description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49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0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FAAE2-9E8A-06C1-62EB-46D6997FD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059E571-E7A4-9CA5-E5AE-CB3EFE30244F}"/>
              </a:ext>
            </a:extLst>
          </p:cNvPr>
          <p:cNvSpPr txBox="1"/>
          <p:nvPr/>
        </p:nvSpPr>
        <p:spPr>
          <a:xfrm>
            <a:off x="11451364" y="6373738"/>
            <a:ext cx="4201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29335DE-41A6-C8A1-9EBF-14F3896B30C9}"/>
              </a:ext>
            </a:extLst>
          </p:cNvPr>
          <p:cNvSpPr/>
          <p:nvPr/>
        </p:nvSpPr>
        <p:spPr>
          <a:xfrm>
            <a:off x="6883830" y="374541"/>
            <a:ext cx="4158711" cy="5592305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B75D1C-10D7-4EF9-4952-BD3259D6E52B}"/>
              </a:ext>
            </a:extLst>
          </p:cNvPr>
          <p:cNvSpPr txBox="1"/>
          <p:nvPr/>
        </p:nvSpPr>
        <p:spPr>
          <a:xfrm>
            <a:off x="7077558" y="2337662"/>
            <a:ext cx="3784168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Key Responsibilities: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Define AI product roadmap </a:t>
            </a: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Prioritize backlog with business stakeholders</a:t>
            </a: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Launch MVPs → production with </a:t>
            </a:r>
            <a:r>
              <a:rPr lang="en-US" err="1">
                <a:solidFill>
                  <a:schemeClr val="bg1"/>
                </a:solidFill>
                <a:ea typeface="+mn-lt"/>
                <a:cs typeface="+mn-lt"/>
              </a:rPr>
              <a:t>MLOps</a:t>
            </a:r>
            <a:endParaRPr lang="en-US" err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Measure success: £15M savings Year 1 target</a:t>
            </a: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Compliance: FCA/GDPR for all AI solutions</a:t>
            </a:r>
            <a:endParaRPr lang="en-US">
              <a:solidFill>
                <a:schemeClr val="bg1"/>
              </a:solidFill>
            </a:endParaRPr>
          </a:p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BC1F53-C9DC-5160-A47D-368C5BA6F4EE}"/>
              </a:ext>
            </a:extLst>
          </p:cNvPr>
          <p:cNvSpPr txBox="1"/>
          <p:nvPr/>
        </p:nvSpPr>
        <p:spPr>
          <a:xfrm>
            <a:off x="7077559" y="555355"/>
            <a:ext cx="384874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Position Details:</a:t>
            </a:r>
          </a:p>
          <a:p>
            <a:r>
              <a:rPr lang="en-US">
                <a:solidFill>
                  <a:schemeClr val="bg1"/>
                </a:solidFill>
              </a:rPr>
              <a:t>Reports to AI Head Strategy</a:t>
            </a:r>
          </a:p>
          <a:p>
            <a:r>
              <a:rPr lang="en-US">
                <a:solidFill>
                  <a:schemeClr val="bg1"/>
                </a:solidFill>
              </a:rPr>
              <a:t>Team: 10-12 people (AI squad)</a:t>
            </a:r>
          </a:p>
          <a:p>
            <a:r>
              <a:rPr lang="en-US">
                <a:solidFill>
                  <a:schemeClr val="bg1"/>
                </a:solidFill>
              </a:rPr>
              <a:t>Location: Canary Wharf, London </a:t>
            </a:r>
          </a:p>
          <a:p>
            <a:r>
              <a:rPr lang="en-US">
                <a:solidFill>
                  <a:schemeClr val="bg1"/>
                </a:solidFill>
              </a:rPr>
              <a:t>Salary: £130k-£170k +20% bonus</a:t>
            </a: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654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rgbClr val="C0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CB9AB0-2527-65ED-DA43-52BA67D9C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945" y="319653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Person Specification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86003-6429-844D-F9E9-6241130AA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626" y="1092101"/>
            <a:ext cx="518141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254302-78E5-CD45-03C0-D6A63E44C167}"/>
              </a:ext>
            </a:extLst>
          </p:cNvPr>
          <p:cNvSpPr txBox="1"/>
          <p:nvPr/>
        </p:nvSpPr>
        <p:spPr>
          <a:xfrm>
            <a:off x="11451364" y="6338131"/>
            <a:ext cx="2492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7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AB3F54B-8A79-037A-B5DD-BB68F307A690}"/>
              </a:ext>
            </a:extLst>
          </p:cNvPr>
          <p:cNvSpPr/>
          <p:nvPr/>
        </p:nvSpPr>
        <p:spPr>
          <a:xfrm>
            <a:off x="6276814" y="878238"/>
            <a:ext cx="5708541" cy="4843220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0C0B77F1-09C0-8E50-3ADF-A7C463D1B6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139396"/>
              </p:ext>
            </p:extLst>
          </p:nvPr>
        </p:nvGraphicFramePr>
        <p:xfrm>
          <a:off x="6509288" y="1433593"/>
          <a:ext cx="5256097" cy="371588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96672">
                  <a:extLst>
                    <a:ext uri="{9D8B030D-6E8A-4147-A177-3AD203B41FA5}">
                      <a16:colId xmlns:a16="http://schemas.microsoft.com/office/drawing/2014/main" val="1903255958"/>
                    </a:ext>
                  </a:extLst>
                </a:gridCol>
                <a:gridCol w="2307392">
                  <a:extLst>
                    <a:ext uri="{9D8B030D-6E8A-4147-A177-3AD203B41FA5}">
                      <a16:colId xmlns:a16="http://schemas.microsoft.com/office/drawing/2014/main" val="2436347109"/>
                    </a:ext>
                  </a:extLst>
                </a:gridCol>
                <a:gridCol w="1752033">
                  <a:extLst>
                    <a:ext uri="{9D8B030D-6E8A-4147-A177-3AD203B41FA5}">
                      <a16:colId xmlns:a16="http://schemas.microsoft.com/office/drawing/2014/main" val="1490884384"/>
                    </a:ext>
                  </a:extLst>
                </a:gridCol>
              </a:tblGrid>
              <a:tr h="42404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600">
                          <a:solidFill>
                            <a:srgbClr val="E5E5E5"/>
                          </a:solidFill>
                          <a:effectLst/>
                        </a:rPr>
                        <a:t>Category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600">
                          <a:solidFill>
                            <a:srgbClr val="E5E5E5"/>
                          </a:solidFill>
                          <a:effectLst/>
                        </a:rPr>
                        <a:t>Requirements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600">
                          <a:solidFill>
                            <a:srgbClr val="E5E5E5"/>
                          </a:solidFill>
                          <a:effectLst/>
                        </a:rPr>
                        <a:t>How We Test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1752334"/>
                  </a:ext>
                </a:extLst>
              </a:tr>
              <a:tr h="810675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 b="1">
                          <a:solidFill>
                            <a:srgbClr val="E5E5EB"/>
                          </a:solidFill>
                          <a:effectLst/>
                        </a:rPr>
                        <a:t>Experience</a:t>
                      </a:r>
                      <a:endParaRPr lang="en-US" sz="160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4+ years Product Management</a:t>
                      </a:r>
                      <a:b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</a:b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2+ years AI/ML projects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CV + case studies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08200241"/>
                  </a:ext>
                </a:extLst>
              </a:tr>
              <a:tr h="1047642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 b="1">
                          <a:solidFill>
                            <a:srgbClr val="E5E5EB"/>
                          </a:solidFill>
                          <a:effectLst/>
                        </a:rPr>
                        <a:t>Technical</a:t>
                      </a:r>
                      <a:endParaRPr lang="en-US" sz="160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Python basics, Jira/Confluence</a:t>
                      </a:r>
                      <a:b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</a:b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LLM APIs (OpenAI/Anthropic)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Take-home task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2235003"/>
                  </a:ext>
                </a:extLst>
              </a:tr>
              <a:tr h="798204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 b="1">
                          <a:solidFill>
                            <a:srgbClr val="E5E5EB"/>
                          </a:solidFill>
                          <a:effectLst/>
                        </a:rPr>
                        <a:t>Business</a:t>
                      </a:r>
                      <a:endParaRPr lang="en-US" sz="160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ROI analysis, stakeholder management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Panel interview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0773002"/>
                  </a:ext>
                </a:extLst>
              </a:tr>
              <a:tr h="561236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 b="1">
                          <a:solidFill>
                            <a:srgbClr val="E5E5EB"/>
                          </a:solidFill>
                          <a:effectLst/>
                        </a:rPr>
                        <a:t>Education</a:t>
                      </a:r>
                      <a:endParaRPr lang="en-US" sz="160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BSc/MSc Computer Science or equivalent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600">
                          <a:solidFill>
                            <a:srgbClr val="E5E5EB"/>
                          </a:solidFill>
                          <a:effectLst/>
                        </a:rPr>
                        <a:t>Certificate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6754345"/>
                  </a:ext>
                </a:extLst>
              </a:tr>
            </a:tbl>
          </a:graphicData>
        </a:graphic>
      </p:graphicFrame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401E3E6-5D00-75A8-8F83-40BC96F1AC31}"/>
              </a:ext>
            </a:extLst>
          </p:cNvPr>
          <p:cNvSpPr/>
          <p:nvPr/>
        </p:nvSpPr>
        <p:spPr>
          <a:xfrm>
            <a:off x="1123627" y="2970508"/>
            <a:ext cx="4029560" cy="233766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b="1">
              <a:solidFill>
                <a:schemeClr val="bg1"/>
              </a:solidFill>
              <a:highlight>
                <a:srgbClr val="212121"/>
              </a:highlight>
            </a:endParaRPr>
          </a:p>
          <a:p>
            <a:endParaRPr lang="en-US" b="1">
              <a:highlight>
                <a:srgbClr val="212121"/>
              </a:highlight>
            </a:endParaRPr>
          </a:p>
          <a:p>
            <a:r>
              <a:rPr lang="en-US">
                <a:solidFill>
                  <a:srgbClr val="E5E5E5"/>
                </a:solidFill>
                <a:latin typeface="Aptos"/>
              </a:rPr>
              <a:t>💎 Banking/Fintech experience</a:t>
            </a:r>
            <a:endParaRPr lang="en-US">
              <a:solidFill>
                <a:srgbClr val="FFFFFF"/>
              </a:solidFill>
              <a:latin typeface="Aptos"/>
            </a:endParaRPr>
          </a:p>
          <a:p>
            <a:r>
              <a:rPr lang="en-US">
                <a:solidFill>
                  <a:srgbClr val="E5E5E5"/>
                </a:solidFill>
                <a:latin typeface="Aptos"/>
              </a:rPr>
              <a:t>💎 </a:t>
            </a:r>
            <a:r>
              <a:rPr lang="en-US" err="1">
                <a:solidFill>
                  <a:srgbClr val="E5E5E5"/>
                </a:solidFill>
                <a:latin typeface="Aptos"/>
              </a:rPr>
              <a:t>MLOps</a:t>
            </a:r>
            <a:r>
              <a:rPr lang="en-US">
                <a:solidFill>
                  <a:srgbClr val="E5E5E5"/>
                </a:solidFill>
                <a:latin typeface="Aptos"/>
              </a:rPr>
              <a:t> (Kubeflow) </a:t>
            </a:r>
          </a:p>
          <a:p>
            <a:r>
              <a:rPr lang="en-US">
                <a:solidFill>
                  <a:srgbClr val="E5E5E5"/>
                </a:solidFill>
                <a:latin typeface="Aptos"/>
              </a:rPr>
              <a:t>💎 Published AI case studies </a:t>
            </a:r>
          </a:p>
          <a:p>
            <a:r>
              <a:rPr lang="en-US">
                <a:solidFill>
                  <a:srgbClr val="E5E5E5"/>
                </a:solidFill>
                <a:latin typeface="Aptos"/>
              </a:rPr>
              <a:t>💎 FCA regulations knowledge</a:t>
            </a:r>
            <a:endParaRPr lang="en-US">
              <a:latin typeface="Aptos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2F37EA9-8909-9BCD-53F7-4037BD5A8A84}"/>
              </a:ext>
            </a:extLst>
          </p:cNvPr>
          <p:cNvSpPr txBox="1"/>
          <p:nvPr/>
        </p:nvSpPr>
        <p:spPr>
          <a:xfrm>
            <a:off x="1575661" y="3345051"/>
            <a:ext cx="20664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Desirable Criteria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40AEF03-A43F-A0FD-EEDF-382EA0964200}"/>
              </a:ext>
            </a:extLst>
          </p:cNvPr>
          <p:cNvSpPr txBox="1"/>
          <p:nvPr/>
        </p:nvSpPr>
        <p:spPr>
          <a:xfrm>
            <a:off x="7968711" y="942813"/>
            <a:ext cx="27509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Essential Criteria</a:t>
            </a:r>
          </a:p>
        </p:txBody>
      </p:sp>
    </p:spTree>
    <p:extLst>
      <p:ext uri="{BB962C8B-B14F-4D97-AF65-F5344CB8AC3E}">
        <p14:creationId xmlns:p14="http://schemas.microsoft.com/office/powerpoint/2010/main" val="24125402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Rectangle 384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0" name="Picture 379" descr="create.hsbc">
            <a:extLst>
              <a:ext uri="{FF2B5EF4-FFF2-40B4-BE49-F238E27FC236}">
                <a16:creationId xmlns:a16="http://schemas.microsoft.com/office/drawing/2014/main" id="{398F4858-DFD1-6EB4-E7AA-E34D804371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443B53-B49B-8917-FED9-FEE20676F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2210"/>
            <a:ext cx="10515600" cy="1325563"/>
          </a:xfrm>
        </p:spPr>
        <p:txBody>
          <a:bodyPr>
            <a:normAutofit/>
          </a:bodyPr>
          <a:lstStyle/>
          <a:p>
            <a:r>
              <a:rPr lang="en-US" sz="3000">
                <a:solidFill>
                  <a:schemeClr val="bg1"/>
                </a:solidFill>
                <a:ea typeface="+mj-lt"/>
                <a:cs typeface="+mj-lt"/>
              </a:rPr>
              <a:t>Recruitment Process at HSBC-AI Production Manager</a:t>
            </a:r>
            <a:endParaRPr lang="en-US" sz="3000">
              <a:solidFill>
                <a:schemeClr val="bg1"/>
              </a:solidFill>
            </a:endParaRPr>
          </a:p>
        </p:txBody>
      </p:sp>
      <p:sp>
        <p:nvSpPr>
          <p:cNvPr id="387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sX0" fmla="*/ 0 w 9692640"/>
              <a:gd name="csY0" fmla="*/ 0 h 18288"/>
              <a:gd name="csX1" fmla="*/ 401552 w 9692640"/>
              <a:gd name="csY1" fmla="*/ 0 h 18288"/>
              <a:gd name="csX2" fmla="*/ 996957 w 9692640"/>
              <a:gd name="csY2" fmla="*/ 0 h 18288"/>
              <a:gd name="csX3" fmla="*/ 1398509 w 9692640"/>
              <a:gd name="csY3" fmla="*/ 0 h 18288"/>
              <a:gd name="csX4" fmla="*/ 2090841 w 9692640"/>
              <a:gd name="csY4" fmla="*/ 0 h 18288"/>
              <a:gd name="csX5" fmla="*/ 2686246 w 9692640"/>
              <a:gd name="csY5" fmla="*/ 0 h 18288"/>
              <a:gd name="csX6" fmla="*/ 3475504 w 9692640"/>
              <a:gd name="csY6" fmla="*/ 0 h 18288"/>
              <a:gd name="csX7" fmla="*/ 4361688 w 9692640"/>
              <a:gd name="csY7" fmla="*/ 0 h 18288"/>
              <a:gd name="csX8" fmla="*/ 5054019 w 9692640"/>
              <a:gd name="csY8" fmla="*/ 0 h 18288"/>
              <a:gd name="csX9" fmla="*/ 5940204 w 9692640"/>
              <a:gd name="csY9" fmla="*/ 0 h 18288"/>
              <a:gd name="csX10" fmla="*/ 6632535 w 9692640"/>
              <a:gd name="csY10" fmla="*/ 0 h 18288"/>
              <a:gd name="csX11" fmla="*/ 7034087 w 9692640"/>
              <a:gd name="csY11" fmla="*/ 0 h 18288"/>
              <a:gd name="csX12" fmla="*/ 7532566 w 9692640"/>
              <a:gd name="csY12" fmla="*/ 0 h 18288"/>
              <a:gd name="csX13" fmla="*/ 8418750 w 9692640"/>
              <a:gd name="csY13" fmla="*/ 0 h 18288"/>
              <a:gd name="csX14" fmla="*/ 9692640 w 9692640"/>
              <a:gd name="csY14" fmla="*/ 0 h 18288"/>
              <a:gd name="csX15" fmla="*/ 9692640 w 9692640"/>
              <a:gd name="csY15" fmla="*/ 18288 h 18288"/>
              <a:gd name="csX16" fmla="*/ 9000309 w 9692640"/>
              <a:gd name="csY16" fmla="*/ 18288 h 18288"/>
              <a:gd name="csX17" fmla="*/ 8307977 w 9692640"/>
              <a:gd name="csY17" fmla="*/ 18288 h 18288"/>
              <a:gd name="csX18" fmla="*/ 7712572 w 9692640"/>
              <a:gd name="csY18" fmla="*/ 18288 h 18288"/>
              <a:gd name="csX19" fmla="*/ 7214093 w 9692640"/>
              <a:gd name="csY19" fmla="*/ 18288 h 18288"/>
              <a:gd name="csX20" fmla="*/ 6327909 w 9692640"/>
              <a:gd name="csY20" fmla="*/ 18288 h 18288"/>
              <a:gd name="csX21" fmla="*/ 5635578 w 9692640"/>
              <a:gd name="csY21" fmla="*/ 18288 h 18288"/>
              <a:gd name="csX22" fmla="*/ 4846320 w 9692640"/>
              <a:gd name="csY22" fmla="*/ 18288 h 18288"/>
              <a:gd name="csX23" fmla="*/ 4444768 w 9692640"/>
              <a:gd name="csY23" fmla="*/ 18288 h 18288"/>
              <a:gd name="csX24" fmla="*/ 3946289 w 9692640"/>
              <a:gd name="csY24" fmla="*/ 18288 h 18288"/>
              <a:gd name="csX25" fmla="*/ 3253958 w 9692640"/>
              <a:gd name="csY25" fmla="*/ 18288 h 18288"/>
              <a:gd name="csX26" fmla="*/ 2464700 w 9692640"/>
              <a:gd name="csY26" fmla="*/ 18288 h 18288"/>
              <a:gd name="csX27" fmla="*/ 2063148 w 9692640"/>
              <a:gd name="csY27" fmla="*/ 18288 h 18288"/>
              <a:gd name="csX28" fmla="*/ 1661595 w 9692640"/>
              <a:gd name="csY28" fmla="*/ 18288 h 18288"/>
              <a:gd name="csX29" fmla="*/ 969264 w 9692640"/>
              <a:gd name="csY29" fmla="*/ 18288 h 18288"/>
              <a:gd name="csX30" fmla="*/ 0 w 9692640"/>
              <a:gd name="csY30" fmla="*/ 18288 h 18288"/>
              <a:gd name="csX31" fmla="*/ 0 w 9692640"/>
              <a:gd name="csY3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5" name="Content Placeholder 34">
            <a:extLst>
              <a:ext uri="{FF2B5EF4-FFF2-40B4-BE49-F238E27FC236}">
                <a16:creationId xmlns:a16="http://schemas.microsoft.com/office/drawing/2014/main" id="{94BBE5AF-9AA3-8F08-C18A-627B7E7905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0759680"/>
              </p:ext>
            </p:extLst>
          </p:nvPr>
        </p:nvGraphicFramePr>
        <p:xfrm>
          <a:off x="1573882" y="1314863"/>
          <a:ext cx="8354124" cy="387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0A4BCF0-EB2D-C613-B95A-AFCCF5FF22A6}"/>
              </a:ext>
            </a:extLst>
          </p:cNvPr>
          <p:cNvSpPr txBox="1"/>
          <p:nvPr/>
        </p:nvSpPr>
        <p:spPr>
          <a:xfrm>
            <a:off x="11415756" y="6266915"/>
            <a:ext cx="299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2932747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reate.hsbc">
            <a:extLst>
              <a:ext uri="{FF2B5EF4-FFF2-40B4-BE49-F238E27FC236}">
                <a16:creationId xmlns:a16="http://schemas.microsoft.com/office/drawing/2014/main" id="{3E69257B-AF89-4835-77BF-45A97D1F251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00F367-4D4B-1010-13DD-088BFBB43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  <a:ea typeface="+mj-lt"/>
                <a:cs typeface="+mj-lt"/>
              </a:rPr>
              <a:t>Learning &amp; Development</a:t>
            </a:r>
            <a:endParaRPr lang="en-US" sz="5400">
              <a:solidFill>
                <a:schemeClr val="bg1"/>
              </a:solidFill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sX0" fmla="*/ 0 w 9692640"/>
              <a:gd name="csY0" fmla="*/ 0 h 18288"/>
              <a:gd name="csX1" fmla="*/ 401552 w 9692640"/>
              <a:gd name="csY1" fmla="*/ 0 h 18288"/>
              <a:gd name="csX2" fmla="*/ 996957 w 9692640"/>
              <a:gd name="csY2" fmla="*/ 0 h 18288"/>
              <a:gd name="csX3" fmla="*/ 1398509 w 9692640"/>
              <a:gd name="csY3" fmla="*/ 0 h 18288"/>
              <a:gd name="csX4" fmla="*/ 2090841 w 9692640"/>
              <a:gd name="csY4" fmla="*/ 0 h 18288"/>
              <a:gd name="csX5" fmla="*/ 2686246 w 9692640"/>
              <a:gd name="csY5" fmla="*/ 0 h 18288"/>
              <a:gd name="csX6" fmla="*/ 3475504 w 9692640"/>
              <a:gd name="csY6" fmla="*/ 0 h 18288"/>
              <a:gd name="csX7" fmla="*/ 4361688 w 9692640"/>
              <a:gd name="csY7" fmla="*/ 0 h 18288"/>
              <a:gd name="csX8" fmla="*/ 5054019 w 9692640"/>
              <a:gd name="csY8" fmla="*/ 0 h 18288"/>
              <a:gd name="csX9" fmla="*/ 5940204 w 9692640"/>
              <a:gd name="csY9" fmla="*/ 0 h 18288"/>
              <a:gd name="csX10" fmla="*/ 6632535 w 9692640"/>
              <a:gd name="csY10" fmla="*/ 0 h 18288"/>
              <a:gd name="csX11" fmla="*/ 7034087 w 9692640"/>
              <a:gd name="csY11" fmla="*/ 0 h 18288"/>
              <a:gd name="csX12" fmla="*/ 7532566 w 9692640"/>
              <a:gd name="csY12" fmla="*/ 0 h 18288"/>
              <a:gd name="csX13" fmla="*/ 8418750 w 9692640"/>
              <a:gd name="csY13" fmla="*/ 0 h 18288"/>
              <a:gd name="csX14" fmla="*/ 9692640 w 9692640"/>
              <a:gd name="csY14" fmla="*/ 0 h 18288"/>
              <a:gd name="csX15" fmla="*/ 9692640 w 9692640"/>
              <a:gd name="csY15" fmla="*/ 18288 h 18288"/>
              <a:gd name="csX16" fmla="*/ 9000309 w 9692640"/>
              <a:gd name="csY16" fmla="*/ 18288 h 18288"/>
              <a:gd name="csX17" fmla="*/ 8307977 w 9692640"/>
              <a:gd name="csY17" fmla="*/ 18288 h 18288"/>
              <a:gd name="csX18" fmla="*/ 7712572 w 9692640"/>
              <a:gd name="csY18" fmla="*/ 18288 h 18288"/>
              <a:gd name="csX19" fmla="*/ 7214093 w 9692640"/>
              <a:gd name="csY19" fmla="*/ 18288 h 18288"/>
              <a:gd name="csX20" fmla="*/ 6327909 w 9692640"/>
              <a:gd name="csY20" fmla="*/ 18288 h 18288"/>
              <a:gd name="csX21" fmla="*/ 5635578 w 9692640"/>
              <a:gd name="csY21" fmla="*/ 18288 h 18288"/>
              <a:gd name="csX22" fmla="*/ 4846320 w 9692640"/>
              <a:gd name="csY22" fmla="*/ 18288 h 18288"/>
              <a:gd name="csX23" fmla="*/ 4444768 w 9692640"/>
              <a:gd name="csY23" fmla="*/ 18288 h 18288"/>
              <a:gd name="csX24" fmla="*/ 3946289 w 9692640"/>
              <a:gd name="csY24" fmla="*/ 18288 h 18288"/>
              <a:gd name="csX25" fmla="*/ 3253958 w 9692640"/>
              <a:gd name="csY25" fmla="*/ 18288 h 18288"/>
              <a:gd name="csX26" fmla="*/ 2464700 w 9692640"/>
              <a:gd name="csY26" fmla="*/ 18288 h 18288"/>
              <a:gd name="csX27" fmla="*/ 2063148 w 9692640"/>
              <a:gd name="csY27" fmla="*/ 18288 h 18288"/>
              <a:gd name="csX28" fmla="*/ 1661595 w 9692640"/>
              <a:gd name="csY28" fmla="*/ 18288 h 18288"/>
              <a:gd name="csX29" fmla="*/ 969264 w 9692640"/>
              <a:gd name="csY29" fmla="*/ 18288 h 18288"/>
              <a:gd name="csX30" fmla="*/ 0 w 9692640"/>
              <a:gd name="csY30" fmla="*/ 18288 h 18288"/>
              <a:gd name="csX31" fmla="*/ 0 w 9692640"/>
              <a:gd name="csY3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7E444-F76B-D937-EC35-E6EDDC361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941" y="1820091"/>
            <a:ext cx="3768213" cy="6249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solidFill>
                  <a:schemeClr val="bg1"/>
                </a:solidFill>
                <a:ea typeface="+mn-lt"/>
                <a:cs typeface="+mn-lt"/>
              </a:rPr>
              <a:t>Training Priority Matrix:</a:t>
            </a:r>
            <a:endParaRPr lang="en-US" sz="2200">
              <a:solidFill>
                <a:schemeClr val="bg1"/>
              </a:solidFill>
            </a:endParaRPr>
          </a:p>
          <a:p>
            <a:endParaRPr lang="en-US" sz="2200" dirty="0">
              <a:solidFill>
                <a:schemeClr val="bg1"/>
              </a:solidFill>
            </a:endParaRPr>
          </a:p>
          <a:p>
            <a:endParaRPr lang="en-US" sz="2200">
              <a:solidFill>
                <a:schemeClr val="bg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5536A5D-FB53-66DF-2473-4A6C47706999}"/>
              </a:ext>
            </a:extLst>
          </p:cNvPr>
          <p:cNvSpPr/>
          <p:nvPr/>
        </p:nvSpPr>
        <p:spPr>
          <a:xfrm>
            <a:off x="1129250" y="2324120"/>
            <a:ext cx="2428067" cy="3396711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ea typeface="+mn-lt"/>
                <a:cs typeface="+mn-lt"/>
              </a:rPr>
              <a:t>CURRENT SKILLS: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/>
              <a:t>Product </a:t>
            </a:r>
            <a:r>
              <a:rPr lang="en-US"/>
              <a:t>roadmap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Phyton basics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Stakeholder </a:t>
            </a:r>
            <a:r>
              <a:rPr lang="en-US" dirty="0" err="1"/>
              <a:t>mgmt</a:t>
            </a:r>
            <a:endParaRPr lang="en-US"/>
          </a:p>
          <a:p>
            <a:pPr marL="285750" indent="-285750" algn="ctr">
              <a:buFont typeface="Arial"/>
              <a:buChar char="•"/>
            </a:pPr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7B84578-0223-D21B-AC63-7AFAEF78DCB2}"/>
              </a:ext>
            </a:extLst>
          </p:cNvPr>
          <p:cNvSpPr/>
          <p:nvPr/>
        </p:nvSpPr>
        <p:spPr>
          <a:xfrm>
            <a:off x="4256617" y="2319329"/>
            <a:ext cx="7024647" cy="3391086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7054873-6A13-A553-1F81-DF1B98F7D9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3710276"/>
              </p:ext>
            </p:extLst>
          </p:nvPr>
        </p:nvGraphicFramePr>
        <p:xfrm>
          <a:off x="4690971" y="2320117"/>
          <a:ext cx="5843736" cy="335794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47912">
                  <a:extLst>
                    <a:ext uri="{9D8B030D-6E8A-4147-A177-3AD203B41FA5}">
                      <a16:colId xmlns:a16="http://schemas.microsoft.com/office/drawing/2014/main" val="2253055520"/>
                    </a:ext>
                  </a:extLst>
                </a:gridCol>
                <a:gridCol w="1947912">
                  <a:extLst>
                    <a:ext uri="{9D8B030D-6E8A-4147-A177-3AD203B41FA5}">
                      <a16:colId xmlns:a16="http://schemas.microsoft.com/office/drawing/2014/main" val="2770543964"/>
                    </a:ext>
                  </a:extLst>
                </a:gridCol>
                <a:gridCol w="1947912">
                  <a:extLst>
                    <a:ext uri="{9D8B030D-6E8A-4147-A177-3AD203B41FA5}">
                      <a16:colId xmlns:a16="http://schemas.microsoft.com/office/drawing/2014/main" val="4187535620"/>
                    </a:ext>
                  </a:extLst>
                </a:gridCol>
              </a:tblGrid>
              <a:tr h="54850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Priority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Skill Grap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 Impact 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7727399"/>
                  </a:ext>
                </a:extLst>
              </a:tr>
              <a:tr h="1217421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bg1"/>
                          </a:solidFill>
                        </a:rPr>
                        <a:t>HIGH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1. HSBC banking domain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2. FCA AI regulations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£15M compliance risk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6913576"/>
                  </a:ext>
                </a:extLst>
              </a:tr>
              <a:tr h="93647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MEDIUM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chemeClr val="bg1"/>
                          </a:solidFill>
                          <a:latin typeface="Aptos"/>
                        </a:rPr>
                        <a:t>3. </a:t>
                      </a:r>
                      <a:r>
                        <a:rPr lang="en-US" sz="1800" b="0" i="0" u="none" strike="noStrike" noProof="0" dirty="0" err="1">
                          <a:solidFill>
                            <a:schemeClr val="bg1"/>
                          </a:solidFill>
                          <a:latin typeface="Aptos"/>
                        </a:rPr>
                        <a:t>MLOps</a:t>
                      </a:r>
                      <a:r>
                        <a:rPr lang="en-US" sz="1800" b="0" i="0" u="none" strike="noStrike" noProof="0" dirty="0">
                          <a:solidFill>
                            <a:schemeClr val="bg1"/>
                          </a:solidFill>
                          <a:latin typeface="Aptos"/>
                        </a:rPr>
                        <a:t> (Kubeflow)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4. GenAI agents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Launch delays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4130150"/>
                  </a:ext>
                </a:extLst>
              </a:tr>
              <a:tr h="65553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LOW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5. Advanced Python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bg1"/>
                          </a:solidFill>
                          <a:latin typeface="Aptos"/>
                        </a:rPr>
                        <a:t>Nice to have</a:t>
                      </a:r>
                      <a:endParaRPr lang="en-US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739888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7D5DF59-3793-6A66-21AB-CDDD09E2EA9D}"/>
              </a:ext>
            </a:extLst>
          </p:cNvPr>
          <p:cNvSpPr txBox="1"/>
          <p:nvPr/>
        </p:nvSpPr>
        <p:spPr>
          <a:xfrm>
            <a:off x="11284806" y="6236192"/>
            <a:ext cx="4057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3148759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Rectangle 36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3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77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79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81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4" name="Freeform: Shape 393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78" name="Rectangle 377">
            <a:extLst>
              <a:ext uri="{FF2B5EF4-FFF2-40B4-BE49-F238E27FC236}">
                <a16:creationId xmlns:a16="http://schemas.microsoft.com/office/drawing/2014/main" id="{15D45ACB-8D90-0184-9383-CA2F8B4DA01D}"/>
              </a:ext>
            </a:extLst>
          </p:cNvPr>
          <p:cNvSpPr/>
          <p:nvPr/>
        </p:nvSpPr>
        <p:spPr>
          <a:xfrm>
            <a:off x="103322" y="-1"/>
            <a:ext cx="5527728" cy="353878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55085-7B92-68E1-1D50-2A7DA4CDE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4172" y="-171126"/>
            <a:ext cx="8121298" cy="1717451"/>
          </a:xfrm>
        </p:spPr>
        <p:txBody>
          <a:bodyPr>
            <a:normAutofit/>
          </a:bodyPr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+mj-lt"/>
                <a:cs typeface="+mj-lt"/>
              </a:rPr>
              <a:t>Behaviourist</a:t>
            </a:r>
            <a:r>
              <a:rPr lang="en-US" dirty="0">
                <a:solidFill>
                  <a:schemeClr val="bg1"/>
                </a:solidFill>
                <a:ea typeface="+mj-lt"/>
                <a:cs typeface="+mj-lt"/>
              </a:rPr>
              <a:t> Learning Theory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686AC-EA42-CB20-2BED-1C6BD9689F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>
              <a:solidFill>
                <a:schemeClr val="bg1"/>
              </a:solidFill>
            </a:endParaRPr>
          </a:p>
          <a:p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414" name="Rectangle: Rounded Corners 413">
            <a:extLst>
              <a:ext uri="{FF2B5EF4-FFF2-40B4-BE49-F238E27FC236}">
                <a16:creationId xmlns:a16="http://schemas.microsoft.com/office/drawing/2014/main" id="{9E391ED0-DD1D-26CD-0FDD-B670F4014E46}"/>
              </a:ext>
            </a:extLst>
          </p:cNvPr>
          <p:cNvSpPr/>
          <p:nvPr/>
        </p:nvSpPr>
        <p:spPr>
          <a:xfrm>
            <a:off x="581185" y="1084881"/>
            <a:ext cx="4068307" cy="1963117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F39E06-85F5-9706-9F2E-8963C97E02A2}"/>
              </a:ext>
            </a:extLst>
          </p:cNvPr>
          <p:cNvSpPr txBox="1"/>
          <p:nvPr/>
        </p:nvSpPr>
        <p:spPr>
          <a:xfrm>
            <a:off x="774915" y="1239865"/>
            <a:ext cx="25443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Core Principles: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7B43EE5-E5F3-10E6-0435-A1A4C58E13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1488857"/>
              </p:ext>
            </p:extLst>
          </p:nvPr>
        </p:nvGraphicFramePr>
        <p:xfrm>
          <a:off x="697423" y="218266"/>
          <a:ext cx="3835831" cy="3890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79" name="Rectangle: Rounded Corners 478">
            <a:extLst>
              <a:ext uri="{FF2B5EF4-FFF2-40B4-BE49-F238E27FC236}">
                <a16:creationId xmlns:a16="http://schemas.microsoft.com/office/drawing/2014/main" id="{A37CB1F2-5DE6-2EC3-F053-BFFAE696219B}"/>
              </a:ext>
            </a:extLst>
          </p:cNvPr>
          <p:cNvSpPr/>
          <p:nvPr/>
        </p:nvSpPr>
        <p:spPr>
          <a:xfrm>
            <a:off x="697423" y="3164237"/>
            <a:ext cx="3822916" cy="144650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ea typeface="+mn-lt"/>
                <a:cs typeface="+mn-lt"/>
              </a:rPr>
              <a:t>Example: See fraud case → Build AI detector → Get £500 bonus ✅</a:t>
            </a:r>
            <a:endParaRPr lang="en-US"/>
          </a:p>
        </p:txBody>
      </p:sp>
      <p:pic>
        <p:nvPicPr>
          <p:cNvPr id="480" name="Graphic 479" descr="Назад контур">
            <a:extLst>
              <a:ext uri="{FF2B5EF4-FFF2-40B4-BE49-F238E27FC236}">
                <a16:creationId xmlns:a16="http://schemas.microsoft.com/office/drawing/2014/main" id="{C89ED0B7-E703-C549-D693-6AF752F58D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54292" y="1809428"/>
            <a:ext cx="1366433" cy="1353518"/>
          </a:xfrm>
          <a:prstGeom prst="rect">
            <a:avLst/>
          </a:prstGeom>
        </p:spPr>
      </p:pic>
      <p:sp>
        <p:nvSpPr>
          <p:cNvPr id="481" name="Rectangle: Rounded Corners 480">
            <a:extLst>
              <a:ext uri="{FF2B5EF4-FFF2-40B4-BE49-F238E27FC236}">
                <a16:creationId xmlns:a16="http://schemas.microsoft.com/office/drawing/2014/main" id="{CBDEAFB3-FBC8-B602-AD83-D93E4C66024F}"/>
              </a:ext>
            </a:extLst>
          </p:cNvPr>
          <p:cNvSpPr/>
          <p:nvPr/>
        </p:nvSpPr>
        <p:spPr>
          <a:xfrm>
            <a:off x="6457626" y="1808136"/>
            <a:ext cx="2673456" cy="1381931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Strength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: Fast skill pickup</a:t>
            </a:r>
            <a:br>
              <a:rPr lang="en-US" dirty="0">
                <a:ea typeface="+mn-lt"/>
                <a:cs typeface="+mn-lt"/>
              </a:rPr>
            </a:b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Visual: Reward loop diagram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82" name="Rectangle: Rounded Corners 481">
            <a:extLst>
              <a:ext uri="{FF2B5EF4-FFF2-40B4-BE49-F238E27FC236}">
                <a16:creationId xmlns:a16="http://schemas.microsoft.com/office/drawing/2014/main" id="{3F6DE91E-91F5-FA19-DB6E-16CE8068E9A9}"/>
              </a:ext>
            </a:extLst>
          </p:cNvPr>
          <p:cNvSpPr/>
          <p:nvPr/>
        </p:nvSpPr>
        <p:spPr>
          <a:xfrm>
            <a:off x="6315559" y="3538779"/>
            <a:ext cx="3771254" cy="710339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Stimulus → Response → </a:t>
            </a:r>
            <a:r>
              <a:rPr lang="en-US" sz="1600" dirty="0" err="1"/>
              <a:t>RewardMLOps</a:t>
            </a:r>
            <a:r>
              <a:rPr lang="en-US" sz="1600" dirty="0"/>
              <a:t> course → Pass exam → £500 bonus</a:t>
            </a:r>
          </a:p>
        </p:txBody>
      </p:sp>
      <p:pic>
        <p:nvPicPr>
          <p:cNvPr id="483" name="Graphic 482" descr="Стрелка вверх контур">
            <a:extLst>
              <a:ext uri="{FF2B5EF4-FFF2-40B4-BE49-F238E27FC236}">
                <a16:creationId xmlns:a16="http://schemas.microsoft.com/office/drawing/2014/main" id="{B3AC43F3-4E05-76A0-31CE-1733069EB2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5280000">
            <a:off x="5070528" y="3320512"/>
            <a:ext cx="914400" cy="914400"/>
          </a:xfrm>
          <a:prstGeom prst="rect">
            <a:avLst/>
          </a:prstGeom>
        </p:spPr>
      </p:pic>
      <p:sp>
        <p:nvSpPr>
          <p:cNvPr id="498" name="Rectangle: Rounded Corners 497">
            <a:extLst>
              <a:ext uri="{FF2B5EF4-FFF2-40B4-BE49-F238E27FC236}">
                <a16:creationId xmlns:a16="http://schemas.microsoft.com/office/drawing/2014/main" id="{4B39C706-3F63-BDB2-F623-B0DBEAAF14F3}"/>
              </a:ext>
            </a:extLst>
          </p:cNvPr>
          <p:cNvSpPr/>
          <p:nvPr/>
        </p:nvSpPr>
        <p:spPr>
          <a:xfrm>
            <a:off x="4481592" y="4894881"/>
            <a:ext cx="3306305" cy="1614406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9" name="TextBox 498">
            <a:extLst>
              <a:ext uri="{FF2B5EF4-FFF2-40B4-BE49-F238E27FC236}">
                <a16:creationId xmlns:a16="http://schemas.microsoft.com/office/drawing/2014/main" id="{356F40FC-02F2-AC98-A5B7-3F020B3D3C99}"/>
              </a:ext>
            </a:extLst>
          </p:cNvPr>
          <p:cNvSpPr txBox="1"/>
          <p:nvPr/>
        </p:nvSpPr>
        <p:spPr>
          <a:xfrm>
            <a:off x="774915" y="5191932"/>
            <a:ext cx="9983489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dirty="0">
                <a:solidFill>
                  <a:schemeClr val="accent6"/>
                </a:solidFill>
                <a:ea typeface="+mn-lt"/>
                <a:cs typeface="+mn-lt"/>
              </a:rPr>
              <a:t>Behaviorism works like a game: action → reward → repeat. For AI PM: learn </a:t>
            </a:r>
            <a:r>
              <a:rPr lang="en-US" sz="2200" b="1" dirty="0" err="1">
                <a:solidFill>
                  <a:schemeClr val="accent6"/>
                </a:solidFill>
                <a:ea typeface="+mn-lt"/>
                <a:cs typeface="+mn-lt"/>
              </a:rPr>
              <a:t>MLOps</a:t>
            </a:r>
            <a:r>
              <a:rPr lang="en-US" sz="2200" b="1" dirty="0">
                <a:solidFill>
                  <a:schemeClr val="accent6"/>
                </a:solidFill>
                <a:ea typeface="+mn-lt"/>
                <a:cs typeface="+mn-lt"/>
              </a:rPr>
              <a:t> → £50 bonus per deploy → real projects in 1 month. HSBC spends £2.5k, gains £250k productivity.</a:t>
            </a:r>
            <a:endParaRPr lang="en-US" sz="2200" b="1">
              <a:solidFill>
                <a:schemeClr val="accent6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8BF0B32-98FD-A067-D69A-E50490E0A849}"/>
              </a:ext>
            </a:extLst>
          </p:cNvPr>
          <p:cNvSpPr txBox="1"/>
          <p:nvPr/>
        </p:nvSpPr>
        <p:spPr>
          <a:xfrm>
            <a:off x="11184610" y="6263898"/>
            <a:ext cx="7361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809929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8A5F5A-641E-BF10-0371-D753D8311EFC}"/>
              </a:ext>
            </a:extLst>
          </p:cNvPr>
          <p:cNvSpPr/>
          <p:nvPr/>
        </p:nvSpPr>
        <p:spPr>
          <a:xfrm>
            <a:off x="-271220" y="1141332"/>
            <a:ext cx="4740523" cy="1552124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55EC2-2A44-8C85-EDEC-E0D9D3C6F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762" y="734492"/>
            <a:ext cx="4583196" cy="2391922"/>
          </a:xfrm>
        </p:spPr>
        <p:txBody>
          <a:bodyPr>
            <a:normAutofit/>
          </a:bodyPr>
          <a:lstStyle/>
          <a:p>
            <a:pPr algn="ctr"/>
            <a:r>
              <a:rPr lang="en-US" sz="3500">
                <a:solidFill>
                  <a:schemeClr val="bg1"/>
                </a:solidFill>
                <a:ea typeface="+mj-lt"/>
                <a:cs typeface="+mj-lt"/>
              </a:rPr>
              <a:t>Cognitivist Learning Theory</a:t>
            </a:r>
            <a:endParaRPr lang="en-US" sz="3500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66C3A-AA82-879F-B358-9C964B74D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200" dirty="0">
              <a:solidFill>
                <a:schemeClr val="bg1"/>
              </a:solidFill>
            </a:endParaRPr>
          </a:p>
          <a:p>
            <a:endParaRPr lang="en-US" sz="2200">
              <a:solidFill>
                <a:schemeClr val="bg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8DCB11D-6EC5-5EFE-0185-1FF128C68023}"/>
              </a:ext>
            </a:extLst>
          </p:cNvPr>
          <p:cNvSpPr/>
          <p:nvPr/>
        </p:nvSpPr>
        <p:spPr>
          <a:xfrm>
            <a:off x="5952266" y="112697"/>
            <a:ext cx="5223804" cy="6630315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1896C95-E9BA-C5CE-CB78-E02E6AD944F4}"/>
              </a:ext>
            </a:extLst>
          </p:cNvPr>
          <p:cNvSpPr txBox="1"/>
          <p:nvPr/>
        </p:nvSpPr>
        <p:spPr>
          <a:xfrm>
            <a:off x="6238692" y="377666"/>
            <a:ext cx="19889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FFFFF"/>
                </a:solidFill>
              </a:rPr>
              <a:t>Core Principles:</a:t>
            </a:r>
            <a:endParaRPr lang="en-US"/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06EAE9-13EB-34A0-F9F7-1F33CE843B05}"/>
              </a:ext>
            </a:extLst>
          </p:cNvPr>
          <p:cNvSpPr txBox="1"/>
          <p:nvPr/>
        </p:nvSpPr>
        <p:spPr>
          <a:xfrm>
            <a:off x="6039546" y="732212"/>
            <a:ext cx="540961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chemeClr val="bg1"/>
                </a:solidFill>
                <a:latin typeface="Aptos"/>
              </a:rPr>
              <a:t>🧠 Learning = Information processing in brain</a:t>
            </a:r>
          </a:p>
          <a:p>
            <a:r>
              <a:rPr lang="en-US" sz="1600">
                <a:solidFill>
                  <a:schemeClr val="bg1"/>
                </a:solidFill>
                <a:latin typeface="Aptos"/>
              </a:rPr>
              <a:t>📊 Schema building (mental models)</a:t>
            </a:r>
          </a:p>
          <a:p>
            <a:r>
              <a:rPr lang="en-US" sz="1600">
                <a:solidFill>
                  <a:schemeClr val="bg1"/>
                </a:solidFill>
                <a:latin typeface="Aptos"/>
              </a:rPr>
              <a:t>🎯 Problem-solving through understanding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5C8CA-0075-1A16-E892-5B32A3BCAFDB}"/>
              </a:ext>
            </a:extLst>
          </p:cNvPr>
          <p:cNvSpPr txBox="1"/>
          <p:nvPr/>
        </p:nvSpPr>
        <p:spPr>
          <a:xfrm>
            <a:off x="6193905" y="1912708"/>
            <a:ext cx="2412652" cy="646331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FFFFF"/>
                </a:solidFill>
              </a:rPr>
              <a:t>Key Concepts:</a:t>
            </a:r>
            <a:endParaRPr lang="en-US"/>
          </a:p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0BACFF-CAC0-C4BE-8213-9DF9CA7C0202}"/>
              </a:ext>
            </a:extLst>
          </p:cNvPr>
          <p:cNvSpPr txBox="1"/>
          <p:nvPr/>
        </p:nvSpPr>
        <p:spPr>
          <a:xfrm>
            <a:off x="6157452" y="2384323"/>
            <a:ext cx="4707195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1. SCHEMA THEORY: Build mental models "How </a:t>
            </a:r>
            <a:r>
              <a:rPr lang="en-US" sz="1600" dirty="0" err="1">
                <a:solidFill>
                  <a:schemeClr val="bg1"/>
                </a:solidFill>
              </a:rPr>
              <a:t>MLOps</a:t>
            </a:r>
            <a:r>
              <a:rPr lang="en-US" sz="1600" dirty="0">
                <a:solidFill>
                  <a:schemeClr val="bg1"/>
                </a:solidFill>
              </a:rPr>
              <a:t> works in banking" </a:t>
            </a:r>
          </a:p>
          <a:p>
            <a:r>
              <a:rPr lang="en-US" sz="1600" dirty="0">
                <a:solidFill>
                  <a:schemeClr val="bg1"/>
                </a:solidFill>
              </a:rPr>
              <a:t>2. COGNITIVE LOAD: Don't overload working memory → Chunked learning  </a:t>
            </a:r>
          </a:p>
          <a:p>
            <a:r>
              <a:rPr lang="en-US" sz="1600">
                <a:solidFill>
                  <a:schemeClr val="bg1"/>
                </a:solidFill>
              </a:rPr>
              <a:t>3. SCAFFOLDING: </a:t>
            </a:r>
            <a:r>
              <a:rPr lang="en-US" sz="1600" dirty="0">
                <a:solidFill>
                  <a:schemeClr val="bg1"/>
                </a:solidFill>
              </a:rPr>
              <a:t>Support </a:t>
            </a:r>
          </a:p>
          <a:p>
            <a:r>
              <a:rPr lang="en-US" sz="1600">
                <a:solidFill>
                  <a:schemeClr val="bg1"/>
                </a:solidFill>
              </a:rPr>
              <a:t>→ Independence </a:t>
            </a:r>
            <a:r>
              <a:rPr lang="en-US" sz="1600" dirty="0">
                <a:solidFill>
                  <a:schemeClr val="bg1"/>
                </a:solidFill>
              </a:rPr>
              <a:t>Mentor guides </a:t>
            </a:r>
          </a:p>
          <a:p>
            <a:r>
              <a:rPr lang="en-US" sz="1600">
                <a:solidFill>
                  <a:schemeClr val="bg1"/>
                </a:solidFill>
              </a:rPr>
              <a:t>→ Solo project</a:t>
            </a:r>
            <a:endParaRPr lang="en-US" sz="1600" dirty="0">
              <a:solidFill>
                <a:schemeClr val="bg1"/>
              </a:solidFill>
            </a:endParaRPr>
          </a:p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5101B2-43DF-C3E7-9FDE-BC985BA753F9}"/>
              </a:ext>
            </a:extLst>
          </p:cNvPr>
          <p:cNvSpPr txBox="1"/>
          <p:nvPr/>
        </p:nvSpPr>
        <p:spPr>
          <a:xfrm>
            <a:off x="6155160" y="4291613"/>
            <a:ext cx="4662406" cy="16158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FFFFF"/>
                </a:solidFill>
              </a:rPr>
              <a:t>E</a:t>
            </a:r>
            <a:r>
              <a:rPr lang="en-US" b="1">
                <a:solidFill>
                  <a:schemeClr val="bg1"/>
                </a:solidFill>
              </a:rPr>
              <a:t>xpected Outcomes:</a:t>
            </a:r>
          </a:p>
          <a:p>
            <a:endParaRPr lang="en-US" b="1" dirty="0">
              <a:solidFill>
                <a:schemeClr val="bg1"/>
              </a:solidFill>
              <a:latin typeface="Aptos"/>
            </a:endParaRPr>
          </a:p>
          <a:p>
            <a:r>
              <a:rPr lang="en-US" sz="1500" dirty="0">
                <a:solidFill>
                  <a:schemeClr val="bg1"/>
                </a:solidFill>
                <a:latin typeface="Consolas"/>
              </a:rPr>
              <a:t>✅ Deep understanding (not </a:t>
            </a:r>
            <a:r>
              <a:rPr lang="en-US" sz="1500">
                <a:solidFill>
                  <a:schemeClr val="bg1"/>
                </a:solidFill>
                <a:latin typeface="Consolas"/>
              </a:rPr>
              <a:t>memorization)</a:t>
            </a:r>
            <a:endParaRPr lang="en-US" sz="1500">
              <a:solidFill>
                <a:schemeClr val="bg1"/>
              </a:solidFill>
              <a:latin typeface="Aptos" panose="020B0004020202020204"/>
            </a:endParaRPr>
          </a:p>
          <a:p>
            <a:r>
              <a:rPr lang="en-US" sz="1500" dirty="0">
                <a:solidFill>
                  <a:schemeClr val="bg1"/>
                </a:solidFill>
                <a:latin typeface="Consolas"/>
              </a:rPr>
              <a:t>✅ Can explain </a:t>
            </a:r>
            <a:r>
              <a:rPr lang="en-US" sz="1500" dirty="0" err="1">
                <a:solidFill>
                  <a:schemeClr val="bg1"/>
                </a:solidFill>
                <a:latin typeface="Consolas"/>
              </a:rPr>
              <a:t>MLOps</a:t>
            </a:r>
            <a:r>
              <a:rPr lang="en-US" sz="1500" dirty="0">
                <a:solidFill>
                  <a:schemeClr val="bg1"/>
                </a:solidFill>
                <a:latin typeface="Consolas"/>
              </a:rPr>
              <a:t> to executives</a:t>
            </a:r>
            <a:endParaRPr lang="en-US" sz="1500">
              <a:solidFill>
                <a:schemeClr val="bg1"/>
              </a:solidFill>
              <a:latin typeface="Aptos" panose="020B0004020202020204"/>
            </a:endParaRPr>
          </a:p>
          <a:p>
            <a:r>
              <a:rPr lang="en-US" sz="1500">
                <a:solidFill>
                  <a:schemeClr val="bg1"/>
                </a:solidFill>
                <a:latin typeface="Consolas"/>
              </a:rPr>
              <a:t>✅ Creates reusable </a:t>
            </a:r>
            <a:r>
              <a:rPr lang="en-US" sz="1500" dirty="0">
                <a:solidFill>
                  <a:schemeClr val="bg1"/>
                </a:solidFill>
                <a:latin typeface="Consolas"/>
              </a:rPr>
              <a:t>mental models</a:t>
            </a:r>
            <a:endParaRPr lang="en-US" sz="150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0DDC03D-4FF3-6F34-C7A8-38E277FBDBF5}"/>
              </a:ext>
            </a:extLst>
          </p:cNvPr>
          <p:cNvSpPr txBox="1"/>
          <p:nvPr/>
        </p:nvSpPr>
        <p:spPr>
          <a:xfrm>
            <a:off x="11547486" y="6233277"/>
            <a:ext cx="5293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11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68B0BE1-CC22-9630-DC5B-DBABB1569294}"/>
              </a:ext>
            </a:extLst>
          </p:cNvPr>
          <p:cNvSpPr/>
          <p:nvPr/>
        </p:nvSpPr>
        <p:spPr>
          <a:xfrm>
            <a:off x="484738" y="2924471"/>
            <a:ext cx="3612312" cy="1370891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baseline="0" dirty="0">
                <a:solidFill>
                  <a:srgbClr val="FFFFFF"/>
                </a:solidFill>
                <a:latin typeface="Aptos"/>
              </a:rPr>
              <a:t>Strength: Deep comprehension for complex banking AI</a:t>
            </a:r>
            <a:r>
              <a:rPr lang="en-US" sz="1500" dirty="0">
                <a:latin typeface="Aptos"/>
                <a:ea typeface="Aptos"/>
                <a:cs typeface="Aptos"/>
              </a:rPr>
              <a:t>​</a:t>
            </a:r>
            <a:br>
              <a:rPr lang="en-US" sz="1500" dirty="0">
                <a:latin typeface="Aptos"/>
                <a:ea typeface="Aptos"/>
                <a:cs typeface="Aptos"/>
              </a:rPr>
            </a:br>
            <a:r>
              <a:rPr lang="en-US" sz="1500" baseline="0" dirty="0">
                <a:solidFill>
                  <a:srgbClr val="FFFFFF"/>
                </a:solidFill>
                <a:latin typeface="Aptos"/>
              </a:rPr>
              <a:t>Weakness: Slower than </a:t>
            </a:r>
            <a:r>
              <a:rPr lang="en-US" sz="1500" baseline="0" dirty="0" err="1">
                <a:solidFill>
                  <a:srgbClr val="FFFFFF"/>
                </a:solidFill>
                <a:latin typeface="Aptos"/>
              </a:rPr>
              <a:t>behaviourism</a:t>
            </a:r>
            <a:endParaRPr lang="en-US" b="1" dirty="0" err="1"/>
          </a:p>
        </p:txBody>
      </p:sp>
    </p:spTree>
    <p:extLst>
      <p:ext uri="{BB962C8B-B14F-4D97-AF65-F5344CB8AC3E}">
        <p14:creationId xmlns:p14="http://schemas.microsoft.com/office/powerpoint/2010/main" val="3143210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780219-6C81-F5B1-BF73-08322A4C7E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051FD-A20D-DE2D-22F9-810CA8A9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BFDD05D-EF96-86DB-0BB2-620B1A859676}"/>
              </a:ext>
            </a:extLst>
          </p:cNvPr>
          <p:cNvSpPr/>
          <p:nvPr/>
        </p:nvSpPr>
        <p:spPr>
          <a:xfrm>
            <a:off x="-271220" y="1141332"/>
            <a:ext cx="4740523" cy="1552124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53E5F-C249-BE0C-E5D1-6A4FBB6F0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999" y="915306"/>
            <a:ext cx="4583196" cy="2391922"/>
          </a:xfrm>
        </p:spPr>
        <p:txBody>
          <a:bodyPr>
            <a:normAutofit/>
          </a:bodyPr>
          <a:lstStyle/>
          <a:p>
            <a:pPr algn="ctr"/>
            <a:r>
              <a:rPr lang="en-US" sz="3000" b="1">
                <a:solidFill>
                  <a:schemeClr val="bg1"/>
                </a:solidFill>
              </a:rPr>
              <a:t>HSBC Application for AI Product Manager</a:t>
            </a:r>
            <a:endParaRPr lang="en-US" sz="3000">
              <a:solidFill>
                <a:schemeClr val="bg1"/>
              </a:solidFill>
            </a:endParaRPr>
          </a:p>
          <a:p>
            <a:pPr algn="ctr"/>
            <a:endParaRPr lang="en-US" sz="3500" dirty="0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BFE25CF-E953-CAD2-E658-F2DEDC1E9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6BC8BF4-608C-BC79-FF97-11DB14575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97C695-23E4-8A54-91A5-67D3AF8B6F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0F40216-771F-4604-29D9-6FF744D50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4E13EF5-796C-3AE6-1463-6A5F4C814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E8A8C-43F7-78C9-8D69-DAB5170ED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200" dirty="0">
              <a:solidFill>
                <a:schemeClr val="bg1"/>
              </a:solidFill>
            </a:endParaRPr>
          </a:p>
          <a:p>
            <a:endParaRPr lang="en-US" sz="2200">
              <a:solidFill>
                <a:schemeClr val="bg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848D042-A701-A99E-1762-75E1C2C2D636}"/>
              </a:ext>
            </a:extLst>
          </p:cNvPr>
          <p:cNvSpPr/>
          <p:nvPr/>
        </p:nvSpPr>
        <p:spPr>
          <a:xfrm>
            <a:off x="6339724" y="112697"/>
            <a:ext cx="5223804" cy="6630315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EFC10CEE-EBC1-2F88-1864-657D609C0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7FF3B90-9911-F70C-6FC9-6E2E6AA92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366C1B0-1660-92FF-E2DE-1B39BAF60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0A5D6BE-D1D3-32D1-2151-D12A57F42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8C40767-E0EF-17DB-6F5E-71806134A8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0C7960E-2E10-236D-36E5-30CEAF95B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365A5703-7D80-72D7-E167-6F40EDF1CC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242634"/>
              </p:ext>
            </p:extLst>
          </p:nvPr>
        </p:nvGraphicFramePr>
        <p:xfrm>
          <a:off x="6961322" y="645762"/>
          <a:ext cx="4154736" cy="252155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84912">
                  <a:extLst>
                    <a:ext uri="{9D8B030D-6E8A-4147-A177-3AD203B41FA5}">
                      <a16:colId xmlns:a16="http://schemas.microsoft.com/office/drawing/2014/main" val="545910157"/>
                    </a:ext>
                  </a:extLst>
                </a:gridCol>
                <a:gridCol w="1384912">
                  <a:extLst>
                    <a:ext uri="{9D8B030D-6E8A-4147-A177-3AD203B41FA5}">
                      <a16:colId xmlns:a16="http://schemas.microsoft.com/office/drawing/2014/main" val="3177374096"/>
                    </a:ext>
                  </a:extLst>
                </a:gridCol>
                <a:gridCol w="1384912">
                  <a:extLst>
                    <a:ext uri="{9D8B030D-6E8A-4147-A177-3AD203B41FA5}">
                      <a16:colId xmlns:a16="http://schemas.microsoft.com/office/drawing/2014/main" val="754287059"/>
                    </a:ext>
                  </a:extLst>
                </a:gridCol>
              </a:tblGrid>
              <a:tr h="32288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500">
                          <a:solidFill>
                            <a:srgbClr val="E5E5E5"/>
                          </a:solidFill>
                          <a:effectLst/>
                        </a:rPr>
                        <a:t>Learning Goal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500">
                          <a:solidFill>
                            <a:srgbClr val="E5E5E5"/>
                          </a:solidFill>
                          <a:effectLst/>
                        </a:rPr>
                        <a:t>Method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500">
                          <a:solidFill>
                            <a:srgbClr val="E5E5E5"/>
                          </a:solidFill>
                          <a:effectLst/>
                        </a:rPr>
                        <a:t>Duration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7815979"/>
                  </a:ext>
                </a:extLst>
              </a:tr>
              <a:tr h="644193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>
                          <a:solidFill>
                            <a:srgbClr val="E5E5EB"/>
                          </a:solidFill>
                          <a:effectLst/>
                        </a:rPr>
                        <a:t>FCA AI regulations</a:t>
                      </a:r>
                      <a:endParaRPr lang="en-US" sz="1500" dirty="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>
                          <a:solidFill>
                            <a:srgbClr val="E5E5EB"/>
                          </a:solidFill>
                          <a:effectLst/>
                        </a:rPr>
                        <a:t>Case studies + quizzes</a:t>
                      </a:r>
                      <a:endParaRPr lang="en-US" sz="1500" dirty="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>
                          <a:solidFill>
                            <a:srgbClr val="E5E5EB"/>
                          </a:solidFill>
                          <a:effectLst/>
                        </a:rPr>
                        <a:t>2 weeks</a:t>
                      </a:r>
                      <a:endParaRPr lang="en-US" sz="1500" dirty="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6342476"/>
                  </a:ext>
                </a:extLst>
              </a:tr>
              <a:tr h="727699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>
                          <a:solidFill>
                            <a:srgbClr val="E5E5EB"/>
                          </a:solidFill>
                          <a:effectLst/>
                        </a:rPr>
                        <a:t>Banking domain knowledge</a:t>
                      </a:r>
                      <a:endParaRPr lang="en-US" sz="1500" dirty="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>
                          <a:solidFill>
                            <a:srgbClr val="E5E5EB"/>
                          </a:solidFill>
                          <a:effectLst/>
                        </a:rPr>
                        <a:t>Shadowing fraud team</a:t>
                      </a:r>
                      <a:endParaRPr lang="en-US" sz="1500" dirty="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>
                          <a:solidFill>
                            <a:srgbClr val="E5E5EB"/>
                          </a:solidFill>
                          <a:effectLst/>
                        </a:rPr>
                        <a:t>4 weeks</a:t>
                      </a:r>
                      <a:endParaRPr lang="en-US" sz="1500" dirty="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6400351"/>
                  </a:ext>
                </a:extLst>
              </a:tr>
              <a:tr h="727699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 dirty="0" err="1">
                          <a:solidFill>
                            <a:srgbClr val="E5E5EB"/>
                          </a:solidFill>
                          <a:effectLst/>
                        </a:rPr>
                        <a:t>MLOps</a:t>
                      </a:r>
                      <a:r>
                        <a:rPr lang="en-US" sz="1500" dirty="0">
                          <a:solidFill>
                            <a:srgbClr val="E5E5EB"/>
                          </a:solidFill>
                          <a:effectLst/>
                        </a:rPr>
                        <a:t> mental model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>
                          <a:solidFill>
                            <a:srgbClr val="E5E5EB"/>
                          </a:solidFill>
                          <a:effectLst/>
                        </a:rPr>
                        <a:t>Architecture diagrams + Q&amp;A</a:t>
                      </a:r>
                      <a:endParaRPr lang="en-US" sz="1500" dirty="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en-US" sz="1500">
                          <a:solidFill>
                            <a:srgbClr val="E5E5EB"/>
                          </a:solidFill>
                          <a:effectLst/>
                        </a:rPr>
                        <a:t>3 weeks</a:t>
                      </a:r>
                      <a:endParaRPr lang="en-US" sz="1500" dirty="0">
                        <a:solidFill>
                          <a:srgbClr val="E5E5EB"/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3446947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CF9D7953-ABC7-5EE5-ACC5-A6A65BD1EEAF}"/>
              </a:ext>
            </a:extLst>
          </p:cNvPr>
          <p:cNvSpPr txBox="1"/>
          <p:nvPr/>
        </p:nvSpPr>
        <p:spPr>
          <a:xfrm>
            <a:off x="6961322" y="3422543"/>
            <a:ext cx="33450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FFFFFF"/>
                </a:solidFill>
              </a:rPr>
              <a:t>5-Step Cognitive Training Plan:</a:t>
            </a:r>
            <a:endParaRPr lang="en-US"/>
          </a:p>
          <a:p>
            <a:pPr algn="l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1077A90-262C-3F80-81B1-51A1B46BACE9}"/>
              </a:ext>
            </a:extLst>
          </p:cNvPr>
          <p:cNvSpPr txBox="1"/>
          <p:nvPr/>
        </p:nvSpPr>
        <p:spPr>
          <a:xfrm>
            <a:off x="6845085" y="3868119"/>
            <a:ext cx="5928102" cy="15234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>
                <a:solidFill>
                  <a:schemeClr val="bg1"/>
                </a:solidFill>
              </a:rPr>
              <a:t>1. PRE-ASSESSMENT: Current schema test</a:t>
            </a:r>
          </a:p>
          <a:p>
            <a:r>
              <a:rPr lang="en-US" sz="1500">
                <a:solidFill>
                  <a:schemeClr val="bg1"/>
                </a:solidFill>
              </a:rPr>
              <a:t>2. INPUT: Structured e-learning (20h FCA course)</a:t>
            </a:r>
          </a:p>
          <a:p>
            <a:r>
              <a:rPr lang="en-US" sz="1500">
                <a:solidFill>
                  <a:schemeClr val="bg1"/>
                </a:solidFill>
              </a:rPr>
              <a:t>3. PROCESS: Group discussions + concept mapping</a:t>
            </a:r>
          </a:p>
          <a:p>
            <a:r>
              <a:rPr lang="en-US" sz="1500">
                <a:solidFill>
                  <a:schemeClr val="bg1"/>
                </a:solidFill>
              </a:rPr>
              <a:t>4. PRACTICE: Apply to HSBC fraud use case</a:t>
            </a:r>
          </a:p>
          <a:p>
            <a:r>
              <a:rPr lang="en-US" sz="1500">
                <a:solidFill>
                  <a:schemeClr val="bg1"/>
                </a:solidFill>
              </a:rPr>
              <a:t>5. ASSESSMENT: Create compliance roadmap</a:t>
            </a:r>
          </a:p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BFB439A-906B-4668-16FD-C9128A3239FD}"/>
              </a:ext>
            </a:extLst>
          </p:cNvPr>
          <p:cNvSpPr txBox="1"/>
          <p:nvPr/>
        </p:nvSpPr>
        <p:spPr>
          <a:xfrm>
            <a:off x="11597898" y="6431795"/>
            <a:ext cx="5941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12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4D7D147-1338-3343-8BC7-77D1C8D83BA4}"/>
              </a:ext>
            </a:extLst>
          </p:cNvPr>
          <p:cNvSpPr/>
          <p:nvPr/>
        </p:nvSpPr>
        <p:spPr>
          <a:xfrm>
            <a:off x="594101" y="2841355"/>
            <a:ext cx="3538778" cy="1821052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500"/>
              <a:t>Strengths 1. DEEP UNDERSTANDING</a:t>
            </a:r>
            <a:endParaRPr lang="en-US"/>
          </a:p>
          <a:p>
            <a:r>
              <a:rPr lang="en-US" sz="1500">
                <a:ea typeface="+mn-lt"/>
                <a:cs typeface="+mn-lt"/>
              </a:rPr>
              <a:t>2. PROBLEM-SOLVING</a:t>
            </a:r>
          </a:p>
          <a:p>
            <a:r>
              <a:rPr lang="en-US" sz="1500">
                <a:ea typeface="+mn-lt"/>
                <a:cs typeface="+mn-lt"/>
              </a:rPr>
              <a:t>3. KNOWLEDGE TRANSFER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Weaknesses 1. SLOWER LEARNING</a:t>
            </a:r>
          </a:p>
          <a:p>
            <a:r>
              <a:rPr lang="en-US" sz="1500">
                <a:ea typeface="+mn-lt"/>
                <a:cs typeface="+mn-lt"/>
              </a:rPr>
              <a:t>2. HARDER TO MEASURE</a:t>
            </a:r>
            <a:endParaRPr lang="en-US" sz="1500"/>
          </a:p>
          <a:p>
            <a:r>
              <a:rPr lang="en-US" sz="1500">
                <a:ea typeface="+mn-lt"/>
                <a:cs typeface="+mn-lt"/>
              </a:rPr>
              <a:t>3. R</a:t>
            </a:r>
            <a:r>
              <a:rPr lang="en-US" sz="1400">
                <a:ea typeface="+mn-lt"/>
                <a:cs typeface="+mn-lt"/>
              </a:rPr>
              <a:t>EQUIRES GOOD DESIGN</a:t>
            </a:r>
            <a:endParaRPr lang="en-US" sz="1400"/>
          </a:p>
          <a:p>
            <a:pPr algn="ctr"/>
            <a:endParaRPr lang="en-US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353858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E53A3-974C-DC92-BD50-B2DF22A2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US" sz="3700">
                <a:solidFill>
                  <a:schemeClr val="bg1"/>
                </a:solidFill>
                <a:ea typeface="+mj-lt"/>
                <a:cs typeface="+mj-lt"/>
              </a:rPr>
              <a:t>Humanist / Experiential Learning</a:t>
            </a:r>
            <a:endParaRPr lang="en-US" sz="3700">
              <a:solidFill>
                <a:schemeClr val="bg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15">
            <a:extLst>
              <a:ext uri="{FF2B5EF4-FFF2-40B4-BE49-F238E27FC236}">
                <a16:creationId xmlns:a16="http://schemas.microsoft.com/office/drawing/2014/main" id="{9362B5E8-0A37-67E3-B863-036F4ECA1E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37566"/>
              </p:ext>
            </p:extLst>
          </p:nvPr>
        </p:nvGraphicFramePr>
        <p:xfrm>
          <a:off x="838200" y="-2668883"/>
          <a:ext cx="3505200" cy="18288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57430801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81769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18225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12424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886223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9155995"/>
                  </a:ext>
                </a:extLst>
              </a:tr>
            </a:tbl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B5E689-65F0-D100-5F18-B4ED1415C9B6}"/>
              </a:ext>
            </a:extLst>
          </p:cNvPr>
          <p:cNvSpPr txBox="1"/>
          <p:nvPr/>
        </p:nvSpPr>
        <p:spPr>
          <a:xfrm>
            <a:off x="11197525" y="6263898"/>
            <a:ext cx="645762" cy="374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13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39A8038-B5F8-241D-96A6-F7428C63B4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3202803"/>
              </p:ext>
            </p:extLst>
          </p:nvPr>
        </p:nvGraphicFramePr>
        <p:xfrm>
          <a:off x="284135" y="4778644"/>
          <a:ext cx="11778696" cy="187632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26232">
                  <a:extLst>
                    <a:ext uri="{9D8B030D-6E8A-4147-A177-3AD203B41FA5}">
                      <a16:colId xmlns:a16="http://schemas.microsoft.com/office/drawing/2014/main" val="2598876427"/>
                    </a:ext>
                  </a:extLst>
                </a:gridCol>
                <a:gridCol w="3926232">
                  <a:extLst>
                    <a:ext uri="{9D8B030D-6E8A-4147-A177-3AD203B41FA5}">
                      <a16:colId xmlns:a16="http://schemas.microsoft.com/office/drawing/2014/main" val="1366684212"/>
                    </a:ext>
                  </a:extLst>
                </a:gridCol>
                <a:gridCol w="3926232">
                  <a:extLst>
                    <a:ext uri="{9D8B030D-6E8A-4147-A177-3AD203B41FA5}">
                      <a16:colId xmlns:a16="http://schemas.microsoft.com/office/drawing/2014/main" val="1683300279"/>
                    </a:ext>
                  </a:extLst>
                </a:gridCol>
              </a:tblGrid>
              <a:tr h="4132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Stage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Activity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Duration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08163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Experience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Live fraud case shadowing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1 week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55024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Reflect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Team retrospective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Weekly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98672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Theory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MLOps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masterclass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2 weeks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8888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Experiment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AI hackathon project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solidFill>
                            <a:schemeClr val="bg1"/>
                          </a:solidFill>
                        </a:rPr>
                        <a:t>1 week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5911272"/>
                  </a:ext>
                </a:extLst>
              </a:tr>
            </a:tbl>
          </a:graphicData>
        </a:graphic>
      </p:graphicFrame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DD18162-5BFC-4180-8ACD-B64A2F258615}"/>
              </a:ext>
            </a:extLst>
          </p:cNvPr>
          <p:cNvSpPr/>
          <p:nvPr/>
        </p:nvSpPr>
        <p:spPr>
          <a:xfrm>
            <a:off x="5579389" y="258305"/>
            <a:ext cx="3022169" cy="1756474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00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54A0341-4885-79C7-1CBC-A4F1F2D4AA46}"/>
              </a:ext>
            </a:extLst>
          </p:cNvPr>
          <p:cNvSpPr/>
          <p:nvPr/>
        </p:nvSpPr>
        <p:spPr>
          <a:xfrm>
            <a:off x="5579389" y="2350575"/>
            <a:ext cx="5734373" cy="2118102"/>
          </a:xfrm>
          <a:prstGeom prst="round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EC5BCA-6670-32BB-CC30-117D14882923}"/>
              </a:ext>
            </a:extLst>
          </p:cNvPr>
          <p:cNvSpPr txBox="1"/>
          <p:nvPr/>
        </p:nvSpPr>
        <p:spPr>
          <a:xfrm>
            <a:off x="5628968" y="259971"/>
            <a:ext cx="644012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Humanist Principles 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🤝 Learner-centered 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🌱 Self-actualization</a:t>
            </a:r>
          </a:p>
          <a:p>
            <a:r>
              <a:rPr lang="en-US">
                <a:solidFill>
                  <a:schemeClr val="bg1"/>
                </a:solidFill>
              </a:rPr>
              <a:t>❤ Safe environment </a:t>
            </a:r>
          </a:p>
          <a:p>
            <a:r>
              <a:rPr lang="en-US" b="1">
                <a:solidFill>
                  <a:schemeClr val="bg1"/>
                </a:solidFill>
              </a:rPr>
              <a:t>HSBC Application: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chemeClr val="bg1"/>
                </a:solidFill>
              </a:rPr>
              <a:t>Expected Outcomes: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✅ Real HSBC context mastery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✅ Self-motivated continuous learning</a:t>
            </a:r>
          </a:p>
          <a:p>
            <a:r>
              <a:rPr lang="en-US">
                <a:solidFill>
                  <a:schemeClr val="bg1"/>
                </a:solidFill>
              </a:rPr>
              <a:t>✅ Innovation (new AI use cases discovered)ROI: £500k innovation value Year 1</a:t>
            </a:r>
          </a:p>
          <a:p>
            <a:pPr algn="ctr"/>
            <a:endParaRPr lang="en-US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B130A21-C961-29B0-A85B-D98AE0C72D61}"/>
              </a:ext>
            </a:extLst>
          </p:cNvPr>
          <p:cNvSpPr/>
          <p:nvPr/>
        </p:nvSpPr>
        <p:spPr>
          <a:xfrm>
            <a:off x="284134" y="4778644"/>
            <a:ext cx="9195660" cy="1859796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993AC48-4FA3-762E-C555-0A2A4E67BA08}"/>
              </a:ext>
            </a:extLst>
          </p:cNvPr>
          <p:cNvCxnSpPr/>
          <p:nvPr/>
        </p:nvCxnSpPr>
        <p:spPr>
          <a:xfrm>
            <a:off x="322881" y="5204847"/>
            <a:ext cx="9118169" cy="12915"/>
          </a:xfrm>
          <a:prstGeom prst="straightConnector1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95118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6" name="Rectangle 23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B31C2-FE1C-55AB-91B4-C0F445C25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>
                <a:ln w="22225">
                  <a:solidFill>
                    <a:srgbClr val="FFFFFF"/>
                  </a:solidFill>
                </a:ln>
                <a:latin typeface="Aptos"/>
                <a:ea typeface="+mj-lt"/>
                <a:cs typeface="+mj-lt"/>
              </a:rPr>
              <a:t>Conclusion</a:t>
            </a:r>
            <a:endParaRPr lang="en-US">
              <a:ln w="22225">
                <a:solidFill>
                  <a:srgbClr val="FFFFFF"/>
                </a:solidFill>
              </a:ln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B536E-7DC4-DCF0-C21B-76C343A69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400">
                <a:ea typeface="+mn-lt"/>
                <a:cs typeface="+mn-lt"/>
              </a:rPr>
              <a:t>Recruitment and training are vital for HSBC’s growth and long-term success.</a:t>
            </a:r>
            <a:endParaRPr lang="en-US" sz="1400"/>
          </a:p>
          <a:p>
            <a:r>
              <a:rPr lang="en-US" sz="1400" dirty="0">
                <a:ea typeface="+mn-lt"/>
                <a:cs typeface="+mn-lt"/>
              </a:rPr>
              <a:t> Effective recruitment ensures that the right person, with the right skills, joins the </a:t>
            </a:r>
            <a:r>
              <a:rPr lang="en-US" sz="1400" dirty="0" err="1">
                <a:ea typeface="+mn-lt"/>
                <a:cs typeface="+mn-lt"/>
              </a:rPr>
              <a:t>organisation</a:t>
            </a:r>
            <a:r>
              <a:rPr lang="en-US" sz="1400" dirty="0">
                <a:ea typeface="+mn-lt"/>
                <a:cs typeface="+mn-lt"/>
              </a:rPr>
              <a:t> at the right time. Job analysis, job description, and person specification help select candidates who align with HSBC’s goals and values.</a:t>
            </a:r>
            <a:endParaRPr lang="en-US" sz="1400" dirty="0"/>
          </a:p>
          <a:p>
            <a:r>
              <a:rPr lang="en-US" sz="1400" dirty="0">
                <a:ea typeface="+mn-lt"/>
                <a:cs typeface="+mn-lt"/>
              </a:rPr>
              <a:t>Learning and development programs give employees the knowledge and confidence to perform better and adapt to new technologies such as AI innovations. Using learning theories like </a:t>
            </a:r>
            <a:r>
              <a:rPr lang="en-US" sz="1400" dirty="0" err="1">
                <a:ea typeface="+mn-lt"/>
                <a:cs typeface="+mn-lt"/>
              </a:rPr>
              <a:t>Behaviourist</a:t>
            </a:r>
            <a:r>
              <a:rPr lang="en-US" sz="1400" dirty="0">
                <a:ea typeface="+mn-lt"/>
                <a:cs typeface="+mn-lt"/>
              </a:rPr>
              <a:t>, Cognitivist, and Experiential approaches makes training more effective and engaging.</a:t>
            </a:r>
            <a:endParaRPr lang="en-US" sz="1400" dirty="0"/>
          </a:p>
          <a:p>
            <a:r>
              <a:rPr lang="en-US" sz="1400" dirty="0">
                <a:ea typeface="+mn-lt"/>
                <a:cs typeface="+mn-lt"/>
              </a:rPr>
              <a:t>By investing in smart recruitment and continuous learning, HSBC strengthens its workforce, maintains high standards of customer service, and secures a leading position in the future of digital banking.</a:t>
            </a:r>
            <a:endParaRPr lang="en-US" sz="1400" dirty="0"/>
          </a:p>
          <a:p>
            <a:endParaRPr lang="en-US" sz="1400"/>
          </a:p>
          <a:p>
            <a:endParaRPr lang="en-US" sz="1400"/>
          </a:p>
        </p:txBody>
      </p:sp>
      <p:pic>
        <p:nvPicPr>
          <p:cNvPr id="6" name="Picture 5" descr="News and media - About HSBC | HSBC in the UK">
            <a:extLst>
              <a:ext uri="{FF2B5EF4-FFF2-40B4-BE49-F238E27FC236}">
                <a16:creationId xmlns:a16="http://schemas.microsoft.com/office/drawing/2014/main" id="{7576EE2E-9500-0D09-416F-08AC40D21A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47" r="2304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746274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301C3-82B4-CBD4-352D-CDB6066D6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References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Picture 4" descr="About us">
            <a:extLst>
              <a:ext uri="{FF2B5EF4-FFF2-40B4-BE49-F238E27FC236}">
                <a16:creationId xmlns:a16="http://schemas.microsoft.com/office/drawing/2014/main" id="{B21E23A7-D5D2-5BAB-33AD-FE02514351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36" r="22414"/>
          <a:stretch>
            <a:fillRect/>
          </a:stretch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59D66-FC64-DCA8-72FC-DC5CDC669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HSBC Careers [hsbc.com/careers], T-Bank AI roles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Armstrong (2020) Job Analysis methods, HSBC Tech reports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CIPD (2023) Person Specification best practice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CIPD (2023) Recruitment and Selection Factsheet.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Kolb, D.A. (1984) 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Experiential Learning: Experience as the Source of Learning and Development.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 Englewood Cliffs, NJ: Prentice Hall.</a:t>
            </a: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Skinner, B.F. (1953) 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Science and Human Behavior.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 New York: Macmillan.</a:t>
            </a: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Taylor, S. (2021) 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Resourcing and Talent Management.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Anderson, J. (1996) </a:t>
            </a:r>
            <a:r>
              <a:rPr lang="en-US" sz="1500" i="1">
                <a:solidFill>
                  <a:schemeClr val="bg1"/>
                </a:solidFill>
                <a:ea typeface="+mn-lt"/>
                <a:cs typeface="+mn-lt"/>
              </a:rPr>
              <a:t>Cognitive Psychology.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HSBC (2024) Corporate information and careers.</a:t>
            </a:r>
            <a:endParaRPr lang="en-US" sz="1500">
              <a:solidFill>
                <a:schemeClr val="bg1"/>
              </a:solidFill>
            </a:endParaRPr>
          </a:p>
          <a:p>
            <a:r>
              <a:rPr lang="en-US" sz="1500" dirty="0">
                <a:solidFill>
                  <a:schemeClr val="bg1"/>
                </a:solidFill>
                <a:ea typeface="+mn-lt"/>
                <a:cs typeface="+mn-lt"/>
              </a:rPr>
              <a:t>Statista (2023) </a:t>
            </a:r>
            <a:r>
              <a:rPr lang="en-US" sz="1500" i="1" dirty="0">
                <a:solidFill>
                  <a:schemeClr val="bg1"/>
                </a:solidFill>
                <a:ea typeface="+mn-lt"/>
                <a:cs typeface="+mn-lt"/>
              </a:rPr>
              <a:t>HSBC Holdings – Statistics and Facts.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 Available at: </a:t>
            </a:r>
            <a:r>
              <a:rPr lang="en-US" sz="1200" dirty="0">
                <a:solidFill>
                  <a:srgbClr val="E8E8E8"/>
                </a:solidFill>
                <a:ea typeface="+mn-lt"/>
                <a:cs typeface="+mn-lt"/>
                <a:hlinkClick r:id="rId3"/>
              </a:rPr>
              <a:t>statista.com</a:t>
            </a:r>
            <a:r>
              <a:rPr lang="en-US" sz="1500">
                <a:solidFill>
                  <a:schemeClr val="bg1"/>
                </a:solidFill>
                <a:ea typeface="+mn-lt"/>
                <a:cs typeface="+mn-lt"/>
              </a:rPr>
              <a:t> .</a:t>
            </a:r>
            <a:endParaRPr lang="en-US" sz="15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1500" dirty="0">
              <a:solidFill>
                <a:schemeClr val="bg1"/>
              </a:solidFill>
            </a:endParaRPr>
          </a:p>
          <a:p>
            <a:endParaRPr lang="en-US" sz="1500">
              <a:solidFill>
                <a:schemeClr val="bg1"/>
              </a:solidFill>
            </a:endParaRPr>
          </a:p>
        </p:txBody>
      </p:sp>
      <p:grpSp>
        <p:nvGrpSpPr>
          <p:cNvPr id="31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687513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8D9D332-0338-4E04-A95D-09C4A07C316B}">
  <we:reference id="WA200006038" version="1.0.0.5" store="en-US" storeType="omex"/>
  <we:alternateReferences>
    <we:reference id="WA200006038" version="1.0.0.5" store="en-US" storeType="omex"/>
  </we:alternateReferences>
  <we:properties>
    <we:property name="pptx_export_from_biorender" value="false"/>
  </we:properties>
  <we:bindings/>
  <we:snapshot xmlns:r="http://schemas.openxmlformats.org/officeDocument/2006/relationships"/>
  <we:extLst>
    <a:ext xmlns:a="http://schemas.openxmlformats.org/drawingml/2006/main" uri="{0858819E-0033-43BF-8937-05EC82904868}">
      <we:backgroundApp state="1" runtimeId="Taskpane.Url"/>
    </a:ext>
  </we:extLst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Recruitment and Learning &amp; Development in HSBC</vt:lpstr>
      <vt:lpstr>Table of Contents</vt:lpstr>
      <vt:lpstr>Introduction to HSBC</vt:lpstr>
      <vt:lpstr>Importance of Recruitment</vt:lpstr>
      <vt:lpstr> Job Role</vt:lpstr>
      <vt:lpstr>Job Analysis</vt:lpstr>
      <vt:lpstr>Job Description</vt:lpstr>
      <vt:lpstr>Person Specification</vt:lpstr>
      <vt:lpstr>Recruitment Process at HSBC-AI Production Manager</vt:lpstr>
      <vt:lpstr>Learning &amp; Development</vt:lpstr>
      <vt:lpstr>Behaviourist Learning Theory</vt:lpstr>
      <vt:lpstr>Cognitivist Learning Theory</vt:lpstr>
      <vt:lpstr>HSBC Application for AI Product Manager </vt:lpstr>
      <vt:lpstr>Humanist / Experiential Learning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341</cp:revision>
  <dcterms:created xsi:type="dcterms:W3CDTF">2026-03-12T19:27:22Z</dcterms:created>
  <dcterms:modified xsi:type="dcterms:W3CDTF">2026-03-16T16:59:57Z</dcterms:modified>
</cp:coreProperties>
</file>