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7279938" cy="12960350"/>
  <p:notesSz cx="6858000" cy="9144000"/>
  <p:defaultTextStyle>
    <a:defPPr>
      <a:defRPr lang="en-US"/>
    </a:defPPr>
    <a:lvl1pPr marL="0" algn="l" defTabSz="1451519" rtl="0" eaLnBrk="1" latinLnBrk="0" hangingPunct="1">
      <a:defRPr sz="2857" kern="1200">
        <a:solidFill>
          <a:schemeClr val="tx1"/>
        </a:solidFill>
        <a:latin typeface="+mn-lt"/>
        <a:ea typeface="+mn-ea"/>
        <a:cs typeface="+mn-cs"/>
      </a:defRPr>
    </a:lvl1pPr>
    <a:lvl2pPr marL="725759" algn="l" defTabSz="1451519" rtl="0" eaLnBrk="1" latinLnBrk="0" hangingPunct="1">
      <a:defRPr sz="2857" kern="1200">
        <a:solidFill>
          <a:schemeClr val="tx1"/>
        </a:solidFill>
        <a:latin typeface="+mn-lt"/>
        <a:ea typeface="+mn-ea"/>
        <a:cs typeface="+mn-cs"/>
      </a:defRPr>
    </a:lvl2pPr>
    <a:lvl3pPr marL="1451519" algn="l" defTabSz="1451519" rtl="0" eaLnBrk="1" latinLnBrk="0" hangingPunct="1">
      <a:defRPr sz="2857" kern="1200">
        <a:solidFill>
          <a:schemeClr val="tx1"/>
        </a:solidFill>
        <a:latin typeface="+mn-lt"/>
        <a:ea typeface="+mn-ea"/>
        <a:cs typeface="+mn-cs"/>
      </a:defRPr>
    </a:lvl3pPr>
    <a:lvl4pPr marL="2177278" algn="l" defTabSz="1451519" rtl="0" eaLnBrk="1" latinLnBrk="0" hangingPunct="1">
      <a:defRPr sz="2857" kern="1200">
        <a:solidFill>
          <a:schemeClr val="tx1"/>
        </a:solidFill>
        <a:latin typeface="+mn-lt"/>
        <a:ea typeface="+mn-ea"/>
        <a:cs typeface="+mn-cs"/>
      </a:defRPr>
    </a:lvl4pPr>
    <a:lvl5pPr marL="2903037" algn="l" defTabSz="1451519" rtl="0" eaLnBrk="1" latinLnBrk="0" hangingPunct="1">
      <a:defRPr sz="2857" kern="1200">
        <a:solidFill>
          <a:schemeClr val="tx1"/>
        </a:solidFill>
        <a:latin typeface="+mn-lt"/>
        <a:ea typeface="+mn-ea"/>
        <a:cs typeface="+mn-cs"/>
      </a:defRPr>
    </a:lvl5pPr>
    <a:lvl6pPr marL="3628796" algn="l" defTabSz="1451519" rtl="0" eaLnBrk="1" latinLnBrk="0" hangingPunct="1">
      <a:defRPr sz="2857" kern="1200">
        <a:solidFill>
          <a:schemeClr val="tx1"/>
        </a:solidFill>
        <a:latin typeface="+mn-lt"/>
        <a:ea typeface="+mn-ea"/>
        <a:cs typeface="+mn-cs"/>
      </a:defRPr>
    </a:lvl6pPr>
    <a:lvl7pPr marL="4354556" algn="l" defTabSz="1451519" rtl="0" eaLnBrk="1" latinLnBrk="0" hangingPunct="1">
      <a:defRPr sz="2857" kern="1200">
        <a:solidFill>
          <a:schemeClr val="tx1"/>
        </a:solidFill>
        <a:latin typeface="+mn-lt"/>
        <a:ea typeface="+mn-ea"/>
        <a:cs typeface="+mn-cs"/>
      </a:defRPr>
    </a:lvl7pPr>
    <a:lvl8pPr marL="5080315" algn="l" defTabSz="1451519" rtl="0" eaLnBrk="1" latinLnBrk="0" hangingPunct="1">
      <a:defRPr sz="2857" kern="1200">
        <a:solidFill>
          <a:schemeClr val="tx1"/>
        </a:solidFill>
        <a:latin typeface="+mn-lt"/>
        <a:ea typeface="+mn-ea"/>
        <a:cs typeface="+mn-cs"/>
      </a:defRPr>
    </a:lvl8pPr>
    <a:lvl9pPr marL="5806074" algn="l" defTabSz="1451519" rtl="0" eaLnBrk="1" latinLnBrk="0" hangingPunct="1">
      <a:defRPr sz="285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9" autoAdjust="0"/>
    <p:restoredTop sz="94660"/>
  </p:normalViewPr>
  <p:slideViewPr>
    <p:cSldViewPr snapToGrid="0">
      <p:cViewPr>
        <p:scale>
          <a:sx n="75" d="100"/>
          <a:sy n="75" d="100"/>
        </p:scale>
        <p:origin x="-317" y="-230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95996" y="2121058"/>
            <a:ext cx="14687947" cy="4512122"/>
          </a:xfrm>
        </p:spPr>
        <p:txBody>
          <a:bodyPr anchor="b"/>
          <a:lstStyle>
            <a:lvl1pPr algn="ctr">
              <a:defRPr sz="11339"/>
            </a:lvl1pPr>
          </a:lstStyle>
          <a:p>
            <a:r>
              <a:rPr lang="en-US" smtClean="0"/>
              <a:t>Click to edit Master title style</a:t>
            </a:r>
            <a:endParaRPr lang="en-US" dirty="0"/>
          </a:p>
        </p:txBody>
      </p:sp>
      <p:sp>
        <p:nvSpPr>
          <p:cNvPr id="3" name="Subtitle 2"/>
          <p:cNvSpPr>
            <a:spLocks noGrp="1"/>
          </p:cNvSpPr>
          <p:nvPr>
            <p:ph type="subTitle" idx="1"/>
          </p:nvPr>
        </p:nvSpPr>
        <p:spPr>
          <a:xfrm>
            <a:off x="2159992" y="6807185"/>
            <a:ext cx="12959954" cy="3129084"/>
          </a:xfrm>
        </p:spPr>
        <p:txBody>
          <a:bodyPr/>
          <a:lstStyle>
            <a:lvl1pPr marL="0" indent="0" algn="ctr">
              <a:buNone/>
              <a:defRPr sz="4536"/>
            </a:lvl1pPr>
            <a:lvl2pPr marL="864017" indent="0" algn="ctr">
              <a:buNone/>
              <a:defRPr sz="3780"/>
            </a:lvl2pPr>
            <a:lvl3pPr marL="1728033" indent="0" algn="ctr">
              <a:buNone/>
              <a:defRPr sz="3402"/>
            </a:lvl3pPr>
            <a:lvl4pPr marL="2592050" indent="0" algn="ctr">
              <a:buNone/>
              <a:defRPr sz="3024"/>
            </a:lvl4pPr>
            <a:lvl5pPr marL="3456066" indent="0" algn="ctr">
              <a:buNone/>
              <a:defRPr sz="3024"/>
            </a:lvl5pPr>
            <a:lvl6pPr marL="4320083" indent="0" algn="ctr">
              <a:buNone/>
              <a:defRPr sz="3024"/>
            </a:lvl6pPr>
            <a:lvl7pPr marL="5184099" indent="0" algn="ctr">
              <a:buNone/>
              <a:defRPr sz="3024"/>
            </a:lvl7pPr>
            <a:lvl8pPr marL="6048116" indent="0" algn="ctr">
              <a:buNone/>
              <a:defRPr sz="3024"/>
            </a:lvl8pPr>
            <a:lvl9pPr marL="6912132" indent="0" algn="ctr">
              <a:buNone/>
              <a:defRPr sz="3024"/>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C5E53AF-4A7E-4E1E-B3A3-97CAD191B87B}" type="datetimeFigureOut">
              <a:rPr lang="en-GB" smtClean="0"/>
              <a:t>26/04/2018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2644660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5E53AF-4A7E-4E1E-B3A3-97CAD191B87B}" type="datetimeFigureOut">
              <a:rPr lang="en-GB" smtClean="0"/>
              <a:t>26/04/2018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2325347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78996" y="3231091"/>
            <a:ext cx="14903947" cy="5391145"/>
          </a:xfrm>
        </p:spPr>
        <p:txBody>
          <a:bodyPr anchor="b"/>
          <a:lstStyle>
            <a:lvl1pPr>
              <a:defRPr sz="11339"/>
            </a:lvl1pPr>
          </a:lstStyle>
          <a:p>
            <a:r>
              <a:rPr lang="en-US" smtClean="0"/>
              <a:t>Click to edit Master title style</a:t>
            </a:r>
            <a:endParaRPr lang="en-US" dirty="0"/>
          </a:p>
        </p:txBody>
      </p:sp>
      <p:sp>
        <p:nvSpPr>
          <p:cNvPr id="3" name="Text Placeholder 2"/>
          <p:cNvSpPr>
            <a:spLocks noGrp="1"/>
          </p:cNvSpPr>
          <p:nvPr>
            <p:ph type="body" idx="1"/>
          </p:nvPr>
        </p:nvSpPr>
        <p:spPr>
          <a:xfrm>
            <a:off x="1178996" y="8673238"/>
            <a:ext cx="14903947" cy="2835076"/>
          </a:xfrm>
        </p:spPr>
        <p:txBody>
          <a:bodyPr/>
          <a:lstStyle>
            <a:lvl1pPr marL="0" indent="0">
              <a:buNone/>
              <a:defRPr sz="4536">
                <a:solidFill>
                  <a:schemeClr val="tx1"/>
                </a:solidFill>
              </a:defRPr>
            </a:lvl1pPr>
            <a:lvl2pPr marL="864017" indent="0">
              <a:buNone/>
              <a:defRPr sz="3780">
                <a:solidFill>
                  <a:schemeClr val="tx1">
                    <a:tint val="75000"/>
                  </a:schemeClr>
                </a:solidFill>
              </a:defRPr>
            </a:lvl2pPr>
            <a:lvl3pPr marL="1728033" indent="0">
              <a:buNone/>
              <a:defRPr sz="3402">
                <a:solidFill>
                  <a:schemeClr val="tx1">
                    <a:tint val="75000"/>
                  </a:schemeClr>
                </a:solidFill>
              </a:defRPr>
            </a:lvl3pPr>
            <a:lvl4pPr marL="2592050" indent="0">
              <a:buNone/>
              <a:defRPr sz="3024">
                <a:solidFill>
                  <a:schemeClr val="tx1">
                    <a:tint val="75000"/>
                  </a:schemeClr>
                </a:solidFill>
              </a:defRPr>
            </a:lvl4pPr>
            <a:lvl5pPr marL="3456066" indent="0">
              <a:buNone/>
              <a:defRPr sz="3024">
                <a:solidFill>
                  <a:schemeClr val="tx1">
                    <a:tint val="75000"/>
                  </a:schemeClr>
                </a:solidFill>
              </a:defRPr>
            </a:lvl5pPr>
            <a:lvl6pPr marL="4320083" indent="0">
              <a:buNone/>
              <a:defRPr sz="3024">
                <a:solidFill>
                  <a:schemeClr val="tx1">
                    <a:tint val="75000"/>
                  </a:schemeClr>
                </a:solidFill>
              </a:defRPr>
            </a:lvl6pPr>
            <a:lvl7pPr marL="5184099" indent="0">
              <a:buNone/>
              <a:defRPr sz="3024">
                <a:solidFill>
                  <a:schemeClr val="tx1">
                    <a:tint val="75000"/>
                  </a:schemeClr>
                </a:solidFill>
              </a:defRPr>
            </a:lvl7pPr>
            <a:lvl8pPr marL="6048116" indent="0">
              <a:buNone/>
              <a:defRPr sz="3024">
                <a:solidFill>
                  <a:schemeClr val="tx1">
                    <a:tint val="75000"/>
                  </a:schemeClr>
                </a:solidFill>
              </a:defRPr>
            </a:lvl8pPr>
            <a:lvl9pPr marL="6912132" indent="0">
              <a:buNone/>
              <a:defRPr sz="3024">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5E53AF-4A7E-4E1E-B3A3-97CAD191B87B}" type="datetimeFigureOut">
              <a:rPr lang="en-GB" smtClean="0"/>
              <a:t>26/04/2018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2433821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87996" y="3450093"/>
            <a:ext cx="7343974" cy="82232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8747968" y="3450093"/>
            <a:ext cx="7343974" cy="82232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C5E53AF-4A7E-4E1E-B3A3-97CAD191B87B}" type="datetimeFigureOut">
              <a:rPr lang="en-GB" smtClean="0"/>
              <a:t>26/04/2018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1717540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90246" y="690021"/>
            <a:ext cx="14903947" cy="250506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90248" y="3177087"/>
            <a:ext cx="7310223" cy="1557041"/>
          </a:xfrm>
        </p:spPr>
        <p:txBody>
          <a:bodyPr anchor="b"/>
          <a:lstStyle>
            <a:lvl1pPr marL="0" indent="0">
              <a:buNone/>
              <a:defRPr sz="4536" b="1"/>
            </a:lvl1pPr>
            <a:lvl2pPr marL="864017" indent="0">
              <a:buNone/>
              <a:defRPr sz="3780" b="1"/>
            </a:lvl2pPr>
            <a:lvl3pPr marL="1728033" indent="0">
              <a:buNone/>
              <a:defRPr sz="3402" b="1"/>
            </a:lvl3pPr>
            <a:lvl4pPr marL="2592050" indent="0">
              <a:buNone/>
              <a:defRPr sz="3024" b="1"/>
            </a:lvl4pPr>
            <a:lvl5pPr marL="3456066" indent="0">
              <a:buNone/>
              <a:defRPr sz="3024" b="1"/>
            </a:lvl5pPr>
            <a:lvl6pPr marL="4320083" indent="0">
              <a:buNone/>
              <a:defRPr sz="3024" b="1"/>
            </a:lvl6pPr>
            <a:lvl7pPr marL="5184099" indent="0">
              <a:buNone/>
              <a:defRPr sz="3024" b="1"/>
            </a:lvl7pPr>
            <a:lvl8pPr marL="6048116" indent="0">
              <a:buNone/>
              <a:defRPr sz="3024" b="1"/>
            </a:lvl8pPr>
            <a:lvl9pPr marL="6912132" indent="0">
              <a:buNone/>
              <a:defRPr sz="3024" b="1"/>
            </a:lvl9pPr>
          </a:lstStyle>
          <a:p>
            <a:pPr lvl="0"/>
            <a:r>
              <a:rPr lang="en-US" smtClean="0"/>
              <a:t>Click to edit Master text styles</a:t>
            </a:r>
          </a:p>
        </p:txBody>
      </p:sp>
      <p:sp>
        <p:nvSpPr>
          <p:cNvPr id="4" name="Content Placeholder 3"/>
          <p:cNvSpPr>
            <a:spLocks noGrp="1"/>
          </p:cNvSpPr>
          <p:nvPr>
            <p:ph sz="half" idx="2"/>
          </p:nvPr>
        </p:nvSpPr>
        <p:spPr>
          <a:xfrm>
            <a:off x="1190248" y="4734128"/>
            <a:ext cx="7310223" cy="696318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8747970" y="3177087"/>
            <a:ext cx="7346224" cy="1557041"/>
          </a:xfrm>
        </p:spPr>
        <p:txBody>
          <a:bodyPr anchor="b"/>
          <a:lstStyle>
            <a:lvl1pPr marL="0" indent="0">
              <a:buNone/>
              <a:defRPr sz="4536" b="1"/>
            </a:lvl1pPr>
            <a:lvl2pPr marL="864017" indent="0">
              <a:buNone/>
              <a:defRPr sz="3780" b="1"/>
            </a:lvl2pPr>
            <a:lvl3pPr marL="1728033" indent="0">
              <a:buNone/>
              <a:defRPr sz="3402" b="1"/>
            </a:lvl3pPr>
            <a:lvl4pPr marL="2592050" indent="0">
              <a:buNone/>
              <a:defRPr sz="3024" b="1"/>
            </a:lvl4pPr>
            <a:lvl5pPr marL="3456066" indent="0">
              <a:buNone/>
              <a:defRPr sz="3024" b="1"/>
            </a:lvl5pPr>
            <a:lvl6pPr marL="4320083" indent="0">
              <a:buNone/>
              <a:defRPr sz="3024" b="1"/>
            </a:lvl6pPr>
            <a:lvl7pPr marL="5184099" indent="0">
              <a:buNone/>
              <a:defRPr sz="3024" b="1"/>
            </a:lvl7pPr>
            <a:lvl8pPr marL="6048116" indent="0">
              <a:buNone/>
              <a:defRPr sz="3024" b="1"/>
            </a:lvl8pPr>
            <a:lvl9pPr marL="6912132" indent="0">
              <a:buNone/>
              <a:defRPr sz="3024" b="1"/>
            </a:lvl9pPr>
          </a:lstStyle>
          <a:p>
            <a:pPr lvl="0"/>
            <a:r>
              <a:rPr lang="en-US" smtClean="0"/>
              <a:t>Click to edit Master text styles</a:t>
            </a:r>
          </a:p>
        </p:txBody>
      </p:sp>
      <p:sp>
        <p:nvSpPr>
          <p:cNvPr id="6" name="Content Placeholder 5"/>
          <p:cNvSpPr>
            <a:spLocks noGrp="1"/>
          </p:cNvSpPr>
          <p:nvPr>
            <p:ph sz="quarter" idx="4"/>
          </p:nvPr>
        </p:nvSpPr>
        <p:spPr>
          <a:xfrm>
            <a:off x="8747970" y="4734128"/>
            <a:ext cx="7346224" cy="696318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C5E53AF-4A7E-4E1E-B3A3-97CAD191B87B}" type="datetimeFigureOut">
              <a:rPr lang="en-GB" smtClean="0"/>
              <a:t>26/04/2018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4190476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C5E53AF-4A7E-4E1E-B3A3-97CAD191B87B}" type="datetimeFigureOut">
              <a:rPr lang="en-GB" smtClean="0"/>
              <a:t>26/04/2018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186100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5E53AF-4A7E-4E1E-B3A3-97CAD191B87B}" type="datetimeFigureOut">
              <a:rPr lang="en-GB" smtClean="0"/>
              <a:t>26/04/2018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4023958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0246" y="864023"/>
            <a:ext cx="5573230" cy="3024082"/>
          </a:xfrm>
        </p:spPr>
        <p:txBody>
          <a:bodyPr anchor="b"/>
          <a:lstStyle>
            <a:lvl1pPr>
              <a:defRPr sz="6047"/>
            </a:lvl1pPr>
          </a:lstStyle>
          <a:p>
            <a:r>
              <a:rPr lang="en-US" smtClean="0"/>
              <a:t>Click to edit Master title style</a:t>
            </a:r>
            <a:endParaRPr lang="en-US" dirty="0"/>
          </a:p>
        </p:txBody>
      </p:sp>
      <p:sp>
        <p:nvSpPr>
          <p:cNvPr id="3" name="Content Placeholder 2"/>
          <p:cNvSpPr>
            <a:spLocks noGrp="1"/>
          </p:cNvSpPr>
          <p:nvPr>
            <p:ph idx="1"/>
          </p:nvPr>
        </p:nvSpPr>
        <p:spPr>
          <a:xfrm>
            <a:off x="7346224" y="1866053"/>
            <a:ext cx="8747969" cy="9210249"/>
          </a:xfrm>
        </p:spPr>
        <p:txBody>
          <a:bodyPr/>
          <a:lstStyle>
            <a:lvl1pPr>
              <a:defRPr sz="6047"/>
            </a:lvl1pPr>
            <a:lvl2pPr>
              <a:defRPr sz="5291"/>
            </a:lvl2pPr>
            <a:lvl3pPr>
              <a:defRPr sz="4536"/>
            </a:lvl3pPr>
            <a:lvl4pPr>
              <a:defRPr sz="3780"/>
            </a:lvl4pPr>
            <a:lvl5pPr>
              <a:defRPr sz="3780"/>
            </a:lvl5pPr>
            <a:lvl6pPr>
              <a:defRPr sz="3780"/>
            </a:lvl6pPr>
            <a:lvl7pPr>
              <a:defRPr sz="3780"/>
            </a:lvl7pPr>
            <a:lvl8pPr>
              <a:defRPr sz="3780"/>
            </a:lvl8pPr>
            <a:lvl9pPr>
              <a:defRPr sz="378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90246" y="3888105"/>
            <a:ext cx="5573230" cy="7203195"/>
          </a:xfrm>
        </p:spPr>
        <p:txBody>
          <a:bodyPr/>
          <a:lstStyle>
            <a:lvl1pPr marL="0" indent="0">
              <a:buNone/>
              <a:defRPr sz="3024"/>
            </a:lvl1pPr>
            <a:lvl2pPr marL="864017" indent="0">
              <a:buNone/>
              <a:defRPr sz="2646"/>
            </a:lvl2pPr>
            <a:lvl3pPr marL="1728033" indent="0">
              <a:buNone/>
              <a:defRPr sz="2268"/>
            </a:lvl3pPr>
            <a:lvl4pPr marL="2592050" indent="0">
              <a:buNone/>
              <a:defRPr sz="1890"/>
            </a:lvl4pPr>
            <a:lvl5pPr marL="3456066" indent="0">
              <a:buNone/>
              <a:defRPr sz="1890"/>
            </a:lvl5pPr>
            <a:lvl6pPr marL="4320083" indent="0">
              <a:buNone/>
              <a:defRPr sz="1890"/>
            </a:lvl6pPr>
            <a:lvl7pPr marL="5184099" indent="0">
              <a:buNone/>
              <a:defRPr sz="1890"/>
            </a:lvl7pPr>
            <a:lvl8pPr marL="6048116" indent="0">
              <a:buNone/>
              <a:defRPr sz="1890"/>
            </a:lvl8pPr>
            <a:lvl9pPr marL="6912132" indent="0">
              <a:buNone/>
              <a:defRPr sz="189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5E53AF-4A7E-4E1E-B3A3-97CAD191B87B}" type="datetimeFigureOut">
              <a:rPr lang="en-GB" smtClean="0"/>
              <a:t>26/04/2018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3982087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0246" y="864023"/>
            <a:ext cx="5573230" cy="3024082"/>
          </a:xfrm>
        </p:spPr>
        <p:txBody>
          <a:bodyPr anchor="b"/>
          <a:lstStyle>
            <a:lvl1pPr>
              <a:defRPr sz="6047"/>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46224" y="1866053"/>
            <a:ext cx="8747969" cy="9210249"/>
          </a:xfrm>
        </p:spPr>
        <p:txBody>
          <a:bodyPr anchor="t"/>
          <a:lstStyle>
            <a:lvl1pPr marL="0" indent="0">
              <a:buNone/>
              <a:defRPr sz="6047"/>
            </a:lvl1pPr>
            <a:lvl2pPr marL="864017" indent="0">
              <a:buNone/>
              <a:defRPr sz="5291"/>
            </a:lvl2pPr>
            <a:lvl3pPr marL="1728033" indent="0">
              <a:buNone/>
              <a:defRPr sz="4536"/>
            </a:lvl3pPr>
            <a:lvl4pPr marL="2592050" indent="0">
              <a:buNone/>
              <a:defRPr sz="3780"/>
            </a:lvl4pPr>
            <a:lvl5pPr marL="3456066" indent="0">
              <a:buNone/>
              <a:defRPr sz="3780"/>
            </a:lvl5pPr>
            <a:lvl6pPr marL="4320083" indent="0">
              <a:buNone/>
              <a:defRPr sz="3780"/>
            </a:lvl6pPr>
            <a:lvl7pPr marL="5184099" indent="0">
              <a:buNone/>
              <a:defRPr sz="3780"/>
            </a:lvl7pPr>
            <a:lvl8pPr marL="6048116" indent="0">
              <a:buNone/>
              <a:defRPr sz="3780"/>
            </a:lvl8pPr>
            <a:lvl9pPr marL="6912132" indent="0">
              <a:buNone/>
              <a:defRPr sz="3780"/>
            </a:lvl9pPr>
          </a:lstStyle>
          <a:p>
            <a:r>
              <a:rPr lang="en-US" smtClean="0"/>
              <a:t>Click icon to add picture</a:t>
            </a:r>
            <a:endParaRPr lang="en-US" dirty="0"/>
          </a:p>
        </p:txBody>
      </p:sp>
      <p:sp>
        <p:nvSpPr>
          <p:cNvPr id="4" name="Text Placeholder 3"/>
          <p:cNvSpPr>
            <a:spLocks noGrp="1"/>
          </p:cNvSpPr>
          <p:nvPr>
            <p:ph type="body" sz="half" idx="2"/>
          </p:nvPr>
        </p:nvSpPr>
        <p:spPr>
          <a:xfrm>
            <a:off x="1190246" y="3888105"/>
            <a:ext cx="5573230" cy="7203195"/>
          </a:xfrm>
        </p:spPr>
        <p:txBody>
          <a:bodyPr/>
          <a:lstStyle>
            <a:lvl1pPr marL="0" indent="0">
              <a:buNone/>
              <a:defRPr sz="3024"/>
            </a:lvl1pPr>
            <a:lvl2pPr marL="864017" indent="0">
              <a:buNone/>
              <a:defRPr sz="2646"/>
            </a:lvl2pPr>
            <a:lvl3pPr marL="1728033" indent="0">
              <a:buNone/>
              <a:defRPr sz="2268"/>
            </a:lvl3pPr>
            <a:lvl4pPr marL="2592050" indent="0">
              <a:buNone/>
              <a:defRPr sz="1890"/>
            </a:lvl4pPr>
            <a:lvl5pPr marL="3456066" indent="0">
              <a:buNone/>
              <a:defRPr sz="1890"/>
            </a:lvl5pPr>
            <a:lvl6pPr marL="4320083" indent="0">
              <a:buNone/>
              <a:defRPr sz="1890"/>
            </a:lvl6pPr>
            <a:lvl7pPr marL="5184099" indent="0">
              <a:buNone/>
              <a:defRPr sz="1890"/>
            </a:lvl7pPr>
            <a:lvl8pPr marL="6048116" indent="0">
              <a:buNone/>
              <a:defRPr sz="1890"/>
            </a:lvl8pPr>
            <a:lvl9pPr marL="6912132" indent="0">
              <a:buNone/>
              <a:defRPr sz="189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5E53AF-4A7E-4E1E-B3A3-97CAD191B87B}" type="datetimeFigureOut">
              <a:rPr lang="en-GB" smtClean="0"/>
              <a:t>26/04/2018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65791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5E53AF-4A7E-4E1E-B3A3-97CAD191B87B}" type="datetimeFigureOut">
              <a:rPr lang="en-GB" smtClean="0"/>
              <a:t>26/04/2018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4045159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365956" y="690018"/>
            <a:ext cx="3725987" cy="109832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87997" y="690018"/>
            <a:ext cx="10961961" cy="1098329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5E53AF-4A7E-4E1E-B3A3-97CAD191B87B}" type="datetimeFigureOut">
              <a:rPr lang="en-GB" smtClean="0"/>
              <a:t>26/04/2018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464D11-E844-441A-B417-BCB5A7B3F497}" type="slidenum">
              <a:rPr lang="en-GB" smtClean="0"/>
              <a:t>‹#›</a:t>
            </a:fld>
            <a:endParaRPr lang="en-GB"/>
          </a:p>
        </p:txBody>
      </p:sp>
    </p:spTree>
    <p:extLst>
      <p:ext uri="{BB962C8B-B14F-4D97-AF65-F5344CB8AC3E}">
        <p14:creationId xmlns:p14="http://schemas.microsoft.com/office/powerpoint/2010/main" val="2071183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87996" y="690021"/>
            <a:ext cx="14903947" cy="2505069"/>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87996" y="3450093"/>
            <a:ext cx="14903947" cy="822322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87996" y="12012327"/>
            <a:ext cx="3887986" cy="690019"/>
          </a:xfrm>
          <a:prstGeom prst="rect">
            <a:avLst/>
          </a:prstGeom>
        </p:spPr>
        <p:txBody>
          <a:bodyPr vert="horz" lIns="91440" tIns="45720" rIns="91440" bIns="45720" rtlCol="0" anchor="ctr"/>
          <a:lstStyle>
            <a:lvl1pPr algn="l">
              <a:defRPr sz="2268">
                <a:solidFill>
                  <a:schemeClr val="tx1">
                    <a:tint val="75000"/>
                  </a:schemeClr>
                </a:solidFill>
              </a:defRPr>
            </a:lvl1pPr>
          </a:lstStyle>
          <a:p>
            <a:fld id="{7C5E53AF-4A7E-4E1E-B3A3-97CAD191B87B}" type="datetimeFigureOut">
              <a:rPr lang="en-GB" smtClean="0"/>
              <a:t>26/04/2018</a:t>
            </a:fld>
            <a:endParaRPr lang="en-GB"/>
          </a:p>
        </p:txBody>
      </p:sp>
      <p:sp>
        <p:nvSpPr>
          <p:cNvPr id="5" name="Footer Placeholder 4"/>
          <p:cNvSpPr>
            <a:spLocks noGrp="1"/>
          </p:cNvSpPr>
          <p:nvPr>
            <p:ph type="ftr" sz="quarter" idx="3"/>
          </p:nvPr>
        </p:nvSpPr>
        <p:spPr>
          <a:xfrm>
            <a:off x="5723980" y="12012327"/>
            <a:ext cx="5831979" cy="690019"/>
          </a:xfrm>
          <a:prstGeom prst="rect">
            <a:avLst/>
          </a:prstGeom>
        </p:spPr>
        <p:txBody>
          <a:bodyPr vert="horz" lIns="91440" tIns="45720" rIns="91440" bIns="45720" rtlCol="0" anchor="ctr"/>
          <a:lstStyle>
            <a:lvl1pPr algn="ctr">
              <a:defRPr sz="2268">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2203956" y="12012327"/>
            <a:ext cx="3887986" cy="690019"/>
          </a:xfrm>
          <a:prstGeom prst="rect">
            <a:avLst/>
          </a:prstGeom>
        </p:spPr>
        <p:txBody>
          <a:bodyPr vert="horz" lIns="91440" tIns="45720" rIns="91440" bIns="45720" rtlCol="0" anchor="ctr"/>
          <a:lstStyle>
            <a:lvl1pPr algn="r">
              <a:defRPr sz="2268">
                <a:solidFill>
                  <a:schemeClr val="tx1">
                    <a:tint val="75000"/>
                  </a:schemeClr>
                </a:solidFill>
              </a:defRPr>
            </a:lvl1pPr>
          </a:lstStyle>
          <a:p>
            <a:fld id="{56464D11-E844-441A-B417-BCB5A7B3F497}" type="slidenum">
              <a:rPr lang="en-GB" smtClean="0"/>
              <a:t>‹#›</a:t>
            </a:fld>
            <a:endParaRPr lang="en-GB"/>
          </a:p>
        </p:txBody>
      </p:sp>
    </p:spTree>
    <p:extLst>
      <p:ext uri="{BB962C8B-B14F-4D97-AF65-F5344CB8AC3E}">
        <p14:creationId xmlns:p14="http://schemas.microsoft.com/office/powerpoint/2010/main" val="10587467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728033" rtl="0" eaLnBrk="1" latinLnBrk="0" hangingPunct="1">
        <a:lnSpc>
          <a:spcPct val="90000"/>
        </a:lnSpc>
        <a:spcBef>
          <a:spcPct val="0"/>
        </a:spcBef>
        <a:buNone/>
        <a:defRPr sz="8315" kern="1200">
          <a:solidFill>
            <a:schemeClr val="tx1"/>
          </a:solidFill>
          <a:latin typeface="+mj-lt"/>
          <a:ea typeface="+mj-ea"/>
          <a:cs typeface="+mj-cs"/>
        </a:defRPr>
      </a:lvl1pPr>
    </p:titleStyle>
    <p:bodyStyle>
      <a:lvl1pPr marL="432008" indent="-432008" algn="l" defTabSz="1728033" rtl="0" eaLnBrk="1" latinLnBrk="0" hangingPunct="1">
        <a:lnSpc>
          <a:spcPct val="90000"/>
        </a:lnSpc>
        <a:spcBef>
          <a:spcPts val="1890"/>
        </a:spcBef>
        <a:buFont typeface="Arial" panose="020B0604020202020204" pitchFamily="34" charset="0"/>
        <a:buChar char="•"/>
        <a:defRPr sz="5291" kern="1200">
          <a:solidFill>
            <a:schemeClr val="tx1"/>
          </a:solidFill>
          <a:latin typeface="+mn-lt"/>
          <a:ea typeface="+mn-ea"/>
          <a:cs typeface="+mn-cs"/>
        </a:defRPr>
      </a:lvl1pPr>
      <a:lvl2pPr marL="1296025" indent="-432008" algn="l" defTabSz="1728033" rtl="0" eaLnBrk="1" latinLnBrk="0" hangingPunct="1">
        <a:lnSpc>
          <a:spcPct val="90000"/>
        </a:lnSpc>
        <a:spcBef>
          <a:spcPts val="945"/>
        </a:spcBef>
        <a:buFont typeface="Arial" panose="020B0604020202020204" pitchFamily="34" charset="0"/>
        <a:buChar char="•"/>
        <a:defRPr sz="4536" kern="1200">
          <a:solidFill>
            <a:schemeClr val="tx1"/>
          </a:solidFill>
          <a:latin typeface="+mn-lt"/>
          <a:ea typeface="+mn-ea"/>
          <a:cs typeface="+mn-cs"/>
        </a:defRPr>
      </a:lvl2pPr>
      <a:lvl3pPr marL="2160041" indent="-432008" algn="l" defTabSz="1728033" rtl="0" eaLnBrk="1" latinLnBrk="0" hangingPunct="1">
        <a:lnSpc>
          <a:spcPct val="90000"/>
        </a:lnSpc>
        <a:spcBef>
          <a:spcPts val="945"/>
        </a:spcBef>
        <a:buFont typeface="Arial" panose="020B0604020202020204" pitchFamily="34" charset="0"/>
        <a:buChar char="•"/>
        <a:defRPr sz="3780" kern="1200">
          <a:solidFill>
            <a:schemeClr val="tx1"/>
          </a:solidFill>
          <a:latin typeface="+mn-lt"/>
          <a:ea typeface="+mn-ea"/>
          <a:cs typeface="+mn-cs"/>
        </a:defRPr>
      </a:lvl3pPr>
      <a:lvl4pPr marL="3024058" indent="-432008" algn="l" defTabSz="1728033" rtl="0" eaLnBrk="1" latinLnBrk="0" hangingPunct="1">
        <a:lnSpc>
          <a:spcPct val="90000"/>
        </a:lnSpc>
        <a:spcBef>
          <a:spcPts val="945"/>
        </a:spcBef>
        <a:buFont typeface="Arial" panose="020B0604020202020204" pitchFamily="34" charset="0"/>
        <a:buChar char="•"/>
        <a:defRPr sz="3402" kern="1200">
          <a:solidFill>
            <a:schemeClr val="tx1"/>
          </a:solidFill>
          <a:latin typeface="+mn-lt"/>
          <a:ea typeface="+mn-ea"/>
          <a:cs typeface="+mn-cs"/>
        </a:defRPr>
      </a:lvl4pPr>
      <a:lvl5pPr marL="3888075" indent="-432008" algn="l" defTabSz="1728033" rtl="0" eaLnBrk="1" latinLnBrk="0" hangingPunct="1">
        <a:lnSpc>
          <a:spcPct val="90000"/>
        </a:lnSpc>
        <a:spcBef>
          <a:spcPts val="945"/>
        </a:spcBef>
        <a:buFont typeface="Arial" panose="020B0604020202020204" pitchFamily="34" charset="0"/>
        <a:buChar char="•"/>
        <a:defRPr sz="3402" kern="1200">
          <a:solidFill>
            <a:schemeClr val="tx1"/>
          </a:solidFill>
          <a:latin typeface="+mn-lt"/>
          <a:ea typeface="+mn-ea"/>
          <a:cs typeface="+mn-cs"/>
        </a:defRPr>
      </a:lvl5pPr>
      <a:lvl6pPr marL="4752091" indent="-432008" algn="l" defTabSz="1728033" rtl="0" eaLnBrk="1" latinLnBrk="0" hangingPunct="1">
        <a:lnSpc>
          <a:spcPct val="90000"/>
        </a:lnSpc>
        <a:spcBef>
          <a:spcPts val="945"/>
        </a:spcBef>
        <a:buFont typeface="Arial" panose="020B0604020202020204" pitchFamily="34" charset="0"/>
        <a:buChar char="•"/>
        <a:defRPr sz="3402" kern="1200">
          <a:solidFill>
            <a:schemeClr val="tx1"/>
          </a:solidFill>
          <a:latin typeface="+mn-lt"/>
          <a:ea typeface="+mn-ea"/>
          <a:cs typeface="+mn-cs"/>
        </a:defRPr>
      </a:lvl6pPr>
      <a:lvl7pPr marL="5616108" indent="-432008" algn="l" defTabSz="1728033" rtl="0" eaLnBrk="1" latinLnBrk="0" hangingPunct="1">
        <a:lnSpc>
          <a:spcPct val="90000"/>
        </a:lnSpc>
        <a:spcBef>
          <a:spcPts val="945"/>
        </a:spcBef>
        <a:buFont typeface="Arial" panose="020B0604020202020204" pitchFamily="34" charset="0"/>
        <a:buChar char="•"/>
        <a:defRPr sz="3402" kern="1200">
          <a:solidFill>
            <a:schemeClr val="tx1"/>
          </a:solidFill>
          <a:latin typeface="+mn-lt"/>
          <a:ea typeface="+mn-ea"/>
          <a:cs typeface="+mn-cs"/>
        </a:defRPr>
      </a:lvl7pPr>
      <a:lvl8pPr marL="6480124" indent="-432008" algn="l" defTabSz="1728033" rtl="0" eaLnBrk="1" latinLnBrk="0" hangingPunct="1">
        <a:lnSpc>
          <a:spcPct val="90000"/>
        </a:lnSpc>
        <a:spcBef>
          <a:spcPts val="945"/>
        </a:spcBef>
        <a:buFont typeface="Arial" panose="020B0604020202020204" pitchFamily="34" charset="0"/>
        <a:buChar char="•"/>
        <a:defRPr sz="3402" kern="1200">
          <a:solidFill>
            <a:schemeClr val="tx1"/>
          </a:solidFill>
          <a:latin typeface="+mn-lt"/>
          <a:ea typeface="+mn-ea"/>
          <a:cs typeface="+mn-cs"/>
        </a:defRPr>
      </a:lvl8pPr>
      <a:lvl9pPr marL="7344141" indent="-432008" algn="l" defTabSz="1728033" rtl="0" eaLnBrk="1" latinLnBrk="0" hangingPunct="1">
        <a:lnSpc>
          <a:spcPct val="90000"/>
        </a:lnSpc>
        <a:spcBef>
          <a:spcPts val="945"/>
        </a:spcBef>
        <a:buFont typeface="Arial" panose="020B0604020202020204" pitchFamily="34" charset="0"/>
        <a:buChar char="•"/>
        <a:defRPr sz="3402" kern="1200">
          <a:solidFill>
            <a:schemeClr val="tx1"/>
          </a:solidFill>
          <a:latin typeface="+mn-lt"/>
          <a:ea typeface="+mn-ea"/>
          <a:cs typeface="+mn-cs"/>
        </a:defRPr>
      </a:lvl9pPr>
    </p:bodyStyle>
    <p:otherStyle>
      <a:defPPr>
        <a:defRPr lang="en-US"/>
      </a:defPPr>
      <a:lvl1pPr marL="0" algn="l" defTabSz="1728033" rtl="0" eaLnBrk="1" latinLnBrk="0" hangingPunct="1">
        <a:defRPr sz="3402" kern="1200">
          <a:solidFill>
            <a:schemeClr val="tx1"/>
          </a:solidFill>
          <a:latin typeface="+mn-lt"/>
          <a:ea typeface="+mn-ea"/>
          <a:cs typeface="+mn-cs"/>
        </a:defRPr>
      </a:lvl1pPr>
      <a:lvl2pPr marL="864017" algn="l" defTabSz="1728033" rtl="0" eaLnBrk="1" latinLnBrk="0" hangingPunct="1">
        <a:defRPr sz="3402" kern="1200">
          <a:solidFill>
            <a:schemeClr val="tx1"/>
          </a:solidFill>
          <a:latin typeface="+mn-lt"/>
          <a:ea typeface="+mn-ea"/>
          <a:cs typeface="+mn-cs"/>
        </a:defRPr>
      </a:lvl2pPr>
      <a:lvl3pPr marL="1728033" algn="l" defTabSz="1728033" rtl="0" eaLnBrk="1" latinLnBrk="0" hangingPunct="1">
        <a:defRPr sz="3402" kern="1200">
          <a:solidFill>
            <a:schemeClr val="tx1"/>
          </a:solidFill>
          <a:latin typeface="+mn-lt"/>
          <a:ea typeface="+mn-ea"/>
          <a:cs typeface="+mn-cs"/>
        </a:defRPr>
      </a:lvl3pPr>
      <a:lvl4pPr marL="2592050" algn="l" defTabSz="1728033" rtl="0" eaLnBrk="1" latinLnBrk="0" hangingPunct="1">
        <a:defRPr sz="3402" kern="1200">
          <a:solidFill>
            <a:schemeClr val="tx1"/>
          </a:solidFill>
          <a:latin typeface="+mn-lt"/>
          <a:ea typeface="+mn-ea"/>
          <a:cs typeface="+mn-cs"/>
        </a:defRPr>
      </a:lvl4pPr>
      <a:lvl5pPr marL="3456066" algn="l" defTabSz="1728033" rtl="0" eaLnBrk="1" latinLnBrk="0" hangingPunct="1">
        <a:defRPr sz="3402" kern="1200">
          <a:solidFill>
            <a:schemeClr val="tx1"/>
          </a:solidFill>
          <a:latin typeface="+mn-lt"/>
          <a:ea typeface="+mn-ea"/>
          <a:cs typeface="+mn-cs"/>
        </a:defRPr>
      </a:lvl5pPr>
      <a:lvl6pPr marL="4320083" algn="l" defTabSz="1728033" rtl="0" eaLnBrk="1" latinLnBrk="0" hangingPunct="1">
        <a:defRPr sz="3402" kern="1200">
          <a:solidFill>
            <a:schemeClr val="tx1"/>
          </a:solidFill>
          <a:latin typeface="+mn-lt"/>
          <a:ea typeface="+mn-ea"/>
          <a:cs typeface="+mn-cs"/>
        </a:defRPr>
      </a:lvl6pPr>
      <a:lvl7pPr marL="5184099" algn="l" defTabSz="1728033" rtl="0" eaLnBrk="1" latinLnBrk="0" hangingPunct="1">
        <a:defRPr sz="3402" kern="1200">
          <a:solidFill>
            <a:schemeClr val="tx1"/>
          </a:solidFill>
          <a:latin typeface="+mn-lt"/>
          <a:ea typeface="+mn-ea"/>
          <a:cs typeface="+mn-cs"/>
        </a:defRPr>
      </a:lvl7pPr>
      <a:lvl8pPr marL="6048116" algn="l" defTabSz="1728033" rtl="0" eaLnBrk="1" latinLnBrk="0" hangingPunct="1">
        <a:defRPr sz="3402" kern="1200">
          <a:solidFill>
            <a:schemeClr val="tx1"/>
          </a:solidFill>
          <a:latin typeface="+mn-lt"/>
          <a:ea typeface="+mn-ea"/>
          <a:cs typeface="+mn-cs"/>
        </a:defRPr>
      </a:lvl8pPr>
      <a:lvl9pPr marL="6912132" algn="l" defTabSz="1728033" rtl="0" eaLnBrk="1" latinLnBrk="0" hangingPunct="1">
        <a:defRPr sz="340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TextBox 1"/>
          <p:cNvSpPr txBox="1"/>
          <p:nvPr/>
        </p:nvSpPr>
        <p:spPr>
          <a:xfrm>
            <a:off x="2831164" y="1950112"/>
            <a:ext cx="10353366" cy="2554545"/>
          </a:xfrm>
          <a:prstGeom prst="rect">
            <a:avLst/>
          </a:prstGeom>
          <a:noFill/>
        </p:spPr>
        <p:txBody>
          <a:bodyPr wrap="square" rtlCol="0">
            <a:spAutoFit/>
          </a:bodyPr>
          <a:lstStyle/>
          <a:p>
            <a:pPr algn="ctr"/>
            <a:r>
              <a:rPr lang="en-US" sz="8000" dirty="0"/>
              <a:t>Database Performance analysis</a:t>
            </a:r>
            <a:endParaRPr lang="en-GB" sz="8000" dirty="0"/>
          </a:p>
        </p:txBody>
      </p:sp>
      <p:sp>
        <p:nvSpPr>
          <p:cNvPr id="3" name="TextBox 2"/>
          <p:cNvSpPr txBox="1"/>
          <p:nvPr/>
        </p:nvSpPr>
        <p:spPr>
          <a:xfrm>
            <a:off x="1803176" y="4781896"/>
            <a:ext cx="3334999" cy="954107"/>
          </a:xfrm>
          <a:prstGeom prst="rect">
            <a:avLst/>
          </a:prstGeom>
          <a:solidFill>
            <a:schemeClr val="accent1"/>
          </a:solidFill>
        </p:spPr>
        <p:txBody>
          <a:bodyPr wrap="square" rtlCol="0">
            <a:spAutoFit/>
          </a:bodyPr>
          <a:lstStyle/>
          <a:p>
            <a:pPr algn="ctr"/>
            <a:r>
              <a:rPr lang="en-US" sz="2800" dirty="0"/>
              <a:t>Database management </a:t>
            </a:r>
            <a:r>
              <a:rPr lang="en-US" sz="2400" dirty="0"/>
              <a:t>Systems</a:t>
            </a:r>
            <a:endParaRPr lang="en-GB" sz="2400"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947" y="7201406"/>
            <a:ext cx="5030368" cy="1618129"/>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9973" y="6977827"/>
            <a:ext cx="4678927" cy="2215159"/>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9698" y="11340817"/>
            <a:ext cx="5442847" cy="1312453"/>
          </a:xfrm>
          <a:prstGeom prst="rect">
            <a:avLst/>
          </a:prstGeom>
        </p:spPr>
      </p:pic>
      <p:sp>
        <p:nvSpPr>
          <p:cNvPr id="11" name="TextBox 10"/>
          <p:cNvSpPr txBox="1"/>
          <p:nvPr/>
        </p:nvSpPr>
        <p:spPr>
          <a:xfrm>
            <a:off x="9844284" y="4483510"/>
            <a:ext cx="3864077" cy="534839"/>
          </a:xfrm>
          <a:prstGeom prst="rect">
            <a:avLst/>
          </a:prstGeom>
          <a:solidFill>
            <a:schemeClr val="accent1"/>
          </a:solidFill>
        </p:spPr>
        <p:txBody>
          <a:bodyPr wrap="square" rtlCol="0">
            <a:spAutoFit/>
          </a:bodyPr>
          <a:lstStyle/>
          <a:p>
            <a:r>
              <a:rPr lang="en-US" sz="2800" dirty="0"/>
              <a:t>Performance of DBMS</a:t>
            </a:r>
            <a:endParaRPr lang="en-GB" sz="2800" dirty="0"/>
          </a:p>
        </p:txBody>
      </p:sp>
      <p:sp>
        <p:nvSpPr>
          <p:cNvPr id="13" name="TextBox 12"/>
          <p:cNvSpPr txBox="1"/>
          <p:nvPr/>
        </p:nvSpPr>
        <p:spPr>
          <a:xfrm flipH="1">
            <a:off x="1434467" y="6013243"/>
            <a:ext cx="4033307" cy="954107"/>
          </a:xfrm>
          <a:prstGeom prst="rect">
            <a:avLst/>
          </a:prstGeom>
          <a:noFill/>
        </p:spPr>
        <p:txBody>
          <a:bodyPr wrap="square" rtlCol="0">
            <a:spAutoFit/>
          </a:bodyPr>
          <a:lstStyle/>
          <a:p>
            <a:r>
              <a:rPr lang="en-GB" sz="1400" dirty="0"/>
              <a:t>Database management Systems (DBMSs) are used to handle data for commercial applications that include scientific and engineering data, images, geographical information systems  among others</a:t>
            </a:r>
          </a:p>
        </p:txBody>
      </p:sp>
      <p:sp>
        <p:nvSpPr>
          <p:cNvPr id="14" name="TextBox 13"/>
          <p:cNvSpPr txBox="1"/>
          <p:nvPr/>
        </p:nvSpPr>
        <p:spPr>
          <a:xfrm>
            <a:off x="9379973" y="5165415"/>
            <a:ext cx="4984955" cy="1569660"/>
          </a:xfrm>
          <a:prstGeom prst="rect">
            <a:avLst/>
          </a:prstGeom>
          <a:noFill/>
        </p:spPr>
        <p:txBody>
          <a:bodyPr wrap="square" rtlCol="0">
            <a:spAutoFit/>
          </a:bodyPr>
          <a:lstStyle/>
          <a:p>
            <a:r>
              <a:rPr lang="en-GB" sz="1600" dirty="0"/>
              <a:t>The performance of DBMS is very important when it comes to online transaction processing applications whose response time is stringent when there are high through puts for example airline reservation systems.  The relational database model is important for the application of decision support. </a:t>
            </a:r>
          </a:p>
        </p:txBody>
      </p:sp>
      <p:sp>
        <p:nvSpPr>
          <p:cNvPr id="16" name="TextBox 15"/>
          <p:cNvSpPr txBox="1"/>
          <p:nvPr/>
        </p:nvSpPr>
        <p:spPr>
          <a:xfrm>
            <a:off x="1434468" y="9096774"/>
            <a:ext cx="3909357" cy="830997"/>
          </a:xfrm>
          <a:prstGeom prst="rect">
            <a:avLst/>
          </a:prstGeom>
          <a:solidFill>
            <a:schemeClr val="accent1"/>
          </a:solidFill>
        </p:spPr>
        <p:txBody>
          <a:bodyPr wrap="square" rtlCol="0">
            <a:spAutoFit/>
          </a:bodyPr>
          <a:lstStyle/>
          <a:p>
            <a:pPr algn="ctr"/>
            <a:r>
              <a:rPr lang="en-US" sz="2400" dirty="0"/>
              <a:t>Hardware on database performance</a:t>
            </a:r>
            <a:endParaRPr lang="en-GB" sz="2400" dirty="0"/>
          </a:p>
        </p:txBody>
      </p:sp>
      <p:sp>
        <p:nvSpPr>
          <p:cNvPr id="18" name="TextBox 17"/>
          <p:cNvSpPr txBox="1"/>
          <p:nvPr/>
        </p:nvSpPr>
        <p:spPr>
          <a:xfrm>
            <a:off x="594826" y="10151627"/>
            <a:ext cx="5340610" cy="1169551"/>
          </a:xfrm>
          <a:prstGeom prst="rect">
            <a:avLst/>
          </a:prstGeom>
          <a:noFill/>
        </p:spPr>
        <p:txBody>
          <a:bodyPr wrap="square" rtlCol="0">
            <a:spAutoFit/>
          </a:bodyPr>
          <a:lstStyle/>
          <a:p>
            <a:r>
              <a:rPr lang="en-GB" sz="1400" dirty="0"/>
              <a:t>The performance of database is affected by hardware resources.  This include factors such as the workload, the query optimizer and the database design among others.</a:t>
            </a:r>
          </a:p>
          <a:p>
            <a:r>
              <a:rPr lang="en-GB" sz="1400" dirty="0"/>
              <a:t>Hardware resources can always be improved through a well-balanced allocation of data on Disk through striping.</a:t>
            </a:r>
            <a:endParaRPr lang="en-GB" sz="1400" b="1" dirty="0"/>
          </a:p>
        </p:txBody>
      </p:sp>
      <p:sp>
        <p:nvSpPr>
          <p:cNvPr id="20" name="TextBox 19"/>
          <p:cNvSpPr txBox="1"/>
          <p:nvPr/>
        </p:nvSpPr>
        <p:spPr>
          <a:xfrm>
            <a:off x="9652028" y="9666161"/>
            <a:ext cx="4056333" cy="523220"/>
          </a:xfrm>
          <a:prstGeom prst="rect">
            <a:avLst/>
          </a:prstGeom>
          <a:solidFill>
            <a:schemeClr val="accent1"/>
          </a:solidFill>
        </p:spPr>
        <p:txBody>
          <a:bodyPr wrap="square" rtlCol="0">
            <a:spAutoFit/>
          </a:bodyPr>
          <a:lstStyle/>
          <a:p>
            <a:r>
              <a:rPr lang="en-US" sz="2800" dirty="0"/>
              <a:t>Database Benchmarks</a:t>
            </a:r>
            <a:endParaRPr lang="en-GB" sz="2800" dirty="0"/>
          </a:p>
        </p:txBody>
      </p:sp>
      <p:sp>
        <p:nvSpPr>
          <p:cNvPr id="22" name="TextBox 21"/>
          <p:cNvSpPr txBox="1"/>
          <p:nvPr/>
        </p:nvSpPr>
        <p:spPr>
          <a:xfrm>
            <a:off x="9379973" y="10463654"/>
            <a:ext cx="3804557" cy="2246769"/>
          </a:xfrm>
          <a:prstGeom prst="rect">
            <a:avLst/>
          </a:prstGeom>
          <a:noFill/>
        </p:spPr>
        <p:txBody>
          <a:bodyPr wrap="square" rtlCol="0">
            <a:spAutoFit/>
          </a:bodyPr>
          <a:lstStyle/>
          <a:p>
            <a:r>
              <a:rPr lang="en-GB" sz="1400" dirty="0"/>
              <a:t>There are several benchmarks for database most of which target relational database</a:t>
            </a:r>
          </a:p>
          <a:p>
            <a:r>
              <a:rPr lang="en-GB" sz="1400" dirty="0"/>
              <a:t>However, they only show the speed of hardware, system software efficiency as well as the proficiency of bench marking team.</a:t>
            </a:r>
          </a:p>
          <a:p>
            <a:r>
              <a:rPr lang="en-GB" sz="1400" dirty="0"/>
              <a:t>The main measure of performance in a database is the maximum system throughput where there are certain percentile of transaction response does not exceed the value that has been pre-specified. </a:t>
            </a:r>
          </a:p>
        </p:txBody>
      </p:sp>
    </p:spTree>
    <p:extLst>
      <p:ext uri="{BB962C8B-B14F-4D97-AF65-F5344CB8AC3E}">
        <p14:creationId xmlns:p14="http://schemas.microsoft.com/office/powerpoint/2010/main" val="18132236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199</Words>
  <Application>Microsoft Office PowerPoint</Application>
  <PresentationFormat>Custom</PresentationFormat>
  <Paragraphs>12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mustafa nassir</dc:creator>
  <cp:lastModifiedBy>mustafa nassir</cp:lastModifiedBy>
  <cp:revision>10</cp:revision>
  <dcterms:created xsi:type="dcterms:W3CDTF">2018-04-25T23:54:26Z</dcterms:created>
  <dcterms:modified xsi:type="dcterms:W3CDTF">2018-04-26T11:26:40Z</dcterms:modified>
</cp:coreProperties>
</file>