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59" r:id="rId1"/>
    <p:sldMasterId id="2147483648" r:id="rId2"/>
  </p:sldMasterIdLst>
  <p:notesMasterIdLst>
    <p:notesMasterId r:id="rId55"/>
  </p:notesMasterIdLst>
  <p:sldIdLst>
    <p:sldId id="365" r:id="rId3"/>
    <p:sldId id="661" r:id="rId4"/>
    <p:sldId id="824" r:id="rId5"/>
    <p:sldId id="769" r:id="rId6"/>
    <p:sldId id="813" r:id="rId7"/>
    <p:sldId id="814" r:id="rId8"/>
    <p:sldId id="802" r:id="rId9"/>
    <p:sldId id="530" r:id="rId10"/>
    <p:sldId id="528" r:id="rId11"/>
    <p:sldId id="529" r:id="rId12"/>
    <p:sldId id="624" r:id="rId13"/>
    <p:sldId id="626" r:id="rId14"/>
    <p:sldId id="625" r:id="rId15"/>
    <p:sldId id="396" r:id="rId16"/>
    <p:sldId id="848" r:id="rId17"/>
    <p:sldId id="776" r:id="rId18"/>
    <p:sldId id="627" r:id="rId19"/>
    <p:sldId id="849" r:id="rId20"/>
    <p:sldId id="596" r:id="rId21"/>
    <p:sldId id="644" r:id="rId22"/>
    <p:sldId id="645" r:id="rId23"/>
    <p:sldId id="646" r:id="rId24"/>
    <p:sldId id="647" r:id="rId25"/>
    <p:sldId id="777" r:id="rId26"/>
    <p:sldId id="634" r:id="rId27"/>
    <p:sldId id="838" r:id="rId28"/>
    <p:sldId id="837" r:id="rId29"/>
    <p:sldId id="850" r:id="rId30"/>
    <p:sldId id="851" r:id="rId31"/>
    <p:sldId id="852" r:id="rId32"/>
    <p:sldId id="857" r:id="rId33"/>
    <p:sldId id="856" r:id="rId34"/>
    <p:sldId id="855" r:id="rId35"/>
    <p:sldId id="805" r:id="rId36"/>
    <p:sldId id="533" r:id="rId37"/>
    <p:sldId id="531" r:id="rId38"/>
    <p:sldId id="780" r:id="rId39"/>
    <p:sldId id="285" r:id="rId40"/>
    <p:sldId id="532" r:id="rId41"/>
    <p:sldId id="574" r:id="rId42"/>
    <p:sldId id="550" r:id="rId43"/>
    <p:sldId id="547" r:id="rId44"/>
    <p:sldId id="549" r:id="rId45"/>
    <p:sldId id="847" r:id="rId46"/>
    <p:sldId id="810" r:id="rId47"/>
    <p:sldId id="778" r:id="rId48"/>
    <p:sldId id="575" r:id="rId49"/>
    <p:sldId id="853" r:id="rId50"/>
    <p:sldId id="854" r:id="rId51"/>
    <p:sldId id="359" r:id="rId52"/>
    <p:sldId id="278" r:id="rId53"/>
    <p:sldId id="284" r:id="rId5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102BF9F-3FAD-2640-9CC8-D0F47E189364}">
          <p14:sldIdLst>
            <p14:sldId id="365"/>
            <p14:sldId id="661"/>
            <p14:sldId id="824"/>
            <p14:sldId id="769"/>
            <p14:sldId id="813"/>
            <p14:sldId id="814"/>
            <p14:sldId id="802"/>
            <p14:sldId id="530"/>
            <p14:sldId id="528"/>
            <p14:sldId id="529"/>
            <p14:sldId id="624"/>
            <p14:sldId id="626"/>
            <p14:sldId id="625"/>
            <p14:sldId id="396"/>
            <p14:sldId id="848"/>
            <p14:sldId id="776"/>
            <p14:sldId id="627"/>
            <p14:sldId id="849"/>
            <p14:sldId id="596"/>
            <p14:sldId id="644"/>
            <p14:sldId id="645"/>
            <p14:sldId id="646"/>
            <p14:sldId id="647"/>
            <p14:sldId id="777"/>
            <p14:sldId id="634"/>
            <p14:sldId id="838"/>
            <p14:sldId id="837"/>
            <p14:sldId id="850"/>
            <p14:sldId id="851"/>
            <p14:sldId id="852"/>
            <p14:sldId id="857"/>
            <p14:sldId id="856"/>
            <p14:sldId id="855"/>
            <p14:sldId id="805"/>
            <p14:sldId id="533"/>
            <p14:sldId id="531"/>
            <p14:sldId id="780"/>
            <p14:sldId id="285"/>
            <p14:sldId id="532"/>
            <p14:sldId id="574"/>
            <p14:sldId id="550"/>
            <p14:sldId id="547"/>
            <p14:sldId id="549"/>
            <p14:sldId id="847"/>
            <p14:sldId id="810"/>
            <p14:sldId id="778"/>
            <p14:sldId id="575"/>
            <p14:sldId id="853"/>
            <p14:sldId id="854"/>
            <p14:sldId id="359"/>
            <p14:sldId id="278"/>
            <p14:sldId id="284"/>
          </p14:sldIdLst>
        </p14:section>
        <p14:section name="Untitled Section" id="{AE221C06-89E5-BF41-A9EF-C68B4C7E598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D30721-D858-48EC-88B0-D622C093BD63}" v="1404" dt="2021-07-06T10:26:13.1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35" autoAdjust="0"/>
    <p:restoredTop sz="92703"/>
  </p:normalViewPr>
  <p:slideViewPr>
    <p:cSldViewPr snapToGrid="0" snapToObjects="1">
      <p:cViewPr varScale="1">
        <p:scale>
          <a:sx n="56" d="100"/>
          <a:sy n="56" d="100"/>
        </p:scale>
        <p:origin x="296" y="168"/>
      </p:cViewPr>
      <p:guideLst/>
    </p:cSldViewPr>
  </p:slideViewPr>
  <p:outlineViewPr>
    <p:cViewPr>
      <p:scale>
        <a:sx n="33" d="100"/>
        <a:sy n="33" d="100"/>
      </p:scale>
      <p:origin x="0" y="-142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B99660-3555-463C-BF09-8F2FF14BB8E9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06C14-9AC0-4A0B-9656-9AF9C6F49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65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49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61292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手势分解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71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手势分解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72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手势分解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73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手势分解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74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手势分解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75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老师问学生</a:t>
            </a:r>
            <a:r>
              <a:rPr lang="en-US" altLang="zh-CN" dirty="0"/>
              <a:t>+</a:t>
            </a:r>
            <a:r>
              <a:rPr lang="zh-CN" altLang="en-US" dirty="0"/>
              <a:t>学生问学生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77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贴自我介绍小纸片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03BD2B-ED10-4692-92A9-BFADF14FCB5A}" type="slidenum">
              <a:rPr lang="en-US" smtClean="0">
                <a:solidFill>
                  <a:prstClr val="black"/>
                </a:solidFill>
              </a:rPr>
              <a:pPr/>
              <a:t>84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578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贴自我介绍小纸片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03BD2B-ED10-4692-92A9-BFADF14FCB5A}" type="slidenum">
              <a:rPr lang="en-US" smtClean="0">
                <a:solidFill>
                  <a:prstClr val="black"/>
                </a:solidFill>
              </a:rPr>
              <a:pPr/>
              <a:t>85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143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3857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656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449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070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694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653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168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2340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196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359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146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201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81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4268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21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357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1110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9F955D-F975-E44B-9A5F-AD344F594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2D517D1B-86BE-1244-BEFA-E62E895924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F8C80C4-E608-C743-ACFF-97E08D44D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BF4ED6F-48D4-C141-99F4-B32D461CB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7AD7320-AFF7-1948-9146-79FE86C58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674048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8F10AA7-36B7-6A47-A6A3-40936D89B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B7E7426-54E9-964B-BE62-A8887876B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739181C-4A32-6746-8FA9-7E1FC4B10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40C8E68-C933-BA45-8527-EE6EFD894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AFECC73-FE8E-B44F-9295-37433D2E0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146302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5739D4-4788-A84A-AA0D-DA781876D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F2BCC46-AD11-414D-947E-6EECA8B3FD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27AD7E1-CDDB-D844-93E8-6D218D0DC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5699873-95BE-CC42-B682-A85553EE6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4FC7841-E677-C34B-96FD-2D1086640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47327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033216-B68F-C640-8C5C-9908DFD50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CF9E16E-202D-A946-97B9-81731AFC2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5402DD3-154B-DA4E-9C0A-523E13A88E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BF7E3C0-73E9-4747-AC5F-C460AD691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DA9CEA1-F435-A846-B97C-8CE97758A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DF44776-9AF5-9F46-B67D-14BA8E8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56619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015E6A0-1B3C-5B4F-83DA-3AC31FA36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40DB40C-E831-0F4B-A9F2-5E75CEE2FC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B002107-1595-0A4C-A175-48BEF601B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F395D6A-9B6D-8845-838C-B13BE2A9CE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2C443A2-1DD2-5C4B-856C-AB8D61501B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AC01937-01D1-B84E-9776-1FB473FE1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6121609-D27E-094C-8E69-B0DE2E3EA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ED2FED3-2EE1-DF48-B703-ABF423A07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4820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13FB35-158A-3742-B7B5-477957900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E1B4946A-1CFC-A949-BB47-D464B0B12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80DBAA3-3447-FC41-9B0E-E9D99CB15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9B5658F-D1B8-1043-BE84-FB5F024E8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346692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12732D92-9837-AB47-B734-4C8899B84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2EB041B-94E9-7040-AA2E-699308FD3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AE86337-8ABA-CA44-86F0-893166B50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12307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6DDFF4A-228C-1F41-AB4B-BC50EF1E6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18E24C8-A2DF-174E-9236-74DF97E97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BDF250D-DCB2-0A42-BD23-AA1FCA2305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099CAA4-EE6E-374F-A27E-0B4745D30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A736E98-DC56-3F47-8A19-A3052E691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367A20B-24C3-0A47-BBB7-F842B4EA7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010808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F0FC5E1-CC2E-C946-BA5B-B0629EFC9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2090A8C-DED0-2C48-98C1-0DA082C1C8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C53946C-F814-E243-9A05-F3DC321859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ED01DA2-D0A1-1B42-950C-8266DCC45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2E1B184-5455-FA45-BE3F-BC8789D77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13F8F2-0D4D-494B-90DA-8D2C444EF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77770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3946A1E-12E7-D44B-BE93-459CADE91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F1600C4-E1DB-5043-A871-65FF522E28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94A691-9BB8-304C-B859-1ABB20A3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9C073C6-0432-574C-9EBC-24865D3D9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FAB3ADE-A967-B04E-9075-BBB66B828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213797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08658D0-1844-CA43-B4BA-3F3780D4BA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78F44C1-ACE6-094A-B0EC-CAF024E74F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C5F183C-015D-4548-A3FF-C7C646B1B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495EEA2-42D5-8741-841F-D461E9711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A21E4EE-F830-484F-9810-B321BE97D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11467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382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  <p:sldLayoutId id="2147483971" r:id="rId12"/>
    <p:sldLayoutId id="2147483972" r:id="rId13"/>
    <p:sldLayoutId id="2147483973" r:id="rId14"/>
    <p:sldLayoutId id="2147483974" r:id="rId15"/>
    <p:sldLayoutId id="2147483975" r:id="rId16"/>
    <p:sldLayoutId id="21474839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55AE7915-454C-5B4B-A29B-311646B44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1E720E5-11F2-354B-8C9D-0E02B89718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0B28FB1-370F-3D4A-8C08-09117DE9A1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029E8-C34C-2C46-BBC6-60F763B8A163}" type="datetimeFigureOut">
              <a:rPr kumimoji="1" lang="zh-CN" altLang="en-US" smtClean="0"/>
              <a:t>2021/7/6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2EEC3DA-91E5-F345-9E13-ED4ACA38F7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46B2BFC-388A-964F-A871-C460F5BC25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BC1ED-C102-AE47-8E03-685EB67C73F1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23398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9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9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9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9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19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gif"/><Relationship Id="rId5" Type="http://schemas.openxmlformats.org/officeDocument/2006/relationships/image" Target="../media/image40.gif"/><Relationship Id="rId4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UFLvX-Q3H4?feature=oembed" TargetMode="Externa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gif"/><Relationship Id="rId5" Type="http://schemas.openxmlformats.org/officeDocument/2006/relationships/image" Target="../media/image40.gif"/><Relationship Id="rId4" Type="http://schemas.openxmlformats.org/officeDocument/2006/relationships/image" Target="../media/image39.pn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 dirty="0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2026"/>
            <a:ext cx="914400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4E89D8D5-BEA0-7742-97DB-C0AEA2DC9B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4737393"/>
            <a:ext cx="2371241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03/08/2020 Monday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240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2" y="1605776"/>
            <a:ext cx="8896255" cy="438985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4840" y="2201568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4840" y="4117475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8" name="Picture 7">
            <a:extLst>
              <a:ext uri="{FF2B5EF4-FFF2-40B4-BE49-F238E27FC236}">
                <a16:creationId xmlns:a16="http://schemas.microsoft.com/office/drawing/2014/main" id="{104317BA-4E0B-A840-8676-7105FDD93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863" y="1607871"/>
            <a:ext cx="3893216" cy="2812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7CF5CF4F-2928-7942-8FA3-BF3F9EE28F41}"/>
              </a:ext>
            </a:extLst>
          </p:cNvPr>
          <p:cNvSpPr/>
          <p:nvPr/>
        </p:nvSpPr>
        <p:spPr>
          <a:xfrm>
            <a:off x="9030367" y="3731557"/>
            <a:ext cx="1952263" cy="64349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I am fine, </a:t>
            </a:r>
          </a:p>
          <a:p>
            <a:r>
              <a:rPr lang="en-GB" b="1" dirty="0">
                <a:solidFill>
                  <a:schemeClr val="tx1"/>
                </a:solidFill>
              </a:rPr>
              <a:t>thank you.</a:t>
            </a:r>
          </a:p>
        </p:txBody>
      </p:sp>
    </p:spTree>
    <p:extLst>
      <p:ext uri="{BB962C8B-B14F-4D97-AF65-F5344CB8AC3E}">
        <p14:creationId xmlns:p14="http://schemas.microsoft.com/office/powerpoint/2010/main" val="1621570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305585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049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622715" y="742360"/>
            <a:ext cx="8120725" cy="53732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ko-KR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Can you introduce yourself? </a:t>
            </a:r>
            <a:r>
              <a:rPr lang="en-US" altLang="ko-KR" sz="13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</a:p>
        </p:txBody>
      </p:sp>
      <p:pic>
        <p:nvPicPr>
          <p:cNvPr id="4" name="Picture 4" descr="C:\Users\ADMINI~1\AppData\Local\Temp\%}BH@GY{5PIL0GYZW@B}CB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3933056"/>
            <a:ext cx="1727522" cy="1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804C-247D-483B-AF72-9BB169D470B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49654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671042"/>
            <a:ext cx="8136903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13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7" y="1240946"/>
            <a:ext cx="1611783" cy="218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135561" y="980729"/>
            <a:ext cx="29033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5275647" y="974965"/>
            <a:ext cx="1877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2207568" y="200962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大 家 好，  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叫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…… </a:t>
            </a:r>
            <a:endParaRPr lang="ko-KR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2351585" y="4149081"/>
            <a:ext cx="77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095429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8"/>
          <p:cNvGrpSpPr/>
          <p:nvPr/>
        </p:nvGrpSpPr>
        <p:grpSpPr>
          <a:xfrm>
            <a:off x="1755473" y="862366"/>
            <a:ext cx="2760144" cy="507831"/>
            <a:chOff x="308629" y="6819"/>
            <a:chExt cx="3680192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659463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>
                  <a:solidFill>
                    <a:srgbClr val="D09E00"/>
                  </a:solidFill>
                  <a:latin typeface="微软雅黑"/>
                  <a:ea typeface="微软雅黑"/>
                  <a:cs typeface="+mj-cs"/>
                </a:rPr>
                <a:t>Pinyin revision</a:t>
              </a:r>
              <a:endParaRPr lang="zh-CN" altLang="en-US" sz="27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146FC11-7B56-4492-8755-F0B040F8E9EE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849704F2-5481-4DF1-819D-58BFAC509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325" y="1462292"/>
            <a:ext cx="9773727" cy="460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421" y="2864872"/>
            <a:ext cx="5112568" cy="345737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36534" y="1274029"/>
            <a:ext cx="2451312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srgbClr val="002060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中国</a:t>
            </a:r>
            <a:endParaRPr lang="ko-KR" altLang="en-US" sz="8800" b="1" dirty="0">
              <a:solidFill>
                <a:srgbClr val="002060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83833" y="775739"/>
            <a:ext cx="27238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zhōng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369F24-75F6-4D9E-B3EC-120B25026B2D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467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413" y="2708920"/>
            <a:ext cx="5184576" cy="35415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25045" y="983593"/>
            <a:ext cx="2451312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srgbClr val="002060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</a:t>
            </a:r>
            <a:endParaRPr lang="ko-KR" altLang="en-US" sz="8800" b="1" dirty="0">
              <a:solidFill>
                <a:srgbClr val="002060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928167" y="501862"/>
            <a:ext cx="23807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Yīng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3DC1CA-BD20-445C-8530-95A7F76EE9D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7951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818" y="2858383"/>
            <a:ext cx="5150137" cy="34563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38372" y="989269"/>
            <a:ext cx="2451312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srgbClr val="002060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美国</a:t>
            </a:r>
            <a:endParaRPr lang="ko-KR" altLang="en-US" sz="8800" b="1" dirty="0">
              <a:solidFill>
                <a:srgbClr val="002060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99856" y="476672"/>
            <a:ext cx="22606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Měi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B9689-B565-468A-B9A2-F19132DB73F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7036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135189" y="2990851"/>
            <a:ext cx="3570287" cy="1446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中国人</a:t>
            </a:r>
          </a:p>
        </p:txBody>
      </p:sp>
      <p:sp>
        <p:nvSpPr>
          <p:cNvPr id="6" name="Rectangle 11"/>
          <p:cNvSpPr>
            <a:spLocks noChangeArrowheads="1"/>
          </p:cNvSpPr>
          <p:nvPr/>
        </p:nvSpPr>
        <p:spPr bwMode="auto">
          <a:xfrm>
            <a:off x="2030414" y="2411414"/>
            <a:ext cx="3633787" cy="7080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zhōng</a:t>
            </a:r>
            <a:r>
              <a:rPr lang="en-US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0119" name="그림 6" descr="31573048137656507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52" y="578471"/>
            <a:ext cx="3816424" cy="5701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52D6F2-16B2-4AD2-BB72-94AB207B343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슬라이드 번호 개체 틀 5"/>
          <p:cNvSpPr txBox="1">
            <a:spLocks noGrp="1"/>
          </p:cNvSpPr>
          <p:nvPr/>
        </p:nvSpPr>
        <p:spPr bwMode="auto">
          <a:xfrm>
            <a:off x="8077200" y="6356351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9pPr>
          </a:lstStyle>
          <a:p>
            <a:pPr algn="r" eaLnBrk="1" hangingPunct="1"/>
            <a:endParaRPr lang="en-US" altLang="zh-CN" dirty="0">
              <a:solidFill>
                <a:prstClr val="white"/>
              </a:solidFill>
            </a:endParaRP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2279650" y="3213101"/>
            <a:ext cx="3570288" cy="1446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英国人</a:t>
            </a: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2208214" y="2349501"/>
            <a:ext cx="3622675" cy="8302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yīng</a:t>
            </a:r>
            <a:r>
              <a:rPr lang="en-US" alt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alt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endParaRPr lang="zh-CN" altLang="en-US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9" descr="1522747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272" y="1052736"/>
            <a:ext cx="3383202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F8F00F4-40CB-41D0-ABA6-1E7134C94A20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2351089" y="3062288"/>
            <a:ext cx="3570287" cy="14462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美国人</a:t>
            </a:r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auto">
          <a:xfrm>
            <a:off x="2424113" y="2349501"/>
            <a:ext cx="3467100" cy="8302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měi</a:t>
            </a:r>
            <a:r>
              <a:rPr lang="en-US" alt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alt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endParaRPr lang="zh-CN" altLang="en-US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9" descr="200907071758024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1416050"/>
            <a:ext cx="3743325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9CB3E9-13AC-4B59-BAD5-10D3C2DDF3F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ACF0E-2A05-4513-A745-319F3DC5A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854606"/>
          </a:xfrm>
        </p:spPr>
        <p:txBody>
          <a:bodyPr/>
          <a:lstStyle/>
          <a:p>
            <a:pPr>
              <a:defRPr/>
            </a:pPr>
            <a:r>
              <a:rPr lang="en-US" altLang="zh-CN" dirty="0">
                <a:effectLst>
                  <a:outerShdw blurRad="38100" dist="38100" dir="2700000" algn="tl">
                    <a:srgbClr val="C0C0C0"/>
                  </a:outerShdw>
                </a:effectLst>
                <a:latin typeface="Georgia Pro Black"/>
                <a:ea typeface="宋体"/>
              </a:rPr>
              <a:t>Countries and nationalities</a:t>
            </a:r>
            <a:endParaRPr lang="en-GB" altLang="zh-CN" dirty="0">
              <a:effectLst>
                <a:outerShdw blurRad="38100" dist="38100" dir="2700000" algn="tl">
                  <a:srgbClr val="C0C0C0"/>
                </a:outerShdw>
              </a:effectLst>
              <a:latin typeface="Georgia Pro Black" panose="02040A02050405020203" pitchFamily="18" charset="0"/>
              <a:ea typeface="宋体" charset="-122"/>
            </a:endParaRPr>
          </a:p>
        </p:txBody>
      </p:sp>
      <p:sp>
        <p:nvSpPr>
          <p:cNvPr id="14345" name="Content Placeholder 9">
            <a:extLst>
              <a:ext uri="{FF2B5EF4-FFF2-40B4-BE49-F238E27FC236}">
                <a16:creationId xmlns:a16="http://schemas.microsoft.com/office/drawing/2014/main" id="{E92A7BD3-B712-4073-930F-4D10A615C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5500" y="6186489"/>
            <a:ext cx="2273300" cy="28733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83DAAC-775D-4454-8195-9C6DC4451768}"/>
              </a:ext>
            </a:extLst>
          </p:cNvPr>
          <p:cNvSpPr/>
          <p:nvPr/>
        </p:nvSpPr>
        <p:spPr>
          <a:xfrm>
            <a:off x="1035620" y="3486510"/>
            <a:ext cx="2069604" cy="76944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zh-CN" alt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中国</a:t>
            </a:r>
            <a:endParaRPr lang="en-US" sz="44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340" name="Picture 2">
            <a:extLst>
              <a:ext uri="{FF2B5EF4-FFF2-40B4-BE49-F238E27FC236}">
                <a16:creationId xmlns:a16="http://schemas.microsoft.com/office/drawing/2014/main" id="{3D43FB52-634A-4396-B669-94D3CEFD7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966" y="2887663"/>
            <a:ext cx="1571625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3">
            <a:extLst>
              <a:ext uri="{FF2B5EF4-FFF2-40B4-BE49-F238E27FC236}">
                <a16:creationId xmlns:a16="http://schemas.microsoft.com/office/drawing/2014/main" id="{AB5BEE90-3538-4924-AB59-E448B15BEF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632" y="2908571"/>
            <a:ext cx="14287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图片 12">
            <a:extLst>
              <a:ext uri="{FF2B5EF4-FFF2-40B4-BE49-F238E27FC236}">
                <a16:creationId xmlns:a16="http://schemas.microsoft.com/office/drawing/2014/main" id="{345880B3-C0BC-4C64-8814-B8E3F04F9E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423" y="1895295"/>
            <a:ext cx="1330325" cy="87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图片 13">
            <a:extLst>
              <a:ext uri="{FF2B5EF4-FFF2-40B4-BE49-F238E27FC236}">
                <a16:creationId xmlns:a16="http://schemas.microsoft.com/office/drawing/2014/main" id="{40AA76C3-6B44-4F2C-9D77-295BC51646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845" y="1891941"/>
            <a:ext cx="1263650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图片 14">
            <a:extLst>
              <a:ext uri="{FF2B5EF4-FFF2-40B4-BE49-F238E27FC236}">
                <a16:creationId xmlns:a16="http://schemas.microsoft.com/office/drawing/2014/main" id="{F157119B-6EE7-4E8D-A8D8-90305E8BEC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190" y="1836738"/>
            <a:ext cx="141287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16C6A6E-1DA8-4570-8A06-0F16EF6A3B32}"/>
              </a:ext>
            </a:extLst>
          </p:cNvPr>
          <p:cNvSpPr/>
          <p:nvPr/>
        </p:nvSpPr>
        <p:spPr>
          <a:xfrm>
            <a:off x="7064569" y="3429326"/>
            <a:ext cx="1818902" cy="76944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zh-CN" alt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美国</a:t>
            </a:r>
            <a:endParaRPr lang="en-US" sz="44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B0D627-1851-49B1-A1CE-3B585AFF12A4}"/>
              </a:ext>
            </a:extLst>
          </p:cNvPr>
          <p:cNvSpPr/>
          <p:nvPr/>
        </p:nvSpPr>
        <p:spPr>
          <a:xfrm>
            <a:off x="4090029" y="3441392"/>
            <a:ext cx="2069604" cy="76944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zh-CN" altLang="en-US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英国</a:t>
            </a:r>
            <a:endParaRPr lang="en-US" sz="44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07479C-F32E-47C8-8C1D-4322F3052A1A}"/>
              </a:ext>
            </a:extLst>
          </p:cNvPr>
          <p:cNvSpPr txBox="1"/>
          <p:nvPr/>
        </p:nvSpPr>
        <p:spPr>
          <a:xfrm>
            <a:off x="958971" y="4549595"/>
            <a:ext cx="3135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Zhōng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guó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rén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中   国   人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Chinese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B37870-6617-4D26-99D6-D4847452593C}"/>
              </a:ext>
            </a:extLst>
          </p:cNvPr>
          <p:cNvSpPr txBox="1"/>
          <p:nvPr/>
        </p:nvSpPr>
        <p:spPr>
          <a:xfrm>
            <a:off x="4166408" y="4553900"/>
            <a:ext cx="3135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Yīng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guó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rén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英   国   人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British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A04374-2724-461B-BA47-372FFF91B577}"/>
              </a:ext>
            </a:extLst>
          </p:cNvPr>
          <p:cNvSpPr txBox="1"/>
          <p:nvPr/>
        </p:nvSpPr>
        <p:spPr>
          <a:xfrm>
            <a:off x="7140120" y="4560423"/>
            <a:ext cx="202000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Mě</a:t>
            </a:r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i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guó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rén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美  国   人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American</a:t>
            </a:r>
          </a:p>
        </p:txBody>
      </p:sp>
      <p:sp>
        <p:nvSpPr>
          <p:cNvPr id="18" name="TextBox 10">
            <a:extLst>
              <a:ext uri="{FF2B5EF4-FFF2-40B4-BE49-F238E27FC236}">
                <a16:creationId xmlns:a16="http://schemas.microsoft.com/office/drawing/2014/main" id="{E93FDEA4-DD05-4B0E-BDBD-79E9B3596A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7296" y="2921427"/>
            <a:ext cx="134332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 err="1">
                <a:cs typeface="Arial" panose="020B0604020202020204" pitchFamily="34" charset="0"/>
              </a:rPr>
              <a:t>Měi</a:t>
            </a:r>
            <a:r>
              <a:rPr lang="en-GB" altLang="en-US" sz="2400" dirty="0"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cs typeface="Arial" panose="020B0604020202020204" pitchFamily="34" charset="0"/>
              </a:rPr>
              <a:t>guó</a:t>
            </a:r>
            <a:endParaRPr lang="en-GB" altLang="en-US" sz="2400" dirty="0"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735271-02FA-4528-8DB3-A3B16051D94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3" name="内容占位符 3">
            <a:extLst>
              <a:ext uri="{FF2B5EF4-FFF2-40B4-BE49-F238E27FC236}">
                <a16:creationId xmlns:a16="http://schemas.microsoft.com/office/drawing/2014/main" id="{3089C92D-3213-4324-A160-6FBE324D3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9822060" y="1770044"/>
            <a:ext cx="1589597" cy="1067195"/>
          </a:xfrm>
          <a:prstGeom prst="rect">
            <a:avLst/>
          </a:prstGeom>
        </p:spPr>
      </p:pic>
      <p:sp>
        <p:nvSpPr>
          <p:cNvPr id="4" name="TextBox 10">
            <a:extLst>
              <a:ext uri="{FF2B5EF4-FFF2-40B4-BE49-F238E27FC236}">
                <a16:creationId xmlns:a16="http://schemas.microsoft.com/office/drawing/2014/main" id="{49DAB911-7E01-4112-A433-017A91B318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1319" y="2915676"/>
            <a:ext cx="15302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 err="1">
                <a:latin typeface="Arial"/>
                <a:cs typeface="Arial"/>
              </a:rPr>
              <a:t>wēi</a:t>
            </a:r>
            <a:r>
              <a:rPr lang="en-GB" altLang="en-US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ěr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 dirty="0" err="1">
                <a:latin typeface="Arial"/>
                <a:cs typeface="Arial"/>
              </a:rPr>
              <a:t>shì</a:t>
            </a:r>
            <a:endParaRPr lang="en-GB" altLang="en-US" sz="2400" dirty="0" err="1"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EC400C-47C6-496B-967D-DF7332300CAA}"/>
              </a:ext>
            </a:extLst>
          </p:cNvPr>
          <p:cNvSpPr/>
          <p:nvPr/>
        </p:nvSpPr>
        <p:spPr>
          <a:xfrm>
            <a:off x="9661119" y="3380442"/>
            <a:ext cx="1876412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zh-CN" altLang="en-US" sz="4400" b="1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楷体"/>
                <a:ea typeface="楷体"/>
              </a:rPr>
              <a:t>威尔士</a:t>
            </a:r>
            <a:endParaRPr lang="zh-CN" altLang="en-US" sz="4400" b="1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F163D-D400-4F44-B408-151985B3459A}"/>
              </a:ext>
            </a:extLst>
          </p:cNvPr>
          <p:cNvSpPr txBox="1"/>
          <p:nvPr/>
        </p:nvSpPr>
        <p:spPr>
          <a:xfrm>
            <a:off x="9707916" y="4554672"/>
            <a:ext cx="2020005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2400" dirty="0" err="1">
                <a:latin typeface="Arial"/>
                <a:ea typeface="楷体"/>
                <a:cs typeface="Arial"/>
              </a:rPr>
              <a:t>wēi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ěr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shì</a:t>
            </a:r>
            <a:endParaRPr lang="en-GB" sz="2400" dirty="0" err="1">
              <a:ea typeface="楷体"/>
              <a:cs typeface="+mn-lt"/>
            </a:endParaRPr>
          </a:p>
          <a:p>
            <a:pPr>
              <a:defRPr/>
            </a:pPr>
            <a:r>
              <a:rPr lang="zh-CN" altLang="en-US" sz="2400">
                <a:latin typeface="楷体"/>
                <a:ea typeface="楷体"/>
              </a:rPr>
              <a:t>威尔士人</a:t>
            </a:r>
            <a:endParaRPr lang="zh-CN" altLang="en-US" sz="2400" dirty="0">
              <a:latin typeface="楷体"/>
              <a:ea typeface="楷体"/>
            </a:endParaRPr>
          </a:p>
          <a:p>
            <a:pPr>
              <a:defRPr/>
            </a:pPr>
            <a:r>
              <a:rPr lang="en-GB" altLang="zh-CN" sz="2400" dirty="0">
                <a:latin typeface="楷体"/>
                <a:ea typeface="楷体"/>
              </a:rPr>
              <a:t>Welsh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0" grpId="0"/>
      <p:bldP spid="13" grpId="0"/>
      <p:bldP spid="14" grpId="0"/>
      <p:bldP spid="15" grpId="0"/>
      <p:bldP spid="18" grpId="0"/>
      <p:bldP spid="4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3275256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我来自</a:t>
            </a:r>
            <a:r>
              <a:rPr lang="en-US" altLang="zh-CN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…</a:t>
            </a:r>
            <a:endParaRPr lang="zh-CN" altLang="en-US" sz="6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/>
              <a:ea typeface="宋体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303883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  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lái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  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zì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305" y="2593698"/>
            <a:ext cx="11795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636" y="4083723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635" y="5324475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798" y="2431074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137" y="3935147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780" y="5224507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35087" y="1280954"/>
            <a:ext cx="2957861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</a:rPr>
              <a:t>I am from…</a:t>
            </a:r>
          </a:p>
        </p:txBody>
      </p:sp>
      <p:sp>
        <p:nvSpPr>
          <p:cNvPr id="18" name="内容占位符 3">
            <a:extLst>
              <a:ext uri="{FF2B5EF4-FFF2-40B4-BE49-F238E27FC236}">
                <a16:creationId xmlns:a16="http://schemas.microsoft.com/office/drawing/2014/main" id="{D05C8CAE-E183-41E0-ABE1-CC0D68077273}"/>
              </a:ext>
            </a:extLst>
          </p:cNvPr>
          <p:cNvSpPr txBox="1">
            <a:spLocks/>
          </p:cNvSpPr>
          <p:nvPr/>
        </p:nvSpPr>
        <p:spPr>
          <a:xfrm>
            <a:off x="4323469" y="4003687"/>
            <a:ext cx="3600400" cy="85949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wŏ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lái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zì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altLang="zh-CN" sz="3200" dirty="0" err="1">
                <a:latin typeface="Calibri"/>
                <a:cs typeface="Calibri"/>
              </a:rPr>
              <a:t>měi</a:t>
            </a:r>
            <a:r>
              <a:rPr lang="en-US" altLang="zh-CN" sz="3200" dirty="0">
                <a:latin typeface="Calibri"/>
                <a:cs typeface="Calibri"/>
              </a:rPr>
              <a:t> </a:t>
            </a:r>
            <a:r>
              <a:rPr lang="en-US" altLang="zh-CN" sz="3200" dirty="0" err="1">
                <a:latin typeface="Calibri"/>
                <a:cs typeface="Calibri"/>
              </a:rPr>
              <a:t>guó</a:t>
            </a:r>
            <a:r>
              <a:rPr lang="en-US" altLang="zh-CN" sz="3200" dirty="0">
                <a:latin typeface="Calibri"/>
                <a:cs typeface="Calibri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/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>
                <a:solidFill>
                  <a:schemeClr val="bg1"/>
                </a:solidFill>
              </a:rPr>
              <a:t> </a:t>
            </a:r>
            <a:endParaRPr lang="en-US" altLang="zh-CN" sz="3200" dirty="0">
              <a:latin typeface="Calibri" panose="020F0502020204030204" pitchFamily="34" charset="0"/>
            </a:endParaRP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C2E06140-B7CF-4CBF-9F4D-6890B2E97ADD}"/>
              </a:ext>
            </a:extLst>
          </p:cNvPr>
          <p:cNvSpPr txBox="1">
            <a:spLocks/>
          </p:cNvSpPr>
          <p:nvPr/>
        </p:nvSpPr>
        <p:spPr bwMode="auto">
          <a:xfrm>
            <a:off x="4166365" y="2604945"/>
            <a:ext cx="43059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645" indent="0" eaLnBrk="1" hangingPunct="1">
              <a:buNone/>
              <a:defRPr/>
            </a:pPr>
            <a:r>
              <a:rPr lang="en-US" altLang="zh-CN" sz="2800" dirty="0"/>
              <a:t> </a:t>
            </a:r>
            <a:r>
              <a:rPr lang="en-US" altLang="zh-CN" sz="2800" dirty="0" err="1">
                <a:latin typeface="Lucida Sans Unicode"/>
                <a:cs typeface="Lucida Sans Unicode"/>
              </a:rPr>
              <a:t>w</a:t>
            </a:r>
            <a:r>
              <a:rPr lang="en-US" altLang="zh-CN" sz="2800" dirty="0" err="1">
                <a:latin typeface="Franklin Gothic Book"/>
              </a:rPr>
              <a:t>ŏ</a:t>
            </a:r>
            <a:r>
              <a:rPr lang="en-US" altLang="zh-CN" sz="2800" dirty="0">
                <a:latin typeface="Franklin Gothic Book"/>
              </a:rPr>
              <a:t> </a:t>
            </a:r>
            <a:r>
              <a:rPr lang="en-US" altLang="zh-CN" sz="2800" dirty="0" err="1">
                <a:latin typeface="Franklin Gothic Book"/>
              </a:rPr>
              <a:t>lái</a:t>
            </a:r>
            <a:r>
              <a:rPr lang="en-US" altLang="zh-CN" sz="2800" dirty="0">
                <a:latin typeface="Franklin Gothic Book"/>
              </a:rPr>
              <a:t> </a:t>
            </a:r>
            <a:r>
              <a:rPr lang="en-US" altLang="zh-CN" sz="2800" dirty="0" err="1">
                <a:latin typeface="Lucida Sans Unicode"/>
                <a:cs typeface="Lucida Sans Unicode"/>
              </a:rPr>
              <a:t>zì</a:t>
            </a:r>
            <a:r>
              <a:rPr lang="en-US" altLang="zh-CN" sz="2800" dirty="0">
                <a:latin typeface="Lucida Sans Unicode"/>
                <a:cs typeface="Lucida Sans Unicode"/>
              </a:rPr>
              <a:t> </a:t>
            </a:r>
            <a:r>
              <a:rPr lang="en-US" altLang="zh-CN" sz="2800" dirty="0">
                <a:latin typeface="Lucida Sans Unicode"/>
                <a:ea typeface="+mn-lt"/>
                <a:cs typeface="Lucida Sans Unicode"/>
              </a:rPr>
              <a:t>z</a:t>
            </a:r>
            <a:r>
              <a:rPr lang="en-GB" sz="2800" dirty="0" err="1">
                <a:ea typeface="+mn-lt"/>
                <a:cs typeface="+mn-lt"/>
              </a:rPr>
              <a:t>hōng</a:t>
            </a:r>
            <a:r>
              <a:rPr lang="en-GB" sz="2800" dirty="0">
                <a:ea typeface="+mn-lt"/>
                <a:cs typeface="+mn-lt"/>
              </a:rPr>
              <a:t> </a:t>
            </a:r>
            <a:r>
              <a:rPr lang="en-GB" sz="2800" dirty="0" err="1">
                <a:ea typeface="+mn-lt"/>
                <a:cs typeface="+mn-lt"/>
              </a:rPr>
              <a:t>guó</a:t>
            </a:r>
            <a:r>
              <a:rPr lang="en-US" altLang="zh-CN" sz="2800" dirty="0">
                <a:latin typeface="Lucida Sans Unicode"/>
                <a:cs typeface="Lucida Sans Unicode"/>
              </a:rPr>
              <a:t>.</a:t>
            </a: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20" name="内容占位符 3">
            <a:extLst>
              <a:ext uri="{FF2B5EF4-FFF2-40B4-BE49-F238E27FC236}">
                <a16:creationId xmlns:a16="http://schemas.microsoft.com/office/drawing/2014/main" id="{F766184F-EF30-4292-AC04-496D5717E72A}"/>
              </a:ext>
            </a:extLst>
          </p:cNvPr>
          <p:cNvSpPr txBox="1">
            <a:spLocks/>
          </p:cNvSpPr>
          <p:nvPr/>
        </p:nvSpPr>
        <p:spPr>
          <a:xfrm>
            <a:off x="4295801" y="5374494"/>
            <a:ext cx="3777268" cy="64679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wŏ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lái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sz="3200" dirty="0" err="1">
                <a:ea typeface="+mn-lt"/>
                <a:cs typeface="+mn-lt"/>
              </a:rPr>
              <a:t>zì</a:t>
            </a:r>
            <a:r>
              <a:rPr lang="en-US" sz="3200" dirty="0">
                <a:ea typeface="+mn-lt"/>
                <a:cs typeface="+mn-lt"/>
              </a:rPr>
              <a:t> </a:t>
            </a:r>
            <a:r>
              <a:rPr lang="en-US" altLang="zh-CN" sz="3200" dirty="0">
                <a:latin typeface="Calibri"/>
                <a:ea typeface="+mn-lt"/>
                <a:cs typeface="Calibri"/>
              </a:rPr>
              <a:t> </a:t>
            </a:r>
            <a:r>
              <a:rPr lang="en-US" altLang="zh-CN" sz="3200" dirty="0" err="1">
                <a:latin typeface="Calibri"/>
                <a:ea typeface="+mn-lt"/>
                <a:cs typeface="Calibri"/>
              </a:rPr>
              <a:t>yīng</a:t>
            </a:r>
            <a:r>
              <a:rPr lang="en-US" altLang="zh-CN" sz="3200" dirty="0">
                <a:latin typeface="Calibri"/>
                <a:ea typeface="+mn-lt"/>
                <a:cs typeface="Calibri"/>
              </a:rPr>
              <a:t> </a:t>
            </a:r>
            <a:r>
              <a:rPr lang="en-US" altLang="zh-CN" sz="3200" dirty="0" err="1">
                <a:latin typeface="Calibri"/>
                <a:ea typeface="+mn-lt"/>
                <a:cs typeface="Calibri"/>
              </a:rPr>
              <a:t>guó</a:t>
            </a:r>
            <a:r>
              <a:rPr lang="en-US" altLang="zh-CN" sz="3200" dirty="0">
                <a:latin typeface="Calibri"/>
                <a:cs typeface="Calibri"/>
              </a:rPr>
              <a:t>.  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CA4835-2FB6-4752-977A-CA59D28914B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976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2492990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1483098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305" y="2593698"/>
            <a:ext cx="11795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636" y="4083723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635" y="5324475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798" y="2431074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137" y="3935147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780" y="5224507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28672" y="128095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18" name="内容占位符 3">
            <a:extLst>
              <a:ext uri="{FF2B5EF4-FFF2-40B4-BE49-F238E27FC236}">
                <a16:creationId xmlns:a16="http://schemas.microsoft.com/office/drawing/2014/main" id="{D05C8CAE-E183-41E0-ABE1-CC0D68077273}"/>
              </a:ext>
            </a:extLst>
          </p:cNvPr>
          <p:cNvSpPr txBox="1">
            <a:spLocks/>
          </p:cNvSpPr>
          <p:nvPr/>
        </p:nvSpPr>
        <p:spPr>
          <a:xfrm>
            <a:off x="4323469" y="4003687"/>
            <a:ext cx="3600400" cy="859494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>
                <a:latin typeface="Calibri" panose="020F0502020204030204" pitchFamily="34" charset="0"/>
              </a:rPr>
              <a:t>wŏ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shì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měi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guó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rén</a:t>
            </a:r>
            <a:r>
              <a:rPr lang="en-US" altLang="zh-CN" sz="3200" dirty="0">
                <a:latin typeface="Calibri" panose="020F0502020204030204" pitchFamily="34" charset="0"/>
              </a:rPr>
              <a:t>.</a:t>
            </a:r>
            <a:endParaRPr lang="en-US" altLang="zh-CN" sz="32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/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>
                <a:solidFill>
                  <a:schemeClr val="bg1"/>
                </a:solidFill>
              </a:rPr>
              <a:t> </a:t>
            </a:r>
            <a:endParaRPr lang="en-US" altLang="zh-CN" sz="3200" dirty="0">
              <a:latin typeface="Calibri" panose="020F0502020204030204" pitchFamily="34" charset="0"/>
            </a:endParaRP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C2E06140-B7CF-4CBF-9F4D-6890B2E97ADD}"/>
              </a:ext>
            </a:extLst>
          </p:cNvPr>
          <p:cNvSpPr txBox="1">
            <a:spLocks/>
          </p:cNvSpPr>
          <p:nvPr/>
        </p:nvSpPr>
        <p:spPr bwMode="auto">
          <a:xfrm>
            <a:off x="4166365" y="2604945"/>
            <a:ext cx="43059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645" indent="0" eaLnBrk="1" hangingPunct="1">
              <a:buNone/>
              <a:defRPr/>
            </a:pPr>
            <a:r>
              <a:rPr lang="en-US" altLang="zh-CN" sz="2800" dirty="0"/>
              <a:t> </a:t>
            </a:r>
            <a:r>
              <a:rPr lang="en-US" altLang="zh-CN" sz="2800" dirty="0" err="1">
                <a:latin typeface="Lucida Sans Unicode"/>
                <a:cs typeface="Lucida Sans Unicode"/>
              </a:rPr>
              <a:t>w</a:t>
            </a:r>
            <a:r>
              <a:rPr lang="en-US" altLang="zh-CN" sz="2800" dirty="0" err="1">
                <a:latin typeface="Franklin Gothic Book"/>
              </a:rPr>
              <a:t>ŏ</a:t>
            </a:r>
            <a:r>
              <a:rPr lang="en-US" altLang="zh-CN" sz="2800" dirty="0">
                <a:latin typeface="Franklin Gothic Book"/>
              </a:rPr>
              <a:t> </a:t>
            </a:r>
            <a:r>
              <a:rPr lang="en-US" altLang="zh-CN" sz="2800" dirty="0" err="1">
                <a:latin typeface="Franklin Gothic Book"/>
              </a:rPr>
              <a:t>shì</a:t>
            </a:r>
            <a:r>
              <a:rPr lang="en-US" altLang="zh-CN" sz="2800" dirty="0">
                <a:latin typeface="Lucida Sans Unicode"/>
                <a:cs typeface="Lucida Sans Unicode"/>
              </a:rPr>
              <a:t> </a:t>
            </a:r>
            <a:r>
              <a:rPr lang="en-US" altLang="zh-CN" sz="2800" dirty="0" err="1">
                <a:latin typeface="Lucida Sans Unicode"/>
                <a:cs typeface="Lucida Sans Unicode"/>
              </a:rPr>
              <a:t>zhōng</a:t>
            </a:r>
            <a:r>
              <a:rPr lang="en-US" altLang="zh-CN" sz="2800" dirty="0">
                <a:latin typeface="Lucida Sans Unicode"/>
                <a:cs typeface="Lucida Sans Unicode"/>
              </a:rPr>
              <a:t>  </a:t>
            </a:r>
            <a:r>
              <a:rPr lang="en-US" altLang="zh-CN" sz="2800" dirty="0" err="1">
                <a:latin typeface="Lucida Sans Unicode"/>
                <a:cs typeface="Lucida Sans Unicode"/>
              </a:rPr>
              <a:t>guó</a:t>
            </a:r>
            <a:r>
              <a:rPr lang="en-US" altLang="zh-CN" sz="2800" dirty="0">
                <a:latin typeface="Lucida Sans Unicode"/>
                <a:cs typeface="Lucida Sans Unicode"/>
              </a:rPr>
              <a:t> </a:t>
            </a:r>
            <a:r>
              <a:rPr lang="en-US" altLang="zh-CN" sz="2800" dirty="0" err="1">
                <a:latin typeface="Lucida Sans Unicode"/>
                <a:cs typeface="Lucida Sans Unicode"/>
              </a:rPr>
              <a:t>rén</a:t>
            </a:r>
            <a:r>
              <a:rPr lang="en-US" altLang="zh-CN" sz="2800" dirty="0">
                <a:latin typeface="Lucida Sans Unicode"/>
                <a:cs typeface="Lucida Sans Unicode"/>
              </a:rPr>
              <a:t>.</a:t>
            </a:r>
            <a:endParaRPr lang="en-US" altLang="zh-CN" sz="2800" dirty="0">
              <a:latin typeface="Garamond" panose="02020404030301010803"/>
              <a:cs typeface="Lucida Sans Unicode"/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20" name="内容占位符 3">
            <a:extLst>
              <a:ext uri="{FF2B5EF4-FFF2-40B4-BE49-F238E27FC236}">
                <a16:creationId xmlns:a16="http://schemas.microsoft.com/office/drawing/2014/main" id="{F766184F-EF30-4292-AC04-496D5717E72A}"/>
              </a:ext>
            </a:extLst>
          </p:cNvPr>
          <p:cNvSpPr txBox="1">
            <a:spLocks/>
          </p:cNvSpPr>
          <p:nvPr/>
        </p:nvSpPr>
        <p:spPr>
          <a:xfrm>
            <a:off x="4295801" y="5374494"/>
            <a:ext cx="3777268" cy="646795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>
                <a:latin typeface="Calibri" panose="020F0502020204030204" pitchFamily="34" charset="0"/>
              </a:rPr>
              <a:t>w</a:t>
            </a:r>
            <a:r>
              <a:rPr lang="en-US" altLang="zh-CN" sz="32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shì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yīng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guó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rén</a:t>
            </a:r>
            <a:r>
              <a:rPr lang="en-US" altLang="zh-CN" sz="3200" dirty="0">
                <a:latin typeface="Calibri" panose="020F0502020204030204" pitchFamily="34" charset="0"/>
              </a:rPr>
              <a:t>.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CA4835-2FB6-4752-977A-CA59D28914B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6962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3275256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zh-CN" altLang="en-US" sz="60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我来自</a:t>
            </a:r>
            <a:r>
              <a:rPr lang="en-US" altLang="zh-CN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…</a:t>
            </a:r>
            <a:endParaRPr lang="zh-CN" altLang="en-US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/>
              <a:ea typeface="宋体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234872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w</a:t>
            </a:r>
            <a:r>
              <a:rPr lang="en-US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ǒ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  </a:t>
            </a:r>
            <a:r>
              <a:rPr lang="en-US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lái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   </a:t>
            </a:r>
            <a:r>
              <a:rPr lang="en-US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zì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 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17"/>
          <p:cNvSpPr txBox="1">
            <a:spLocks noChangeArrowheads="1"/>
          </p:cNvSpPr>
          <p:nvPr/>
        </p:nvSpPr>
        <p:spPr bwMode="auto">
          <a:xfrm>
            <a:off x="4412707" y="2633663"/>
            <a:ext cx="3579826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我来自</a:t>
            </a:r>
            <a:r>
              <a:rPr lang="zh-CN" altLang="en-US"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中国。</a:t>
            </a:r>
          </a:p>
        </p:txBody>
      </p:sp>
      <p:sp>
        <p:nvSpPr>
          <p:cNvPr id="7" name="Text Box 19"/>
          <p:cNvSpPr txBox="1">
            <a:spLocks noChangeArrowheads="1"/>
          </p:cNvSpPr>
          <p:nvPr/>
        </p:nvSpPr>
        <p:spPr bwMode="auto">
          <a:xfrm>
            <a:off x="4382092" y="4026272"/>
            <a:ext cx="4145687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lt"/>
                <a:cs typeface="+mn-lt"/>
              </a:rPr>
              <a:t>我来自</a:t>
            </a:r>
            <a:r>
              <a:rPr lang="zh-CN" altLang="en-US"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美国人。</a:t>
            </a:r>
            <a:endParaRPr lang="en-US" altLang="zh-CN">
              <a:latin typeface="宋体"/>
              <a:ea typeface="宋体"/>
            </a:endParaRPr>
          </a:p>
        </p:txBody>
      </p:sp>
      <p:sp>
        <p:nvSpPr>
          <p:cNvPr id="8" name="Text Box 20"/>
          <p:cNvSpPr txBox="1">
            <a:spLocks noChangeArrowheads="1"/>
          </p:cNvSpPr>
          <p:nvPr/>
        </p:nvSpPr>
        <p:spPr bwMode="auto">
          <a:xfrm>
            <a:off x="4433344" y="5341938"/>
            <a:ext cx="4145687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91440" tIns="45720" rIns="91440" bIns="45720" anchor="t">
            <a:spAutoFit/>
          </a:bodyPr>
          <a:lstStyle/>
          <a:p>
            <a:pPr>
              <a:defRPr/>
            </a:pPr>
            <a:r>
              <a:rPr 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lt"/>
                <a:cs typeface="+mn-lt"/>
              </a:rPr>
              <a:t>我来自</a:t>
            </a:r>
            <a:r>
              <a:rPr lang="zh-CN" altLang="en-US"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/>
                <a:ea typeface="宋体"/>
              </a:rPr>
              <a:t>英国人。</a:t>
            </a:r>
            <a:endParaRPr lang="en-US" altLang="zh-CN">
              <a:latin typeface="宋体"/>
              <a:ea typeface="宋体"/>
            </a:endParaRP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902" y="2613026"/>
            <a:ext cx="11795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4279" y="4022185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1787" y="5370693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989" y="2406791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096" y="3918373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778" y="5159300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20710" y="1252199"/>
            <a:ext cx="2634054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</a:rPr>
              <a:t>I’m from…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A5F9AF-331A-40F9-B61C-87CC3F6CF7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2492990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1483098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Box 17"/>
          <p:cNvSpPr txBox="1">
            <a:spLocks noChangeArrowheads="1"/>
          </p:cNvSpPr>
          <p:nvPr/>
        </p:nvSpPr>
        <p:spPr bwMode="auto">
          <a:xfrm>
            <a:off x="4412707" y="2633663"/>
            <a:ext cx="3579826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zh-CN" alt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中国人。</a:t>
            </a:r>
          </a:p>
        </p:txBody>
      </p:sp>
      <p:sp>
        <p:nvSpPr>
          <p:cNvPr id="7" name="Text Box 19"/>
          <p:cNvSpPr txBox="1">
            <a:spLocks noChangeArrowheads="1"/>
          </p:cNvSpPr>
          <p:nvPr/>
        </p:nvSpPr>
        <p:spPr bwMode="auto">
          <a:xfrm>
            <a:off x="4382092" y="4026272"/>
            <a:ext cx="3579826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zh-CN" alt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美国人。</a:t>
            </a:r>
          </a:p>
        </p:txBody>
      </p:sp>
      <p:sp>
        <p:nvSpPr>
          <p:cNvPr id="8" name="Text Box 20"/>
          <p:cNvSpPr txBox="1">
            <a:spLocks noChangeArrowheads="1"/>
          </p:cNvSpPr>
          <p:nvPr/>
        </p:nvSpPr>
        <p:spPr bwMode="auto">
          <a:xfrm>
            <a:off x="4433344" y="5341938"/>
            <a:ext cx="3579826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zh-CN" altLang="en-US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英国人。</a:t>
            </a: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374" y="2613026"/>
            <a:ext cx="11795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958" y="4050940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957" y="5341938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989" y="2406791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096" y="3918373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778" y="5159300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28672" y="128095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A5F9AF-331A-40F9-B61C-87CC3F6CF7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233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3183334" y="943251"/>
            <a:ext cx="6369051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国人？</a:t>
            </a:r>
          </a:p>
        </p:txBody>
      </p:sp>
      <p:sp>
        <p:nvSpPr>
          <p:cNvPr id="2" name="Rectangle 1"/>
          <p:cNvSpPr/>
          <p:nvPr/>
        </p:nvSpPr>
        <p:spPr>
          <a:xfrm>
            <a:off x="3458168" y="404665"/>
            <a:ext cx="56781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694" y="2996953"/>
            <a:ext cx="3024336" cy="4029927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00" y="548680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99" y="548680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342" y="550609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38" y="550609"/>
            <a:ext cx="151297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6D5B732-38DF-45DA-9346-F514DF267DB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3183334" y="943251"/>
            <a:ext cx="6369051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是哪</a:t>
            </a:r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国人？</a:t>
            </a:r>
          </a:p>
        </p:txBody>
      </p:sp>
      <p:sp>
        <p:nvSpPr>
          <p:cNvPr id="2" name="Rectangle 1"/>
          <p:cNvSpPr/>
          <p:nvPr/>
        </p:nvSpPr>
        <p:spPr>
          <a:xfrm>
            <a:off x="3458168" y="404665"/>
            <a:ext cx="56781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694" y="2996953"/>
            <a:ext cx="3024336" cy="4029927"/>
          </a:xfrm>
          <a:prstGeom prst="rect">
            <a:avLst/>
          </a:prstGeom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99" y="548680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342" y="550609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38" y="550609"/>
            <a:ext cx="151297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788ED1-2605-4C55-B90E-0CDC607DEA5E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3183334" y="943251"/>
            <a:ext cx="6369051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你是</a:t>
            </a: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国人？</a:t>
            </a:r>
          </a:p>
        </p:txBody>
      </p:sp>
      <p:sp>
        <p:nvSpPr>
          <p:cNvPr id="2" name="Rectangle 1"/>
          <p:cNvSpPr/>
          <p:nvPr/>
        </p:nvSpPr>
        <p:spPr>
          <a:xfrm>
            <a:off x="3458168" y="404665"/>
            <a:ext cx="56781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694" y="2996953"/>
            <a:ext cx="3024336" cy="402992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971465" y="2266690"/>
            <a:ext cx="18069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which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342" y="550609"/>
            <a:ext cx="1090146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38" y="550609"/>
            <a:ext cx="151297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7191EFA-FF18-49B5-B3C7-A1887833146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3183334" y="943251"/>
            <a:ext cx="6369051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你是</a:t>
            </a:r>
            <a:r>
              <a:rPr lang="zh-CN" altLang="en-US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</a:p>
        </p:txBody>
      </p:sp>
      <p:sp>
        <p:nvSpPr>
          <p:cNvPr id="2" name="Rectangle 1"/>
          <p:cNvSpPr/>
          <p:nvPr/>
        </p:nvSpPr>
        <p:spPr>
          <a:xfrm>
            <a:off x="3458168" y="404665"/>
            <a:ext cx="56781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694" y="2996953"/>
            <a:ext cx="3024336" cy="402992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663952" y="2353395"/>
            <a:ext cx="23743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country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38" y="550609"/>
            <a:ext cx="151297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568C64-49B7-4AEC-A3EA-BDAE097CA16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4"/>
          <p:cNvSpPr txBox="1">
            <a:spLocks noChangeArrowheads="1"/>
          </p:cNvSpPr>
          <p:nvPr/>
        </p:nvSpPr>
        <p:spPr bwMode="auto">
          <a:xfrm>
            <a:off x="3183334" y="943251"/>
            <a:ext cx="6369051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你是哪国</a:t>
            </a:r>
            <a:r>
              <a:rPr lang="zh-CN" altLang="en-US" sz="8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</a:t>
            </a:r>
            <a:r>
              <a:rPr lang="zh-CN" altLang="en-US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</a:p>
        </p:txBody>
      </p:sp>
      <p:sp>
        <p:nvSpPr>
          <p:cNvPr id="2" name="Rectangle 1"/>
          <p:cNvSpPr/>
          <p:nvPr/>
        </p:nvSpPr>
        <p:spPr>
          <a:xfrm>
            <a:off x="3458168" y="404665"/>
            <a:ext cx="567815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694" y="2996953"/>
            <a:ext cx="3024336" cy="402992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951985" y="2363123"/>
            <a:ext cx="40767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People,person</a:t>
            </a:r>
            <a:endParaRPr lang="en-US" sz="48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848946-B988-467F-84A7-FC2B839FA9B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162850" y="1124745"/>
            <a:ext cx="2492990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Rectangle 15"/>
          <p:cNvSpPr>
            <a:spLocks noChangeArrowheads="1"/>
          </p:cNvSpPr>
          <p:nvPr/>
        </p:nvSpPr>
        <p:spPr bwMode="auto">
          <a:xfrm>
            <a:off x="2256080" y="664370"/>
            <a:ext cx="1483098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5" descr="C:\Users\hp\Desktop\韩国发表\2010042106000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305" y="2593698"/>
            <a:ext cx="11795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6" descr="193000010756621292465681500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0371" y="4198699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7" descr="013000009003221286371213228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265" y="5479449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그림 1" descr="W020080620358974154485_副本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798" y="2431074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387" y="3874734"/>
            <a:ext cx="1365604" cy="1024844"/>
          </a:xfrm>
          <a:prstGeom prst="rect">
            <a:avLst/>
          </a:prstGeom>
        </p:spPr>
      </p:pic>
      <p:pic>
        <p:nvPicPr>
          <p:cNvPr id="17" name="Picture 9" descr="15227474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780" y="5224507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28672" y="128095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18" name="内容占位符 3">
            <a:extLst>
              <a:ext uri="{FF2B5EF4-FFF2-40B4-BE49-F238E27FC236}">
                <a16:creationId xmlns:a16="http://schemas.microsoft.com/office/drawing/2014/main" id="{D05C8CAE-E183-41E0-ABE1-CC0D68077273}"/>
              </a:ext>
            </a:extLst>
          </p:cNvPr>
          <p:cNvSpPr txBox="1">
            <a:spLocks/>
          </p:cNvSpPr>
          <p:nvPr/>
        </p:nvSpPr>
        <p:spPr>
          <a:xfrm>
            <a:off x="4405976" y="3693090"/>
            <a:ext cx="3600400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>
                <a:latin typeface="Calibri" panose="020F0502020204030204" pitchFamily="34" charset="0"/>
              </a:rPr>
              <a:t>wŏ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shì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měi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guó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rén</a:t>
            </a:r>
            <a:r>
              <a:rPr lang="en-US" altLang="zh-CN" sz="3200" dirty="0">
                <a:latin typeface="Calibri" panose="020F0502020204030204" pitchFamily="34" charset="0"/>
              </a:rPr>
              <a:t>.</a:t>
            </a:r>
            <a:endParaRPr lang="en-US" altLang="zh-CN" sz="32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>
                <a:solidFill>
                  <a:schemeClr val="bg1"/>
                </a:solidFill>
              </a:rPr>
              <a:t> 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C2E06140-B7CF-4CBF-9F4D-6890B2E97ADD}"/>
              </a:ext>
            </a:extLst>
          </p:cNvPr>
          <p:cNvSpPr txBox="1">
            <a:spLocks/>
          </p:cNvSpPr>
          <p:nvPr/>
        </p:nvSpPr>
        <p:spPr bwMode="auto">
          <a:xfrm>
            <a:off x="4169991" y="2330955"/>
            <a:ext cx="4305900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645" indent="0" eaLnBrk="1" hangingPunct="1">
              <a:buNone/>
              <a:defRPr/>
            </a:pPr>
            <a:r>
              <a:rPr lang="zh-CN" altLang="en-US" sz="2800">
                <a:latin typeface="楷体"/>
                <a:ea typeface="楷体"/>
              </a:rPr>
              <a:t> 我 是 中 国 人。</a:t>
            </a:r>
            <a:endParaRPr lang="en-US" altLang="zh-CN" sz="2800">
              <a:latin typeface="楷体"/>
              <a:ea typeface="楷体"/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20" name="内容占位符 3">
            <a:extLst>
              <a:ext uri="{FF2B5EF4-FFF2-40B4-BE49-F238E27FC236}">
                <a16:creationId xmlns:a16="http://schemas.microsoft.com/office/drawing/2014/main" id="{F766184F-EF30-4292-AC04-496D5717E72A}"/>
              </a:ext>
            </a:extLst>
          </p:cNvPr>
          <p:cNvSpPr txBox="1">
            <a:spLocks/>
          </p:cNvSpPr>
          <p:nvPr/>
        </p:nvSpPr>
        <p:spPr>
          <a:xfrm>
            <a:off x="4501959" y="5110336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3200" dirty="0" err="1"/>
              <a:t>w</a:t>
            </a:r>
            <a:r>
              <a:rPr lang="en-US" altLang="zh-CN" sz="3200" dirty="0" err="1">
                <a:latin typeface="Calibri" panose="020F0502020204030204" pitchFamily="34" charset="0"/>
              </a:rPr>
              <a:t>ŏ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shì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yīng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guó</a:t>
            </a:r>
            <a:r>
              <a:rPr lang="en-US" altLang="zh-CN" sz="3200" dirty="0">
                <a:latin typeface="Calibri" panose="020F0502020204030204" pitchFamily="34" charset="0"/>
              </a:rPr>
              <a:t> </a:t>
            </a:r>
            <a:r>
              <a:rPr lang="en-US" altLang="zh-CN" sz="3200" dirty="0" err="1">
                <a:latin typeface="Calibri" panose="020F0502020204030204" pitchFamily="34" charset="0"/>
              </a:rPr>
              <a:t>rén</a:t>
            </a:r>
            <a:r>
              <a:rPr lang="en-US" altLang="zh-CN" sz="32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3271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850162" y="3594559"/>
            <a:ext cx="6552728" cy="22611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2837189" y="1412776"/>
            <a:ext cx="6552728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94178" y="1888956"/>
            <a:ext cx="655820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zh-CN" altLang="en-US" sz="6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：你是哪国人？</a:t>
            </a:r>
            <a:endParaRPr lang="en-US" sz="66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506044" y="1424971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3509756-173E-4ED1-A272-4D847930AACE}"/>
              </a:ext>
            </a:extLst>
          </p:cNvPr>
          <p:cNvSpPr txBox="1">
            <a:spLocks/>
          </p:cNvSpPr>
          <p:nvPr/>
        </p:nvSpPr>
        <p:spPr bwMode="auto">
          <a:xfrm>
            <a:off x="2994178" y="3666567"/>
            <a:ext cx="6978650" cy="2189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3600" dirty="0" err="1">
                <a:solidFill>
                  <a:srgbClr val="C00000"/>
                </a:solidFill>
              </a:rPr>
              <a:t>W</a:t>
            </a:r>
            <a:r>
              <a:rPr lang="en-GB" sz="3600" dirty="0" err="1">
                <a:solidFill>
                  <a:srgbClr val="C00000"/>
                </a:solidFill>
                <a:latin typeface="Franklin Gothic Book" panose="020B0503020102020204" pitchFamily="34" charset="0"/>
              </a:rPr>
              <a:t>ŏ</a:t>
            </a:r>
            <a:r>
              <a:rPr lang="en-GB" sz="3600" dirty="0">
                <a:solidFill>
                  <a:srgbClr val="C00000"/>
                </a:solidFill>
              </a:rPr>
              <a:t> </a:t>
            </a:r>
            <a:r>
              <a:rPr lang="en-GB" sz="3600" dirty="0" err="1">
                <a:solidFill>
                  <a:srgbClr val="C00000"/>
                </a:solidFill>
              </a:rPr>
              <a:t>shì</a:t>
            </a:r>
            <a:r>
              <a:rPr lang="en-GB" sz="3600" dirty="0">
                <a:solidFill>
                  <a:srgbClr val="C00000"/>
                </a:solidFill>
              </a:rPr>
              <a:t>  </a:t>
            </a:r>
            <a:r>
              <a:rPr lang="en-GB" sz="3600" dirty="0" err="1">
                <a:solidFill>
                  <a:srgbClr val="C00000"/>
                </a:solidFill>
              </a:rPr>
              <a:t>w</a:t>
            </a:r>
            <a:r>
              <a:rPr lang="en-GB" sz="3600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ēi</a:t>
            </a:r>
            <a:r>
              <a:rPr lang="en-GB" sz="3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ěr</a:t>
            </a:r>
            <a:r>
              <a:rPr lang="en-GB" sz="3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GB" sz="3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dirty="0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GB" sz="3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B: </a:t>
            </a: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是 </a:t>
            </a:r>
            <a:r>
              <a:rPr lang="zh-CN" altLang="en-US" sz="4400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威尔士</a:t>
            </a:r>
            <a:r>
              <a:rPr lang="zh-CN" altLang="en-US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人。</a:t>
            </a:r>
            <a:endParaRPr lang="en-GB" altLang="zh-CN" sz="4400" dirty="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  <a:defRPr/>
            </a:pPr>
            <a:r>
              <a:rPr lang="en-US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I  am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W</a:t>
            </a:r>
            <a:r>
              <a:rPr lang="en-US" altLang="zh-CN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elsh</a:t>
            </a:r>
            <a:r>
              <a:rPr lang="en-US" altLang="zh-CN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en-GB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A4B9B6-88F8-4FAA-9071-72B06877FA8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3" name="内容占位符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D399F82-A26D-4827-B76A-33416286B0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9678286" y="4228572"/>
            <a:ext cx="1589597" cy="10671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标题 1">
            <a:extLst>
              <a:ext uri="{FF2B5EF4-FFF2-40B4-BE49-F238E27FC236}">
                <a16:creationId xmlns:a16="http://schemas.microsoft.com/office/drawing/2014/main" id="{54851C64-5499-FA49-B318-E4F1E7C9B5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Times"/>
                <a:ea typeface="SimSun"/>
                <a:cs typeface="Times"/>
              </a:rPr>
              <a:t>Yes or no question: ...        ？</a:t>
            </a:r>
            <a:endParaRPr lang="zh-CN" altLang="en-US">
              <a:latin typeface="Times"/>
              <a:ea typeface="SimSun" panose="02010600030101010101" pitchFamily="2" charset="-122"/>
              <a:cs typeface="Times"/>
            </a:endParaRPr>
          </a:p>
        </p:txBody>
      </p:sp>
      <p:sp>
        <p:nvSpPr>
          <p:cNvPr id="45058" name="内容占位符 2">
            <a:extLst>
              <a:ext uri="{FF2B5EF4-FFF2-40B4-BE49-F238E27FC236}">
                <a16:creationId xmlns:a16="http://schemas.microsoft.com/office/drawing/2014/main" id="{A58D452C-B9E4-CC41-AB23-5B107780FF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altLang="zh-CN" sz="7000" dirty="0" err="1">
                <a:ea typeface="SimSun"/>
              </a:rPr>
              <a:t>你好</a:t>
            </a:r>
            <a:r>
              <a:rPr lang="en-US" altLang="zh-CN" sz="7000" dirty="0">
                <a:ea typeface="SimSun"/>
              </a:rPr>
              <a:t>。</a:t>
            </a:r>
            <a:endParaRPr lang="en-US" altLang="zh-CN" sz="7000">
              <a:ea typeface="SimSun" panose="02010600030101010101" pitchFamily="2" charset="-122"/>
            </a:endParaRPr>
          </a:p>
          <a:p>
            <a:pPr marL="0" indent="0">
              <a:buNone/>
            </a:pPr>
            <a:r>
              <a:rPr lang="en-US" altLang="zh-CN" sz="7000" dirty="0" err="1">
                <a:ea typeface="SimSun"/>
              </a:rPr>
              <a:t>你好吗</a:t>
            </a:r>
            <a:r>
              <a:rPr lang="en-US" altLang="zh-CN" sz="7000" dirty="0">
                <a:ea typeface="SimSun"/>
              </a:rPr>
              <a:t>？</a:t>
            </a:r>
          </a:p>
          <a:p>
            <a:pPr marL="0" indent="0">
              <a:buNone/>
            </a:pPr>
            <a:endParaRPr kumimoji="1" lang="en-US" altLang="zh-CN" dirty="0">
              <a:ea typeface="SimSun"/>
            </a:endParaRPr>
          </a:p>
          <a:p>
            <a:pPr marL="0" indent="0">
              <a:buNone/>
            </a:pPr>
            <a:r>
              <a:rPr kumimoji="1" lang="zh-CN" altLang="en-US" dirty="0">
                <a:ea typeface="SimSun"/>
              </a:rPr>
              <a:t>         </a:t>
            </a:r>
            <a:endParaRPr lang="zh-CN" altLang="en-US" dirty="0">
              <a:ea typeface="SimSun" panose="02010600030101010101" pitchFamily="2" charset="-122"/>
            </a:endParaRPr>
          </a:p>
        </p:txBody>
      </p:sp>
      <p:sp>
        <p:nvSpPr>
          <p:cNvPr id="45059" name="Rectangle 1">
            <a:extLst>
              <a:ext uri="{FF2B5EF4-FFF2-40B4-BE49-F238E27FC236}">
                <a16:creationId xmlns:a16="http://schemas.microsoft.com/office/drawing/2014/main" id="{B6A63EEA-8256-D447-AC31-74AFA4948C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-3600450"/>
            <a:ext cx="3911600" cy="720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endParaRPr lang="en-US" altLang="zh-CN" sz="4200">
              <a:ea typeface="DengXian" panose="02010600030101010101" pitchFamily="2" charset="-122"/>
            </a:endParaRPr>
          </a:p>
          <a:p>
            <a:r>
              <a:rPr lang="zh-CN" altLang="en-US" sz="4200">
                <a:ea typeface="DengXian" panose="02010600030101010101" pitchFamily="2" charset="-122"/>
              </a:rPr>
              <a:t>                         </a:t>
            </a:r>
            <a:endParaRPr lang="en-US" altLang="zh-CN">
              <a:ea typeface="SimSun" panose="02010600030101010101" pitchFamily="2" charset="-122"/>
            </a:endParaRPr>
          </a:p>
        </p:txBody>
      </p:sp>
      <p:pic>
        <p:nvPicPr>
          <p:cNvPr id="45060" name="图片 4">
            <a:extLst>
              <a:ext uri="{FF2B5EF4-FFF2-40B4-BE49-F238E27FC236}">
                <a16:creationId xmlns:a16="http://schemas.microsoft.com/office/drawing/2014/main" id="{94E4187F-87F5-0048-AF2F-3FB45F8FF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598" y="367492"/>
            <a:ext cx="9779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61835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标题 1">
            <a:extLst>
              <a:ext uri="{FF2B5EF4-FFF2-40B4-BE49-F238E27FC236}">
                <a16:creationId xmlns:a16="http://schemas.microsoft.com/office/drawing/2014/main" id="{618565E7-DA0F-7D48-88E0-3EB80DC4D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Times"/>
                <a:ea typeface="SimSun"/>
                <a:cs typeface="Times"/>
              </a:rPr>
              <a:t>Are you Chinese? </a:t>
            </a:r>
            <a:endParaRPr lang="zh-CN" altLang="en-US" dirty="0">
              <a:ea typeface="SimSun"/>
            </a:endParaRPr>
          </a:p>
        </p:txBody>
      </p:sp>
      <p:pic>
        <p:nvPicPr>
          <p:cNvPr id="72706" name="内容占位符 3">
            <a:extLst>
              <a:ext uri="{FF2B5EF4-FFF2-40B4-BE49-F238E27FC236}">
                <a16:creationId xmlns:a16="http://schemas.microsoft.com/office/drawing/2014/main" id="{105EBA17-37A0-5D46-8667-ECD7351680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663"/>
          <a:stretch/>
        </p:blipFill>
        <p:spPr>
          <a:xfrm>
            <a:off x="3331773" y="1817537"/>
            <a:ext cx="4483100" cy="1148262"/>
          </a:xfrm>
        </p:spPr>
      </p:pic>
      <p:pic>
        <p:nvPicPr>
          <p:cNvPr id="2" name="内容占位符 3" descr="Text, letter&#10;&#10;Description automatically generated">
            <a:extLst>
              <a:ext uri="{FF2B5EF4-FFF2-40B4-BE49-F238E27FC236}">
                <a16:creationId xmlns:a16="http://schemas.microsoft.com/office/drawing/2014/main" id="{8CD42C17-27B9-45B0-8468-4B297DD85F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8" b="57143"/>
          <a:stretch/>
        </p:blipFill>
        <p:spPr>
          <a:xfrm>
            <a:off x="3462319" y="3904159"/>
            <a:ext cx="4233800" cy="23696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D69DFA-0E00-4AA6-B9AF-FF10782082C8}"/>
              </a:ext>
            </a:extLst>
          </p:cNvPr>
          <p:cNvSpPr txBox="1"/>
          <p:nvPr/>
        </p:nvSpPr>
        <p:spPr>
          <a:xfrm>
            <a:off x="2093343" y="216523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A：</a:t>
            </a:r>
            <a:endParaRPr lang="en-US" sz="3600">
              <a:ea typeface="等线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98D5D-8BC1-48A6-BC1E-E2DDE5C90C6F}"/>
              </a:ext>
            </a:extLst>
          </p:cNvPr>
          <p:cNvSpPr txBox="1"/>
          <p:nvPr/>
        </p:nvSpPr>
        <p:spPr>
          <a:xfrm>
            <a:off x="2093342" y="4091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B：</a:t>
            </a:r>
            <a:endParaRPr lang="en-US" sz="3600" dirty="0">
              <a:ea typeface="等线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58A500-954F-4659-848A-622E216DF66A}"/>
              </a:ext>
            </a:extLst>
          </p:cNvPr>
          <p:cNvSpPr txBox="1"/>
          <p:nvPr/>
        </p:nvSpPr>
        <p:spPr>
          <a:xfrm>
            <a:off x="2093343" y="529949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C：</a:t>
            </a:r>
            <a:endParaRPr lang="en-US" sz="3600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25220154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标题 1">
            <a:extLst>
              <a:ext uri="{FF2B5EF4-FFF2-40B4-BE49-F238E27FC236}">
                <a16:creationId xmlns:a16="http://schemas.microsoft.com/office/drawing/2014/main" id="{618565E7-DA0F-7D48-88E0-3EB80DC4D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Times"/>
                <a:ea typeface="SimSun"/>
                <a:cs typeface="Times"/>
              </a:rPr>
              <a:t>Are you British? </a:t>
            </a:r>
            <a:endParaRPr lang="zh-CN" altLang="en-US" dirty="0">
              <a:ea typeface="SimSun"/>
            </a:endParaRPr>
          </a:p>
        </p:txBody>
      </p:sp>
      <p:pic>
        <p:nvPicPr>
          <p:cNvPr id="72706" name="内容占位符 3">
            <a:extLst>
              <a:ext uri="{FF2B5EF4-FFF2-40B4-BE49-F238E27FC236}">
                <a16:creationId xmlns:a16="http://schemas.microsoft.com/office/drawing/2014/main" id="{105EBA17-37A0-5D46-8667-ECD7351680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62" t="49704" r="962" b="2958"/>
          <a:stretch/>
        </p:blipFill>
        <p:spPr>
          <a:xfrm>
            <a:off x="3331773" y="1817537"/>
            <a:ext cx="4483104" cy="1148272"/>
          </a:xfrm>
        </p:spPr>
      </p:pic>
      <p:pic>
        <p:nvPicPr>
          <p:cNvPr id="2" name="内容占位符 3" descr="Text, letter&#10;&#10;Description automatically generated">
            <a:extLst>
              <a:ext uri="{FF2B5EF4-FFF2-40B4-BE49-F238E27FC236}">
                <a16:creationId xmlns:a16="http://schemas.microsoft.com/office/drawing/2014/main" id="{8CD42C17-27B9-45B0-8468-4B297DD85F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14" t="56883" r="1689" b="519"/>
          <a:stretch/>
        </p:blipFill>
        <p:spPr>
          <a:xfrm>
            <a:off x="3462319" y="3904159"/>
            <a:ext cx="4219463" cy="23553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D69DFA-0E00-4AA6-B9AF-FF10782082C8}"/>
              </a:ext>
            </a:extLst>
          </p:cNvPr>
          <p:cNvSpPr txBox="1"/>
          <p:nvPr/>
        </p:nvSpPr>
        <p:spPr>
          <a:xfrm>
            <a:off x="2093343" y="216523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A：</a:t>
            </a:r>
            <a:endParaRPr lang="en-US" sz="3600">
              <a:ea typeface="等线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98D5D-8BC1-48A6-BC1E-E2DDE5C90C6F}"/>
              </a:ext>
            </a:extLst>
          </p:cNvPr>
          <p:cNvSpPr txBox="1"/>
          <p:nvPr/>
        </p:nvSpPr>
        <p:spPr>
          <a:xfrm>
            <a:off x="2093342" y="4091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B：</a:t>
            </a:r>
            <a:endParaRPr lang="en-US" sz="3600" dirty="0">
              <a:ea typeface="等线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58A500-954F-4659-848A-622E216DF66A}"/>
              </a:ext>
            </a:extLst>
          </p:cNvPr>
          <p:cNvSpPr txBox="1"/>
          <p:nvPr/>
        </p:nvSpPr>
        <p:spPr>
          <a:xfrm>
            <a:off x="2093343" y="531387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C：</a:t>
            </a:r>
            <a:endParaRPr lang="en-US" sz="3600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470768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标题 1">
            <a:extLst>
              <a:ext uri="{FF2B5EF4-FFF2-40B4-BE49-F238E27FC236}">
                <a16:creationId xmlns:a16="http://schemas.microsoft.com/office/drawing/2014/main" id="{618565E7-DA0F-7D48-88E0-3EB80DC4D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CN" altLang="en-US">
                <a:latin typeface="Times"/>
                <a:ea typeface="SimSun"/>
                <a:cs typeface="Times"/>
              </a:rPr>
              <a:t>Are you Welsh?  （</a:t>
            </a:r>
            <a:r>
              <a:rPr lang="en-GB" altLang="zh-CN" dirty="0" err="1">
                <a:latin typeface="Arial"/>
                <a:ea typeface="+mj-lt"/>
                <a:cs typeface="Arial"/>
              </a:rPr>
              <a:t>wēi</a:t>
            </a:r>
            <a:r>
              <a:rPr lang="en-GB" altLang="zh-CN" dirty="0">
                <a:latin typeface="Arial"/>
                <a:ea typeface="+mj-lt"/>
                <a:cs typeface="Arial"/>
              </a:rPr>
              <a:t> </a:t>
            </a:r>
            <a:r>
              <a:rPr lang="en-GB" altLang="zh-CN" dirty="0" err="1">
                <a:latin typeface="Arial"/>
                <a:ea typeface="+mj-lt"/>
                <a:cs typeface="Arial"/>
              </a:rPr>
              <a:t>ěr</a:t>
            </a:r>
            <a:r>
              <a:rPr lang="en-GB" altLang="zh-CN" dirty="0">
                <a:latin typeface="Arial"/>
                <a:ea typeface="+mj-lt"/>
                <a:cs typeface="Arial"/>
              </a:rPr>
              <a:t> </a:t>
            </a:r>
            <a:r>
              <a:rPr lang="en-GB" altLang="zh-CN" dirty="0" err="1">
                <a:latin typeface="Arial"/>
                <a:ea typeface="+mj-lt"/>
                <a:cs typeface="Arial"/>
              </a:rPr>
              <a:t>shì</a:t>
            </a:r>
            <a:r>
              <a:rPr lang="zh-CN">
                <a:ea typeface="+mj-lt"/>
                <a:cs typeface="+mj-lt"/>
              </a:rPr>
              <a:t>威尔士人</a:t>
            </a:r>
            <a:r>
              <a:rPr lang="zh-CN" altLang="en-US">
                <a:ea typeface="+mj-lt"/>
                <a:cs typeface="+mj-lt"/>
              </a:rPr>
              <a:t>）</a:t>
            </a:r>
            <a:endParaRPr lang="zh-CN">
              <a:ea typeface="等线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D69DFA-0E00-4AA6-B9AF-FF10782082C8}"/>
              </a:ext>
            </a:extLst>
          </p:cNvPr>
          <p:cNvSpPr txBox="1"/>
          <p:nvPr/>
        </p:nvSpPr>
        <p:spPr>
          <a:xfrm>
            <a:off x="2093343" y="216523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A：</a:t>
            </a:r>
            <a:endParaRPr lang="en-US" sz="3600">
              <a:ea typeface="等线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98D5D-8BC1-48A6-BC1E-E2DDE5C90C6F}"/>
              </a:ext>
            </a:extLst>
          </p:cNvPr>
          <p:cNvSpPr txBox="1"/>
          <p:nvPr/>
        </p:nvSpPr>
        <p:spPr>
          <a:xfrm>
            <a:off x="2093342" y="4091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B：</a:t>
            </a:r>
            <a:endParaRPr lang="en-US" sz="3600" dirty="0">
              <a:ea typeface="等线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58A500-954F-4659-848A-622E216DF66A}"/>
              </a:ext>
            </a:extLst>
          </p:cNvPr>
          <p:cNvSpPr txBox="1"/>
          <p:nvPr/>
        </p:nvSpPr>
        <p:spPr>
          <a:xfrm>
            <a:off x="2093343" y="531387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C：</a:t>
            </a:r>
            <a:endParaRPr lang="en-US" sz="3600" dirty="0">
              <a:ea typeface="等线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AA8FFA-F513-4C9B-9476-7B4F5DFE1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880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标题 1">
            <a:extLst>
              <a:ext uri="{FF2B5EF4-FFF2-40B4-BE49-F238E27FC236}">
                <a16:creationId xmlns:a16="http://schemas.microsoft.com/office/drawing/2014/main" id="{618565E7-DA0F-7D48-88E0-3EB80DC4D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zh-CN" altLang="en-US">
                <a:latin typeface="Times"/>
                <a:ea typeface="SimSun"/>
                <a:cs typeface="Times"/>
              </a:rPr>
              <a:t>Are you American?  （</a:t>
            </a:r>
            <a:r>
              <a:rPr lang="en-GB" altLang="zh-CN" dirty="0" err="1">
                <a:ea typeface="+mj-lt"/>
                <a:cs typeface="+mj-lt"/>
              </a:rPr>
              <a:t>Mě</a:t>
            </a:r>
            <a:r>
              <a:rPr lang="en-US" altLang="zh-CN" dirty="0" err="1">
                <a:ea typeface="+mj-lt"/>
                <a:cs typeface="+mj-lt"/>
              </a:rPr>
              <a:t>i</a:t>
            </a:r>
            <a:r>
              <a:rPr lang="en-GB" altLang="zh-CN" dirty="0">
                <a:ea typeface="+mj-lt"/>
                <a:cs typeface="+mj-lt"/>
              </a:rPr>
              <a:t> </a:t>
            </a:r>
            <a:r>
              <a:rPr lang="en-GB" altLang="zh-CN" dirty="0" err="1">
                <a:ea typeface="+mj-lt"/>
                <a:cs typeface="+mj-lt"/>
              </a:rPr>
              <a:t>guó</a:t>
            </a:r>
            <a:r>
              <a:rPr lang="en-GB" altLang="zh-CN" dirty="0">
                <a:ea typeface="+mj-lt"/>
                <a:cs typeface="+mj-lt"/>
              </a:rPr>
              <a:t> </a:t>
            </a:r>
            <a:r>
              <a:rPr lang="en-GB" altLang="zh-CN" dirty="0" err="1">
                <a:ea typeface="+mj-lt"/>
                <a:cs typeface="+mj-lt"/>
              </a:rPr>
              <a:t>rén</a:t>
            </a:r>
            <a:r>
              <a:rPr lang="en-GB" altLang="zh-CN" dirty="0">
                <a:ea typeface="+mj-lt"/>
                <a:cs typeface="+mj-lt"/>
              </a:rPr>
              <a:t> </a:t>
            </a:r>
            <a:r>
              <a:rPr lang="zh-CN">
                <a:ea typeface="+mj-lt"/>
                <a:cs typeface="+mj-lt"/>
              </a:rPr>
              <a:t>美国人</a:t>
            </a:r>
            <a:r>
              <a:rPr lang="zh-CN" altLang="en-US">
                <a:latin typeface="Times"/>
                <a:ea typeface="SimSun"/>
                <a:cs typeface="Times"/>
              </a:rPr>
              <a:t>）</a:t>
            </a:r>
            <a:endParaRPr lang="zh-CN" altLang="en-US">
              <a:ea typeface="SimSu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D69DFA-0E00-4AA6-B9AF-FF10782082C8}"/>
              </a:ext>
            </a:extLst>
          </p:cNvPr>
          <p:cNvSpPr txBox="1"/>
          <p:nvPr/>
        </p:nvSpPr>
        <p:spPr>
          <a:xfrm>
            <a:off x="2093343" y="216523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A：</a:t>
            </a:r>
            <a:endParaRPr lang="en-US" sz="3600">
              <a:ea typeface="等线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98D5D-8BC1-48A6-BC1E-E2DDE5C90C6F}"/>
              </a:ext>
            </a:extLst>
          </p:cNvPr>
          <p:cNvSpPr txBox="1"/>
          <p:nvPr/>
        </p:nvSpPr>
        <p:spPr>
          <a:xfrm>
            <a:off x="2093342" y="409179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B：</a:t>
            </a:r>
            <a:endParaRPr lang="en-US" sz="3600" dirty="0">
              <a:ea typeface="等线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58A500-954F-4659-848A-622E216DF66A}"/>
              </a:ext>
            </a:extLst>
          </p:cNvPr>
          <p:cNvSpPr txBox="1"/>
          <p:nvPr/>
        </p:nvSpPr>
        <p:spPr>
          <a:xfrm>
            <a:off x="2093343" y="531387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/>
              <a:t>C：</a:t>
            </a:r>
            <a:endParaRPr lang="en-US" sz="3600" dirty="0">
              <a:ea typeface="等线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AA8FFA-F513-4C9B-9476-7B4F5DFE1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1706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622715" y="742360"/>
            <a:ext cx="8120725" cy="53732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ko-KR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Can you introduce yourself? </a:t>
            </a:r>
            <a:r>
              <a:rPr lang="en-US" altLang="ko-KR" sz="13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</a:p>
        </p:txBody>
      </p:sp>
      <p:pic>
        <p:nvPicPr>
          <p:cNvPr id="4" name="Picture 4" descr="C:\Users\ADMINI~1\AppData\Local\Temp\%}BH@GY{5PIL0GYZW@B}CB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3933056"/>
            <a:ext cx="1727522" cy="1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804C-247D-483B-AF72-9BB169D470B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53733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671042"/>
            <a:ext cx="8136903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13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7" y="1240946"/>
            <a:ext cx="1611783" cy="218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135561" y="980729"/>
            <a:ext cx="29033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5275647" y="974965"/>
            <a:ext cx="1877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2207568" y="200962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大 家 好，  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叫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…… </a:t>
            </a:r>
            <a:endParaRPr lang="ko-KR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2351585" y="4149081"/>
            <a:ext cx="77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02647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751839"/>
            <a:ext cx="8069469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是 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 …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人</a:t>
            </a:r>
            <a:r>
              <a:rPr lang="zh-CN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I am … …(nationality)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816" y="1293025"/>
            <a:ext cx="1648271" cy="223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099752" y="969124"/>
            <a:ext cx="62108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shì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… …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rén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22A9F-FBAA-4F10-9749-C0673B0560B9}"/>
              </a:ext>
            </a:extLst>
          </p:cNvPr>
          <p:cNvSpPr txBox="1"/>
          <p:nvPr/>
        </p:nvSpPr>
        <p:spPr>
          <a:xfrm>
            <a:off x="2099752" y="4797152"/>
            <a:ext cx="25542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>
                <a:ea typeface="楷体" panose="02010609060101010101" pitchFamily="49" charset="-122"/>
              </a:rPr>
              <a:t>Zhōng </a:t>
            </a:r>
            <a:r>
              <a:rPr lang="en-GB" altLang="zh-CN" sz="2400" b="1" dirty="0" err="1">
                <a:ea typeface="楷体" panose="02010609060101010101" pitchFamily="49" charset="-122"/>
              </a:rPr>
              <a:t>guó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rén</a:t>
            </a:r>
            <a:endParaRPr lang="en-GB" altLang="zh-CN" sz="2400" b="1" dirty="0"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中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sz="2400" b="1" dirty="0">
                <a:ea typeface="楷体" panose="02010609060101010101" pitchFamily="49" charset="-122"/>
              </a:rPr>
              <a:t>Chinese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D12DCF-486B-4675-B076-A081BD0A046E}"/>
              </a:ext>
            </a:extLst>
          </p:cNvPr>
          <p:cNvSpPr txBox="1"/>
          <p:nvPr/>
        </p:nvSpPr>
        <p:spPr>
          <a:xfrm>
            <a:off x="4823010" y="4797152"/>
            <a:ext cx="237648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altLang="zh-CN" sz="2400" b="1" dirty="0"/>
              <a:t>Yīng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英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/>
              <a:t>     British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34AC80-3D9F-40E9-81B2-4BE40AD28882}"/>
              </a:ext>
            </a:extLst>
          </p:cNvPr>
          <p:cNvSpPr txBox="1"/>
          <p:nvPr/>
        </p:nvSpPr>
        <p:spPr>
          <a:xfrm>
            <a:off x="7279821" y="4797151"/>
            <a:ext cx="20615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Mě</a:t>
            </a:r>
            <a:r>
              <a:rPr lang="en-US" altLang="zh-CN" sz="2400" b="1" dirty="0" err="1"/>
              <a:t>i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美  国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b="1" dirty="0"/>
              <a:t>American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516991-BA44-4AFD-BF1A-8A27CF2D48C3}"/>
              </a:ext>
            </a:extLst>
          </p:cNvPr>
          <p:cNvSpPr txBox="1"/>
          <p:nvPr/>
        </p:nvSpPr>
        <p:spPr>
          <a:xfrm>
            <a:off x="9736671" y="4799087"/>
            <a:ext cx="2020005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2400" dirty="0" err="1">
                <a:latin typeface="Arial"/>
                <a:ea typeface="楷体"/>
                <a:cs typeface="Arial"/>
              </a:rPr>
              <a:t>wēi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ěr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shì</a:t>
            </a:r>
            <a:endParaRPr lang="en-GB" sz="2400" dirty="0" err="1">
              <a:ea typeface="楷体"/>
              <a:cs typeface="+mn-lt"/>
            </a:endParaRPr>
          </a:p>
          <a:p>
            <a:pPr>
              <a:defRPr/>
            </a:pPr>
            <a:r>
              <a:rPr lang="zh-CN" altLang="en-US" sz="2400">
                <a:latin typeface="楷体"/>
                <a:ea typeface="楷体"/>
              </a:rPr>
              <a:t>威尔士人</a:t>
            </a:r>
            <a:endParaRPr lang="zh-CN" altLang="en-US" sz="2400" dirty="0">
              <a:latin typeface="楷体"/>
              <a:ea typeface="楷体"/>
            </a:endParaRPr>
          </a:p>
          <a:p>
            <a:pPr>
              <a:defRPr/>
            </a:pPr>
            <a:r>
              <a:rPr lang="en-GB" altLang="zh-CN" sz="2400" dirty="0">
                <a:latin typeface="楷体"/>
                <a:ea typeface="楷体"/>
              </a:rPr>
              <a:t>Welsh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363749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490796" y="1620188"/>
            <a:ext cx="42909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 err="1"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休息一下</a:t>
            </a:r>
            <a:r>
              <a:rPr lang="en-US" altLang="zh-CN" sz="7200" dirty="0"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！</a:t>
            </a:r>
            <a:endParaRPr lang="en-US" altLang="zh-CN" sz="7200" dirty="0"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  <a:ea typeface="SimSun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24862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03724" y="1152621"/>
            <a:ext cx="2451312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北京</a:t>
            </a:r>
            <a:endParaRPr lang="ko-KR" altLang="en-US" sz="8800" b="1" dirty="0"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957316" y="543910"/>
            <a:ext cx="24112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Běi</a:t>
            </a:r>
            <a:r>
              <a:rPr 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jīng</a:t>
            </a:r>
            <a:r>
              <a:rPr 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그림 6" descr="201201082045004481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008" y="2599171"/>
            <a:ext cx="4486744" cy="336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50FD50-D026-4792-A93E-1190F47FA12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2841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timgsa.baidu.com/timg?image&amp;quality=80&amp;size=b9999_10000&amp;sec=1495041638135&amp;di=531b9235615c274c5cbd818f779ccd15&amp;imgtype=0&amp;src=http%3A%2F%2Fimg.taopic.com%2Fuploads%2Fallimg%2F130712%2F240387-130G20QA2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704" y="2708920"/>
            <a:ext cx="5328592" cy="355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65983" y="1190986"/>
            <a:ext cx="2451312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伦敦</a:t>
            </a:r>
            <a:endParaRPr lang="ko-KR" altLang="en-US" sz="8800" b="1" dirty="0"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004996" y="643336"/>
            <a:ext cx="23839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Lún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dūn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01B9B-9E1F-4443-9F9C-50D1661EE04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737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Related image">
            <a:extLst>
              <a:ext uri="{FF2B5EF4-FFF2-40B4-BE49-F238E27FC236}">
                <a16:creationId xmlns:a16="http://schemas.microsoft.com/office/drawing/2014/main" id="{CFBF2F91-598A-4A2F-B4B9-FB9B0FDB4B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2" t="24451" r="26041" b="14583"/>
          <a:stretch>
            <a:fillRect/>
          </a:stretch>
        </p:blipFill>
        <p:spPr bwMode="auto">
          <a:xfrm>
            <a:off x="3294345" y="2624056"/>
            <a:ext cx="4535268" cy="3458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2">
            <a:extLst>
              <a:ext uri="{FF2B5EF4-FFF2-40B4-BE49-F238E27FC236}">
                <a16:creationId xmlns:a16="http://schemas.microsoft.com/office/drawing/2014/main" id="{35FAB6E4-1B99-46E6-AE50-22CBE2B6EEC0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3845490" y="775935"/>
            <a:ext cx="3845491" cy="1354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l"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Huá</a:t>
            </a:r>
            <a:r>
              <a:rPr lang="en-GB" altLang="zh-CN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shèng</a:t>
            </a:r>
            <a:r>
              <a:rPr lang="en-GB" altLang="zh-CN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zh-CN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dùn</a:t>
            </a:r>
            <a:endParaRPr lang="en-GB" altLang="zh-CN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5400" b="1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华 盛 顿</a:t>
            </a:r>
            <a:endParaRPr lang="en-GB" altLang="zh-CN" sz="5400" b="1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232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8D71C20-D218-4693-836B-3E47AF761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CN" sz="3200" dirty="0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               </a:t>
            </a:r>
            <a:r>
              <a:rPr lang="zh-CN" altLang="en-US" sz="3200" dirty="0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。</a:t>
            </a:r>
            <a:endParaRPr lang="en-GB" sz="32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5363" name="内容占位符 3">
            <a:extLst>
              <a:ext uri="{FF2B5EF4-FFF2-40B4-BE49-F238E27FC236}">
                <a16:creationId xmlns:a16="http://schemas.microsoft.com/office/drawing/2014/main" id="{8315FF87-6F1E-41C8-8000-4666C23228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2762777" y="662987"/>
            <a:ext cx="2524125" cy="1699798"/>
          </a:xfrm>
        </p:spPr>
      </p:pic>
      <p:sp>
        <p:nvSpPr>
          <p:cNvPr id="15365" name="TextBox 5">
            <a:extLst>
              <a:ext uri="{FF2B5EF4-FFF2-40B4-BE49-F238E27FC236}">
                <a16:creationId xmlns:a16="http://schemas.microsoft.com/office/drawing/2014/main" id="{779BE26D-2A01-4C42-BED2-7426FEEDF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5473" y="2664512"/>
            <a:ext cx="12382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Cardiff</a:t>
            </a:r>
            <a:endParaRPr lang="en-GB" altLang="zh-C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6" name="Picture 2">
            <a:extLst>
              <a:ext uri="{FF2B5EF4-FFF2-40B4-BE49-F238E27FC236}">
                <a16:creationId xmlns:a16="http://schemas.microsoft.com/office/drawing/2014/main" id="{A34A65E3-2467-4C79-8E83-30D84B27C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778" y="2553121"/>
            <a:ext cx="1465262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7" name="AutoShape 3">
            <a:extLst>
              <a:ext uri="{FF2B5EF4-FFF2-40B4-BE49-F238E27FC236}">
                <a16:creationId xmlns:a16="http://schemas.microsoft.com/office/drawing/2014/main" id="{FB072700-8A0A-49A1-BD49-313A568F74E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zh-CN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8" name="AutoShape 4">
            <a:extLst>
              <a:ext uri="{FF2B5EF4-FFF2-40B4-BE49-F238E27FC236}">
                <a16:creationId xmlns:a16="http://schemas.microsoft.com/office/drawing/2014/main" id="{0D60D4A5-ED5B-40AE-AE29-63CEF18FC1C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zh-CN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9" name="AutoShape 5">
            <a:extLst>
              <a:ext uri="{FF2B5EF4-FFF2-40B4-BE49-F238E27FC236}">
                <a16:creationId xmlns:a16="http://schemas.microsoft.com/office/drawing/2014/main" id="{51A0CF1B-8C06-4BF8-8369-400FCFDC43C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zh-CN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70" name="Picture 6">
            <a:extLst>
              <a:ext uri="{FF2B5EF4-FFF2-40B4-BE49-F238E27FC236}">
                <a16:creationId xmlns:a16="http://schemas.microsoft.com/office/drawing/2014/main" id="{0FE54BB9-2697-4E0D-A8AA-AFF39E5B8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625" y="762001"/>
            <a:ext cx="252412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2D0A34E-8D5A-41FB-80F3-2694C0D6939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D26D3CB-48B2-4DBE-8216-F5C89C79D2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49722" y="3636421"/>
            <a:ext cx="152477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>
              <a:buNone/>
            </a:pPr>
            <a:r>
              <a:rPr lang="en-US" sz="2800" dirty="0">
                <a:latin typeface="Arial"/>
                <a:cs typeface="Arial"/>
              </a:rPr>
              <a:t>Newport</a:t>
            </a:r>
          </a:p>
          <a:p>
            <a:pPr>
              <a:spcBef>
                <a:spcPct val="0"/>
              </a:spcBef>
              <a:buNone/>
            </a:pPr>
            <a:endParaRPr lang="en-US" altLang="zh-CN" sz="28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BAFD3-92C6-495B-8825-2527D71036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43971" y="4651463"/>
            <a:ext cx="166423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>
              <a:buNone/>
            </a:pPr>
            <a:r>
              <a:rPr lang="en-US" sz="2800" dirty="0">
                <a:latin typeface="Arial"/>
                <a:cs typeface="Arial"/>
              </a:rPr>
              <a:t>Swansea</a:t>
            </a:r>
          </a:p>
          <a:p>
            <a:pPr>
              <a:spcBef>
                <a:spcPct val="0"/>
              </a:spcBef>
              <a:buNone/>
            </a:pPr>
            <a:endParaRPr lang="en-US" altLang="zh-CN" sz="28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906411-5988-455F-BF2C-16AECC6C4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2597" y="5537108"/>
            <a:ext cx="208582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t"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>
              <a:buNone/>
            </a:pPr>
            <a:r>
              <a:rPr lang="en-US" sz="2800" dirty="0">
                <a:latin typeface="Arial"/>
                <a:cs typeface="Arial"/>
              </a:rPr>
              <a:t>Carmarthen</a:t>
            </a:r>
            <a:endParaRPr lang="en-US" dirty="0" err="1"/>
          </a:p>
          <a:p>
            <a:pPr>
              <a:spcBef>
                <a:spcPct val="0"/>
              </a:spcBef>
              <a:buNone/>
            </a:pPr>
            <a:endParaRPr lang="en-US" altLang="zh-CN" sz="2800" dirty="0">
              <a:latin typeface="Arial"/>
              <a:cs typeface="Arial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2AA6F7-3378-4A03-9962-381473806DB8}"/>
              </a:ext>
            </a:extLst>
          </p:cNvPr>
          <p:cNvGrpSpPr/>
          <p:nvPr/>
        </p:nvGrpSpPr>
        <p:grpSpPr>
          <a:xfrm>
            <a:off x="2198801" y="3426483"/>
            <a:ext cx="1264436" cy="1273313"/>
            <a:chOff x="2198801" y="3426483"/>
            <a:chExt cx="1264436" cy="1273313"/>
          </a:xfrm>
        </p:grpSpPr>
        <p:sp>
          <p:nvSpPr>
            <p:cNvPr id="8" name="TextBox 5">
              <a:extLst>
                <a:ext uri="{FF2B5EF4-FFF2-40B4-BE49-F238E27FC236}">
                  <a16:creationId xmlns:a16="http://schemas.microsoft.com/office/drawing/2014/main" id="{CFFFA2C6-D3E0-45DD-B2C8-8CB87F8275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3745689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>
                  <a:latin typeface="Arial"/>
                  <a:cs typeface="Arial"/>
                </a:rPr>
                <a:t>纽波特</a:t>
              </a:r>
              <a:endParaRPr lang="en-US" sz="2800" dirty="0">
                <a:latin typeface="Arial"/>
                <a:cs typeface="Arial"/>
              </a:endParaRP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11" name="Picture 13" descr="Logo&#10;&#10;Description automatically generated">
              <a:extLst>
                <a:ext uri="{FF2B5EF4-FFF2-40B4-BE49-F238E27FC236}">
                  <a16:creationId xmlns:a16="http://schemas.microsoft.com/office/drawing/2014/main" id="{55916718-D6A0-4BB4-9C40-DA19BE772CE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201444" y="3426483"/>
              <a:ext cx="1261793" cy="364468"/>
            </a:xfrm>
            <a:prstGeom prst="rect">
              <a:avLst/>
            </a:prstGeom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1786550-B759-4657-9A24-36127A6F1E7A}"/>
              </a:ext>
            </a:extLst>
          </p:cNvPr>
          <p:cNvGrpSpPr/>
          <p:nvPr/>
        </p:nvGrpSpPr>
        <p:grpSpPr>
          <a:xfrm>
            <a:off x="2197220" y="4284272"/>
            <a:ext cx="1356505" cy="1321298"/>
            <a:chOff x="2197220" y="4284272"/>
            <a:chExt cx="1356505" cy="1321298"/>
          </a:xfrm>
        </p:grpSpPr>
        <p:sp>
          <p:nvSpPr>
            <p:cNvPr id="9" name="TextBox 5">
              <a:extLst>
                <a:ext uri="{FF2B5EF4-FFF2-40B4-BE49-F238E27FC236}">
                  <a16:creationId xmlns:a16="http://schemas.microsoft.com/office/drawing/2014/main" id="{DAC132F4-EA48-4983-B4F4-B216ED8423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4651463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 dirty="0" err="1">
                  <a:latin typeface="Arial"/>
                  <a:cs typeface="Arial"/>
                </a:rPr>
                <a:t>斯旺西</a:t>
              </a:r>
              <a:endParaRPr lang="en-US" sz="2800" dirty="0" err="1">
                <a:latin typeface="Arial"/>
                <a:cs typeface="Arial"/>
              </a:endParaRP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14" name="Picture 14" descr="Black text on a white background&#10;&#10;Description automatically generated">
              <a:extLst>
                <a:ext uri="{FF2B5EF4-FFF2-40B4-BE49-F238E27FC236}">
                  <a16:creationId xmlns:a16="http://schemas.microsoft.com/office/drawing/2014/main" id="{D6638AA4-40A1-4D66-982F-E15B8FF87A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197220" y="4284272"/>
              <a:ext cx="1356505" cy="417305"/>
            </a:xfrm>
            <a:prstGeom prst="rect">
              <a:avLst/>
            </a:prstGeom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7F5B0CA-985D-4046-B9B6-A771D32C6213}"/>
              </a:ext>
            </a:extLst>
          </p:cNvPr>
          <p:cNvGrpSpPr/>
          <p:nvPr/>
        </p:nvGrpSpPr>
        <p:grpSpPr>
          <a:xfrm>
            <a:off x="2106642" y="5132627"/>
            <a:ext cx="1580791" cy="1364339"/>
            <a:chOff x="2106642" y="5132627"/>
            <a:chExt cx="1580791" cy="1364339"/>
          </a:xfrm>
        </p:grpSpPr>
        <p:sp>
          <p:nvSpPr>
            <p:cNvPr id="10" name="TextBox 5">
              <a:extLst>
                <a:ext uri="{FF2B5EF4-FFF2-40B4-BE49-F238E27FC236}">
                  <a16:creationId xmlns:a16="http://schemas.microsoft.com/office/drawing/2014/main" id="{832E8BAB-B3AB-4C87-AF50-BB41EF174B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5542859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>
                  <a:latin typeface="Arial"/>
                  <a:ea typeface="ＭＳ Ｐ明朝"/>
                  <a:cs typeface="Arial"/>
                </a:rPr>
                <a:t>卡马森</a:t>
              </a: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15" name="Picture 16" descr="Black text on a white background&#10;&#10;Description automatically generated">
              <a:extLst>
                <a:ext uri="{FF2B5EF4-FFF2-40B4-BE49-F238E27FC236}">
                  <a16:creationId xmlns:a16="http://schemas.microsoft.com/office/drawing/2014/main" id="{A8014BA4-2BA4-4802-8CE7-030A1D95E67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106642" y="5132627"/>
              <a:ext cx="1580791" cy="474633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4" grpId="0"/>
      <p:bldP spid="6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295800" y="1262370"/>
            <a:ext cx="3570208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斯旺西</a:t>
            </a:r>
            <a:endParaRPr lang="ko-KR" altLang="en-US" sz="8800" b="1" dirty="0"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11824" y="653788"/>
            <a:ext cx="323357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Sī</a:t>
            </a:r>
            <a:r>
              <a:rPr 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wàng</a:t>
            </a:r>
            <a:r>
              <a:rPr 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xī</a:t>
            </a:r>
            <a:r>
              <a:rPr lang="en-US" sz="4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170" name="Picture 2" descr="https://timgsa.baidu.com/timg?image&amp;quality=80&amp;size=b9999_10000&amp;sec=1495041845341&amp;di=8f8ac996c57abbd333b670805d815dbb&amp;imgtype=jpg&amp;src=http%3A%2F%2Fimg4.imgtn.bdimg.com%2Fit%2Fu%3D876885540%2C561976048%26fm%3D214%26gp%3D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044" y="2800108"/>
            <a:ext cx="5309191" cy="354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A0EBDC-80CA-482A-94B8-6DE4846EBD4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9809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271464" y="914400"/>
            <a:ext cx="8784976" cy="5092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endParaRPr lang="en-US" altLang="zh-CN" sz="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  <a:p>
            <a:pPr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  家  在 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</a:p>
          <a:p>
            <a:pPr>
              <a:defRPr/>
            </a:pPr>
            <a:endParaRPr lang="en-GB" altLang="zh-CN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US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My home is in … … </a:t>
            </a:r>
          </a:p>
          <a:p>
            <a:pPr>
              <a:defRPr/>
            </a:pPr>
            <a:endParaRPr lang="en-GB" altLang="zh-CN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  <a:p>
            <a:pPr>
              <a:defRPr/>
            </a:pPr>
            <a:endParaRPr lang="en-US" altLang="zh-CN" sz="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직사각형 5"/>
          <p:cNvSpPr/>
          <p:nvPr/>
        </p:nvSpPr>
        <p:spPr>
          <a:xfrm>
            <a:off x="1602160" y="2461023"/>
            <a:ext cx="37305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 </a:t>
            </a:r>
            <a:r>
              <a:rPr lang="en-US" altLang="ko-KR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zài</a:t>
            </a:r>
            <a:r>
              <a:rPr lang="en-US" altLang="ko-KR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pic>
        <p:nvPicPr>
          <p:cNvPr id="7" name="Picture 2" descr="https://timgsa.baidu.com/timg?image&amp;quality=80&amp;size=b9999_10000&amp;sec=1495041845341&amp;di=8f8ac996c57abbd333b670805d815dbb&amp;imgtype=jpg&amp;src=http%3A%2F%2Fimg4.imgtn.bdimg.com%2Fit%2Fu%3D876885540%2C561976048%26fm%3D214%26gp%3D0.jpg">
            <a:extLst>
              <a:ext uri="{FF2B5EF4-FFF2-40B4-BE49-F238E27FC236}">
                <a16:creationId xmlns:a16="http://schemas.microsoft.com/office/drawing/2014/main" id="{4A67F584-70F6-4C20-B3DA-8BBAF60D15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7" t="13689" r="24148" b="17186"/>
          <a:stretch/>
        </p:blipFill>
        <p:spPr bwMode="auto">
          <a:xfrm>
            <a:off x="6859332" y="1143000"/>
            <a:ext cx="2821864" cy="185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C90BB4-E191-4AD0-8098-E2CE3D66B13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4BCD87-828A-4F78-A384-2D6731E6C087}"/>
              </a:ext>
            </a:extLst>
          </p:cNvPr>
          <p:cNvSpPr txBox="1"/>
          <p:nvPr/>
        </p:nvSpPr>
        <p:spPr>
          <a:xfrm>
            <a:off x="7692314" y="2771008"/>
            <a:ext cx="198888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GB" altLang="zh-CN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  <a:p>
            <a:r>
              <a:rPr lang="en-US" sz="28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Sī</a:t>
            </a:r>
            <a:r>
              <a:rPr 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wàng</a:t>
            </a:r>
            <a:r>
              <a:rPr 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xī</a:t>
            </a:r>
            <a:endParaRPr lang="en-US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zh-CN" alt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斯 旺 西</a:t>
            </a:r>
            <a:r>
              <a:rPr 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95122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622715" y="742360"/>
            <a:ext cx="8120725" cy="53732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ko-KR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Can you introduce yourself? </a:t>
            </a:r>
            <a:r>
              <a:rPr lang="en-US" altLang="ko-KR" sz="13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</a:p>
        </p:txBody>
      </p:sp>
      <p:pic>
        <p:nvPicPr>
          <p:cNvPr id="4" name="Picture 4" descr="C:\Users\ADMINI~1\AppData\Local\Temp\%}BH@GY{5PIL0GYZW@B}CB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3933056"/>
            <a:ext cx="1727522" cy="1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804C-247D-483B-AF72-9BB169D470B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133153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671042"/>
            <a:ext cx="8136903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13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7" y="1240946"/>
            <a:ext cx="1611783" cy="218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135561" y="980729"/>
            <a:ext cx="29033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5275647" y="974965"/>
            <a:ext cx="1877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2207568" y="200962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大 家 好，  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叫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…… </a:t>
            </a:r>
            <a:endParaRPr lang="ko-KR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2351585" y="4149081"/>
            <a:ext cx="77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26519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751839"/>
            <a:ext cx="8069469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是 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 … </a:t>
            </a:r>
            <a:r>
              <a:rPr lang="zh-CN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人</a:t>
            </a:r>
            <a:r>
              <a:rPr lang="zh-CN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I am … …(nationality)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816" y="1293025"/>
            <a:ext cx="1648271" cy="223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099752" y="969124"/>
            <a:ext cx="62108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shì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… …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rén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22A9F-FBAA-4F10-9749-C0673B0560B9}"/>
              </a:ext>
            </a:extLst>
          </p:cNvPr>
          <p:cNvSpPr txBox="1"/>
          <p:nvPr/>
        </p:nvSpPr>
        <p:spPr>
          <a:xfrm>
            <a:off x="2099752" y="4797152"/>
            <a:ext cx="25542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>
                <a:ea typeface="楷体" panose="02010609060101010101" pitchFamily="49" charset="-122"/>
              </a:rPr>
              <a:t>Zhōng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guó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rén</a:t>
            </a:r>
            <a:endParaRPr lang="en-GB" altLang="zh-CN" sz="2400" b="1" dirty="0"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中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sz="2400" b="1" dirty="0">
                <a:ea typeface="楷体" panose="02010609060101010101" pitchFamily="49" charset="-122"/>
              </a:rPr>
              <a:t>Chinese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D12DCF-486B-4675-B076-A081BD0A046E}"/>
              </a:ext>
            </a:extLst>
          </p:cNvPr>
          <p:cNvSpPr txBox="1"/>
          <p:nvPr/>
        </p:nvSpPr>
        <p:spPr>
          <a:xfrm>
            <a:off x="4823010" y="4797152"/>
            <a:ext cx="237648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Yīng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英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/>
              <a:t>     British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34AC80-3D9F-40E9-81B2-4BE40AD28882}"/>
              </a:ext>
            </a:extLst>
          </p:cNvPr>
          <p:cNvSpPr txBox="1"/>
          <p:nvPr/>
        </p:nvSpPr>
        <p:spPr>
          <a:xfrm>
            <a:off x="7279821" y="4797151"/>
            <a:ext cx="20615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Mě</a:t>
            </a:r>
            <a:r>
              <a:rPr lang="en-US" altLang="zh-CN" sz="2400" b="1" dirty="0" err="1"/>
              <a:t>i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美  国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b="1" dirty="0"/>
              <a:t>American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D7F5EB-6CAD-4C91-A3B1-C32CC962A102}"/>
              </a:ext>
            </a:extLst>
          </p:cNvPr>
          <p:cNvSpPr txBox="1"/>
          <p:nvPr/>
        </p:nvSpPr>
        <p:spPr>
          <a:xfrm>
            <a:off x="9779803" y="4799087"/>
            <a:ext cx="2020005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2400" dirty="0" err="1">
                <a:latin typeface="Arial"/>
                <a:ea typeface="楷体"/>
                <a:cs typeface="Arial"/>
              </a:rPr>
              <a:t>wēi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ěr</a:t>
            </a:r>
            <a:r>
              <a:rPr lang="en-GB" sz="2400" dirty="0">
                <a:latin typeface="Arial"/>
                <a:ea typeface="楷体"/>
                <a:cs typeface="Arial"/>
              </a:rPr>
              <a:t> </a:t>
            </a:r>
            <a:r>
              <a:rPr lang="en-GB" sz="2400" dirty="0" err="1">
                <a:latin typeface="Arial"/>
                <a:ea typeface="楷体"/>
                <a:cs typeface="Arial"/>
              </a:rPr>
              <a:t>shì</a:t>
            </a:r>
            <a:endParaRPr lang="en-GB" sz="2400" dirty="0" err="1">
              <a:ea typeface="楷体"/>
              <a:cs typeface="+mn-lt"/>
            </a:endParaRPr>
          </a:p>
          <a:p>
            <a:pPr>
              <a:defRPr/>
            </a:pPr>
            <a:r>
              <a:rPr lang="zh-CN" altLang="en-US" sz="2400">
                <a:latin typeface="楷体"/>
                <a:ea typeface="楷体"/>
              </a:rPr>
              <a:t>威尔士人</a:t>
            </a:r>
            <a:endParaRPr lang="zh-CN" altLang="en-US" sz="2400" dirty="0">
              <a:latin typeface="楷体"/>
              <a:ea typeface="楷体"/>
            </a:endParaRPr>
          </a:p>
          <a:p>
            <a:pPr>
              <a:defRPr/>
            </a:pPr>
            <a:r>
              <a:rPr lang="en-GB" altLang="zh-CN" sz="2400" dirty="0">
                <a:latin typeface="楷体"/>
                <a:ea typeface="楷体"/>
              </a:rPr>
              <a:t>Welsh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901094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751839"/>
            <a:ext cx="8069469" cy="533400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/>
                <a:ea typeface="楷体"/>
              </a:rPr>
              <a:t>我 家 在 </a:t>
            </a:r>
            <a:r>
              <a:rPr lang="en-GB" altLang="zh-CN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/>
                <a:ea typeface="楷体"/>
              </a:rPr>
              <a:t>… … </a:t>
            </a:r>
            <a:r>
              <a:rPr lang="zh-CN" altLang="en-US" sz="40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/>
                <a:ea typeface="楷体"/>
              </a:rPr>
              <a:t>。</a:t>
            </a:r>
            <a:endParaRPr lang="en-GB" altLang="zh-CN" sz="40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/>
              <a:ea typeface="楷体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/>
                <a:ea typeface="楷体"/>
              </a:rPr>
              <a:t>My home is in ...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816" y="1293025"/>
            <a:ext cx="1648271" cy="223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099752" y="969124"/>
            <a:ext cx="6210840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 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jiā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zài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/>
                <a:ea typeface="Arial Unicode MS"/>
                <a:cs typeface="Arial Unicode MS"/>
              </a:rPr>
              <a:t>...</a:t>
            </a:r>
            <a:endParaRPr lang="en-US" altLang="ko-KR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50" charset="-127"/>
              <a:ea typeface="Arial Unicode MS" panose="020B0604020202020204" pitchFamily="50" charset="-127"/>
              <a:cs typeface="Arial Unicode MS" panose="020B0604020202020204" pitchFamily="50" charset="-12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2EAA6-695F-4D41-B6BA-B22D6946CFD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1A0503A-C953-4E19-AF48-8EFC83358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797" y="4752857"/>
            <a:ext cx="1465262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AB5AE25-CF83-401B-94F5-C31823988872}"/>
              </a:ext>
            </a:extLst>
          </p:cNvPr>
          <p:cNvGrpSpPr/>
          <p:nvPr/>
        </p:nvGrpSpPr>
        <p:grpSpPr>
          <a:xfrm>
            <a:off x="5534348" y="4892974"/>
            <a:ext cx="1264436" cy="1273313"/>
            <a:chOff x="2198801" y="3426483"/>
            <a:chExt cx="1264436" cy="1273313"/>
          </a:xfrm>
        </p:grpSpPr>
        <p:sp>
          <p:nvSpPr>
            <p:cNvPr id="13" name="TextBox 5">
              <a:extLst>
                <a:ext uri="{FF2B5EF4-FFF2-40B4-BE49-F238E27FC236}">
                  <a16:creationId xmlns:a16="http://schemas.microsoft.com/office/drawing/2014/main" id="{0F4D429B-0670-4DF4-8FC5-3E350D705E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3745689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>
                  <a:latin typeface="Arial"/>
                  <a:cs typeface="Arial"/>
                </a:rPr>
                <a:t>纽波特</a:t>
              </a:r>
              <a:endParaRPr lang="en-US" sz="2800" dirty="0">
                <a:latin typeface="Arial"/>
                <a:cs typeface="Arial"/>
              </a:endParaRP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14" name="Picture 13" descr="Logo&#10;&#10;Description automatically generated">
              <a:extLst>
                <a:ext uri="{FF2B5EF4-FFF2-40B4-BE49-F238E27FC236}">
                  <a16:creationId xmlns:a16="http://schemas.microsoft.com/office/drawing/2014/main" id="{E3736CE1-1A4D-4069-B39D-64F228B7F10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01444" y="3426483"/>
              <a:ext cx="1261793" cy="364468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B2328CE-C5B1-40AC-8DFA-A0A1AFCA91A6}"/>
              </a:ext>
            </a:extLst>
          </p:cNvPr>
          <p:cNvGrpSpPr/>
          <p:nvPr/>
        </p:nvGrpSpPr>
        <p:grpSpPr>
          <a:xfrm>
            <a:off x="7703748" y="4758725"/>
            <a:ext cx="1356505" cy="1321298"/>
            <a:chOff x="2197220" y="4284272"/>
            <a:chExt cx="1356505" cy="1321298"/>
          </a:xfrm>
        </p:grpSpPr>
        <p:sp>
          <p:nvSpPr>
            <p:cNvPr id="16" name="TextBox 5">
              <a:extLst>
                <a:ext uri="{FF2B5EF4-FFF2-40B4-BE49-F238E27FC236}">
                  <a16:creationId xmlns:a16="http://schemas.microsoft.com/office/drawing/2014/main" id="{5E2166C5-5A26-43DF-9CE5-4B2DCAF69D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4651463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 dirty="0" err="1">
                  <a:latin typeface="Arial"/>
                  <a:cs typeface="Arial"/>
                </a:rPr>
                <a:t>斯旺西</a:t>
              </a:r>
              <a:endParaRPr lang="en-US" sz="2800" dirty="0" err="1">
                <a:latin typeface="Arial"/>
                <a:cs typeface="Arial"/>
              </a:endParaRP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17" name="Picture 14" descr="Black text on a white background&#10;&#10;Description automatically generated">
              <a:extLst>
                <a:ext uri="{FF2B5EF4-FFF2-40B4-BE49-F238E27FC236}">
                  <a16:creationId xmlns:a16="http://schemas.microsoft.com/office/drawing/2014/main" id="{40C4B96A-E99F-473E-B213-38B930BEA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197220" y="4284272"/>
              <a:ext cx="1356505" cy="417305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8F2FD10-D117-4020-B441-182E1B5DDADC}"/>
              </a:ext>
            </a:extLst>
          </p:cNvPr>
          <p:cNvGrpSpPr/>
          <p:nvPr/>
        </p:nvGrpSpPr>
        <p:grpSpPr>
          <a:xfrm>
            <a:off x="2106642" y="4758816"/>
            <a:ext cx="1580791" cy="1364339"/>
            <a:chOff x="2106642" y="5132627"/>
            <a:chExt cx="1580791" cy="1364339"/>
          </a:xfrm>
        </p:grpSpPr>
        <p:sp>
          <p:nvSpPr>
            <p:cNvPr id="20" name="TextBox 5">
              <a:extLst>
                <a:ext uri="{FF2B5EF4-FFF2-40B4-BE49-F238E27FC236}">
                  <a16:creationId xmlns:a16="http://schemas.microsoft.com/office/drawing/2014/main" id="{DAE074AA-B5AF-48A2-A6C2-E3A76519A77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8801" y="5542859"/>
              <a:ext cx="1261884" cy="954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40" tIns="45720" rIns="91440" bIns="45720" anchor="t">
              <a:spAutoFit/>
            </a:bodyPr>
            <a:lstStyle>
              <a:lvl1pPr>
                <a:spcBef>
                  <a:spcPts val="600"/>
                </a:spcBef>
                <a:buClr>
                  <a:schemeClr val="accent1"/>
                </a:buClr>
                <a:buSzPct val="70000"/>
                <a:buFont typeface="Wingdings" panose="05000000000000000000" pitchFamily="2" charset="2"/>
                <a:buChar char=""/>
                <a:defRPr sz="24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"/>
                <a:defRPr sz="21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E0752F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FEC3AE"/>
                </a:buClr>
                <a:buSzPct val="60000"/>
                <a:buFont typeface="Wingdings" panose="05000000000000000000" pitchFamily="2" charset="2"/>
                <a:buChar char=""/>
                <a:defRPr>
                  <a:solidFill>
                    <a:schemeClr val="tx1"/>
                  </a:solidFill>
                  <a:latin typeface="Century Schoolbook" panose="02040604050505020304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DCAE9"/>
                </a:buClr>
                <a:buSzPct val="68000"/>
                <a:buFont typeface="Wingdings 2" panose="05020102010507070707" pitchFamily="18" charset="2"/>
                <a:buChar char=""/>
                <a:defRPr sz="1600">
                  <a:solidFill>
                    <a:schemeClr val="tx1"/>
                  </a:solidFill>
                  <a:latin typeface="Century Schoolbook" panose="02040604050505020304" pitchFamily="18" charset="0"/>
                </a:defRPr>
              </a:lvl9pPr>
            </a:lstStyle>
            <a:p>
              <a:pPr>
                <a:buNone/>
              </a:pPr>
              <a:r>
                <a:rPr lang="ja-JP" altLang="en-US" sz="2800">
                  <a:latin typeface="Arial"/>
                  <a:ea typeface="ＭＳ Ｐ明朝"/>
                  <a:cs typeface="Arial"/>
                </a:rPr>
                <a:t>卡马森</a:t>
              </a:r>
            </a:p>
            <a:p>
              <a:pPr>
                <a:spcBef>
                  <a:spcPct val="0"/>
                </a:spcBef>
                <a:buNone/>
              </a:pPr>
              <a:endParaRPr lang="en-US" altLang="zh-CN" sz="2800" dirty="0">
                <a:latin typeface="Arial"/>
                <a:cs typeface="Arial"/>
              </a:endParaRPr>
            </a:p>
          </p:txBody>
        </p:sp>
        <p:pic>
          <p:nvPicPr>
            <p:cNvPr id="21" name="Picture 16" descr="Black text on a white background&#10;&#10;Description automatically generated">
              <a:extLst>
                <a:ext uri="{FF2B5EF4-FFF2-40B4-BE49-F238E27FC236}">
                  <a16:creationId xmlns:a16="http://schemas.microsoft.com/office/drawing/2014/main" id="{F4C6F8A1-36F1-472C-B1EF-F7A06C6B5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106642" y="5132627"/>
              <a:ext cx="1580791" cy="4746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049641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FA57C-4F91-F449-9983-8459F0DC4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err="1">
                <a:latin typeface="Britannic Bold" panose="020B0903060703020204" pitchFamily="34" charset="77"/>
              </a:rPr>
              <a:t>Ti</a:t>
            </a:r>
            <a:r>
              <a:rPr lang="en-US" sz="5400" dirty="0" err="1">
                <a:latin typeface="Britannic Bold" panose="020B0903060703020204" pitchFamily="34" charset="77"/>
              </a:rPr>
              <a:t>ǎ</a:t>
            </a:r>
            <a:r>
              <a:rPr lang="en-US" sz="4800" dirty="0" err="1">
                <a:latin typeface="Britannic Bold" panose="020B0903060703020204" pitchFamily="34" charset="77"/>
              </a:rPr>
              <a:t>o</a:t>
            </a:r>
            <a:r>
              <a:rPr lang="en-US" sz="4800" dirty="0">
                <a:latin typeface="Britannic Bold" panose="020B0903060703020204" pitchFamily="34" charset="77"/>
              </a:rPr>
              <a:t> </a:t>
            </a:r>
            <a:r>
              <a:rPr lang="en-US" sz="4800" dirty="0" err="1">
                <a:latin typeface="Britannic Bold" panose="020B0903060703020204" pitchFamily="34" charset="77"/>
              </a:rPr>
              <a:t>zhàn</a:t>
            </a:r>
            <a:r>
              <a:rPr lang="en-US" sz="4800" dirty="0">
                <a:latin typeface="Britannic Bold" panose="020B0903060703020204" pitchFamily="34" charset="77"/>
              </a:rPr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A5E215-8252-8648-B578-660978127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4167" b="25078"/>
          <a:stretch/>
        </p:blipFill>
        <p:spPr>
          <a:xfrm>
            <a:off x="2785731" y="3101725"/>
            <a:ext cx="7144618" cy="226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488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5081066" y="404665"/>
            <a:ext cx="1951038" cy="125412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大家好，我叫</a:t>
            </a:r>
            <a:r>
              <a:rPr lang="en-US" altLang="zh-CN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Dan</a:t>
            </a: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모서리가 둥근 직사각형 3"/>
          <p:cNvSpPr/>
          <p:nvPr/>
        </p:nvSpPr>
        <p:spPr>
          <a:xfrm>
            <a:off x="1859758" y="2162845"/>
            <a:ext cx="1931987" cy="118586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/>
                <a:ea typeface="KaiTi"/>
              </a:rPr>
              <a:t>我是中国人。</a:t>
            </a:r>
            <a:endParaRPr lang="en-US" altLang="zh-CN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/>
              <a:ea typeface="KaiTi"/>
            </a:endParaRPr>
          </a:p>
        </p:txBody>
      </p:sp>
      <p:sp>
        <p:nvSpPr>
          <p:cNvPr id="5" name="모서리가 둥근 직사각형 4"/>
          <p:cNvSpPr/>
          <p:nvPr/>
        </p:nvSpPr>
        <p:spPr>
          <a:xfrm>
            <a:off x="2960513" y="710159"/>
            <a:ext cx="1930400" cy="1249363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KaiTi"/>
                <a:ea typeface="KaiTi"/>
              </a:rPr>
              <a:t>我来自中国。</a:t>
            </a:r>
            <a:endParaRPr lang="ko-KR" altLang="en-US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KaiTi"/>
              <a:ea typeface="맑은 고딕" pitchFamily="50" charset="-127"/>
            </a:endParaRPr>
          </a:p>
        </p:txBody>
      </p:sp>
      <p:sp>
        <p:nvSpPr>
          <p:cNvPr id="6" name="모서리가 둥근 직사각형 5"/>
          <p:cNvSpPr/>
          <p:nvPr/>
        </p:nvSpPr>
        <p:spPr>
          <a:xfrm>
            <a:off x="1847528" y="3458989"/>
            <a:ext cx="1916112" cy="12382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我家在斯旺西。</a:t>
            </a:r>
            <a:endParaRPr lang="ko-KR" altLang="en-US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맑은 고딕" pitchFamily="50" charset="-127"/>
            </a:endParaRPr>
          </a:p>
        </p:txBody>
      </p:sp>
      <p:sp>
        <p:nvSpPr>
          <p:cNvPr id="3" name="오른쪽으로 구부러진 화살표 2"/>
          <p:cNvSpPr/>
          <p:nvPr/>
        </p:nvSpPr>
        <p:spPr>
          <a:xfrm>
            <a:off x="4079353" y="2302134"/>
            <a:ext cx="723900" cy="228172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8" name="오른쪽으로 구부러진 화살표 7"/>
          <p:cNvSpPr/>
          <p:nvPr/>
        </p:nvSpPr>
        <p:spPr>
          <a:xfrm rot="10800000">
            <a:off x="7319492" y="2185020"/>
            <a:ext cx="720725" cy="223361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9" name="모서리가 둥근 직사각형 8"/>
          <p:cNvSpPr/>
          <p:nvPr/>
        </p:nvSpPr>
        <p:spPr>
          <a:xfrm>
            <a:off x="2958927" y="4833641"/>
            <a:ext cx="1931987" cy="12858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>
              <a:buNone/>
            </a:pPr>
            <a:r>
              <a:rPr lang="en-US" altLang="zh-CN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Coming soon…</a:t>
            </a:r>
            <a:endParaRPr lang="zh-CN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/>
              <a:ea typeface="SimSun"/>
            </a:endParaRPr>
          </a:p>
        </p:txBody>
      </p:sp>
      <p:sp>
        <p:nvSpPr>
          <p:cNvPr id="11" name="모서리가 둥근 직사각형 10"/>
          <p:cNvSpPr/>
          <p:nvPr/>
        </p:nvSpPr>
        <p:spPr>
          <a:xfrm>
            <a:off x="5119513" y="5115174"/>
            <a:ext cx="1944688" cy="12858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7307088" y="4827290"/>
            <a:ext cx="1944688" cy="129540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8315672" y="2090837"/>
            <a:ext cx="1930400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6" name="모서리가 둥근 직사각형 15"/>
          <p:cNvSpPr/>
          <p:nvPr/>
        </p:nvSpPr>
        <p:spPr>
          <a:xfrm>
            <a:off x="8330879" y="3458990"/>
            <a:ext cx="1944687" cy="12731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7248129" y="694285"/>
            <a:ext cx="1931987" cy="1252537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pic>
        <p:nvPicPr>
          <p:cNvPr id="19" name="Picture 1" descr="C:\Users\ADMINI~1\AppData\Local\Temp\4L][H[V9)S8RCNI_7TP1NGR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985" y="3297768"/>
            <a:ext cx="1727200" cy="1728788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0" name="TextBox 19"/>
          <p:cNvSpPr txBox="1"/>
          <p:nvPr/>
        </p:nvSpPr>
        <p:spPr>
          <a:xfrm>
            <a:off x="4655840" y="1844825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27ABB7-8810-469E-B890-FE21530F6C0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9811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3" grpId="0" animBg="1"/>
      <p:bldP spid="8" grpId="0" animBg="1"/>
      <p:bldP spid="9" grpId="0" animBg="1"/>
      <p:bldP spid="11" grpId="0" animBg="1"/>
      <p:bldP spid="13" grpId="0" animBg="1"/>
      <p:bldP spid="14" grpId="0" animBg="1"/>
      <p:bldP spid="16" grpId="0" animBg="1"/>
      <p:bldP spid="15" grpId="0" animBg="1"/>
      <p:bldP spid="20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5081066" y="404665"/>
            <a:ext cx="1951038" cy="125412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大家好，我叫</a:t>
            </a:r>
            <a:r>
              <a:rPr lang="en-US" altLang="zh-CN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 pitchFamily="50" charset="-127"/>
                <a:ea typeface="SimSun" pitchFamily="2" charset="-122"/>
              </a:rPr>
              <a:t>…</a:t>
            </a:r>
            <a:endParaRPr lang="ko-KR" altLang="en-US" sz="3600" b="1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 pitchFamily="50" charset="-127"/>
              <a:ea typeface="맑은 고딕" pitchFamily="50" charset="-127"/>
            </a:endParaRPr>
          </a:p>
        </p:txBody>
      </p:sp>
      <p:sp>
        <p:nvSpPr>
          <p:cNvPr id="4" name="모서리가 둥근 직사각형 3"/>
          <p:cNvSpPr/>
          <p:nvPr/>
        </p:nvSpPr>
        <p:spPr>
          <a:xfrm>
            <a:off x="1859758" y="2162845"/>
            <a:ext cx="1931987" cy="118586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我是</a:t>
            </a:r>
            <a:endParaRPr lang="en-US" altLang="zh-CN" sz="4000" b="1" dirty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 pitchFamily="50" charset="-127"/>
              <a:ea typeface="SimSun" pitchFamily="2" charset="-122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…人</a:t>
            </a: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。</a:t>
            </a:r>
            <a:endParaRPr lang="ko-KR" altLang="en-US" sz="40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/>
              <a:ea typeface="맑은 고딕" pitchFamily="50" charset="-127"/>
            </a:endParaRPr>
          </a:p>
        </p:txBody>
      </p:sp>
      <p:sp>
        <p:nvSpPr>
          <p:cNvPr id="5" name="모서리가 둥근 직사각형 4"/>
          <p:cNvSpPr/>
          <p:nvPr/>
        </p:nvSpPr>
        <p:spPr>
          <a:xfrm>
            <a:off x="2960513" y="710159"/>
            <a:ext cx="1930400" cy="1249363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我来自</a:t>
            </a:r>
            <a:r>
              <a:rPr lang="en-US" altLang="zh-CN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…</a:t>
            </a:r>
            <a:r>
              <a:rPr lang="zh-CN" altLang="en-US" sz="40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맑은 고딕"/>
                <a:ea typeface="SimSun"/>
              </a:rPr>
              <a:t>。</a:t>
            </a:r>
            <a:endParaRPr lang="ko-KR" altLang="en-US" sz="40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맑은 고딕"/>
              <a:ea typeface="맑은 고딕" pitchFamily="50" charset="-127"/>
            </a:endParaRPr>
          </a:p>
        </p:txBody>
      </p:sp>
      <p:sp>
        <p:nvSpPr>
          <p:cNvPr id="6" name="모서리가 둥근 직사각형 5"/>
          <p:cNvSpPr/>
          <p:nvPr/>
        </p:nvSpPr>
        <p:spPr>
          <a:xfrm>
            <a:off x="1847528" y="3458989"/>
            <a:ext cx="1916112" cy="12382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我家在</a:t>
            </a:r>
            <a:r>
              <a:rPr lang="en-US" altLang="ko-KR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。</a:t>
            </a:r>
            <a:endParaRPr lang="ko-KR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맑은 고딕" pitchFamily="50" charset="-127"/>
            </a:endParaRPr>
          </a:p>
        </p:txBody>
      </p:sp>
      <p:sp>
        <p:nvSpPr>
          <p:cNvPr id="3" name="오른쪽으로 구부러진 화살표 2"/>
          <p:cNvSpPr/>
          <p:nvPr/>
        </p:nvSpPr>
        <p:spPr>
          <a:xfrm>
            <a:off x="4079353" y="2302134"/>
            <a:ext cx="723900" cy="228172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8" name="오른쪽으로 구부러진 화살표 7"/>
          <p:cNvSpPr/>
          <p:nvPr/>
        </p:nvSpPr>
        <p:spPr>
          <a:xfrm rot="10800000">
            <a:off x="7319492" y="2185020"/>
            <a:ext cx="720725" cy="223361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>
              <a:solidFill>
                <a:prstClr val="black"/>
              </a:solidFill>
            </a:endParaRPr>
          </a:p>
        </p:txBody>
      </p:sp>
      <p:sp>
        <p:nvSpPr>
          <p:cNvPr id="9" name="모서리가 둥근 직사각형 8"/>
          <p:cNvSpPr/>
          <p:nvPr/>
        </p:nvSpPr>
        <p:spPr>
          <a:xfrm>
            <a:off x="2958927" y="4833641"/>
            <a:ext cx="1931987" cy="12858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>
              <a:buNone/>
            </a:pPr>
            <a:r>
              <a:rPr lang="en-US" altLang="zh-CN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/>
                <a:ea typeface="HY헤드라인M"/>
              </a:rPr>
              <a:t>Coming soon…</a:t>
            </a:r>
            <a:endParaRPr lang="zh-CN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Y헤드라인M"/>
              <a:ea typeface="SimSun"/>
            </a:endParaRPr>
          </a:p>
          <a:p>
            <a:pPr algn="ctr">
              <a:spcBef>
                <a:spcPct val="0"/>
              </a:spcBef>
              <a:buFontTx/>
              <a:buNone/>
            </a:pPr>
            <a:endParaRPr lang="zh-CN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/>
            </a:endParaRPr>
          </a:p>
        </p:txBody>
      </p:sp>
      <p:sp>
        <p:nvSpPr>
          <p:cNvPr id="11" name="모서리가 둥근 직사각형 10"/>
          <p:cNvSpPr/>
          <p:nvPr/>
        </p:nvSpPr>
        <p:spPr>
          <a:xfrm>
            <a:off x="5119513" y="5115174"/>
            <a:ext cx="1944688" cy="12858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3" name="모서리가 둥근 직사각형 12"/>
          <p:cNvSpPr/>
          <p:nvPr/>
        </p:nvSpPr>
        <p:spPr>
          <a:xfrm>
            <a:off x="7307088" y="4827290"/>
            <a:ext cx="1944688" cy="129540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4" name="모서리가 둥근 직사각형 13"/>
          <p:cNvSpPr/>
          <p:nvPr/>
        </p:nvSpPr>
        <p:spPr>
          <a:xfrm>
            <a:off x="8315672" y="2090837"/>
            <a:ext cx="1930400" cy="125095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6" name="모서리가 둥근 직사각형 15"/>
          <p:cNvSpPr/>
          <p:nvPr/>
        </p:nvSpPr>
        <p:spPr>
          <a:xfrm>
            <a:off x="8330879" y="3458990"/>
            <a:ext cx="1944687" cy="1273175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sp>
        <p:nvSpPr>
          <p:cNvPr id="15" name="모서리가 둥근 직사각형 14"/>
          <p:cNvSpPr/>
          <p:nvPr/>
        </p:nvSpPr>
        <p:spPr>
          <a:xfrm>
            <a:off x="7248129" y="694285"/>
            <a:ext cx="1931987" cy="1252537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ko-K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맑은 고딕" pitchFamily="50" charset="-127"/>
              </a:rPr>
              <a:t>Coming soon…</a:t>
            </a:r>
            <a:endParaRPr lang="ko-KR" altLang="en-US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  <a:ea typeface="맑은 고딕" pitchFamily="50" charset="-127"/>
            </a:endParaRPr>
          </a:p>
        </p:txBody>
      </p:sp>
      <p:pic>
        <p:nvPicPr>
          <p:cNvPr id="19" name="Picture 1" descr="C:\Users\ADMINI~1\AppData\Local\Temp\4L][H[V9)S8RCNI_7TP1NGR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985" y="3297768"/>
            <a:ext cx="1727200" cy="1728788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0" name="TextBox 19"/>
          <p:cNvSpPr txBox="1"/>
          <p:nvPr/>
        </p:nvSpPr>
        <p:spPr>
          <a:xfrm>
            <a:off x="4655840" y="1844825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9F0B6A-0DCB-45D6-8186-84A26872E75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86234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3" grpId="0" animBg="1"/>
      <p:bldP spid="8" grpId="0" animBg="1"/>
      <p:bldP spid="9" grpId="0" animBg="1"/>
      <p:bldP spid="11" grpId="0" animBg="1"/>
      <p:bldP spid="13" grpId="0" animBg="1"/>
      <p:bldP spid="14" grpId="0" animBg="1"/>
      <p:bldP spid="16" grpId="0" animBg="1"/>
      <p:bldP spid="15" grpId="0" animBg="1"/>
      <p:bldP spid="20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04F52-A107-4CE6-BE2A-736775ECC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22698"/>
            <a:ext cx="9601196" cy="1303867"/>
          </a:xfrm>
        </p:spPr>
        <p:txBody>
          <a:bodyPr/>
          <a:lstStyle/>
          <a:p>
            <a:r>
              <a:rPr lang="en-US" dirty="0"/>
              <a:t>Let's sing a song!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539442D6-FE6A-4BA9-8A36-408B51DEC6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9367" y="515880"/>
            <a:ext cx="8449492" cy="5762024"/>
          </a:xfrm>
        </p:spPr>
      </p:pic>
    </p:spTree>
    <p:extLst>
      <p:ext uri="{BB962C8B-B14F-4D97-AF65-F5344CB8AC3E}">
        <p14:creationId xmlns:p14="http://schemas.microsoft.com/office/powerpoint/2010/main" val="36307438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848E2-79B6-4B0E-81F8-ADDF81E0B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>
                <a:ea typeface="ＭＳ Ｐゴシック"/>
              </a:rPr>
              <a:t>歌词</a:t>
            </a:r>
            <a:r>
              <a:rPr lang="en-US" dirty="0" err="1"/>
              <a:t>gē</a:t>
            </a:r>
            <a:r>
              <a:rPr lang="en-US" dirty="0"/>
              <a:t> </a:t>
            </a:r>
            <a:r>
              <a:rPr lang="en-US" dirty="0" err="1"/>
              <a:t>cí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672E-E515-46CD-A56F-3D66D2AFF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ja-JP" altLang="en-US">
                <a:ea typeface="+mn-lt"/>
                <a:cs typeface="+mn-lt"/>
              </a:rPr>
              <a:t>我是中国人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zhōng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guó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Chinese.</a:t>
            </a:r>
            <a:r>
              <a:rPr lang="en-US" altLang="ja-JP" dirty="0">
                <a:ea typeface="+mn-lt"/>
                <a:cs typeface="+mn-lt"/>
              </a:rPr>
              <a:t> </a:t>
            </a: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我是美国人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měi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guó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American.</a:t>
            </a:r>
            <a:r>
              <a:rPr lang="en-US" altLang="ja-JP" dirty="0">
                <a:ea typeface="+mn-lt"/>
                <a:cs typeface="+mn-lt"/>
              </a:rPr>
              <a:t> </a:t>
            </a: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我是英国人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yīng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guó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British.</a:t>
            </a:r>
            <a:r>
              <a:rPr lang="en-US" altLang="ja-JP" dirty="0">
                <a:ea typeface="+mn-lt"/>
                <a:cs typeface="+mn-lt"/>
              </a:rPr>
              <a:t> </a:t>
            </a: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我是俄国人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é </a:t>
            </a:r>
            <a:r>
              <a:rPr lang="en-US" dirty="0" err="1">
                <a:ea typeface="+mn-lt"/>
                <a:cs typeface="+mn-lt"/>
              </a:rPr>
              <a:t>guó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Russian.</a:t>
            </a:r>
            <a:endParaRPr lang="en-US" altLang="ja-JP" dirty="0">
              <a:ea typeface="+mn-lt"/>
              <a:cs typeface="+mn-lt"/>
            </a:endParaRP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我是澳洲人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ào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zhōu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Australian.</a:t>
            </a:r>
            <a:endParaRPr lang="en-US" altLang="ja-JP" dirty="0">
              <a:ea typeface="+mn-lt"/>
              <a:cs typeface="+mn-lt"/>
            </a:endParaRP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我是葡萄牙人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pú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tao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yá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Portuguese.</a:t>
            </a:r>
            <a:r>
              <a:rPr lang="en-US" altLang="ja-JP" dirty="0">
                <a:ea typeface="+mn-lt"/>
                <a:cs typeface="+mn-lt"/>
              </a:rPr>
              <a:t> </a:t>
            </a: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你是哪国人</a:t>
            </a:r>
            <a:r>
              <a:rPr lang="en-US" dirty="0">
                <a:ea typeface="+mn-lt"/>
                <a:cs typeface="+mn-lt"/>
              </a:rPr>
              <a:t>? (</a:t>
            </a:r>
            <a:r>
              <a:rPr lang="en-US" dirty="0" err="1">
                <a:ea typeface="+mn-lt"/>
                <a:cs typeface="+mn-lt"/>
              </a:rPr>
              <a:t>nǐ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nǎ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guó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What's your nationality?</a:t>
            </a:r>
            <a:r>
              <a:rPr lang="en-US" altLang="ja-JP" dirty="0">
                <a:ea typeface="+mn-lt"/>
                <a:cs typeface="+mn-lt"/>
              </a:rPr>
              <a:t> </a:t>
            </a:r>
          </a:p>
          <a:p>
            <a:pPr>
              <a:buSzPct val="114999"/>
            </a:pPr>
            <a:r>
              <a:rPr lang="ja-JP" altLang="en-US">
                <a:ea typeface="+mn-lt"/>
                <a:cs typeface="+mn-lt"/>
              </a:rPr>
              <a:t>我是外星人</a:t>
            </a:r>
            <a:r>
              <a:rPr lang="en-US" dirty="0">
                <a:ea typeface="+mn-lt"/>
                <a:cs typeface="+mn-lt"/>
              </a:rPr>
              <a:t>。(</a:t>
            </a:r>
            <a:r>
              <a:rPr lang="en-US" dirty="0" err="1">
                <a:ea typeface="+mn-lt"/>
                <a:cs typeface="+mn-lt"/>
              </a:rPr>
              <a:t>wǒ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shì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wài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xīng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rén</a:t>
            </a:r>
            <a:r>
              <a:rPr lang="en-US" dirty="0">
                <a:ea typeface="+mn-lt"/>
                <a:cs typeface="+mn-lt"/>
              </a:rPr>
              <a:t>) = I am an alien. </a:t>
            </a:r>
          </a:p>
        </p:txBody>
      </p:sp>
    </p:spTree>
    <p:extLst>
      <p:ext uri="{BB962C8B-B14F-4D97-AF65-F5344CB8AC3E}">
        <p14:creationId xmlns:p14="http://schemas.microsoft.com/office/powerpoint/2010/main" val="33297590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0560"/>
            <a:ext cx="9144000" cy="551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0" y="3363913"/>
            <a:ext cx="3167063" cy="269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65" y="4243251"/>
            <a:ext cx="2512820" cy="200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704" y="788887"/>
            <a:ext cx="2253296" cy="225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032625" y="3141663"/>
            <a:ext cx="28082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ko-KR" altLang="en-US" sz="8800" b="1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476" y="670560"/>
            <a:ext cx="2496504" cy="249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583114" y="1916113"/>
            <a:ext cx="3584575" cy="1447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老师，</a:t>
            </a:r>
            <a:endParaRPr lang="ko-KR" altLang="en-US" sz="8800" b="1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5E010-9DF9-4E33-A545-CF3B4045E4F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765597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timgsa.baidu.com/timg?image&amp;quality=80&amp;size=b9999_10000&amp;sec=1493494815019&amp;di=b538d013257e20a96b9884ae6543433d&amp;imgtype=0&amp;src=http%3A%2F%2Fuploads.xuexila.com%2Fallimg%2F1612%2F907-16121G610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945" y="2999740"/>
            <a:ext cx="3114680" cy="307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6157213" y="4028260"/>
            <a:ext cx="242887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Q</a:t>
            </a:r>
            <a:r>
              <a:rPr lang="en-US" altLang="zh-CN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uiet </a:t>
            </a:r>
            <a:r>
              <a:rPr lang="en-US" altLang="ko-KR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!</a:t>
            </a:r>
            <a:endParaRPr lang="zh-CN" altLang="en-US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굴림" pitchFamily="50" charset="-127"/>
            </a:endParaRP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3201762" y="1558455"/>
            <a:ext cx="245131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r>
              <a:rPr lang="zh-CN" altLang="en-US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</a:rPr>
              <a:t>安静</a:t>
            </a:r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3425458" y="908720"/>
            <a:ext cx="220765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r>
              <a:rPr lang="en-US" altLang="ko-KR" sz="5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ān</a:t>
            </a:r>
            <a:r>
              <a:rPr lang="en-US" altLang="ko-KR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en-US" altLang="ko-KR" sz="5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jìng</a:t>
            </a:r>
            <a:r>
              <a:rPr lang="en-US" altLang="ko-KR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endParaRPr lang="en-US" altLang="zh-CN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9E4179-AA82-4C6E-853F-722C414A8BF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332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3415</Words>
  <Application>Microsoft Office PowerPoint</Application>
  <PresentationFormat>Widescreen</PresentationFormat>
  <Paragraphs>948</Paragraphs>
  <Slides>52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54" baseType="lpstr">
      <vt:lpstr>Organic</vt:lpstr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Countries and nationalities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Yes or no question: ...        ？</vt:lpstr>
      <vt:lpstr>Are you Chinese? </vt:lpstr>
      <vt:lpstr>Are you British? </vt:lpstr>
      <vt:lpstr>Are you Welsh?  （wēi ěr shì威尔士人）</vt:lpstr>
      <vt:lpstr>Are you American?  （Měi guó rén 美国人）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Huá   shèng  dùn 华 盛 顿</vt:lpstr>
      <vt:lpstr>               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Tiǎo zhàn </vt:lpstr>
      <vt:lpstr>PowerPoint Presentation</vt:lpstr>
      <vt:lpstr>PowerPoint Presentation</vt:lpstr>
      <vt:lpstr>Let's sing a song!</vt:lpstr>
      <vt:lpstr>歌词gē cí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248</cp:revision>
  <dcterms:created xsi:type="dcterms:W3CDTF">2020-07-30T07:59:12Z</dcterms:created>
  <dcterms:modified xsi:type="dcterms:W3CDTF">2021-07-06T10:26:30Z</dcterms:modified>
</cp:coreProperties>
</file>