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ink/ink1.xml" ContentType="application/inkml+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sldIdLst>
    <p:sldId id="258" r:id="rId5"/>
    <p:sldId id="482" r:id="rId6"/>
    <p:sldId id="375" r:id="rId7"/>
    <p:sldId id="668" r:id="rId8"/>
    <p:sldId id="664" r:id="rId9"/>
    <p:sldId id="379" r:id="rId10"/>
    <p:sldId id="663" r:id="rId11"/>
    <p:sldId id="338" r:id="rId12"/>
    <p:sldId id="646" r:id="rId13"/>
    <p:sldId id="650" r:id="rId14"/>
    <p:sldId id="332" r:id="rId15"/>
    <p:sldId id="648" r:id="rId16"/>
    <p:sldId id="336" r:id="rId17"/>
    <p:sldId id="266" r:id="rId18"/>
    <p:sldId id="669" r:id="rId19"/>
    <p:sldId id="652" r:id="rId20"/>
    <p:sldId id="655" r:id="rId21"/>
    <p:sldId id="657" r:id="rId22"/>
    <p:sldId id="658" r:id="rId23"/>
    <p:sldId id="659" r:id="rId24"/>
    <p:sldId id="660" r:id="rId25"/>
    <p:sldId id="670" r:id="rId26"/>
    <p:sldId id="661" r:id="rId27"/>
    <p:sldId id="421" r:id="rId28"/>
    <p:sldId id="422" r:id="rId29"/>
    <p:sldId id="424" r:id="rId30"/>
    <p:sldId id="423" r:id="rId31"/>
    <p:sldId id="257" r:id="rId32"/>
    <p:sldId id="284" r:id="rId33"/>
    <p:sldId id="369" r:id="rId34"/>
    <p:sldId id="435" r:id="rId35"/>
    <p:sldId id="289" r:id="rId36"/>
    <p:sldId id="269" r:id="rId37"/>
    <p:sldId id="279" r:id="rId38"/>
    <p:sldId id="662" r:id="rId39"/>
    <p:sldId id="383" r:id="rId40"/>
    <p:sldId id="459" r:id="rId41"/>
  </p:sldIdLst>
  <p:sldSz cx="12192000" cy="68580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06"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8" autoAdjust="0"/>
    <p:restoredTop sz="69814" autoAdjust="0"/>
  </p:normalViewPr>
  <p:slideViewPr>
    <p:cSldViewPr snapToGrid="0" showGuides="1">
      <p:cViewPr varScale="1">
        <p:scale>
          <a:sx n="71" d="100"/>
          <a:sy n="71" d="100"/>
        </p:scale>
        <p:origin x="876" y="44"/>
      </p:cViewPr>
      <p:guideLst>
        <p:guide orient="horz" pos="1706"/>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gs" Target="tags/tag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C5245291-BA0A-4FA1-9633-258FF4AE6A74}"/>
    <pc:docChg chg="custSel modSld">
      <pc:chgData name="Connie Davage" userId="f0451772-7718-4457-a9fb-8c630536f195" providerId="ADAL" clId="{C5245291-BA0A-4FA1-9633-258FF4AE6A74}" dt="2025-10-15T07:47:18.085" v="10" actId="20577"/>
      <pc:docMkLst>
        <pc:docMk/>
      </pc:docMkLst>
      <pc:sldChg chg="modNotesTx">
        <pc:chgData name="Connie Davage" userId="f0451772-7718-4457-a9fb-8c630536f195" providerId="ADAL" clId="{C5245291-BA0A-4FA1-9633-258FF4AE6A74}" dt="2025-10-15T07:44:52.385" v="6" actId="20577"/>
        <pc:sldMkLst>
          <pc:docMk/>
          <pc:sldMk cId="3137886754" sldId="336"/>
        </pc:sldMkLst>
      </pc:sldChg>
      <pc:sldChg chg="modNotesTx">
        <pc:chgData name="Connie Davage" userId="f0451772-7718-4457-a9fb-8c630536f195" providerId="ADAL" clId="{C5245291-BA0A-4FA1-9633-258FF4AE6A74}" dt="2025-10-15T07:42:30.657" v="1" actId="20577"/>
        <pc:sldMkLst>
          <pc:docMk/>
          <pc:sldMk cId="3795340707" sldId="375"/>
        </pc:sldMkLst>
      </pc:sldChg>
      <pc:sldChg chg="modNotesTx">
        <pc:chgData name="Connie Davage" userId="f0451772-7718-4457-a9fb-8c630536f195" providerId="ADAL" clId="{C5245291-BA0A-4FA1-9633-258FF4AE6A74}" dt="2025-10-15T07:43:35.259" v="4" actId="20577"/>
        <pc:sldMkLst>
          <pc:docMk/>
          <pc:sldMk cId="4128699949" sldId="379"/>
        </pc:sldMkLst>
      </pc:sldChg>
      <pc:sldChg chg="modNotesTx">
        <pc:chgData name="Connie Davage" userId="f0451772-7718-4457-a9fb-8c630536f195" providerId="ADAL" clId="{C5245291-BA0A-4FA1-9633-258FF4AE6A74}" dt="2025-10-15T07:42:26.300" v="0" actId="20577"/>
        <pc:sldMkLst>
          <pc:docMk/>
          <pc:sldMk cId="2071732137" sldId="482"/>
        </pc:sldMkLst>
      </pc:sldChg>
      <pc:sldChg chg="modNotesTx">
        <pc:chgData name="Connie Davage" userId="f0451772-7718-4457-a9fb-8c630536f195" providerId="ADAL" clId="{C5245291-BA0A-4FA1-9633-258FF4AE6A74}" dt="2025-10-15T07:45:02.730" v="7" actId="20577"/>
        <pc:sldMkLst>
          <pc:docMk/>
          <pc:sldMk cId="4165272646" sldId="648"/>
        </pc:sldMkLst>
      </pc:sldChg>
      <pc:sldChg chg="modNotesTx">
        <pc:chgData name="Connie Davage" userId="f0451772-7718-4457-a9fb-8c630536f195" providerId="ADAL" clId="{C5245291-BA0A-4FA1-9633-258FF4AE6A74}" dt="2025-10-15T07:47:18.085" v="10" actId="20577"/>
        <pc:sldMkLst>
          <pc:docMk/>
          <pc:sldMk cId="1158191307" sldId="658"/>
        </pc:sldMkLst>
      </pc:sldChg>
      <pc:sldChg chg="modNotesTx">
        <pc:chgData name="Connie Davage" userId="f0451772-7718-4457-a9fb-8c630536f195" providerId="ADAL" clId="{C5245291-BA0A-4FA1-9633-258FF4AE6A74}" dt="2025-10-15T07:42:43.751" v="3" actId="20577"/>
        <pc:sldMkLst>
          <pc:docMk/>
          <pc:sldMk cId="3134333169" sldId="664"/>
        </pc:sldMkLst>
      </pc:sldChg>
      <pc:sldChg chg="modNotesTx">
        <pc:chgData name="Connie Davage" userId="f0451772-7718-4457-a9fb-8c630536f195" providerId="ADAL" clId="{C5245291-BA0A-4FA1-9633-258FF4AE6A74}" dt="2025-10-15T07:42:35.846" v="2" actId="20577"/>
        <pc:sldMkLst>
          <pc:docMk/>
          <pc:sldMk cId="3548490841" sldId="668"/>
        </pc:sldMkLst>
      </pc:sldChg>
    </pc:docChg>
  </pc:docChgLst>
  <pc:docChgLst>
    <pc:chgData name="Connie Davage" userId="f0451772-7718-4457-a9fb-8c630536f195" providerId="ADAL" clId="{9D512158-36DD-4F5F-AD28-9823F1987349}"/>
    <pc:docChg chg="undo custSel addSld delSld modSld sldOrd modMainMaster">
      <pc:chgData name="Connie Davage" userId="f0451772-7718-4457-a9fb-8c630536f195" providerId="ADAL" clId="{9D512158-36DD-4F5F-AD28-9823F1987349}" dt="2025-10-13T08:25:26.781" v="3490" actId="20577"/>
      <pc:docMkLst>
        <pc:docMk/>
      </pc:docMkLst>
      <pc:sldChg chg="modSp">
        <pc:chgData name="Connie Davage" userId="f0451772-7718-4457-a9fb-8c630536f195" providerId="ADAL" clId="{9D512158-36DD-4F5F-AD28-9823F1987349}" dt="2025-10-10T12:43:43.065" v="2386"/>
        <pc:sldMkLst>
          <pc:docMk/>
          <pc:sldMk cId="2437951179" sldId="257"/>
        </pc:sldMkLst>
        <pc:spChg chg="mod">
          <ac:chgData name="Connie Davage" userId="f0451772-7718-4457-a9fb-8c630536f195" providerId="ADAL" clId="{9D512158-36DD-4F5F-AD28-9823F1987349}" dt="2025-10-10T12:43:43.065" v="2386"/>
          <ac:spMkLst>
            <pc:docMk/>
            <pc:sldMk cId="2437951179" sldId="257"/>
            <ac:spMk id="2" creationId="{2713A4DB-6575-311C-886E-8F94DFA7B647}"/>
          </ac:spMkLst>
        </pc:spChg>
        <pc:graphicFrameChg chg="mod">
          <ac:chgData name="Connie Davage" userId="f0451772-7718-4457-a9fb-8c630536f195" providerId="ADAL" clId="{9D512158-36DD-4F5F-AD28-9823F1987349}" dt="2025-10-10T12:43:43.065" v="2386"/>
          <ac:graphicFrameMkLst>
            <pc:docMk/>
            <pc:sldMk cId="2437951179" sldId="257"/>
            <ac:graphicFrameMk id="5" creationId="{6333D401-7C7B-0FFB-95B3-9CD8B2070DF0}"/>
          </ac:graphicFrameMkLst>
        </pc:graphicFrameChg>
      </pc:sldChg>
      <pc:sldChg chg="modSp">
        <pc:chgData name="Connie Davage" userId="f0451772-7718-4457-a9fb-8c630536f195" providerId="ADAL" clId="{9D512158-36DD-4F5F-AD28-9823F1987349}" dt="2025-10-10T12:43:43.065" v="2386"/>
        <pc:sldMkLst>
          <pc:docMk/>
          <pc:sldMk cId="361644925" sldId="258"/>
        </pc:sldMkLst>
        <pc:spChg chg="mod">
          <ac:chgData name="Connie Davage" userId="f0451772-7718-4457-a9fb-8c630536f195" providerId="ADAL" clId="{9D512158-36DD-4F5F-AD28-9823F1987349}" dt="2025-10-10T12:43:43.065" v="2386"/>
          <ac:spMkLst>
            <pc:docMk/>
            <pc:sldMk cId="361644925" sldId="258"/>
            <ac:spMk id="3" creationId="{D7EC0C81-E4E5-0BA8-31BE-B45E16EF6A3F}"/>
          </ac:spMkLst>
        </pc:spChg>
        <pc:spChg chg="mod">
          <ac:chgData name="Connie Davage" userId="f0451772-7718-4457-a9fb-8c630536f195" providerId="ADAL" clId="{9D512158-36DD-4F5F-AD28-9823F1987349}" dt="2025-10-10T12:43:43.065" v="2386"/>
          <ac:spMkLst>
            <pc:docMk/>
            <pc:sldMk cId="361644925" sldId="258"/>
            <ac:spMk id="4" creationId="{72C66E9F-020C-3F06-809E-706D63630568}"/>
          </ac:spMkLst>
        </pc:spChg>
        <pc:picChg chg="mod">
          <ac:chgData name="Connie Davage" userId="f0451772-7718-4457-a9fb-8c630536f195" providerId="ADAL" clId="{9D512158-36DD-4F5F-AD28-9823F1987349}" dt="2025-10-10T12:43:43.065" v="2386"/>
          <ac:picMkLst>
            <pc:docMk/>
            <pc:sldMk cId="361644925" sldId="258"/>
            <ac:picMk id="5" creationId="{CCE16E64-B12D-6668-C511-17644E6B17FB}"/>
          </ac:picMkLst>
        </pc:picChg>
      </pc:sldChg>
      <pc:sldChg chg="modSp mod ord modNotesTx">
        <pc:chgData name="Connie Davage" userId="f0451772-7718-4457-a9fb-8c630536f195" providerId="ADAL" clId="{9D512158-36DD-4F5F-AD28-9823F1987349}" dt="2025-10-10T13:53:46.981" v="3470" actId="313"/>
        <pc:sldMkLst>
          <pc:docMk/>
          <pc:sldMk cId="2970366845" sldId="266"/>
        </pc:sldMkLst>
        <pc:spChg chg="mod">
          <ac:chgData name="Connie Davage" userId="f0451772-7718-4457-a9fb-8c630536f195" providerId="ADAL" clId="{9D512158-36DD-4F5F-AD28-9823F1987349}" dt="2025-10-10T12:43:43.065" v="2386"/>
          <ac:spMkLst>
            <pc:docMk/>
            <pc:sldMk cId="2970366845" sldId="266"/>
            <ac:spMk id="2" creationId="{2714A1F2-730B-4BDD-BAE6-D1FC5E751936}"/>
          </ac:spMkLst>
        </pc:spChg>
        <pc:spChg chg="mod">
          <ac:chgData name="Connie Davage" userId="f0451772-7718-4457-a9fb-8c630536f195" providerId="ADAL" clId="{9D512158-36DD-4F5F-AD28-9823F1987349}" dt="2025-10-10T13:53:46.981" v="3470" actId="313"/>
          <ac:spMkLst>
            <pc:docMk/>
            <pc:sldMk cId="2970366845" sldId="266"/>
            <ac:spMk id="4" creationId="{BE448A93-D980-6994-885D-99F78FF4252B}"/>
          </ac:spMkLst>
        </pc:spChg>
      </pc:sldChg>
      <pc:sldChg chg="modSp">
        <pc:chgData name="Connie Davage" userId="f0451772-7718-4457-a9fb-8c630536f195" providerId="ADAL" clId="{9D512158-36DD-4F5F-AD28-9823F1987349}" dt="2025-10-10T12:43:43.065" v="2386"/>
        <pc:sldMkLst>
          <pc:docMk/>
          <pc:sldMk cId="798805302" sldId="269"/>
        </pc:sldMkLst>
        <pc:spChg chg="mod">
          <ac:chgData name="Connie Davage" userId="f0451772-7718-4457-a9fb-8c630536f195" providerId="ADAL" clId="{9D512158-36DD-4F5F-AD28-9823F1987349}" dt="2025-10-10T12:43:43.065" v="2386"/>
          <ac:spMkLst>
            <pc:docMk/>
            <pc:sldMk cId="798805302" sldId="269"/>
            <ac:spMk id="2" creationId="{D84D28DA-0DB6-4E34-82AF-C1D51C98A4A5}"/>
          </ac:spMkLst>
        </pc:spChg>
        <pc:spChg chg="mod">
          <ac:chgData name="Connie Davage" userId="f0451772-7718-4457-a9fb-8c630536f195" providerId="ADAL" clId="{9D512158-36DD-4F5F-AD28-9823F1987349}" dt="2025-10-10T12:43:43.065" v="2386"/>
          <ac:spMkLst>
            <pc:docMk/>
            <pc:sldMk cId="798805302" sldId="269"/>
            <ac:spMk id="6" creationId="{989AB2D8-9A8D-4973-B548-8E49626686EF}"/>
          </ac:spMkLst>
        </pc:spChg>
      </pc:sldChg>
      <pc:sldChg chg="modSp">
        <pc:chgData name="Connie Davage" userId="f0451772-7718-4457-a9fb-8c630536f195" providerId="ADAL" clId="{9D512158-36DD-4F5F-AD28-9823F1987349}" dt="2025-10-10T12:43:43.065" v="2386"/>
        <pc:sldMkLst>
          <pc:docMk/>
          <pc:sldMk cId="851519725" sldId="279"/>
        </pc:sldMkLst>
        <pc:spChg chg="mod">
          <ac:chgData name="Connie Davage" userId="f0451772-7718-4457-a9fb-8c630536f195" providerId="ADAL" clId="{9D512158-36DD-4F5F-AD28-9823F1987349}" dt="2025-10-10T12:43:43.065" v="2386"/>
          <ac:spMkLst>
            <pc:docMk/>
            <pc:sldMk cId="851519725" sldId="279"/>
            <ac:spMk id="2" creationId="{72A9A578-6794-2B42-B9E0-2832C293D5A4}"/>
          </ac:spMkLst>
        </pc:spChg>
      </pc:sldChg>
      <pc:sldChg chg="modSp add del">
        <pc:chgData name="Connie Davage" userId="f0451772-7718-4457-a9fb-8c630536f195" providerId="ADAL" clId="{9D512158-36DD-4F5F-AD28-9823F1987349}" dt="2025-10-10T13:44:08.093" v="3255" actId="47"/>
        <pc:sldMkLst>
          <pc:docMk/>
          <pc:sldMk cId="3312394532" sldId="284"/>
        </pc:sldMkLst>
        <pc:spChg chg="mod">
          <ac:chgData name="Connie Davage" userId="f0451772-7718-4457-a9fb-8c630536f195" providerId="ADAL" clId="{9D512158-36DD-4F5F-AD28-9823F1987349}" dt="2025-10-10T12:43:43.065" v="2386"/>
          <ac:spMkLst>
            <pc:docMk/>
            <pc:sldMk cId="3312394532" sldId="284"/>
            <ac:spMk id="2" creationId="{A545FB40-0767-4DA7-9D52-ADAF5921D0C1}"/>
          </ac:spMkLst>
        </pc:spChg>
      </pc:sldChg>
      <pc:sldChg chg="modSp">
        <pc:chgData name="Connie Davage" userId="f0451772-7718-4457-a9fb-8c630536f195" providerId="ADAL" clId="{9D512158-36DD-4F5F-AD28-9823F1987349}" dt="2025-10-10T12:43:43.065" v="2386"/>
        <pc:sldMkLst>
          <pc:docMk/>
          <pc:sldMk cId="3567076576" sldId="289"/>
        </pc:sldMkLst>
        <pc:spChg chg="mod">
          <ac:chgData name="Connie Davage" userId="f0451772-7718-4457-a9fb-8c630536f195" providerId="ADAL" clId="{9D512158-36DD-4F5F-AD28-9823F1987349}" dt="2025-10-10T12:43:43.065" v="2386"/>
          <ac:spMkLst>
            <pc:docMk/>
            <pc:sldMk cId="3567076576" sldId="289"/>
            <ac:spMk id="2" creationId="{4955F3D3-E4DF-8AB7-4E46-CF48575521FA}"/>
          </ac:spMkLst>
        </pc:spChg>
      </pc:sldChg>
      <pc:sldChg chg="modSp del">
        <pc:chgData name="Connie Davage" userId="f0451772-7718-4457-a9fb-8c630536f195" providerId="ADAL" clId="{9D512158-36DD-4F5F-AD28-9823F1987349}" dt="2025-10-10T13:43:57.450" v="3252" actId="47"/>
        <pc:sldMkLst>
          <pc:docMk/>
          <pc:sldMk cId="1552762557" sldId="292"/>
        </pc:sldMkLst>
      </pc:sldChg>
      <pc:sldChg chg="modSp del mod">
        <pc:chgData name="Connie Davage" userId="f0451772-7718-4457-a9fb-8c630536f195" providerId="ADAL" clId="{9D512158-36DD-4F5F-AD28-9823F1987349}" dt="2025-10-10T13:51:35.575" v="3436" actId="47"/>
        <pc:sldMkLst>
          <pc:docMk/>
          <pc:sldMk cId="1654345618" sldId="310"/>
        </pc:sldMkLst>
      </pc:sldChg>
      <pc:sldChg chg="modSp del">
        <pc:chgData name="Connie Davage" userId="f0451772-7718-4457-a9fb-8c630536f195" providerId="ADAL" clId="{9D512158-36DD-4F5F-AD28-9823F1987349}" dt="2025-10-10T13:51:40.643" v="3437" actId="47"/>
        <pc:sldMkLst>
          <pc:docMk/>
          <pc:sldMk cId="977536452" sldId="313"/>
        </pc:sldMkLst>
      </pc:sldChg>
      <pc:sldChg chg="modSp mod">
        <pc:chgData name="Connie Davage" userId="f0451772-7718-4457-a9fb-8c630536f195" providerId="ADAL" clId="{9D512158-36DD-4F5F-AD28-9823F1987349}" dt="2025-10-10T12:43:43.065" v="2386"/>
        <pc:sldMkLst>
          <pc:docMk/>
          <pc:sldMk cId="3438904716" sldId="332"/>
        </pc:sldMkLst>
        <pc:spChg chg="mod">
          <ac:chgData name="Connie Davage" userId="f0451772-7718-4457-a9fb-8c630536f195" providerId="ADAL" clId="{9D512158-36DD-4F5F-AD28-9823F1987349}" dt="2025-10-10T12:43:43.065" v="2386"/>
          <ac:spMkLst>
            <pc:docMk/>
            <pc:sldMk cId="3438904716" sldId="332"/>
            <ac:spMk id="2" creationId="{A76E8611-F820-4B19-A139-110E7477C85F}"/>
          </ac:spMkLst>
        </pc:spChg>
        <pc:spChg chg="mod">
          <ac:chgData name="Connie Davage" userId="f0451772-7718-4457-a9fb-8c630536f195" providerId="ADAL" clId="{9D512158-36DD-4F5F-AD28-9823F1987349}" dt="2025-10-10T09:52:57.258" v="1366" actId="1076"/>
          <ac:spMkLst>
            <pc:docMk/>
            <pc:sldMk cId="3438904716" sldId="332"/>
            <ac:spMk id="7" creationId="{808DF36F-B06D-4A7E-8E76-3FEFDB5D4323}"/>
          </ac:spMkLst>
        </pc:spChg>
        <pc:spChg chg="mod">
          <ac:chgData name="Connie Davage" userId="f0451772-7718-4457-a9fb-8c630536f195" providerId="ADAL" clId="{9D512158-36DD-4F5F-AD28-9823F1987349}" dt="2025-10-10T09:53:05.152" v="1368" actId="1076"/>
          <ac:spMkLst>
            <pc:docMk/>
            <pc:sldMk cId="3438904716" sldId="332"/>
            <ac:spMk id="8" creationId="{5DCB0F2E-7CCE-4C05-8107-939447A44A81}"/>
          </ac:spMkLst>
        </pc:spChg>
        <pc:spChg chg="mod">
          <ac:chgData name="Connie Davage" userId="f0451772-7718-4457-a9fb-8c630536f195" providerId="ADAL" clId="{9D512158-36DD-4F5F-AD28-9823F1987349}" dt="2025-10-10T09:50:53.871" v="1348" actId="1076"/>
          <ac:spMkLst>
            <pc:docMk/>
            <pc:sldMk cId="3438904716" sldId="332"/>
            <ac:spMk id="10" creationId="{17018F8D-C88C-44EB-BEF1-6242E9E5F88C}"/>
          </ac:spMkLst>
        </pc:spChg>
      </pc:sldChg>
      <pc:sldChg chg="modSp mod">
        <pc:chgData name="Connie Davage" userId="f0451772-7718-4457-a9fb-8c630536f195" providerId="ADAL" clId="{9D512158-36DD-4F5F-AD28-9823F1987349}" dt="2025-10-10T12:43:43.065" v="2386"/>
        <pc:sldMkLst>
          <pc:docMk/>
          <pc:sldMk cId="3137886754" sldId="336"/>
        </pc:sldMkLst>
        <pc:spChg chg="mod">
          <ac:chgData name="Connie Davage" userId="f0451772-7718-4457-a9fb-8c630536f195" providerId="ADAL" clId="{9D512158-36DD-4F5F-AD28-9823F1987349}" dt="2025-10-10T12:43:43.065" v="2386"/>
          <ac:spMkLst>
            <pc:docMk/>
            <pc:sldMk cId="3137886754" sldId="336"/>
            <ac:spMk id="2" creationId="{A76E8611-F820-4B19-A139-110E7477C85F}"/>
          </ac:spMkLst>
        </pc:spChg>
        <pc:spChg chg="mod">
          <ac:chgData name="Connie Davage" userId="f0451772-7718-4457-a9fb-8c630536f195" providerId="ADAL" clId="{9D512158-36DD-4F5F-AD28-9823F1987349}" dt="2025-10-10T09:53:39.136" v="1382" actId="1076"/>
          <ac:spMkLst>
            <pc:docMk/>
            <pc:sldMk cId="3137886754" sldId="336"/>
            <ac:spMk id="7" creationId="{808DF36F-B06D-4A7E-8E76-3FEFDB5D4323}"/>
          </ac:spMkLst>
        </pc:spChg>
      </pc:sldChg>
      <pc:sldChg chg="modSp mod modNotesTx">
        <pc:chgData name="Connie Davage" userId="f0451772-7718-4457-a9fb-8c630536f195" providerId="ADAL" clId="{9D512158-36DD-4F5F-AD28-9823F1987349}" dt="2025-10-10T12:47:46.766" v="2393" actId="27636"/>
        <pc:sldMkLst>
          <pc:docMk/>
          <pc:sldMk cId="2083920938" sldId="338"/>
        </pc:sldMkLst>
        <pc:spChg chg="mod">
          <ac:chgData name="Connie Davage" userId="f0451772-7718-4457-a9fb-8c630536f195" providerId="ADAL" clId="{9D512158-36DD-4F5F-AD28-9823F1987349}" dt="2025-10-10T12:47:46.766" v="2393" actId="27636"/>
          <ac:spMkLst>
            <pc:docMk/>
            <pc:sldMk cId="2083920938" sldId="338"/>
            <ac:spMk id="2" creationId="{45564360-5EE2-BD55-5CF2-D94DE94C5F19}"/>
          </ac:spMkLst>
        </pc:spChg>
      </pc:sldChg>
      <pc:sldChg chg="addSp delSp modSp mod">
        <pc:chgData name="Connie Davage" userId="f0451772-7718-4457-a9fb-8c630536f195" providerId="ADAL" clId="{9D512158-36DD-4F5F-AD28-9823F1987349}" dt="2025-10-10T13:49:52.559" v="3316" actId="1076"/>
        <pc:sldMkLst>
          <pc:docMk/>
          <pc:sldMk cId="2691907560" sldId="369"/>
        </pc:sldMkLst>
        <pc:spChg chg="mod">
          <ac:chgData name="Connie Davage" userId="f0451772-7718-4457-a9fb-8c630536f195" providerId="ADAL" clId="{9D512158-36DD-4F5F-AD28-9823F1987349}" dt="2025-10-10T12:43:43.065" v="2386"/>
          <ac:spMkLst>
            <pc:docMk/>
            <pc:sldMk cId="2691907560" sldId="369"/>
            <ac:spMk id="2" creationId="{37905212-9F45-42B4-893F-957ED2BA3A82}"/>
          </ac:spMkLst>
        </pc:spChg>
        <pc:spChg chg="add mod">
          <ac:chgData name="Connie Davage" userId="f0451772-7718-4457-a9fb-8c630536f195" providerId="ADAL" clId="{9D512158-36DD-4F5F-AD28-9823F1987349}" dt="2025-10-10T13:49:52.559" v="3316" actId="1076"/>
          <ac:spMkLst>
            <pc:docMk/>
            <pc:sldMk cId="2691907560" sldId="369"/>
            <ac:spMk id="19" creationId="{935C5FA2-D3BC-5B85-E781-35004C1EB4C2}"/>
          </ac:spMkLst>
        </pc:spChg>
        <pc:picChg chg="add mod">
          <ac:chgData name="Connie Davage" userId="f0451772-7718-4457-a9fb-8c630536f195" providerId="ADAL" clId="{9D512158-36DD-4F5F-AD28-9823F1987349}" dt="2025-10-10T13:47:54.825" v="3307" actId="14100"/>
          <ac:picMkLst>
            <pc:docMk/>
            <pc:sldMk cId="2691907560" sldId="369"/>
            <ac:picMk id="9" creationId="{9965FDC4-70D8-C27E-2439-2B5E13C16114}"/>
          </ac:picMkLst>
        </pc:picChg>
        <pc:picChg chg="add mod">
          <ac:chgData name="Connie Davage" userId="f0451772-7718-4457-a9fb-8c630536f195" providerId="ADAL" clId="{9D512158-36DD-4F5F-AD28-9823F1987349}" dt="2025-10-10T13:49:49.845" v="3315" actId="1076"/>
          <ac:picMkLst>
            <pc:docMk/>
            <pc:sldMk cId="2691907560" sldId="369"/>
            <ac:picMk id="13" creationId="{448CC201-DA03-DC25-E0B7-07EF3423C726}"/>
          </ac:picMkLst>
        </pc:picChg>
        <pc:picChg chg="add mod">
          <ac:chgData name="Connie Davage" userId="f0451772-7718-4457-a9fb-8c630536f195" providerId="ADAL" clId="{9D512158-36DD-4F5F-AD28-9823F1987349}" dt="2025-10-10T13:48:58.656" v="3310" actId="14100"/>
          <ac:picMkLst>
            <pc:docMk/>
            <pc:sldMk cId="2691907560" sldId="369"/>
            <ac:picMk id="15" creationId="{B87727C3-0EB6-718F-41EB-85E7470171E9}"/>
          </ac:picMkLst>
        </pc:picChg>
        <pc:picChg chg="add mod">
          <ac:chgData name="Connie Davage" userId="f0451772-7718-4457-a9fb-8c630536f195" providerId="ADAL" clId="{9D512158-36DD-4F5F-AD28-9823F1987349}" dt="2025-10-10T13:49:21.041" v="3312" actId="1076"/>
          <ac:picMkLst>
            <pc:docMk/>
            <pc:sldMk cId="2691907560" sldId="369"/>
            <ac:picMk id="17" creationId="{5EC3798B-6257-13E9-433B-66328CC7C61E}"/>
          </ac:picMkLst>
        </pc:picChg>
      </pc:sldChg>
      <pc:sldChg chg="modSp">
        <pc:chgData name="Connie Davage" userId="f0451772-7718-4457-a9fb-8c630536f195" providerId="ADAL" clId="{9D512158-36DD-4F5F-AD28-9823F1987349}" dt="2025-10-10T12:43:43.065" v="2386"/>
        <pc:sldMkLst>
          <pc:docMk/>
          <pc:sldMk cId="3795340707" sldId="375"/>
        </pc:sldMkLst>
        <pc:spChg chg="mod">
          <ac:chgData name="Connie Davage" userId="f0451772-7718-4457-a9fb-8c630536f195" providerId="ADAL" clId="{9D512158-36DD-4F5F-AD28-9823F1987349}" dt="2025-10-10T12:43:43.065" v="2386"/>
          <ac:spMkLst>
            <pc:docMk/>
            <pc:sldMk cId="3795340707" sldId="375"/>
            <ac:spMk id="2" creationId="{403FE2B1-B12B-6C72-3634-A19D36C1CABD}"/>
          </ac:spMkLst>
        </pc:spChg>
      </pc:sldChg>
      <pc:sldChg chg="modNotesTx">
        <pc:chgData name="Connie Davage" userId="f0451772-7718-4457-a9fb-8c630536f195" providerId="ADAL" clId="{9D512158-36DD-4F5F-AD28-9823F1987349}" dt="2025-10-10T09:10:52.346" v="900" actId="20577"/>
        <pc:sldMkLst>
          <pc:docMk/>
          <pc:sldMk cId="4128699949" sldId="379"/>
        </pc:sldMkLst>
      </pc:sldChg>
      <pc:sldChg chg="modSp">
        <pc:chgData name="Connie Davage" userId="f0451772-7718-4457-a9fb-8c630536f195" providerId="ADAL" clId="{9D512158-36DD-4F5F-AD28-9823F1987349}" dt="2025-10-10T12:43:43.065" v="2386"/>
        <pc:sldMkLst>
          <pc:docMk/>
          <pc:sldMk cId="3203692167" sldId="383"/>
        </pc:sldMkLst>
        <pc:spChg chg="mod">
          <ac:chgData name="Connie Davage" userId="f0451772-7718-4457-a9fb-8c630536f195" providerId="ADAL" clId="{9D512158-36DD-4F5F-AD28-9823F1987349}" dt="2025-10-10T12:43:43.065" v="2386"/>
          <ac:spMkLst>
            <pc:docMk/>
            <pc:sldMk cId="3203692167" sldId="383"/>
            <ac:spMk id="2" creationId="{00000000-0000-0000-0000-000000000000}"/>
          </ac:spMkLst>
        </pc:spChg>
      </pc:sldChg>
      <pc:sldChg chg="add del">
        <pc:chgData name="Connie Davage" userId="f0451772-7718-4457-a9fb-8c630536f195" providerId="ADAL" clId="{9D512158-36DD-4F5F-AD28-9823F1987349}" dt="2025-10-10T09:37:08.800" v="1303" actId="47"/>
        <pc:sldMkLst>
          <pc:docMk/>
          <pc:sldMk cId="2373590412" sldId="385"/>
        </pc:sldMkLst>
      </pc:sldChg>
      <pc:sldChg chg="modSp del">
        <pc:chgData name="Connie Davage" userId="f0451772-7718-4457-a9fb-8c630536f195" providerId="ADAL" clId="{9D512158-36DD-4F5F-AD28-9823F1987349}" dt="2025-10-10T13:43:55.063" v="3251" actId="47"/>
        <pc:sldMkLst>
          <pc:docMk/>
          <pc:sldMk cId="2308154430" sldId="400"/>
        </pc:sldMkLst>
      </pc:sldChg>
      <pc:sldChg chg="addSp delSp modSp mod ord">
        <pc:chgData name="Connie Davage" userId="f0451772-7718-4457-a9fb-8c630536f195" providerId="ADAL" clId="{9D512158-36DD-4F5F-AD28-9823F1987349}" dt="2025-10-10T13:34:00.140" v="3208"/>
        <pc:sldMkLst>
          <pc:docMk/>
          <pc:sldMk cId="2383162772" sldId="421"/>
        </pc:sldMkLst>
        <pc:spChg chg="mod">
          <ac:chgData name="Connie Davage" userId="f0451772-7718-4457-a9fb-8c630536f195" providerId="ADAL" clId="{9D512158-36DD-4F5F-AD28-9823F1987349}" dt="2025-10-10T12:43:43.065" v="2386"/>
          <ac:spMkLst>
            <pc:docMk/>
            <pc:sldMk cId="2383162772" sldId="421"/>
            <ac:spMk id="2" creationId="{2713A4DB-6575-311C-886E-8F94DFA7B647}"/>
          </ac:spMkLst>
        </pc:spChg>
        <pc:spChg chg="add mod">
          <ac:chgData name="Connie Davage" userId="f0451772-7718-4457-a9fb-8c630536f195" providerId="ADAL" clId="{9D512158-36DD-4F5F-AD28-9823F1987349}" dt="2025-10-10T13:32:53.116" v="3202" actId="2085"/>
          <ac:spMkLst>
            <pc:docMk/>
            <pc:sldMk cId="2383162772" sldId="421"/>
            <ac:spMk id="5" creationId="{2494C990-BAFE-8BE7-98A9-C5F5847EDE7C}"/>
          </ac:spMkLst>
        </pc:spChg>
        <pc:spChg chg="add mod">
          <ac:chgData name="Connie Davage" userId="f0451772-7718-4457-a9fb-8c630536f195" providerId="ADAL" clId="{9D512158-36DD-4F5F-AD28-9823F1987349}" dt="2025-10-10T13:33:21.989" v="3206" actId="1582"/>
          <ac:spMkLst>
            <pc:docMk/>
            <pc:sldMk cId="2383162772" sldId="421"/>
            <ac:spMk id="6" creationId="{BBDAB697-CFE2-8F43-1780-F056E754B17B}"/>
          </ac:spMkLst>
        </pc:spChg>
        <pc:picChg chg="add mod">
          <ac:chgData name="Connie Davage" userId="f0451772-7718-4457-a9fb-8c630536f195" providerId="ADAL" clId="{9D512158-36DD-4F5F-AD28-9823F1987349}" dt="2025-10-10T13:32:35.888" v="3198" actId="14100"/>
          <ac:picMkLst>
            <pc:docMk/>
            <pc:sldMk cId="2383162772" sldId="421"/>
            <ac:picMk id="4" creationId="{E46FED76-E04C-1735-DDBE-F20D8D457647}"/>
          </ac:picMkLst>
        </pc:picChg>
      </pc:sldChg>
      <pc:sldChg chg="addSp delSp modSp mod">
        <pc:chgData name="Connie Davage" userId="f0451772-7718-4457-a9fb-8c630536f195" providerId="ADAL" clId="{9D512158-36DD-4F5F-AD28-9823F1987349}" dt="2025-10-10T13:41:46.079" v="3243" actId="1076"/>
        <pc:sldMkLst>
          <pc:docMk/>
          <pc:sldMk cId="2054054857" sldId="422"/>
        </pc:sldMkLst>
        <pc:spChg chg="mod">
          <ac:chgData name="Connie Davage" userId="f0451772-7718-4457-a9fb-8c630536f195" providerId="ADAL" clId="{9D512158-36DD-4F5F-AD28-9823F1987349}" dt="2025-10-10T12:43:43.065" v="2386"/>
          <ac:spMkLst>
            <pc:docMk/>
            <pc:sldMk cId="2054054857" sldId="422"/>
            <ac:spMk id="2" creationId="{2713A4DB-6575-311C-886E-8F94DFA7B647}"/>
          </ac:spMkLst>
        </pc:spChg>
        <pc:spChg chg="add mod">
          <ac:chgData name="Connie Davage" userId="f0451772-7718-4457-a9fb-8c630536f195" providerId="ADAL" clId="{9D512158-36DD-4F5F-AD28-9823F1987349}" dt="2025-10-10T13:35:08.125" v="3213" actId="1076"/>
          <ac:spMkLst>
            <pc:docMk/>
            <pc:sldMk cId="2054054857" sldId="422"/>
            <ac:spMk id="4" creationId="{2D512B29-2B5E-097B-0F9A-DBF834DA98CB}"/>
          </ac:spMkLst>
        </pc:spChg>
        <pc:spChg chg="mod">
          <ac:chgData name="Connie Davage" userId="f0451772-7718-4457-a9fb-8c630536f195" providerId="ADAL" clId="{9D512158-36DD-4F5F-AD28-9823F1987349}" dt="2025-10-10T13:41:39.266" v="3240" actId="21"/>
          <ac:spMkLst>
            <pc:docMk/>
            <pc:sldMk cId="2054054857" sldId="422"/>
            <ac:spMk id="8" creationId="{EB138A5A-05C0-FF7D-9983-995A983B2A76}"/>
          </ac:spMkLst>
        </pc:spChg>
        <pc:spChg chg="add mod">
          <ac:chgData name="Connie Davage" userId="f0451772-7718-4457-a9fb-8c630536f195" providerId="ADAL" clId="{9D512158-36DD-4F5F-AD28-9823F1987349}" dt="2025-10-10T13:41:46.079" v="3243" actId="1076"/>
          <ac:spMkLst>
            <pc:docMk/>
            <pc:sldMk cId="2054054857" sldId="422"/>
            <ac:spMk id="9" creationId="{BFCC90E9-A859-2ABF-6E06-8E267C14A550}"/>
          </ac:spMkLst>
        </pc:spChg>
        <pc:picChg chg="add mod">
          <ac:chgData name="Connie Davage" userId="f0451772-7718-4457-a9fb-8c630536f195" providerId="ADAL" clId="{9D512158-36DD-4F5F-AD28-9823F1987349}" dt="2025-10-10T13:34:56.862" v="3211"/>
          <ac:picMkLst>
            <pc:docMk/>
            <pc:sldMk cId="2054054857" sldId="422"/>
            <ac:picMk id="3" creationId="{06CD9D1B-524A-ECB4-2494-5B18398EF507}"/>
          </ac:picMkLst>
        </pc:picChg>
      </pc:sldChg>
      <pc:sldChg chg="modSp">
        <pc:chgData name="Connie Davage" userId="f0451772-7718-4457-a9fb-8c630536f195" providerId="ADAL" clId="{9D512158-36DD-4F5F-AD28-9823F1987349}" dt="2025-10-10T12:43:43.065" v="2386"/>
        <pc:sldMkLst>
          <pc:docMk/>
          <pc:sldMk cId="301646860" sldId="423"/>
        </pc:sldMkLst>
        <pc:spChg chg="mod">
          <ac:chgData name="Connie Davage" userId="f0451772-7718-4457-a9fb-8c630536f195" providerId="ADAL" clId="{9D512158-36DD-4F5F-AD28-9823F1987349}" dt="2025-10-10T12:43:43.065" v="2386"/>
          <ac:spMkLst>
            <pc:docMk/>
            <pc:sldMk cId="301646860" sldId="423"/>
            <ac:spMk id="2" creationId="{2713A4DB-6575-311C-886E-8F94DFA7B647}"/>
          </ac:spMkLst>
        </pc:spChg>
      </pc:sldChg>
      <pc:sldChg chg="addSp delSp modSp mod modNotesTx">
        <pc:chgData name="Connie Davage" userId="f0451772-7718-4457-a9fb-8c630536f195" providerId="ADAL" clId="{9D512158-36DD-4F5F-AD28-9823F1987349}" dt="2025-10-10T13:43:32.397" v="3250" actId="20577"/>
        <pc:sldMkLst>
          <pc:docMk/>
          <pc:sldMk cId="3617423428" sldId="424"/>
        </pc:sldMkLst>
        <pc:spChg chg="mod">
          <ac:chgData name="Connie Davage" userId="f0451772-7718-4457-a9fb-8c630536f195" providerId="ADAL" clId="{9D512158-36DD-4F5F-AD28-9823F1987349}" dt="2025-10-10T12:43:43.065" v="2386"/>
          <ac:spMkLst>
            <pc:docMk/>
            <pc:sldMk cId="3617423428" sldId="424"/>
            <ac:spMk id="2" creationId="{2713A4DB-6575-311C-886E-8F94DFA7B647}"/>
          </ac:spMkLst>
        </pc:spChg>
        <pc:spChg chg="add mod">
          <ac:chgData name="Connie Davage" userId="f0451772-7718-4457-a9fb-8c630536f195" providerId="ADAL" clId="{9D512158-36DD-4F5F-AD28-9823F1987349}" dt="2025-10-10T13:43:24.914" v="3249" actId="1076"/>
          <ac:spMkLst>
            <pc:docMk/>
            <pc:sldMk cId="3617423428" sldId="424"/>
            <ac:spMk id="8" creationId="{6B32C636-6119-0292-9B92-B1DEDFF3736C}"/>
          </ac:spMkLst>
        </pc:spChg>
        <pc:spChg chg="mod">
          <ac:chgData name="Connie Davage" userId="f0451772-7718-4457-a9fb-8c630536f195" providerId="ADAL" clId="{9D512158-36DD-4F5F-AD28-9823F1987349}" dt="2025-10-10T13:43:19.649" v="3247" actId="21"/>
          <ac:spMkLst>
            <pc:docMk/>
            <pc:sldMk cId="3617423428" sldId="424"/>
            <ac:spMk id="14" creationId="{A0B6F977-14B5-0AC0-53DA-20AEB00DF97D}"/>
          </ac:spMkLst>
        </pc:spChg>
        <pc:picChg chg="add mod">
          <ac:chgData name="Connie Davage" userId="f0451772-7718-4457-a9fb-8c630536f195" providerId="ADAL" clId="{9D512158-36DD-4F5F-AD28-9823F1987349}" dt="2025-10-10T13:38:22.802" v="3221" actId="14100"/>
          <ac:picMkLst>
            <pc:docMk/>
            <pc:sldMk cId="3617423428" sldId="424"/>
            <ac:picMk id="6" creationId="{3D085500-7209-E3C9-3698-0C57E389A64F}"/>
          </ac:picMkLst>
        </pc:picChg>
      </pc:sldChg>
      <pc:sldChg chg="modSp modNotesTx">
        <pc:chgData name="Connie Davage" userId="f0451772-7718-4457-a9fb-8c630536f195" providerId="ADAL" clId="{9D512158-36DD-4F5F-AD28-9823F1987349}" dt="2025-10-10T13:50:50.201" v="3435" actId="20577"/>
        <pc:sldMkLst>
          <pc:docMk/>
          <pc:sldMk cId="1456495592" sldId="435"/>
        </pc:sldMkLst>
        <pc:spChg chg="mod">
          <ac:chgData name="Connie Davage" userId="f0451772-7718-4457-a9fb-8c630536f195" providerId="ADAL" clId="{9D512158-36DD-4F5F-AD28-9823F1987349}" dt="2025-10-10T12:43:43.065" v="2386"/>
          <ac:spMkLst>
            <pc:docMk/>
            <pc:sldMk cId="1456495592" sldId="435"/>
            <ac:spMk id="2" creationId="{4FF6C663-64E4-1264-08F2-0119E62E1842}"/>
          </ac:spMkLst>
        </pc:spChg>
        <pc:graphicFrameChg chg="mod">
          <ac:chgData name="Connie Davage" userId="f0451772-7718-4457-a9fb-8c630536f195" providerId="ADAL" clId="{9D512158-36DD-4F5F-AD28-9823F1987349}" dt="2025-10-10T12:43:43.065" v="2386"/>
          <ac:graphicFrameMkLst>
            <pc:docMk/>
            <pc:sldMk cId="1456495592" sldId="435"/>
            <ac:graphicFrameMk id="4" creationId="{CFB55A34-94B4-92A0-AFAE-871F9D8E14B4}"/>
          </ac:graphicFrameMkLst>
        </pc:graphicFrameChg>
      </pc:sldChg>
      <pc:sldChg chg="modSp del">
        <pc:chgData name="Connie Davage" userId="f0451772-7718-4457-a9fb-8c630536f195" providerId="ADAL" clId="{9D512158-36DD-4F5F-AD28-9823F1987349}" dt="2025-10-10T13:43:59.626" v="3253" actId="47"/>
        <pc:sldMkLst>
          <pc:docMk/>
          <pc:sldMk cId="1012131171" sldId="438"/>
        </pc:sldMkLst>
      </pc:sldChg>
      <pc:sldChg chg="del">
        <pc:chgData name="Connie Davage" userId="f0451772-7718-4457-a9fb-8c630536f195" providerId="ADAL" clId="{9D512158-36DD-4F5F-AD28-9823F1987349}" dt="2025-10-10T08:58:37.017" v="369" actId="47"/>
        <pc:sldMkLst>
          <pc:docMk/>
          <pc:sldMk cId="1456919851" sldId="454"/>
        </pc:sldMkLst>
      </pc:sldChg>
      <pc:sldChg chg="modSp">
        <pc:chgData name="Connie Davage" userId="f0451772-7718-4457-a9fb-8c630536f195" providerId="ADAL" clId="{9D512158-36DD-4F5F-AD28-9823F1987349}" dt="2025-10-10T12:43:43.065" v="2386"/>
        <pc:sldMkLst>
          <pc:docMk/>
          <pc:sldMk cId="2768736786" sldId="459"/>
        </pc:sldMkLst>
        <pc:spChg chg="mod">
          <ac:chgData name="Connie Davage" userId="f0451772-7718-4457-a9fb-8c630536f195" providerId="ADAL" clId="{9D512158-36DD-4F5F-AD28-9823F1987349}" dt="2025-10-10T12:43:43.065" v="2386"/>
          <ac:spMkLst>
            <pc:docMk/>
            <pc:sldMk cId="2768736786" sldId="459"/>
            <ac:spMk id="29" creationId="{E5898168-D74B-54E8-1E24-C3C4D28115CA}"/>
          </ac:spMkLst>
        </pc:spChg>
        <pc:spChg chg="mod">
          <ac:chgData name="Connie Davage" userId="f0451772-7718-4457-a9fb-8c630536f195" providerId="ADAL" clId="{9D512158-36DD-4F5F-AD28-9823F1987349}" dt="2025-10-10T12:43:43.065" v="2386"/>
          <ac:spMkLst>
            <pc:docMk/>
            <pc:sldMk cId="2768736786" sldId="459"/>
            <ac:spMk id="31" creationId="{9EC9BAE2-4DB3-8E10-E0B8-95007BBC910D}"/>
          </ac:spMkLst>
        </pc:spChg>
        <pc:picChg chg="mod">
          <ac:chgData name="Connie Davage" userId="f0451772-7718-4457-a9fb-8c630536f195" providerId="ADAL" clId="{9D512158-36DD-4F5F-AD28-9823F1987349}" dt="2025-10-10T12:43:43.065" v="2386"/>
          <ac:picMkLst>
            <pc:docMk/>
            <pc:sldMk cId="2768736786" sldId="459"/>
            <ac:picMk id="5" creationId="{A86EF392-A89B-F437-26C1-15EABD20909D}"/>
          </ac:picMkLst>
        </pc:picChg>
      </pc:sldChg>
      <pc:sldChg chg="modSp modNotesTx">
        <pc:chgData name="Connie Davage" userId="f0451772-7718-4457-a9fb-8c630536f195" providerId="ADAL" clId="{9D512158-36DD-4F5F-AD28-9823F1987349}" dt="2025-10-10T12:43:43.065" v="2386"/>
        <pc:sldMkLst>
          <pc:docMk/>
          <pc:sldMk cId="2071732137" sldId="482"/>
        </pc:sldMkLst>
        <pc:spChg chg="mod">
          <ac:chgData name="Connie Davage" userId="f0451772-7718-4457-a9fb-8c630536f195" providerId="ADAL" clId="{9D512158-36DD-4F5F-AD28-9823F1987349}" dt="2025-10-10T12:43:43.065" v="2386"/>
          <ac:spMkLst>
            <pc:docMk/>
            <pc:sldMk cId="2071732137" sldId="482"/>
            <ac:spMk id="2" creationId="{353361AE-7712-47F1-3658-C982481C8259}"/>
          </ac:spMkLst>
        </pc:spChg>
      </pc:sldChg>
      <pc:sldChg chg="del">
        <pc:chgData name="Connie Davage" userId="f0451772-7718-4457-a9fb-8c630536f195" providerId="ADAL" clId="{9D512158-36DD-4F5F-AD28-9823F1987349}" dt="2025-10-10T08:58:26.486" v="368" actId="47"/>
        <pc:sldMkLst>
          <pc:docMk/>
          <pc:sldMk cId="2851693393" sldId="645"/>
        </pc:sldMkLst>
      </pc:sldChg>
      <pc:sldChg chg="modSp mod">
        <pc:chgData name="Connie Davage" userId="f0451772-7718-4457-a9fb-8c630536f195" providerId="ADAL" clId="{9D512158-36DD-4F5F-AD28-9823F1987349}" dt="2025-10-10T12:47:46.796" v="2394" actId="27636"/>
        <pc:sldMkLst>
          <pc:docMk/>
          <pc:sldMk cId="1846632251" sldId="646"/>
        </pc:sldMkLst>
        <pc:spChg chg="mod">
          <ac:chgData name="Connie Davage" userId="f0451772-7718-4457-a9fb-8c630536f195" providerId="ADAL" clId="{9D512158-36DD-4F5F-AD28-9823F1987349}" dt="2025-10-10T12:47:46.796" v="2394" actId="27636"/>
          <ac:spMkLst>
            <pc:docMk/>
            <pc:sldMk cId="1846632251" sldId="646"/>
            <ac:spMk id="2" creationId="{846CF604-2A18-EC17-EA90-945546CF2D02}"/>
          </ac:spMkLst>
        </pc:spChg>
      </pc:sldChg>
      <pc:sldChg chg="modSp mod">
        <pc:chgData name="Connie Davage" userId="f0451772-7718-4457-a9fb-8c630536f195" providerId="ADAL" clId="{9D512158-36DD-4F5F-AD28-9823F1987349}" dt="2025-10-10T12:43:43.065" v="2386"/>
        <pc:sldMkLst>
          <pc:docMk/>
          <pc:sldMk cId="4165272646" sldId="648"/>
        </pc:sldMkLst>
        <pc:spChg chg="mod">
          <ac:chgData name="Connie Davage" userId="f0451772-7718-4457-a9fb-8c630536f195" providerId="ADAL" clId="{9D512158-36DD-4F5F-AD28-9823F1987349}" dt="2025-10-10T12:43:43.065" v="2386"/>
          <ac:spMkLst>
            <pc:docMk/>
            <pc:sldMk cId="4165272646" sldId="648"/>
            <ac:spMk id="2" creationId="{A76E8611-F820-4B19-A139-110E7477C85F}"/>
          </ac:spMkLst>
        </pc:spChg>
        <pc:spChg chg="mod">
          <ac:chgData name="Connie Davage" userId="f0451772-7718-4457-a9fb-8c630536f195" providerId="ADAL" clId="{9D512158-36DD-4F5F-AD28-9823F1987349}" dt="2025-10-10T09:53:25.467" v="1376" actId="1076"/>
          <ac:spMkLst>
            <pc:docMk/>
            <pc:sldMk cId="4165272646" sldId="648"/>
            <ac:spMk id="7" creationId="{808DF36F-B06D-4A7E-8E76-3FEFDB5D4323}"/>
          </ac:spMkLst>
        </pc:spChg>
        <pc:spChg chg="mod">
          <ac:chgData name="Connie Davage" userId="f0451772-7718-4457-a9fb-8c630536f195" providerId="ADAL" clId="{9D512158-36DD-4F5F-AD28-9823F1987349}" dt="2025-10-10T09:53:28.472" v="1377" actId="1076"/>
          <ac:spMkLst>
            <pc:docMk/>
            <pc:sldMk cId="4165272646" sldId="648"/>
            <ac:spMk id="9" creationId="{688C352C-EEBC-4E85-B574-47A983F7F51B}"/>
          </ac:spMkLst>
        </pc:spChg>
      </pc:sldChg>
      <pc:sldChg chg="modSp">
        <pc:chgData name="Connie Davage" userId="f0451772-7718-4457-a9fb-8c630536f195" providerId="ADAL" clId="{9D512158-36DD-4F5F-AD28-9823F1987349}" dt="2025-10-10T12:43:43.065" v="2386"/>
        <pc:sldMkLst>
          <pc:docMk/>
          <pc:sldMk cId="2699041172" sldId="650"/>
        </pc:sldMkLst>
        <pc:spChg chg="mod">
          <ac:chgData name="Connie Davage" userId="f0451772-7718-4457-a9fb-8c630536f195" providerId="ADAL" clId="{9D512158-36DD-4F5F-AD28-9823F1987349}" dt="2025-10-10T12:43:43.065" v="2386"/>
          <ac:spMkLst>
            <pc:docMk/>
            <pc:sldMk cId="2699041172" sldId="650"/>
            <ac:spMk id="2" creationId="{7AB06866-6A41-440A-3D37-6D19A7670E72}"/>
          </ac:spMkLst>
        </pc:spChg>
      </pc:sldChg>
      <pc:sldChg chg="modSp del mod modShow modNotesTx">
        <pc:chgData name="Connie Davage" userId="f0451772-7718-4457-a9fb-8c630536f195" providerId="ADAL" clId="{9D512158-36DD-4F5F-AD28-9823F1987349}" dt="2025-10-10T13:52:21.268" v="3438" actId="47"/>
        <pc:sldMkLst>
          <pc:docMk/>
          <pc:sldMk cId="3438445510" sldId="651"/>
        </pc:sldMkLst>
      </pc:sldChg>
      <pc:sldChg chg="modSp mod modNotesTx">
        <pc:chgData name="Connie Davage" userId="f0451772-7718-4457-a9fb-8c630536f195" providerId="ADAL" clId="{9D512158-36DD-4F5F-AD28-9823F1987349}" dt="2025-10-10T13:54:34.160" v="3476" actId="20577"/>
        <pc:sldMkLst>
          <pc:docMk/>
          <pc:sldMk cId="1881924527" sldId="652"/>
        </pc:sldMkLst>
        <pc:spChg chg="mod">
          <ac:chgData name="Connie Davage" userId="f0451772-7718-4457-a9fb-8c630536f195" providerId="ADAL" clId="{9D512158-36DD-4F5F-AD28-9823F1987349}" dt="2025-10-10T13:54:34.160" v="3476" actId="20577"/>
          <ac:spMkLst>
            <pc:docMk/>
            <pc:sldMk cId="1881924527" sldId="652"/>
            <ac:spMk id="2" creationId="{811EBD4C-6EF2-7AB7-68A2-A1B4DEB2A128}"/>
          </ac:spMkLst>
        </pc:spChg>
        <pc:spChg chg="mod">
          <ac:chgData name="Connie Davage" userId="f0451772-7718-4457-a9fb-8c630536f195" providerId="ADAL" clId="{9D512158-36DD-4F5F-AD28-9823F1987349}" dt="2025-10-10T10:39:31.704" v="1959" actId="20577"/>
          <ac:spMkLst>
            <pc:docMk/>
            <pc:sldMk cId="1881924527" sldId="652"/>
            <ac:spMk id="13" creationId="{1652D517-5C79-F6D6-D364-830E7D465D0E}"/>
          </ac:spMkLst>
        </pc:spChg>
      </pc:sldChg>
      <pc:sldChg chg="del">
        <pc:chgData name="Connie Davage" userId="f0451772-7718-4457-a9fb-8c630536f195" providerId="ADAL" clId="{9D512158-36DD-4F5F-AD28-9823F1987349}" dt="2025-10-10T10:51:08.723" v="2038" actId="47"/>
        <pc:sldMkLst>
          <pc:docMk/>
          <pc:sldMk cId="2563383623" sldId="654"/>
        </pc:sldMkLst>
      </pc:sldChg>
      <pc:sldChg chg="addSp delSp modSp mod">
        <pc:chgData name="Connie Davage" userId="f0451772-7718-4457-a9fb-8c630536f195" providerId="ADAL" clId="{9D512158-36DD-4F5F-AD28-9823F1987349}" dt="2025-10-10T13:54:47.155" v="3479" actId="20577"/>
        <pc:sldMkLst>
          <pc:docMk/>
          <pc:sldMk cId="2671287326" sldId="655"/>
        </pc:sldMkLst>
        <pc:spChg chg="mod">
          <ac:chgData name="Connie Davage" userId="f0451772-7718-4457-a9fb-8c630536f195" providerId="ADAL" clId="{9D512158-36DD-4F5F-AD28-9823F1987349}" dt="2025-10-10T13:54:47.155" v="3479" actId="20577"/>
          <ac:spMkLst>
            <pc:docMk/>
            <pc:sldMk cId="2671287326" sldId="655"/>
            <ac:spMk id="2" creationId="{5AA33BE1-282D-1B7A-EFF7-57FAA71984D0}"/>
          </ac:spMkLst>
        </pc:spChg>
        <pc:spChg chg="add mod">
          <ac:chgData name="Connie Davage" userId="f0451772-7718-4457-a9fb-8c630536f195" providerId="ADAL" clId="{9D512158-36DD-4F5F-AD28-9823F1987349}" dt="2025-10-10T10:45:22.192" v="2031" actId="1076"/>
          <ac:spMkLst>
            <pc:docMk/>
            <pc:sldMk cId="2671287326" sldId="655"/>
            <ac:spMk id="6" creationId="{6CA17B39-8D21-6F25-894B-F49F5EC5221A}"/>
          </ac:spMkLst>
        </pc:spChg>
        <pc:spChg chg="add mod">
          <ac:chgData name="Connie Davage" userId="f0451772-7718-4457-a9fb-8c630536f195" providerId="ADAL" clId="{9D512158-36DD-4F5F-AD28-9823F1987349}" dt="2025-10-10T10:49:18.989" v="2037" actId="14100"/>
          <ac:spMkLst>
            <pc:docMk/>
            <pc:sldMk cId="2671287326" sldId="655"/>
            <ac:spMk id="10" creationId="{1F768E12-9A82-9605-AA16-E2DF7384E42D}"/>
          </ac:spMkLst>
        </pc:spChg>
        <pc:picChg chg="add mod">
          <ac:chgData name="Connie Davage" userId="f0451772-7718-4457-a9fb-8c630536f195" providerId="ADAL" clId="{9D512158-36DD-4F5F-AD28-9823F1987349}" dt="2025-10-10T10:44:44.462" v="2026" actId="1076"/>
          <ac:picMkLst>
            <pc:docMk/>
            <pc:sldMk cId="2671287326" sldId="655"/>
            <ac:picMk id="4" creationId="{BEF1DDF7-CF2D-FB2B-EE9D-52CBEBD8F176}"/>
          </ac:picMkLst>
        </pc:picChg>
        <pc:picChg chg="add mod">
          <ac:chgData name="Connie Davage" userId="f0451772-7718-4457-a9fb-8c630536f195" providerId="ADAL" clId="{9D512158-36DD-4F5F-AD28-9823F1987349}" dt="2025-10-10T10:57:23.330" v="2044" actId="1076"/>
          <ac:picMkLst>
            <pc:docMk/>
            <pc:sldMk cId="2671287326" sldId="655"/>
            <ac:picMk id="12" creationId="{EC36EE87-3C01-107E-8525-02B94AF06B90}"/>
          </ac:picMkLst>
        </pc:picChg>
      </pc:sldChg>
      <pc:sldChg chg="modSp del mod modShow">
        <pc:chgData name="Connie Davage" userId="f0451772-7718-4457-a9fb-8c630536f195" providerId="ADAL" clId="{9D512158-36DD-4F5F-AD28-9823F1987349}" dt="2025-10-10T13:54:59.113" v="3480" actId="47"/>
        <pc:sldMkLst>
          <pc:docMk/>
          <pc:sldMk cId="3875145891" sldId="656"/>
        </pc:sldMkLst>
      </pc:sldChg>
      <pc:sldChg chg="addSp delSp modSp mod modNotesTx">
        <pc:chgData name="Connie Davage" userId="f0451772-7718-4457-a9fb-8c630536f195" providerId="ADAL" clId="{9D512158-36DD-4F5F-AD28-9823F1987349}" dt="2025-10-10T13:55:13.581" v="3483" actId="20577"/>
        <pc:sldMkLst>
          <pc:docMk/>
          <pc:sldMk cId="1389178273" sldId="657"/>
        </pc:sldMkLst>
        <pc:spChg chg="mod">
          <ac:chgData name="Connie Davage" userId="f0451772-7718-4457-a9fb-8c630536f195" providerId="ADAL" clId="{9D512158-36DD-4F5F-AD28-9823F1987349}" dt="2025-10-10T13:55:13.581" v="3483" actId="20577"/>
          <ac:spMkLst>
            <pc:docMk/>
            <pc:sldMk cId="1389178273" sldId="657"/>
            <ac:spMk id="2" creationId="{2C005D9D-EE79-2BDC-9026-52C3FFE5BBCF}"/>
          </ac:spMkLst>
        </pc:spChg>
        <pc:spChg chg="mod">
          <ac:chgData name="Connie Davage" userId="f0451772-7718-4457-a9fb-8c630536f195" providerId="ADAL" clId="{9D512158-36DD-4F5F-AD28-9823F1987349}" dt="2025-10-10T12:26:39.455" v="2075"/>
          <ac:spMkLst>
            <pc:docMk/>
            <pc:sldMk cId="1389178273" sldId="657"/>
            <ac:spMk id="4" creationId="{03D20EF8-7482-CBB4-9A49-F6BBA8D03399}"/>
          </ac:spMkLst>
        </pc:spChg>
        <pc:spChg chg="add mod">
          <ac:chgData name="Connie Davage" userId="f0451772-7718-4457-a9fb-8c630536f195" providerId="ADAL" clId="{9D512158-36DD-4F5F-AD28-9823F1987349}" dt="2025-10-10T12:27:10.198" v="2082" actId="1076"/>
          <ac:spMkLst>
            <pc:docMk/>
            <pc:sldMk cId="1389178273" sldId="657"/>
            <ac:spMk id="12" creationId="{A67C128B-8B75-4810-7560-09F6BDD27E8D}"/>
          </ac:spMkLst>
        </pc:spChg>
        <pc:picChg chg="add mod">
          <ac:chgData name="Connie Davage" userId="f0451772-7718-4457-a9fb-8c630536f195" providerId="ADAL" clId="{9D512158-36DD-4F5F-AD28-9823F1987349}" dt="2025-10-10T12:24:16.059" v="2059" actId="14100"/>
          <ac:picMkLst>
            <pc:docMk/>
            <pc:sldMk cId="1389178273" sldId="657"/>
            <ac:picMk id="7" creationId="{451853D5-5F98-503E-1757-B86268DA6335}"/>
          </ac:picMkLst>
        </pc:picChg>
      </pc:sldChg>
      <pc:sldChg chg="addSp delSp modSp mod modNotesTx">
        <pc:chgData name="Connie Davage" userId="f0451772-7718-4457-a9fb-8c630536f195" providerId="ADAL" clId="{9D512158-36DD-4F5F-AD28-9823F1987349}" dt="2025-10-10T13:55:38.407" v="3486" actId="20577"/>
        <pc:sldMkLst>
          <pc:docMk/>
          <pc:sldMk cId="1158191307" sldId="658"/>
        </pc:sldMkLst>
        <pc:spChg chg="mod">
          <ac:chgData name="Connie Davage" userId="f0451772-7718-4457-a9fb-8c630536f195" providerId="ADAL" clId="{9D512158-36DD-4F5F-AD28-9823F1987349}" dt="2025-10-10T13:55:38.407" v="3486" actId="20577"/>
          <ac:spMkLst>
            <pc:docMk/>
            <pc:sldMk cId="1158191307" sldId="658"/>
            <ac:spMk id="2" creationId="{1FACD0E0-DBC2-C0D7-A873-2A37B9B253B0}"/>
          </ac:spMkLst>
        </pc:spChg>
        <pc:spChg chg="mod">
          <ac:chgData name="Connie Davage" userId="f0451772-7718-4457-a9fb-8c630536f195" providerId="ADAL" clId="{9D512158-36DD-4F5F-AD28-9823F1987349}" dt="2025-10-10T12:36:25.082" v="2195" actId="1076"/>
          <ac:spMkLst>
            <pc:docMk/>
            <pc:sldMk cId="1158191307" sldId="658"/>
            <ac:spMk id="5" creationId="{34E9011C-EE73-77AD-ECA8-70D72A472F30}"/>
          </ac:spMkLst>
        </pc:spChg>
        <pc:spChg chg="add mod">
          <ac:chgData name="Connie Davage" userId="f0451772-7718-4457-a9fb-8c630536f195" providerId="ADAL" clId="{9D512158-36DD-4F5F-AD28-9823F1987349}" dt="2025-10-10T12:56:23.493" v="2412" actId="113"/>
          <ac:spMkLst>
            <pc:docMk/>
            <pc:sldMk cId="1158191307" sldId="658"/>
            <ac:spMk id="11" creationId="{CF6A398C-54AB-4322-4C66-B532E00FBB4E}"/>
          </ac:spMkLst>
        </pc:spChg>
        <pc:picChg chg="add mod">
          <ac:chgData name="Connie Davage" userId="f0451772-7718-4457-a9fb-8c630536f195" providerId="ADAL" clId="{9D512158-36DD-4F5F-AD28-9823F1987349}" dt="2025-10-10T12:54:40.825" v="2407" actId="1076"/>
          <ac:picMkLst>
            <pc:docMk/>
            <pc:sldMk cId="1158191307" sldId="658"/>
            <ac:picMk id="4" creationId="{F990373D-1E34-53C8-71F1-469B7088FD1E}"/>
          </ac:picMkLst>
        </pc:picChg>
        <pc:picChg chg="add mod">
          <ac:chgData name="Connie Davage" userId="f0451772-7718-4457-a9fb-8c630536f195" providerId="ADAL" clId="{9D512158-36DD-4F5F-AD28-9823F1987349}" dt="2025-10-10T12:35:33.789" v="2194" actId="14100"/>
          <ac:picMkLst>
            <pc:docMk/>
            <pc:sldMk cId="1158191307" sldId="658"/>
            <ac:picMk id="9" creationId="{78259A9B-7D69-8D79-3084-219FB4995D1B}"/>
          </ac:picMkLst>
        </pc:picChg>
        <pc:inkChg chg="add">
          <ac:chgData name="Connie Davage" userId="f0451772-7718-4457-a9fb-8c630536f195" providerId="ADAL" clId="{9D512158-36DD-4F5F-AD28-9823F1987349}" dt="2025-10-10T12:55:32.144" v="2410" actId="9405"/>
          <ac:inkMkLst>
            <pc:docMk/>
            <pc:sldMk cId="1158191307" sldId="658"/>
            <ac:inkMk id="20" creationId="{6E1A3D47-ABCB-DC44-F46F-CAE60900081D}"/>
          </ac:inkMkLst>
        </pc:inkChg>
      </pc:sldChg>
      <pc:sldChg chg="addSp delSp modSp mod">
        <pc:chgData name="Connie Davage" userId="f0451772-7718-4457-a9fb-8c630536f195" providerId="ADAL" clId="{9D512158-36DD-4F5F-AD28-9823F1987349}" dt="2025-10-10T13:23:23.708" v="3048" actId="1582"/>
        <pc:sldMkLst>
          <pc:docMk/>
          <pc:sldMk cId="3105065585" sldId="659"/>
        </pc:sldMkLst>
        <pc:spChg chg="mod">
          <ac:chgData name="Connie Davage" userId="f0451772-7718-4457-a9fb-8c630536f195" providerId="ADAL" clId="{9D512158-36DD-4F5F-AD28-9823F1987349}" dt="2025-10-10T13:22:48.346" v="3041" actId="20577"/>
          <ac:spMkLst>
            <pc:docMk/>
            <pc:sldMk cId="3105065585" sldId="659"/>
            <ac:spMk id="2" creationId="{1557A5A9-038C-C7C6-438F-A9F9381ACBA0}"/>
          </ac:spMkLst>
        </pc:spChg>
        <pc:spChg chg="mod">
          <ac:chgData name="Connie Davage" userId="f0451772-7718-4457-a9fb-8c630536f195" providerId="ADAL" clId="{9D512158-36DD-4F5F-AD28-9823F1987349}" dt="2025-10-10T13:22:58.893" v="3043" actId="1076"/>
          <ac:spMkLst>
            <pc:docMk/>
            <pc:sldMk cId="3105065585" sldId="659"/>
            <ac:spMk id="5" creationId="{E806E947-584E-7F6D-8FE7-3D5B2159022A}"/>
          </ac:spMkLst>
        </pc:spChg>
        <pc:spChg chg="add mod">
          <ac:chgData name="Connie Davage" userId="f0451772-7718-4457-a9fb-8c630536f195" providerId="ADAL" clId="{9D512158-36DD-4F5F-AD28-9823F1987349}" dt="2025-10-10T13:23:23.708" v="3048" actId="1582"/>
          <ac:spMkLst>
            <pc:docMk/>
            <pc:sldMk cId="3105065585" sldId="659"/>
            <ac:spMk id="14" creationId="{F73CB542-3241-DD28-07D8-5CAB744C2920}"/>
          </ac:spMkLst>
        </pc:spChg>
        <pc:picChg chg="add mod">
          <ac:chgData name="Connie Davage" userId="f0451772-7718-4457-a9fb-8c630536f195" providerId="ADAL" clId="{9D512158-36DD-4F5F-AD28-9823F1987349}" dt="2025-10-10T13:22:54.411" v="3042" actId="1076"/>
          <ac:picMkLst>
            <pc:docMk/>
            <pc:sldMk cId="3105065585" sldId="659"/>
            <ac:picMk id="13" creationId="{7DCA116B-791E-A96A-CB4D-4D72C86A1CF7}"/>
          </ac:picMkLst>
        </pc:picChg>
      </pc:sldChg>
      <pc:sldChg chg="addSp delSp modSp mod modNotesTx">
        <pc:chgData name="Connie Davage" userId="f0451772-7718-4457-a9fb-8c630536f195" providerId="ADAL" clId="{9D512158-36DD-4F5F-AD28-9823F1987349}" dt="2025-10-10T13:26:53.907" v="3182" actId="255"/>
        <pc:sldMkLst>
          <pc:docMk/>
          <pc:sldMk cId="3683060647" sldId="660"/>
        </pc:sldMkLst>
        <pc:spChg chg="mod">
          <ac:chgData name="Connie Davage" userId="f0451772-7718-4457-a9fb-8c630536f195" providerId="ADAL" clId="{9D512158-36DD-4F5F-AD28-9823F1987349}" dt="2025-10-10T13:24:50.876" v="3068" actId="20577"/>
          <ac:spMkLst>
            <pc:docMk/>
            <pc:sldMk cId="3683060647" sldId="660"/>
            <ac:spMk id="2" creationId="{B465CAD6-E0DD-A1D6-D137-5AC0D8023146}"/>
          </ac:spMkLst>
        </pc:spChg>
        <pc:spChg chg="add mod">
          <ac:chgData name="Connie Davage" userId="f0451772-7718-4457-a9fb-8c630536f195" providerId="ADAL" clId="{9D512158-36DD-4F5F-AD28-9823F1987349}" dt="2025-10-10T13:25:44.763" v="3116" actId="1076"/>
          <ac:spMkLst>
            <pc:docMk/>
            <pc:sldMk cId="3683060647" sldId="660"/>
            <ac:spMk id="4" creationId="{F443B6B5-B0A7-3BD7-A338-D5DC547168BB}"/>
          </ac:spMkLst>
        </pc:spChg>
        <pc:spChg chg="add mod">
          <ac:chgData name="Connie Davage" userId="f0451772-7718-4457-a9fb-8c630536f195" providerId="ADAL" clId="{9D512158-36DD-4F5F-AD28-9823F1987349}" dt="2025-10-10T13:26:53.907" v="3182" actId="255"/>
          <ac:spMkLst>
            <pc:docMk/>
            <pc:sldMk cId="3683060647" sldId="660"/>
            <ac:spMk id="9" creationId="{F0B8272A-DA71-51BA-F1AC-E8D55752CC49}"/>
          </ac:spMkLst>
        </pc:spChg>
        <pc:picChg chg="add mod">
          <ac:chgData name="Connie Davage" userId="f0451772-7718-4457-a9fb-8c630536f195" providerId="ADAL" clId="{9D512158-36DD-4F5F-AD28-9823F1987349}" dt="2025-10-10T13:26:40.918" v="3181" actId="1076"/>
          <ac:picMkLst>
            <pc:docMk/>
            <pc:sldMk cId="3683060647" sldId="660"/>
            <ac:picMk id="6" creationId="{DAECF0E0-FC28-9E77-DB3F-F96DDB465248}"/>
          </ac:picMkLst>
        </pc:picChg>
        <pc:picChg chg="add mod">
          <ac:chgData name="Connie Davage" userId="f0451772-7718-4457-a9fb-8c630536f195" providerId="ADAL" clId="{9D512158-36DD-4F5F-AD28-9823F1987349}" dt="2025-10-10T13:25:54.570" v="3119" actId="1076"/>
          <ac:picMkLst>
            <pc:docMk/>
            <pc:sldMk cId="3683060647" sldId="660"/>
            <ac:picMk id="8" creationId="{F8E39802-4263-E5CE-1D9C-C6816B5714DF}"/>
          </ac:picMkLst>
        </pc:picChg>
      </pc:sldChg>
      <pc:sldChg chg="modSp">
        <pc:chgData name="Connie Davage" userId="f0451772-7718-4457-a9fb-8c630536f195" providerId="ADAL" clId="{9D512158-36DD-4F5F-AD28-9823F1987349}" dt="2025-10-10T12:43:43.065" v="2386"/>
        <pc:sldMkLst>
          <pc:docMk/>
          <pc:sldMk cId="24664825" sldId="661"/>
        </pc:sldMkLst>
        <pc:spChg chg="mod">
          <ac:chgData name="Connie Davage" userId="f0451772-7718-4457-a9fb-8c630536f195" providerId="ADAL" clId="{9D512158-36DD-4F5F-AD28-9823F1987349}" dt="2025-10-10T12:43:43.065" v="2386"/>
          <ac:spMkLst>
            <pc:docMk/>
            <pc:sldMk cId="24664825" sldId="661"/>
            <ac:spMk id="2" creationId="{676D52A1-3344-B35B-CCAA-38F5AD002321}"/>
          </ac:spMkLst>
        </pc:spChg>
      </pc:sldChg>
      <pc:sldChg chg="modSp">
        <pc:chgData name="Connie Davage" userId="f0451772-7718-4457-a9fb-8c630536f195" providerId="ADAL" clId="{9D512158-36DD-4F5F-AD28-9823F1987349}" dt="2025-10-10T12:43:43.065" v="2386"/>
        <pc:sldMkLst>
          <pc:docMk/>
          <pc:sldMk cId="390251520" sldId="662"/>
        </pc:sldMkLst>
        <pc:spChg chg="mod">
          <ac:chgData name="Connie Davage" userId="f0451772-7718-4457-a9fb-8c630536f195" providerId="ADAL" clId="{9D512158-36DD-4F5F-AD28-9823F1987349}" dt="2025-10-10T12:43:43.065" v="2386"/>
          <ac:spMkLst>
            <pc:docMk/>
            <pc:sldMk cId="390251520" sldId="662"/>
            <ac:spMk id="5" creationId="{744FD9E6-A011-4D66-8F1A-F6982721B149}"/>
          </ac:spMkLst>
        </pc:spChg>
      </pc:sldChg>
      <pc:sldChg chg="addSp delSp modSp mod modNotesTx">
        <pc:chgData name="Connie Davage" userId="f0451772-7718-4457-a9fb-8c630536f195" providerId="ADAL" clId="{9D512158-36DD-4F5F-AD28-9823F1987349}" dt="2025-10-13T08:25:26.781" v="3490" actId="20577"/>
        <pc:sldMkLst>
          <pc:docMk/>
          <pc:sldMk cId="4212171082" sldId="663"/>
        </pc:sldMkLst>
        <pc:spChg chg="mod">
          <ac:chgData name="Connie Davage" userId="f0451772-7718-4457-a9fb-8c630536f195" providerId="ADAL" clId="{9D512158-36DD-4F5F-AD28-9823F1987349}" dt="2025-10-10T12:43:43.065" v="2386"/>
          <ac:spMkLst>
            <pc:docMk/>
            <pc:sldMk cId="4212171082" sldId="663"/>
            <ac:spMk id="2" creationId="{12B65FD9-7B6A-8B7E-0618-7AD3DAE323DE}"/>
          </ac:spMkLst>
        </pc:spChg>
        <pc:spChg chg="mod">
          <ac:chgData name="Connie Davage" userId="f0451772-7718-4457-a9fb-8c630536f195" providerId="ADAL" clId="{9D512158-36DD-4F5F-AD28-9823F1987349}" dt="2025-10-10T09:29:31.788" v="1279" actId="1076"/>
          <ac:spMkLst>
            <pc:docMk/>
            <pc:sldMk cId="4212171082" sldId="663"/>
            <ac:spMk id="5" creationId="{EF565730-5568-37E4-29A5-BE4D062D1A5B}"/>
          </ac:spMkLst>
        </pc:spChg>
        <pc:spChg chg="add mod">
          <ac:chgData name="Connie Davage" userId="f0451772-7718-4457-a9fb-8c630536f195" providerId="ADAL" clId="{9D512158-36DD-4F5F-AD28-9823F1987349}" dt="2025-10-10T09:32:39.243" v="1301" actId="1076"/>
          <ac:spMkLst>
            <pc:docMk/>
            <pc:sldMk cId="4212171082" sldId="663"/>
            <ac:spMk id="6" creationId="{57647563-B5B4-519E-61C9-0F545185978D}"/>
          </ac:spMkLst>
        </pc:spChg>
        <pc:spChg chg="mod">
          <ac:chgData name="Connie Davage" userId="f0451772-7718-4457-a9fb-8c630536f195" providerId="ADAL" clId="{9D512158-36DD-4F5F-AD28-9823F1987349}" dt="2025-10-10T09:29:35.645" v="1280" actId="1076"/>
          <ac:spMkLst>
            <pc:docMk/>
            <pc:sldMk cId="4212171082" sldId="663"/>
            <ac:spMk id="7" creationId="{F44FDBC5-170E-5696-3F68-9BCCCF95A879}"/>
          </ac:spMkLst>
        </pc:spChg>
        <pc:spChg chg="mod">
          <ac:chgData name="Connie Davage" userId="f0451772-7718-4457-a9fb-8c630536f195" providerId="ADAL" clId="{9D512158-36DD-4F5F-AD28-9823F1987349}" dt="2025-10-10T09:30:21.010" v="1288" actId="1076"/>
          <ac:spMkLst>
            <pc:docMk/>
            <pc:sldMk cId="4212171082" sldId="663"/>
            <ac:spMk id="8" creationId="{FD654139-2E49-B9C1-239E-1977386FCC1D}"/>
          </ac:spMkLst>
        </pc:spChg>
        <pc:spChg chg="mod">
          <ac:chgData name="Connie Davage" userId="f0451772-7718-4457-a9fb-8c630536f195" providerId="ADAL" clId="{9D512158-36DD-4F5F-AD28-9823F1987349}" dt="2025-10-10T09:30:13.244" v="1287" actId="1076"/>
          <ac:spMkLst>
            <pc:docMk/>
            <pc:sldMk cId="4212171082" sldId="663"/>
            <ac:spMk id="9" creationId="{7D8129C2-19BF-0C18-08E4-DDB8A8CD1E03}"/>
          </ac:spMkLst>
        </pc:spChg>
        <pc:spChg chg="mod">
          <ac:chgData name="Connie Davage" userId="f0451772-7718-4457-a9fb-8c630536f195" providerId="ADAL" clId="{9D512158-36DD-4F5F-AD28-9823F1987349}" dt="2025-10-10T09:30:07.005" v="1286" actId="1076"/>
          <ac:spMkLst>
            <pc:docMk/>
            <pc:sldMk cId="4212171082" sldId="663"/>
            <ac:spMk id="10" creationId="{E101AD1E-28CB-2E3E-20BA-D07E5F2148D6}"/>
          </ac:spMkLst>
        </pc:spChg>
        <pc:spChg chg="mod">
          <ac:chgData name="Connie Davage" userId="f0451772-7718-4457-a9fb-8c630536f195" providerId="ADAL" clId="{9D512158-36DD-4F5F-AD28-9823F1987349}" dt="2025-10-10T09:30:02.146" v="1285" actId="1076"/>
          <ac:spMkLst>
            <pc:docMk/>
            <pc:sldMk cId="4212171082" sldId="663"/>
            <ac:spMk id="11" creationId="{714F0F62-9EC8-3453-9B49-935FBCEDF923}"/>
          </ac:spMkLst>
        </pc:spChg>
        <pc:spChg chg="add mod">
          <ac:chgData name="Connie Davage" userId="f0451772-7718-4457-a9fb-8c630536f195" providerId="ADAL" clId="{9D512158-36DD-4F5F-AD28-9823F1987349}" dt="2025-10-10T09:30:27.146" v="1289" actId="1076"/>
          <ac:spMkLst>
            <pc:docMk/>
            <pc:sldMk cId="4212171082" sldId="663"/>
            <ac:spMk id="14" creationId="{341A2D68-3F7F-C5AF-31D9-FA3660E122CA}"/>
          </ac:spMkLst>
        </pc:spChg>
        <pc:spChg chg="mod">
          <ac:chgData name="Connie Davage" userId="f0451772-7718-4457-a9fb-8c630536f195" providerId="ADAL" clId="{9D512158-36DD-4F5F-AD28-9823F1987349}" dt="2025-10-10T09:30:47.680" v="1292" actId="1076"/>
          <ac:spMkLst>
            <pc:docMk/>
            <pc:sldMk cId="4212171082" sldId="663"/>
            <ac:spMk id="21" creationId="{370B6580-93DC-98A3-DB7E-3B5333E767A2}"/>
          </ac:spMkLst>
        </pc:spChg>
        <pc:picChg chg="add mod">
          <ac:chgData name="Connie Davage" userId="f0451772-7718-4457-a9fb-8c630536f195" providerId="ADAL" clId="{9D512158-36DD-4F5F-AD28-9823F1987349}" dt="2025-10-10T09:32:31.641" v="1299" actId="1076"/>
          <ac:picMkLst>
            <pc:docMk/>
            <pc:sldMk cId="4212171082" sldId="663"/>
            <ac:picMk id="24" creationId="{0ED748BA-A205-BC12-D555-839D827F68C0}"/>
          </ac:picMkLst>
        </pc:picChg>
      </pc:sldChg>
      <pc:sldChg chg="modNotesTx">
        <pc:chgData name="Connie Davage" userId="f0451772-7718-4457-a9fb-8c630536f195" providerId="ADAL" clId="{9D512158-36DD-4F5F-AD28-9823F1987349}" dt="2025-10-10T09:08:25.632" v="881" actId="20577"/>
        <pc:sldMkLst>
          <pc:docMk/>
          <pc:sldMk cId="3134333169" sldId="664"/>
        </pc:sldMkLst>
      </pc:sldChg>
      <pc:sldChg chg="add modNotesTx">
        <pc:chgData name="Connie Davage" userId="f0451772-7718-4457-a9fb-8c630536f195" providerId="ADAL" clId="{9D512158-36DD-4F5F-AD28-9823F1987349}" dt="2025-10-10T09:04:11.375" v="842" actId="20577"/>
        <pc:sldMkLst>
          <pc:docMk/>
          <pc:sldMk cId="3548490841" sldId="668"/>
        </pc:sldMkLst>
      </pc:sldChg>
      <pc:sldChg chg="addSp delSp modSp add mod modNotesTx">
        <pc:chgData name="Connie Davage" userId="f0451772-7718-4457-a9fb-8c630536f195" providerId="ADAL" clId="{9D512158-36DD-4F5F-AD28-9823F1987349}" dt="2025-10-10T13:54:23.669" v="3475" actId="20577"/>
        <pc:sldMkLst>
          <pc:docMk/>
          <pc:sldMk cId="900862927" sldId="669"/>
        </pc:sldMkLst>
        <pc:spChg chg="mod">
          <ac:chgData name="Connie Davage" userId="f0451772-7718-4457-a9fb-8c630536f195" providerId="ADAL" clId="{9D512158-36DD-4F5F-AD28-9823F1987349}" dt="2025-10-10T12:43:43.065" v="2386"/>
          <ac:spMkLst>
            <pc:docMk/>
            <pc:sldMk cId="900862927" sldId="669"/>
            <ac:spMk id="2" creationId="{16FB02BF-98F5-2117-EC86-4A93C680A20C}"/>
          </ac:spMkLst>
        </pc:spChg>
        <pc:spChg chg="add mod">
          <ac:chgData name="Connie Davage" userId="f0451772-7718-4457-a9fb-8c630536f195" providerId="ADAL" clId="{9D512158-36DD-4F5F-AD28-9823F1987349}" dt="2025-10-10T10:23:00.762" v="1557" actId="14100"/>
          <ac:spMkLst>
            <pc:docMk/>
            <pc:sldMk cId="900862927" sldId="669"/>
            <ac:spMk id="6" creationId="{BB314D2F-CADB-91C3-F47B-F9568B150AA8}"/>
          </ac:spMkLst>
        </pc:spChg>
        <pc:spChg chg="add mod">
          <ac:chgData name="Connie Davage" userId="f0451772-7718-4457-a9fb-8c630536f195" providerId="ADAL" clId="{9D512158-36DD-4F5F-AD28-9823F1987349}" dt="2025-10-10T10:25:33.679" v="1584" actId="1076"/>
          <ac:spMkLst>
            <pc:docMk/>
            <pc:sldMk cId="900862927" sldId="669"/>
            <ac:spMk id="7" creationId="{9F2909EF-A4E7-DAB9-A6C6-5CCAA4A45130}"/>
          </ac:spMkLst>
        </pc:spChg>
        <pc:spChg chg="add mod">
          <ac:chgData name="Connie Davage" userId="f0451772-7718-4457-a9fb-8c630536f195" providerId="ADAL" clId="{9D512158-36DD-4F5F-AD28-9823F1987349}" dt="2025-10-10T10:26:12.257" v="1591" actId="14100"/>
          <ac:spMkLst>
            <pc:docMk/>
            <pc:sldMk cId="900862927" sldId="669"/>
            <ac:spMk id="13" creationId="{ED0A20E4-F840-539D-0B18-1593C9408BE1}"/>
          </ac:spMkLst>
        </pc:spChg>
        <pc:spChg chg="mod">
          <ac:chgData name="Connie Davage" userId="f0451772-7718-4457-a9fb-8c630536f195" providerId="ADAL" clId="{9D512158-36DD-4F5F-AD28-9823F1987349}" dt="2025-10-10T10:25:12.999" v="1580" actId="13926"/>
          <ac:spMkLst>
            <pc:docMk/>
            <pc:sldMk cId="900862927" sldId="669"/>
            <ac:spMk id="21" creationId="{AF81F994-9D4F-CB45-92E9-4BD208DBFD38}"/>
          </ac:spMkLst>
        </pc:spChg>
        <pc:picChg chg="add mod">
          <ac:chgData name="Connie Davage" userId="f0451772-7718-4457-a9fb-8c630536f195" providerId="ADAL" clId="{9D512158-36DD-4F5F-AD28-9823F1987349}" dt="2025-10-10T10:25:51.507" v="1586" actId="1076"/>
          <ac:picMkLst>
            <pc:docMk/>
            <pc:sldMk cId="900862927" sldId="669"/>
            <ac:picMk id="5" creationId="{C4BD7667-964D-454A-A140-510E55AD348B}"/>
          </ac:picMkLst>
        </pc:picChg>
        <pc:picChg chg="add mod">
          <ac:chgData name="Connie Davage" userId="f0451772-7718-4457-a9fb-8c630536f195" providerId="ADAL" clId="{9D512158-36DD-4F5F-AD28-9823F1987349}" dt="2025-10-10T10:24:55.016" v="1579" actId="14100"/>
          <ac:picMkLst>
            <pc:docMk/>
            <pc:sldMk cId="900862927" sldId="669"/>
            <ac:picMk id="12" creationId="{6490E531-B78F-94D6-4061-E5A224BCB25D}"/>
          </ac:picMkLst>
        </pc:picChg>
      </pc:sldChg>
      <pc:sldChg chg="addSp delSp modSp add mod">
        <pc:chgData name="Connie Davage" userId="f0451772-7718-4457-a9fb-8c630536f195" providerId="ADAL" clId="{9D512158-36DD-4F5F-AD28-9823F1987349}" dt="2025-10-10T13:28:57.075" v="3192" actId="14100"/>
        <pc:sldMkLst>
          <pc:docMk/>
          <pc:sldMk cId="1166345953" sldId="670"/>
        </pc:sldMkLst>
        <pc:spChg chg="mod">
          <ac:chgData name="Connie Davage" userId="f0451772-7718-4457-a9fb-8c630536f195" providerId="ADAL" clId="{9D512158-36DD-4F5F-AD28-9823F1987349}" dt="2025-10-10T13:17:56.025" v="2867" actId="20577"/>
          <ac:spMkLst>
            <pc:docMk/>
            <pc:sldMk cId="1166345953" sldId="670"/>
            <ac:spMk id="2" creationId="{965A331D-22FF-A49B-D731-C6A13A83C06B}"/>
          </ac:spMkLst>
        </pc:spChg>
        <pc:spChg chg="mod">
          <ac:chgData name="Connie Davage" userId="f0451772-7718-4457-a9fb-8c630536f195" providerId="ADAL" clId="{9D512158-36DD-4F5F-AD28-9823F1987349}" dt="2025-10-10T13:28:51.868" v="3190" actId="1076"/>
          <ac:spMkLst>
            <pc:docMk/>
            <pc:sldMk cId="1166345953" sldId="670"/>
            <ac:spMk id="13" creationId="{B365AD45-248F-B481-14E1-A86F00F7BF9C}"/>
          </ac:spMkLst>
        </pc:spChg>
        <pc:picChg chg="add mod">
          <ac:chgData name="Connie Davage" userId="f0451772-7718-4457-a9fb-8c630536f195" providerId="ADAL" clId="{9D512158-36DD-4F5F-AD28-9823F1987349}" dt="2025-10-10T13:28:57.075" v="3192" actId="14100"/>
          <ac:picMkLst>
            <pc:docMk/>
            <pc:sldMk cId="1166345953" sldId="670"/>
            <ac:picMk id="5" creationId="{48EA79B7-1210-B309-5EC9-7C13615070D7}"/>
          </ac:picMkLst>
        </pc:picChg>
      </pc:sldChg>
      <pc:sldMasterChg chg="modSldLayout">
        <pc:chgData name="Connie Davage" userId="f0451772-7718-4457-a9fb-8c630536f195" providerId="ADAL" clId="{9D512158-36DD-4F5F-AD28-9823F1987349}" dt="2025-10-10T12:49:28.619" v="2398"/>
        <pc:sldMasterMkLst>
          <pc:docMk/>
          <pc:sldMasterMk cId="80297582" sldId="2147483648"/>
        </pc:sldMasterMkLst>
        <pc:sldLayoutChg chg="modSp">
          <pc:chgData name="Connie Davage" userId="f0451772-7718-4457-a9fb-8c630536f195" providerId="ADAL" clId="{9D512158-36DD-4F5F-AD28-9823F1987349}" dt="2025-10-10T12:47:46.718" v="2392" actId="16037"/>
          <pc:sldLayoutMkLst>
            <pc:docMk/>
            <pc:sldMasterMk cId="80297582" sldId="2147483648"/>
            <pc:sldLayoutMk cId="1699695812" sldId="2147483649"/>
          </pc:sldLayoutMkLst>
          <pc:spChg chg="mod">
            <ac:chgData name="Connie Davage" userId="f0451772-7718-4457-a9fb-8c630536f195" providerId="ADAL" clId="{9D512158-36DD-4F5F-AD28-9823F1987349}" dt="2025-10-10T12:47:46.718" v="2392" actId="16037"/>
            <ac:spMkLst>
              <pc:docMk/>
              <pc:sldMasterMk cId="80297582" sldId="2147483648"/>
              <pc:sldLayoutMk cId="1699695812" sldId="2147483649"/>
              <ac:spMk id="4" creationId="{00000000-0000-0000-0000-000000000000}"/>
            </ac:spMkLst>
          </pc:spChg>
        </pc:sldLayoutChg>
        <pc:sldLayoutChg chg="modSp">
          <pc:chgData name="Connie Davage" userId="f0451772-7718-4457-a9fb-8c630536f195" providerId="ADAL" clId="{9D512158-36DD-4F5F-AD28-9823F1987349}" dt="2025-10-10T12:42:40.647" v="2376" actId="16037"/>
          <pc:sldLayoutMkLst>
            <pc:docMk/>
            <pc:sldMasterMk cId="80297582" sldId="2147483648"/>
            <pc:sldLayoutMk cId="2172553841" sldId="2147483654"/>
          </pc:sldLayoutMkLst>
          <pc:spChg chg="mod">
            <ac:chgData name="Connie Davage" userId="f0451772-7718-4457-a9fb-8c630536f195" providerId="ADAL" clId="{9D512158-36DD-4F5F-AD28-9823F1987349}" dt="2025-10-10T12:42:40.647" v="2376" actId="16037"/>
            <ac:spMkLst>
              <pc:docMk/>
              <pc:sldMasterMk cId="80297582" sldId="2147483648"/>
              <pc:sldLayoutMk cId="2172553841" sldId="2147483654"/>
              <ac:spMk id="2" creationId="{00000000-0000-0000-0000-000000000000}"/>
            </ac:spMkLst>
          </pc:spChg>
        </pc:sldLayoutChg>
        <pc:sldLayoutChg chg="addSp delSp modSp setBg">
          <pc:chgData name="Connie Davage" userId="f0451772-7718-4457-a9fb-8c630536f195" providerId="ADAL" clId="{9D512158-36DD-4F5F-AD28-9823F1987349}" dt="2025-10-10T12:49:28.619" v="2398"/>
          <pc:sldLayoutMkLst>
            <pc:docMk/>
            <pc:sldMasterMk cId="80297582" sldId="2147483648"/>
            <pc:sldLayoutMk cId="2076664703" sldId="2147483665"/>
          </pc:sldLayoutMkLst>
          <pc:spChg chg="add mod">
            <ac:chgData name="Connie Davage" userId="f0451772-7718-4457-a9fb-8c630536f195" providerId="ADAL" clId="{9D512158-36DD-4F5F-AD28-9823F1987349}" dt="2025-10-10T12:49:05.420" v="2396"/>
            <ac:spMkLst>
              <pc:docMk/>
              <pc:sldMasterMk cId="80297582" sldId="2147483648"/>
              <pc:sldLayoutMk cId="2076664703" sldId="2147483665"/>
              <ac:spMk id="3" creationId="{0ECF3CF3-D8A8-E64C-9E6E-0306BF983B51}"/>
            </ac:spMkLst>
          </pc:spChg>
          <pc:spChg chg="mod">
            <ac:chgData name="Connie Davage" userId="f0451772-7718-4457-a9fb-8c630536f195" providerId="ADAL" clId="{9D512158-36DD-4F5F-AD28-9823F1987349}" dt="2025-10-10T12:49:28.619" v="2398"/>
            <ac:spMkLst>
              <pc:docMk/>
              <pc:sldMasterMk cId="80297582" sldId="2147483648"/>
              <pc:sldLayoutMk cId="2076664703" sldId="2147483665"/>
              <ac:spMk id="6" creationId="{00000000-0000-0000-0000-000000000000}"/>
            </ac:spMkLst>
          </pc:spChg>
        </pc:sldLayoutChg>
      </pc:sldMasterChg>
      <pc:sldMasterChg chg="addSp modSp modSldLayout">
        <pc:chgData name="Connie Davage" userId="f0451772-7718-4457-a9fb-8c630536f195" providerId="ADAL" clId="{9D512158-36DD-4F5F-AD28-9823F1987349}" dt="2025-10-10T12:43:30.098" v="2380"/>
        <pc:sldMasterMkLst>
          <pc:docMk/>
          <pc:sldMasterMk cId="1813021437" sldId="2147483671"/>
        </pc:sldMasterMkLst>
        <pc:sldLayoutChg chg="addSp">
          <pc:chgData name="Connie Davage" userId="f0451772-7718-4457-a9fb-8c630536f195" providerId="ADAL" clId="{9D512158-36DD-4F5F-AD28-9823F1987349}" dt="2025-10-10T12:43:30.098" v="2380"/>
          <pc:sldLayoutMkLst>
            <pc:docMk/>
            <pc:sldMasterMk cId="1813021437" sldId="2147483671"/>
            <pc:sldLayoutMk cId="2129849666" sldId="214748367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1_1" csCatId="accent1" phldr="1"/>
      <dgm:spPr/>
      <dgm:t>
        <a:bodyPr/>
        <a:lstStyle/>
        <a:p>
          <a:endParaRPr lang="en-GB"/>
        </a:p>
      </dgm:t>
    </dgm:pt>
    <dgm:pt modelId="{80796817-207E-42E9-BDF3-0E1BA2E2E3C7}">
      <dgm:prSet phldrT="[Text]" custT="1"/>
      <dgm:spPr/>
      <dgm:t>
        <a:bodyPr/>
        <a:lstStyle/>
        <a:p>
          <a:r>
            <a:rPr lang="en-GB" sz="2800" dirty="0">
              <a:latin typeface="Arial" panose="020B0604020202020204" pitchFamily="34" charset="0"/>
              <a:cs typeface="Arial" panose="020B0604020202020204" pitchFamily="34" charset="0"/>
            </a:rPr>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custT="1"/>
      <dgm:spPr/>
      <dgm:t>
        <a:bodyPr/>
        <a:lstStyle/>
        <a:p>
          <a:r>
            <a:rPr lang="en-GB" sz="2800" dirty="0">
              <a:latin typeface="Arial" panose="020B0604020202020204" pitchFamily="34" charset="0"/>
              <a:cs typeface="Arial" panose="020B0604020202020204" pitchFamily="34" charset="0"/>
            </a:rPr>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custT="1"/>
      <dgm:spPr/>
      <dgm:t>
        <a:bodyPr/>
        <a:lstStyle/>
        <a:p>
          <a:r>
            <a:rPr lang="en-GB" sz="2800" dirty="0">
              <a:latin typeface="Arial" panose="020B0604020202020204" pitchFamily="34" charset="0"/>
              <a:cs typeface="Arial" panose="020B0604020202020204" pitchFamily="34" charset="0"/>
            </a:rPr>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custT="1"/>
      <dgm:spPr/>
      <dgm:t>
        <a:bodyPr/>
        <a:lstStyle/>
        <a:p>
          <a:r>
            <a:rPr lang="en-GB" sz="2800" dirty="0">
              <a:latin typeface="Arial" panose="020B0604020202020204" pitchFamily="34" charset="0"/>
              <a:cs typeface="Arial" panose="020B0604020202020204" pitchFamily="34" charset="0"/>
            </a:rPr>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FE6000-B0A0-476B-9CCF-991793A746DD}" type="doc">
      <dgm:prSet loTypeId="urn:microsoft.com/office/officeart/2005/8/layout/cycle7" loCatId="cycle" qsTypeId="urn:microsoft.com/office/officeart/2005/8/quickstyle/simple1" qsCatId="simple" csTypeId="urn:microsoft.com/office/officeart/2005/8/colors/colorful1" csCatId="colorful" phldr="1"/>
      <dgm:spPr/>
      <dgm:t>
        <a:bodyPr/>
        <a:lstStyle/>
        <a:p>
          <a:endParaRPr lang="en-GB"/>
        </a:p>
      </dgm:t>
    </dgm:pt>
    <dgm:pt modelId="{C264D220-E88D-40BC-8BA1-7E92EB5B563E}">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Encyclopaedia/ Indices / Thesauri</a:t>
          </a:r>
        </a:p>
      </dgm:t>
    </dgm:pt>
    <dgm:pt modelId="{CD78D0AF-BB88-4207-A592-3965CC16B18B}" type="parTrans" cxnId="{C3376AF9-F3A5-441C-89B6-ED37A306D7FC}">
      <dgm:prSet/>
      <dgm:spPr/>
      <dgm:t>
        <a:bodyPr/>
        <a:lstStyle/>
        <a:p>
          <a:endParaRPr lang="en-GB"/>
        </a:p>
      </dgm:t>
    </dgm:pt>
    <dgm:pt modelId="{F6A469D9-5774-455D-B66D-B150E420CFDC}" type="sibTrans" cxnId="{C3376AF9-F3A5-441C-89B6-ED37A306D7FC}">
      <dgm:prSet/>
      <dgm:spPr/>
      <dgm:t>
        <a:bodyPr/>
        <a:lstStyle/>
        <a:p>
          <a:endParaRPr lang="en-GB"/>
        </a:p>
      </dgm:t>
    </dgm:pt>
    <dgm:pt modelId="{8DA3CEEF-4E03-4485-AE5D-07C14E8ED82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Books (Monographs)</a:t>
          </a:r>
        </a:p>
      </dgm:t>
    </dgm:pt>
    <dgm:pt modelId="{C27033C0-4489-4646-8CBE-CEF0598ACAF5}" type="parTrans" cxnId="{94C11605-2C3A-4B95-A69F-C42B9976E912}">
      <dgm:prSet/>
      <dgm:spPr/>
      <dgm:t>
        <a:bodyPr/>
        <a:lstStyle/>
        <a:p>
          <a:endParaRPr lang="en-GB"/>
        </a:p>
      </dgm:t>
    </dgm:pt>
    <dgm:pt modelId="{A9DB3A85-617D-44B2-AD50-3992F876726E}" type="sibTrans" cxnId="{94C11605-2C3A-4B95-A69F-C42B9976E912}">
      <dgm:prSet/>
      <dgm:spPr/>
      <dgm:t>
        <a:bodyPr/>
        <a:lstStyle/>
        <a:p>
          <a:endParaRPr lang="en-GB"/>
        </a:p>
      </dgm:t>
    </dgm:pt>
    <dgm:pt modelId="{3F631AEF-2066-4B93-B5D3-F09C9442ED88}">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Specialist documentation</a:t>
          </a:r>
        </a:p>
      </dgm:t>
    </dgm:pt>
    <dgm:pt modelId="{B10F1B8A-E93F-4607-B8A5-7F8ECCCA17B9}" type="parTrans" cxnId="{D08B8ABA-1D3E-44AD-9A1B-E53CF813BF43}">
      <dgm:prSet/>
      <dgm:spPr/>
      <dgm:t>
        <a:bodyPr/>
        <a:lstStyle/>
        <a:p>
          <a:endParaRPr lang="en-GB"/>
        </a:p>
      </dgm:t>
    </dgm:pt>
    <dgm:pt modelId="{D61C41F5-E757-4D78-A23B-8B19BB9F259E}" type="sibTrans" cxnId="{D08B8ABA-1D3E-44AD-9A1B-E53CF813BF43}">
      <dgm:prSet/>
      <dgm:spPr/>
      <dgm:t>
        <a:bodyPr/>
        <a:lstStyle/>
        <a:p>
          <a:endParaRPr lang="en-GB"/>
        </a:p>
      </dgm:t>
    </dgm:pt>
    <dgm:pt modelId="{55ABFA88-2BB5-413D-B670-DB3BEFC1C3D8}">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Newspapers/Media Sources</a:t>
          </a:r>
        </a:p>
      </dgm:t>
    </dgm:pt>
    <dgm:pt modelId="{9B847D50-0987-4079-80E3-E8C32CDA4E68}" type="parTrans" cxnId="{1AA17DA4-4175-463E-9B76-AB6292F4B44C}">
      <dgm:prSet/>
      <dgm:spPr/>
      <dgm:t>
        <a:bodyPr/>
        <a:lstStyle/>
        <a:p>
          <a:endParaRPr lang="en-GB"/>
        </a:p>
      </dgm:t>
    </dgm:pt>
    <dgm:pt modelId="{B9CEF431-9E47-4BC2-A674-D3043258560A}" type="sibTrans" cxnId="{1AA17DA4-4175-463E-9B76-AB6292F4B44C}">
      <dgm:prSet/>
      <dgm:spPr/>
      <dgm:t>
        <a:bodyPr/>
        <a:lstStyle/>
        <a:p>
          <a:endParaRPr lang="en-GB"/>
        </a:p>
      </dgm:t>
    </dgm:pt>
    <dgm:pt modelId="{0C7FA2F5-B0E6-4D41-A256-1B5C0D85D1DB}">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Articles from academic journals</a:t>
          </a:r>
        </a:p>
      </dgm:t>
    </dgm:pt>
    <dgm:pt modelId="{75024A59-FC31-4745-8A1D-9AE212C3D0E5}" type="parTrans" cxnId="{DAE2F2EB-E8CA-43EE-AA56-84DC32BEDA38}">
      <dgm:prSet/>
      <dgm:spPr/>
      <dgm:t>
        <a:bodyPr/>
        <a:lstStyle/>
        <a:p>
          <a:endParaRPr lang="en-GB"/>
        </a:p>
      </dgm:t>
    </dgm:pt>
    <dgm:pt modelId="{DEB71036-B01C-4D5F-BA9B-47AA6F7E2B4A}" type="sibTrans" cxnId="{DAE2F2EB-E8CA-43EE-AA56-84DC32BEDA38}">
      <dgm:prSet/>
      <dgm:spPr/>
      <dgm:t>
        <a:bodyPr/>
        <a:lstStyle/>
        <a:p>
          <a:endParaRPr lang="en-GB"/>
        </a:p>
      </dgm:t>
    </dgm:pt>
    <dgm:pt modelId="{CE2E1259-2F29-4088-8011-91ED6C22985F}">
      <dgm:prSe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sz="1800" dirty="0">
              <a:latin typeface="Calibri"/>
              <a:ea typeface="Calibri"/>
              <a:cs typeface="Calibri"/>
            </a:rPr>
            <a:t>Information found on the open web</a:t>
          </a:r>
        </a:p>
      </dgm:t>
    </dgm:pt>
    <dgm:pt modelId="{50CFA215-DB2A-483F-A46D-05C7D19BF76D}" type="parTrans" cxnId="{88BEB954-E60D-4BE9-860D-CBE517A24F2A}">
      <dgm:prSet/>
      <dgm:spPr/>
      <dgm:t>
        <a:bodyPr/>
        <a:lstStyle/>
        <a:p>
          <a:endParaRPr lang="en-GB"/>
        </a:p>
      </dgm:t>
    </dgm:pt>
    <dgm:pt modelId="{8FC5C890-77F5-4494-94CA-6F5351C85F76}" type="sibTrans" cxnId="{88BEB954-E60D-4BE9-860D-CBE517A24F2A}">
      <dgm:prSet/>
      <dgm:spPr/>
      <dgm:t>
        <a:bodyPr/>
        <a:lstStyle/>
        <a:p>
          <a:endParaRPr lang="en-GB"/>
        </a:p>
      </dgm:t>
    </dgm:pt>
    <dgm:pt modelId="{E3FE9BDE-455D-4EA3-BD09-FF97CB3447DB}" type="pres">
      <dgm:prSet presAssocID="{6EFE6000-B0A0-476B-9CCF-991793A746DD}" presName="Name0" presStyleCnt="0">
        <dgm:presLayoutVars>
          <dgm:dir/>
          <dgm:resizeHandles val="exact"/>
        </dgm:presLayoutVars>
      </dgm:prSet>
      <dgm:spPr/>
    </dgm:pt>
    <dgm:pt modelId="{62CA944A-5BE0-46A9-9091-FEB119498ECA}" type="pres">
      <dgm:prSet presAssocID="{C264D220-E88D-40BC-8BA1-7E92EB5B563E}" presName="node" presStyleLbl="node1" presStyleIdx="0" presStyleCnt="6" custRadScaleRad="99601" custRadScaleInc="3169">
        <dgm:presLayoutVars>
          <dgm:bulletEnabled val="1"/>
        </dgm:presLayoutVars>
      </dgm:prSet>
      <dgm:spPr/>
    </dgm:pt>
    <dgm:pt modelId="{63F89BE1-BDD1-4D57-86B0-8846999E12A8}" type="pres">
      <dgm:prSet presAssocID="{F6A469D9-5774-455D-B66D-B150E420CFDC}" presName="sibTrans" presStyleLbl="sibTrans2D1" presStyleIdx="0" presStyleCnt="6"/>
      <dgm:spPr/>
    </dgm:pt>
    <dgm:pt modelId="{B3AB521E-3C43-4A03-87CD-B35B36CE986A}" type="pres">
      <dgm:prSet presAssocID="{F6A469D9-5774-455D-B66D-B150E420CFDC}" presName="connectorText" presStyleLbl="sibTrans2D1" presStyleIdx="0" presStyleCnt="6"/>
      <dgm:spPr/>
    </dgm:pt>
    <dgm:pt modelId="{00B4D70B-0220-4EE7-9A21-23979DF0DEF2}" type="pres">
      <dgm:prSet presAssocID="{8DA3CEEF-4E03-4485-AE5D-07C14E8ED82A}" presName="node" presStyleLbl="node1" presStyleIdx="1" presStyleCnt="6" custRadScaleRad="100078" custRadScaleInc="18701">
        <dgm:presLayoutVars>
          <dgm:bulletEnabled val="1"/>
        </dgm:presLayoutVars>
      </dgm:prSet>
      <dgm:spPr/>
    </dgm:pt>
    <dgm:pt modelId="{364CBA91-71A0-4E5F-99D0-B7E98D1A74D1}" type="pres">
      <dgm:prSet presAssocID="{A9DB3A85-617D-44B2-AD50-3992F876726E}" presName="sibTrans" presStyleLbl="sibTrans2D1" presStyleIdx="1" presStyleCnt="6"/>
      <dgm:spPr/>
    </dgm:pt>
    <dgm:pt modelId="{DE46BD03-B082-4901-8BA9-0C839C4B5BFA}" type="pres">
      <dgm:prSet presAssocID="{A9DB3A85-617D-44B2-AD50-3992F876726E}" presName="connectorText" presStyleLbl="sibTrans2D1" presStyleIdx="1" presStyleCnt="6"/>
      <dgm:spPr/>
    </dgm:pt>
    <dgm:pt modelId="{028AE3D2-DF24-435A-B706-B87AF9949F73}" type="pres">
      <dgm:prSet presAssocID="{0C7FA2F5-B0E6-4D41-A256-1B5C0D85D1DB}" presName="node" presStyleLbl="node1" presStyleIdx="2" presStyleCnt="6" custRadScaleRad="102602" custRadScaleInc="-14052">
        <dgm:presLayoutVars>
          <dgm:bulletEnabled val="1"/>
        </dgm:presLayoutVars>
      </dgm:prSet>
      <dgm:spPr/>
    </dgm:pt>
    <dgm:pt modelId="{043F456B-9B7D-450F-B085-C0C8864015A4}" type="pres">
      <dgm:prSet presAssocID="{DEB71036-B01C-4D5F-BA9B-47AA6F7E2B4A}" presName="sibTrans" presStyleLbl="sibTrans2D1" presStyleIdx="2" presStyleCnt="6" custLinFactNeighborX="12702" custLinFactNeighborY="31166"/>
      <dgm:spPr/>
    </dgm:pt>
    <dgm:pt modelId="{7D568D47-14C0-4E46-9184-F4228E00DFD1}" type="pres">
      <dgm:prSet presAssocID="{DEB71036-B01C-4D5F-BA9B-47AA6F7E2B4A}" presName="connectorText" presStyleLbl="sibTrans2D1" presStyleIdx="2" presStyleCnt="6"/>
      <dgm:spPr/>
    </dgm:pt>
    <dgm:pt modelId="{D802FF3F-A063-4C5B-AC40-C5DF7412C641}" type="pres">
      <dgm:prSet presAssocID="{55ABFA88-2BB5-413D-B670-DB3BEFC1C3D8}" presName="node" presStyleLbl="node1" presStyleIdx="3" presStyleCnt="6">
        <dgm:presLayoutVars>
          <dgm:bulletEnabled val="1"/>
        </dgm:presLayoutVars>
      </dgm:prSet>
      <dgm:spPr/>
    </dgm:pt>
    <dgm:pt modelId="{5D1D5594-71BF-47C9-A6E7-4832D2B205AE}" type="pres">
      <dgm:prSet presAssocID="{B9CEF431-9E47-4BC2-A674-D3043258560A}" presName="sibTrans" presStyleLbl="sibTrans2D1" presStyleIdx="3" presStyleCnt="6" custLinFactNeighborX="-7409" custLinFactNeighborY="38959"/>
      <dgm:spPr/>
    </dgm:pt>
    <dgm:pt modelId="{F00A1455-C83A-4026-AEF9-AF68C46DFBE6}" type="pres">
      <dgm:prSet presAssocID="{B9CEF431-9E47-4BC2-A674-D3043258560A}" presName="connectorText" presStyleLbl="sibTrans2D1" presStyleIdx="3" presStyleCnt="6"/>
      <dgm:spPr/>
    </dgm:pt>
    <dgm:pt modelId="{125A4995-2E74-44A6-998C-BB60CA9F6273}" type="pres">
      <dgm:prSet presAssocID="{3F631AEF-2066-4B93-B5D3-F09C9442ED88}" presName="node" presStyleLbl="node1" presStyleIdx="4" presStyleCnt="6" custRadScaleRad="104353" custRadScaleInc="19758">
        <dgm:presLayoutVars>
          <dgm:bulletEnabled val="1"/>
        </dgm:presLayoutVars>
      </dgm:prSet>
      <dgm:spPr/>
    </dgm:pt>
    <dgm:pt modelId="{A47E8624-3C92-4B05-8A95-A43BAD487091}" type="pres">
      <dgm:prSet presAssocID="{D61C41F5-E757-4D78-A23B-8B19BB9F259E}" presName="sibTrans" presStyleLbl="sibTrans2D1" presStyleIdx="4" presStyleCnt="6"/>
      <dgm:spPr/>
    </dgm:pt>
    <dgm:pt modelId="{653D4AD6-C7E7-423C-BFDB-66F54B55E5B3}" type="pres">
      <dgm:prSet presAssocID="{D61C41F5-E757-4D78-A23B-8B19BB9F259E}" presName="connectorText" presStyleLbl="sibTrans2D1" presStyleIdx="4" presStyleCnt="6"/>
      <dgm:spPr/>
    </dgm:pt>
    <dgm:pt modelId="{5847A9D1-702D-4006-B96D-CAB48ECBEAD8}" type="pres">
      <dgm:prSet presAssocID="{CE2E1259-2F29-4088-8011-91ED6C22985F}" presName="node" presStyleLbl="node1" presStyleIdx="5" presStyleCnt="6" custRadScaleRad="105465" custRadScaleInc="-21506">
        <dgm:presLayoutVars>
          <dgm:bulletEnabled val="1"/>
        </dgm:presLayoutVars>
      </dgm:prSet>
      <dgm:spPr/>
    </dgm:pt>
    <dgm:pt modelId="{AECDF5C4-0598-4208-8845-FE9636222C1E}" type="pres">
      <dgm:prSet presAssocID="{8FC5C890-77F5-4494-94CA-6F5351C85F76}" presName="sibTrans" presStyleLbl="sibTrans2D1" presStyleIdx="5" presStyleCnt="6"/>
      <dgm:spPr/>
    </dgm:pt>
    <dgm:pt modelId="{521C2FE0-FA11-48E9-BBB7-AF22A7F972F3}" type="pres">
      <dgm:prSet presAssocID="{8FC5C890-77F5-4494-94CA-6F5351C85F76}" presName="connectorText" presStyleLbl="sibTrans2D1" presStyleIdx="5" presStyleCnt="6"/>
      <dgm:spPr/>
    </dgm:pt>
  </dgm:ptLst>
  <dgm:cxnLst>
    <dgm:cxn modelId="{94C11605-2C3A-4B95-A69F-C42B9976E912}" srcId="{6EFE6000-B0A0-476B-9CCF-991793A746DD}" destId="{8DA3CEEF-4E03-4485-AE5D-07C14E8ED82A}" srcOrd="1" destOrd="0" parTransId="{C27033C0-4489-4646-8CBE-CEF0598ACAF5}" sibTransId="{A9DB3A85-617D-44B2-AD50-3992F876726E}"/>
    <dgm:cxn modelId="{B67D5C0E-3B83-49DC-BF1C-2351F315E186}" type="presOf" srcId="{DEB71036-B01C-4D5F-BA9B-47AA6F7E2B4A}" destId="{7D568D47-14C0-4E46-9184-F4228E00DFD1}" srcOrd="1" destOrd="0" presId="urn:microsoft.com/office/officeart/2005/8/layout/cycle7"/>
    <dgm:cxn modelId="{53C8BF11-EE60-4ADC-8447-DC63DD7AA239}" type="presOf" srcId="{D61C41F5-E757-4D78-A23B-8B19BB9F259E}" destId="{A47E8624-3C92-4B05-8A95-A43BAD487091}" srcOrd="0" destOrd="0" presId="urn:microsoft.com/office/officeart/2005/8/layout/cycle7"/>
    <dgm:cxn modelId="{86C9D711-F4C3-4E7C-AB33-479186B62393}" type="presOf" srcId="{F6A469D9-5774-455D-B66D-B150E420CFDC}" destId="{B3AB521E-3C43-4A03-87CD-B35B36CE986A}" srcOrd="1" destOrd="0" presId="urn:microsoft.com/office/officeart/2005/8/layout/cycle7"/>
    <dgm:cxn modelId="{91B0BA31-DC4D-4C48-851C-26563449BAA6}" type="presOf" srcId="{B9CEF431-9E47-4BC2-A674-D3043258560A}" destId="{5D1D5594-71BF-47C9-A6E7-4832D2B205AE}" srcOrd="0" destOrd="0" presId="urn:microsoft.com/office/officeart/2005/8/layout/cycle7"/>
    <dgm:cxn modelId="{8E49823E-4E0B-4B8F-B2AF-F1B5CF3AD615}" type="presOf" srcId="{6EFE6000-B0A0-476B-9CCF-991793A746DD}" destId="{E3FE9BDE-455D-4EA3-BD09-FF97CB3447DB}" srcOrd="0" destOrd="0" presId="urn:microsoft.com/office/officeart/2005/8/layout/cycle7"/>
    <dgm:cxn modelId="{CE9A124A-1228-4D3F-84CB-866BA18FD716}" type="presOf" srcId="{8FC5C890-77F5-4494-94CA-6F5351C85F76}" destId="{AECDF5C4-0598-4208-8845-FE9636222C1E}" srcOrd="0" destOrd="0" presId="urn:microsoft.com/office/officeart/2005/8/layout/cycle7"/>
    <dgm:cxn modelId="{368ABA6C-BF24-43D4-B344-D67BC1ECC90F}" type="presOf" srcId="{F6A469D9-5774-455D-B66D-B150E420CFDC}" destId="{63F89BE1-BDD1-4D57-86B0-8846999E12A8}" srcOrd="0" destOrd="0" presId="urn:microsoft.com/office/officeart/2005/8/layout/cycle7"/>
    <dgm:cxn modelId="{88BEB954-E60D-4BE9-860D-CBE517A24F2A}" srcId="{6EFE6000-B0A0-476B-9CCF-991793A746DD}" destId="{CE2E1259-2F29-4088-8011-91ED6C22985F}" srcOrd="5" destOrd="0" parTransId="{50CFA215-DB2A-483F-A46D-05C7D19BF76D}" sibTransId="{8FC5C890-77F5-4494-94CA-6F5351C85F76}"/>
    <dgm:cxn modelId="{CC2B007B-BB16-423F-A0A6-BCAAD5C8A0FA}" type="presOf" srcId="{55ABFA88-2BB5-413D-B670-DB3BEFC1C3D8}" destId="{D802FF3F-A063-4C5B-AC40-C5DF7412C641}" srcOrd="0" destOrd="0" presId="urn:microsoft.com/office/officeart/2005/8/layout/cycle7"/>
    <dgm:cxn modelId="{869F6F7D-4E96-4A0C-8FEE-1FC305A778BB}" type="presOf" srcId="{C264D220-E88D-40BC-8BA1-7E92EB5B563E}" destId="{62CA944A-5BE0-46A9-9091-FEB119498ECA}" srcOrd="0" destOrd="0" presId="urn:microsoft.com/office/officeart/2005/8/layout/cycle7"/>
    <dgm:cxn modelId="{FCC63B8F-94E5-4F53-9106-36A3B1B10533}" type="presOf" srcId="{CE2E1259-2F29-4088-8011-91ED6C22985F}" destId="{5847A9D1-702D-4006-B96D-CAB48ECBEAD8}" srcOrd="0" destOrd="0" presId="urn:microsoft.com/office/officeart/2005/8/layout/cycle7"/>
    <dgm:cxn modelId="{1AA17DA4-4175-463E-9B76-AB6292F4B44C}" srcId="{6EFE6000-B0A0-476B-9CCF-991793A746DD}" destId="{55ABFA88-2BB5-413D-B670-DB3BEFC1C3D8}" srcOrd="3" destOrd="0" parTransId="{9B847D50-0987-4079-80E3-E8C32CDA4E68}" sibTransId="{B9CEF431-9E47-4BC2-A674-D3043258560A}"/>
    <dgm:cxn modelId="{FBDFD4A6-7D71-4A9D-A2C1-7E8F82D0A4CC}" type="presOf" srcId="{D61C41F5-E757-4D78-A23B-8B19BB9F259E}" destId="{653D4AD6-C7E7-423C-BFDB-66F54B55E5B3}" srcOrd="1" destOrd="0" presId="urn:microsoft.com/office/officeart/2005/8/layout/cycle7"/>
    <dgm:cxn modelId="{80EF6AB1-B4D8-45BD-9FC1-D3449697616A}" type="presOf" srcId="{B9CEF431-9E47-4BC2-A674-D3043258560A}" destId="{F00A1455-C83A-4026-AEF9-AF68C46DFBE6}" srcOrd="1" destOrd="0" presId="urn:microsoft.com/office/officeart/2005/8/layout/cycle7"/>
    <dgm:cxn modelId="{D08B8ABA-1D3E-44AD-9A1B-E53CF813BF43}" srcId="{6EFE6000-B0A0-476B-9CCF-991793A746DD}" destId="{3F631AEF-2066-4B93-B5D3-F09C9442ED88}" srcOrd="4" destOrd="0" parTransId="{B10F1B8A-E93F-4607-B8A5-7F8ECCCA17B9}" sibTransId="{D61C41F5-E757-4D78-A23B-8B19BB9F259E}"/>
    <dgm:cxn modelId="{7ED44CC0-0A6B-411C-A72D-DFF3AB342036}" type="presOf" srcId="{8DA3CEEF-4E03-4485-AE5D-07C14E8ED82A}" destId="{00B4D70B-0220-4EE7-9A21-23979DF0DEF2}" srcOrd="0" destOrd="0" presId="urn:microsoft.com/office/officeart/2005/8/layout/cycle7"/>
    <dgm:cxn modelId="{F9402FCA-0D1E-4EF6-9937-FB1083F3A988}" type="presOf" srcId="{8FC5C890-77F5-4494-94CA-6F5351C85F76}" destId="{521C2FE0-FA11-48E9-BBB7-AF22A7F972F3}" srcOrd="1" destOrd="0" presId="urn:microsoft.com/office/officeart/2005/8/layout/cycle7"/>
    <dgm:cxn modelId="{04655DD0-5ACD-40C8-A884-45C5C10EE1B7}" type="presOf" srcId="{A9DB3A85-617D-44B2-AD50-3992F876726E}" destId="{364CBA91-71A0-4E5F-99D0-B7E98D1A74D1}" srcOrd="0" destOrd="0" presId="urn:microsoft.com/office/officeart/2005/8/layout/cycle7"/>
    <dgm:cxn modelId="{ABF227E6-62A6-4512-98E5-81E1DD4A3B04}" type="presOf" srcId="{A9DB3A85-617D-44B2-AD50-3992F876726E}" destId="{DE46BD03-B082-4901-8BA9-0C839C4B5BFA}" srcOrd="1" destOrd="0" presId="urn:microsoft.com/office/officeart/2005/8/layout/cycle7"/>
    <dgm:cxn modelId="{CEE85AE6-1267-4FDF-8325-19726770B4CA}" type="presOf" srcId="{DEB71036-B01C-4D5F-BA9B-47AA6F7E2B4A}" destId="{043F456B-9B7D-450F-B085-C0C8864015A4}" srcOrd="0" destOrd="0" presId="urn:microsoft.com/office/officeart/2005/8/layout/cycle7"/>
    <dgm:cxn modelId="{DAE2F2EB-E8CA-43EE-AA56-84DC32BEDA38}" srcId="{6EFE6000-B0A0-476B-9CCF-991793A746DD}" destId="{0C7FA2F5-B0E6-4D41-A256-1B5C0D85D1DB}" srcOrd="2" destOrd="0" parTransId="{75024A59-FC31-4745-8A1D-9AE212C3D0E5}" sibTransId="{DEB71036-B01C-4D5F-BA9B-47AA6F7E2B4A}"/>
    <dgm:cxn modelId="{FC1717EF-8902-42DF-A8E3-9531C409DC4B}" type="presOf" srcId="{0C7FA2F5-B0E6-4D41-A256-1B5C0D85D1DB}" destId="{028AE3D2-DF24-435A-B706-B87AF9949F73}" srcOrd="0" destOrd="0" presId="urn:microsoft.com/office/officeart/2005/8/layout/cycle7"/>
    <dgm:cxn modelId="{D70F6DEF-E523-4263-8607-B2DB9C3CBAE7}" type="presOf" srcId="{3F631AEF-2066-4B93-B5D3-F09C9442ED88}" destId="{125A4995-2E74-44A6-998C-BB60CA9F6273}" srcOrd="0" destOrd="0" presId="urn:microsoft.com/office/officeart/2005/8/layout/cycle7"/>
    <dgm:cxn modelId="{C3376AF9-F3A5-441C-89B6-ED37A306D7FC}" srcId="{6EFE6000-B0A0-476B-9CCF-991793A746DD}" destId="{C264D220-E88D-40BC-8BA1-7E92EB5B563E}" srcOrd="0" destOrd="0" parTransId="{CD78D0AF-BB88-4207-A592-3965CC16B18B}" sibTransId="{F6A469D9-5774-455D-B66D-B150E420CFDC}"/>
    <dgm:cxn modelId="{64AE0B8E-5AB3-4556-AF4A-AD04552BD205}" type="presParOf" srcId="{E3FE9BDE-455D-4EA3-BD09-FF97CB3447DB}" destId="{62CA944A-5BE0-46A9-9091-FEB119498ECA}" srcOrd="0" destOrd="0" presId="urn:microsoft.com/office/officeart/2005/8/layout/cycle7"/>
    <dgm:cxn modelId="{E2DFCF47-2860-4366-8EFC-E791BA1D8415}" type="presParOf" srcId="{E3FE9BDE-455D-4EA3-BD09-FF97CB3447DB}" destId="{63F89BE1-BDD1-4D57-86B0-8846999E12A8}" srcOrd="1" destOrd="0" presId="urn:microsoft.com/office/officeart/2005/8/layout/cycle7"/>
    <dgm:cxn modelId="{84D38BFF-2632-414A-ADE7-01BA9D5C5D49}" type="presParOf" srcId="{63F89BE1-BDD1-4D57-86B0-8846999E12A8}" destId="{B3AB521E-3C43-4A03-87CD-B35B36CE986A}" srcOrd="0" destOrd="0" presId="urn:microsoft.com/office/officeart/2005/8/layout/cycle7"/>
    <dgm:cxn modelId="{0F7F9CA3-3B12-490E-A017-BCDCDD86A4E3}" type="presParOf" srcId="{E3FE9BDE-455D-4EA3-BD09-FF97CB3447DB}" destId="{00B4D70B-0220-4EE7-9A21-23979DF0DEF2}" srcOrd="2" destOrd="0" presId="urn:microsoft.com/office/officeart/2005/8/layout/cycle7"/>
    <dgm:cxn modelId="{5F4C60BE-6470-4A26-B8F4-9BDB8B769BD8}" type="presParOf" srcId="{E3FE9BDE-455D-4EA3-BD09-FF97CB3447DB}" destId="{364CBA91-71A0-4E5F-99D0-B7E98D1A74D1}" srcOrd="3" destOrd="0" presId="urn:microsoft.com/office/officeart/2005/8/layout/cycle7"/>
    <dgm:cxn modelId="{BECC4B92-7142-44FD-BE70-58D451B4FB1B}" type="presParOf" srcId="{364CBA91-71A0-4E5F-99D0-B7E98D1A74D1}" destId="{DE46BD03-B082-4901-8BA9-0C839C4B5BFA}" srcOrd="0" destOrd="0" presId="urn:microsoft.com/office/officeart/2005/8/layout/cycle7"/>
    <dgm:cxn modelId="{4D910277-2D11-4E29-815E-D42133584408}" type="presParOf" srcId="{E3FE9BDE-455D-4EA3-BD09-FF97CB3447DB}" destId="{028AE3D2-DF24-435A-B706-B87AF9949F73}" srcOrd="4" destOrd="0" presId="urn:microsoft.com/office/officeart/2005/8/layout/cycle7"/>
    <dgm:cxn modelId="{CF69EF3D-27A8-455F-A574-E70C8A9AE0BB}" type="presParOf" srcId="{E3FE9BDE-455D-4EA3-BD09-FF97CB3447DB}" destId="{043F456B-9B7D-450F-B085-C0C8864015A4}" srcOrd="5" destOrd="0" presId="urn:microsoft.com/office/officeart/2005/8/layout/cycle7"/>
    <dgm:cxn modelId="{39F3BD5C-3D81-4996-B889-49A532B897FB}" type="presParOf" srcId="{043F456B-9B7D-450F-B085-C0C8864015A4}" destId="{7D568D47-14C0-4E46-9184-F4228E00DFD1}" srcOrd="0" destOrd="0" presId="urn:microsoft.com/office/officeart/2005/8/layout/cycle7"/>
    <dgm:cxn modelId="{370EB823-D4B6-4B7D-85A8-DA56419BA1A8}" type="presParOf" srcId="{E3FE9BDE-455D-4EA3-BD09-FF97CB3447DB}" destId="{D802FF3F-A063-4C5B-AC40-C5DF7412C641}" srcOrd="6" destOrd="0" presId="urn:microsoft.com/office/officeart/2005/8/layout/cycle7"/>
    <dgm:cxn modelId="{83975245-6CBD-43E8-9365-A76CBFF942EC}" type="presParOf" srcId="{E3FE9BDE-455D-4EA3-BD09-FF97CB3447DB}" destId="{5D1D5594-71BF-47C9-A6E7-4832D2B205AE}" srcOrd="7" destOrd="0" presId="urn:microsoft.com/office/officeart/2005/8/layout/cycle7"/>
    <dgm:cxn modelId="{EB59883D-AB92-43F3-886F-42F964FC7C9F}" type="presParOf" srcId="{5D1D5594-71BF-47C9-A6E7-4832D2B205AE}" destId="{F00A1455-C83A-4026-AEF9-AF68C46DFBE6}" srcOrd="0" destOrd="0" presId="urn:microsoft.com/office/officeart/2005/8/layout/cycle7"/>
    <dgm:cxn modelId="{6970F65D-9F73-4222-B5EF-9537BCD4C297}" type="presParOf" srcId="{E3FE9BDE-455D-4EA3-BD09-FF97CB3447DB}" destId="{125A4995-2E74-44A6-998C-BB60CA9F6273}" srcOrd="8" destOrd="0" presId="urn:microsoft.com/office/officeart/2005/8/layout/cycle7"/>
    <dgm:cxn modelId="{3BB1C710-1268-4D12-980E-4FB50FA0A682}" type="presParOf" srcId="{E3FE9BDE-455D-4EA3-BD09-FF97CB3447DB}" destId="{A47E8624-3C92-4B05-8A95-A43BAD487091}" srcOrd="9" destOrd="0" presId="urn:microsoft.com/office/officeart/2005/8/layout/cycle7"/>
    <dgm:cxn modelId="{95865D8A-2022-43A3-B2DF-FBC3BB79F0AF}" type="presParOf" srcId="{A47E8624-3C92-4B05-8A95-A43BAD487091}" destId="{653D4AD6-C7E7-423C-BFDB-66F54B55E5B3}" srcOrd="0" destOrd="0" presId="urn:microsoft.com/office/officeart/2005/8/layout/cycle7"/>
    <dgm:cxn modelId="{E9DC1DB2-5ACA-4D6F-83FF-A46A8D4BB6B4}" type="presParOf" srcId="{E3FE9BDE-455D-4EA3-BD09-FF97CB3447DB}" destId="{5847A9D1-702D-4006-B96D-CAB48ECBEAD8}" srcOrd="10" destOrd="0" presId="urn:microsoft.com/office/officeart/2005/8/layout/cycle7"/>
    <dgm:cxn modelId="{EACEB302-4E3C-40BE-8A5F-536303D98240}" type="presParOf" srcId="{E3FE9BDE-455D-4EA3-BD09-FF97CB3447DB}" destId="{AECDF5C4-0598-4208-8845-FE9636222C1E}" srcOrd="11" destOrd="0" presId="urn:microsoft.com/office/officeart/2005/8/layout/cycle7"/>
    <dgm:cxn modelId="{66BFFD96-235E-4A6D-B5DF-D35E0FBDEF8E}" type="presParOf" srcId="{AECDF5C4-0598-4208-8845-FE9636222C1E}" destId="{521C2FE0-FA11-48E9-BBB7-AF22A7F972F3}"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B47D9A-9408-40AC-993B-2AAA6D73ADBC}" type="doc">
      <dgm:prSet loTypeId="urn:diagrams.loki3.com/VaryingWidthList" loCatId="list" qsTypeId="urn:microsoft.com/office/officeart/2005/8/quickstyle/simple3" qsCatId="simple" csTypeId="urn:microsoft.com/office/officeart/2005/8/colors/accent1_4" csCatId="accent1" phldr="1"/>
      <dgm:spPr/>
    </dgm:pt>
    <dgm:pt modelId="{A31E1A02-FDB9-45C4-8054-8FAE62B15703}">
      <dgm:prSet phldrT="[Text]"/>
      <dgm:spPr/>
      <dgm:t>
        <a:bodyPr/>
        <a:lstStyle/>
        <a:p>
          <a:r>
            <a:rPr lang="en-GB" dirty="0">
              <a:latin typeface="Comic Sans MS" panose="030F0702030302020204" pitchFamily="66" charset="0"/>
            </a:rPr>
            <a:t>AND </a:t>
          </a:r>
        </a:p>
        <a:p>
          <a:r>
            <a:rPr lang="en-GB" dirty="0">
              <a:latin typeface="Comic Sans MS" panose="030F0702030302020204" pitchFamily="66" charset="0"/>
            </a:rPr>
            <a:t>OR </a:t>
          </a:r>
        </a:p>
        <a:p>
          <a:r>
            <a:rPr lang="en-GB" dirty="0">
              <a:latin typeface="Comic Sans MS" panose="030F0702030302020204" pitchFamily="66" charset="0"/>
            </a:rPr>
            <a:t>NOT </a:t>
          </a:r>
        </a:p>
      </dgm:t>
    </dgm:pt>
    <dgm:pt modelId="{A08DA0BF-E705-4833-99B8-A333EB1E43EE}" type="parTrans" cxnId="{FB406780-AD14-4C05-9FC2-5BADE1BEB5B2}">
      <dgm:prSet/>
      <dgm:spPr/>
      <dgm:t>
        <a:bodyPr/>
        <a:lstStyle/>
        <a:p>
          <a:endParaRPr lang="en-GB"/>
        </a:p>
      </dgm:t>
    </dgm:pt>
    <dgm:pt modelId="{192A06CB-C9F6-4CF1-B04D-5A486C23568B}" type="sibTrans" cxnId="{FB406780-AD14-4C05-9FC2-5BADE1BEB5B2}">
      <dgm:prSet/>
      <dgm:spPr/>
      <dgm:t>
        <a:bodyPr/>
        <a:lstStyle/>
        <a:p>
          <a:endParaRPr lang="en-GB"/>
        </a:p>
      </dgm:t>
    </dgm:pt>
    <dgm:pt modelId="{D28D26FB-D127-4B3F-BBBA-E055AF818FE0}">
      <dgm:prSet phldrT="[Text]" custT="1"/>
      <dgm:spPr/>
      <dgm:t>
        <a:bodyPr/>
        <a:lstStyle/>
        <a:p>
          <a:r>
            <a:rPr lang="en-GB" sz="4800" dirty="0"/>
            <a:t>”</a:t>
          </a:r>
        </a:p>
      </dgm:t>
    </dgm:pt>
    <dgm:pt modelId="{EEADA1D0-9411-4B94-BDD3-B9A88A26A9AB}" type="parTrans" cxnId="{4D567BD3-268B-421D-A1C4-EE65827E3116}">
      <dgm:prSet/>
      <dgm:spPr/>
      <dgm:t>
        <a:bodyPr/>
        <a:lstStyle/>
        <a:p>
          <a:endParaRPr lang="en-GB"/>
        </a:p>
      </dgm:t>
    </dgm:pt>
    <dgm:pt modelId="{B0D5266A-E5B2-4C39-AF6F-6F7BEB30BFFD}" type="sibTrans" cxnId="{4D567BD3-268B-421D-A1C4-EE65827E3116}">
      <dgm:prSet/>
      <dgm:spPr/>
      <dgm:t>
        <a:bodyPr/>
        <a:lstStyle/>
        <a:p>
          <a:endParaRPr lang="en-GB"/>
        </a:p>
      </dgm:t>
    </dgm:pt>
    <dgm:pt modelId="{8247DF7A-E1A7-4EB8-933A-0D51231237A8}">
      <dgm:prSet phldrT="[Text]" custT="1"/>
      <dgm:spPr/>
      <dgm:t>
        <a:bodyPr/>
        <a:lstStyle/>
        <a:p>
          <a:r>
            <a:rPr lang="en-GB" sz="4800" dirty="0"/>
            <a:t>*</a:t>
          </a:r>
        </a:p>
      </dgm:t>
    </dgm:pt>
    <dgm:pt modelId="{0BA084DB-304B-4829-8BAF-FE0E4A54360E}" type="parTrans" cxnId="{97A40187-4516-4286-95FB-6E78441FED6A}">
      <dgm:prSet/>
      <dgm:spPr/>
      <dgm:t>
        <a:bodyPr/>
        <a:lstStyle/>
        <a:p>
          <a:endParaRPr lang="en-GB"/>
        </a:p>
      </dgm:t>
    </dgm:pt>
    <dgm:pt modelId="{F51B5F88-F65E-4AD2-8BC5-0509B835A158}" type="sibTrans" cxnId="{97A40187-4516-4286-95FB-6E78441FED6A}">
      <dgm:prSet/>
      <dgm:spPr/>
      <dgm:t>
        <a:bodyPr/>
        <a:lstStyle/>
        <a:p>
          <a:endParaRPr lang="en-GB"/>
        </a:p>
      </dgm:t>
    </dgm:pt>
    <dgm:pt modelId="{B0996C44-4049-4BAA-A782-D5E56EB00680}" type="pres">
      <dgm:prSet presAssocID="{75B47D9A-9408-40AC-993B-2AAA6D73ADBC}" presName="Name0" presStyleCnt="0">
        <dgm:presLayoutVars>
          <dgm:resizeHandles/>
        </dgm:presLayoutVars>
      </dgm:prSet>
      <dgm:spPr/>
    </dgm:pt>
    <dgm:pt modelId="{B10D3C41-925C-4622-A6A0-686414121E91}" type="pres">
      <dgm:prSet presAssocID="{A31E1A02-FDB9-45C4-8054-8FAE62B15703}" presName="text" presStyleLbl="node1" presStyleIdx="0" presStyleCnt="3" custScaleX="259578" custScaleY="123819" custLinFactX="-100000" custLinFactY="69056" custLinFactNeighborX="-127501" custLinFactNeighborY="100000">
        <dgm:presLayoutVars>
          <dgm:bulletEnabled val="1"/>
        </dgm:presLayoutVars>
      </dgm:prSet>
      <dgm:spPr/>
    </dgm:pt>
    <dgm:pt modelId="{CDE20C00-1BF0-423F-A71B-DA0BDD0E4A58}" type="pres">
      <dgm:prSet presAssocID="{192A06CB-C9F6-4CF1-B04D-5A486C23568B}" presName="space" presStyleCnt="0"/>
      <dgm:spPr/>
    </dgm:pt>
    <dgm:pt modelId="{081C8AD2-17B2-4181-A2D9-CF7161B69B75}" type="pres">
      <dgm:prSet presAssocID="{D28D26FB-D127-4B3F-BBBA-E055AF818FE0}" presName="text" presStyleLbl="node1" presStyleIdx="1" presStyleCnt="3" custScaleX="227541" custScaleY="125997" custLinFactY="-51362" custLinFactNeighborX="56555" custLinFactNeighborY="-100000">
        <dgm:presLayoutVars>
          <dgm:bulletEnabled val="1"/>
        </dgm:presLayoutVars>
      </dgm:prSet>
      <dgm:spPr/>
    </dgm:pt>
    <dgm:pt modelId="{9C9C8830-9096-45D1-9D5B-8C87874E781B}" type="pres">
      <dgm:prSet presAssocID="{B0D5266A-E5B2-4C39-AF6F-6F7BEB30BFFD}" presName="space" presStyleCnt="0"/>
      <dgm:spPr/>
    </dgm:pt>
    <dgm:pt modelId="{7C31348F-5046-484C-AF72-980E16F7FCFD}" type="pres">
      <dgm:prSet presAssocID="{8247DF7A-E1A7-4EB8-933A-0D51231237A8}" presName="text" presStyleLbl="node1" presStyleIdx="2" presStyleCnt="3" custScaleX="226877" custScaleY="125267" custLinFactX="150241" custLinFactY="-179504" custLinFactNeighborX="200000" custLinFactNeighborY="-200000">
        <dgm:presLayoutVars>
          <dgm:bulletEnabled val="1"/>
        </dgm:presLayoutVars>
      </dgm:prSet>
      <dgm:spPr/>
    </dgm:pt>
  </dgm:ptLst>
  <dgm:cxnLst>
    <dgm:cxn modelId="{5C983656-107D-4B84-B13A-130A2BAAA53F}" type="presOf" srcId="{A31E1A02-FDB9-45C4-8054-8FAE62B15703}" destId="{B10D3C41-925C-4622-A6A0-686414121E91}" srcOrd="0" destOrd="0" presId="urn:diagrams.loki3.com/VaryingWidthList"/>
    <dgm:cxn modelId="{FB406780-AD14-4C05-9FC2-5BADE1BEB5B2}" srcId="{75B47D9A-9408-40AC-993B-2AAA6D73ADBC}" destId="{A31E1A02-FDB9-45C4-8054-8FAE62B15703}" srcOrd="0" destOrd="0" parTransId="{A08DA0BF-E705-4833-99B8-A333EB1E43EE}" sibTransId="{192A06CB-C9F6-4CF1-B04D-5A486C23568B}"/>
    <dgm:cxn modelId="{97A40187-4516-4286-95FB-6E78441FED6A}" srcId="{75B47D9A-9408-40AC-993B-2AAA6D73ADBC}" destId="{8247DF7A-E1A7-4EB8-933A-0D51231237A8}" srcOrd="2" destOrd="0" parTransId="{0BA084DB-304B-4829-8BAF-FE0E4A54360E}" sibTransId="{F51B5F88-F65E-4AD2-8BC5-0509B835A158}"/>
    <dgm:cxn modelId="{18D2468C-5151-4041-B32F-CF67CFB56F14}" type="presOf" srcId="{8247DF7A-E1A7-4EB8-933A-0D51231237A8}" destId="{7C31348F-5046-484C-AF72-980E16F7FCFD}" srcOrd="0" destOrd="0" presId="urn:diagrams.loki3.com/VaryingWidthList"/>
    <dgm:cxn modelId="{DE46AAB3-F8FD-409D-839F-422BE0ED1DFF}" type="presOf" srcId="{D28D26FB-D127-4B3F-BBBA-E055AF818FE0}" destId="{081C8AD2-17B2-4181-A2D9-CF7161B69B75}" srcOrd="0" destOrd="0" presId="urn:diagrams.loki3.com/VaryingWidthList"/>
    <dgm:cxn modelId="{4D567BD3-268B-421D-A1C4-EE65827E3116}" srcId="{75B47D9A-9408-40AC-993B-2AAA6D73ADBC}" destId="{D28D26FB-D127-4B3F-BBBA-E055AF818FE0}" srcOrd="1" destOrd="0" parTransId="{EEADA1D0-9411-4B94-BDD3-B9A88A26A9AB}" sibTransId="{B0D5266A-E5B2-4C39-AF6F-6F7BEB30BFFD}"/>
    <dgm:cxn modelId="{147A3AF3-31EB-4513-B022-71E06C7EE13E}" type="presOf" srcId="{75B47D9A-9408-40AC-993B-2AAA6D73ADBC}" destId="{B0996C44-4049-4BAA-A782-D5E56EB00680}" srcOrd="0" destOrd="0" presId="urn:diagrams.loki3.com/VaryingWidthList"/>
    <dgm:cxn modelId="{4E4E89E0-EC75-40BF-9144-5A3EA029D471}" type="presParOf" srcId="{B0996C44-4049-4BAA-A782-D5E56EB00680}" destId="{B10D3C41-925C-4622-A6A0-686414121E91}" srcOrd="0" destOrd="0" presId="urn:diagrams.loki3.com/VaryingWidthList"/>
    <dgm:cxn modelId="{EF517987-F864-4F6A-8F9F-E94EF8EA2CBF}" type="presParOf" srcId="{B0996C44-4049-4BAA-A782-D5E56EB00680}" destId="{CDE20C00-1BF0-423F-A71B-DA0BDD0E4A58}" srcOrd="1" destOrd="0" presId="urn:diagrams.loki3.com/VaryingWidthList"/>
    <dgm:cxn modelId="{8B17E074-3575-4689-A54A-65531DB5CB69}" type="presParOf" srcId="{B0996C44-4049-4BAA-A782-D5E56EB00680}" destId="{081C8AD2-17B2-4181-A2D9-CF7161B69B75}" srcOrd="2" destOrd="0" presId="urn:diagrams.loki3.com/VaryingWidthList"/>
    <dgm:cxn modelId="{779EB8F9-E1DE-4CEB-AAE2-CAE260ED60F3}" type="presParOf" srcId="{B0996C44-4049-4BAA-A782-D5E56EB00680}" destId="{9C9C8830-9096-45D1-9D5B-8C87874E781B}" srcOrd="3" destOrd="0" presId="urn:diagrams.loki3.com/VaryingWidthList"/>
    <dgm:cxn modelId="{91E983F3-621B-436B-A01C-B4BDC830BCA1}" type="presParOf" srcId="{B0996C44-4049-4BAA-A782-D5E56EB00680}" destId="{7C31348F-5046-484C-AF72-980E16F7FCFD}"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colorful5" csCatId="colorful" phldr="1"/>
      <dgm:spPr/>
      <dgm:t>
        <a:bodyPr/>
        <a:lstStyle/>
        <a:p>
          <a:endParaRPr lang="en-US"/>
        </a:p>
      </dgm:t>
    </dgm:pt>
    <dgm:pt modelId="{AFE09AF0-8B6E-4B4C-9DE8-F3267593A5E1}">
      <dgm:prSet custT="1"/>
      <dgm:spPr>
        <a:noFill/>
      </dgm:spPr>
      <dgm:t>
        <a:bodyPr/>
        <a:lstStyle/>
        <a:p>
          <a:r>
            <a:rPr lang="en-GB" sz="2400" b="1" dirty="0">
              <a:solidFill>
                <a:schemeClr val="tx1"/>
              </a:solidFill>
            </a:rPr>
            <a:t>Add citations directly into RefWorks</a:t>
          </a:r>
          <a:endParaRPr lang="en-US" sz="2400" b="1" dirty="0">
            <a:solidFill>
              <a:schemeClr val="tx1"/>
            </a:solidFill>
          </a:endParaRPr>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noFill/>
      </dgm:spPr>
      <dgm:t>
        <a:bodyPr/>
        <a:lstStyle/>
        <a:p>
          <a:r>
            <a:rPr lang="en-GB" sz="2400" b="1" dirty="0">
              <a:solidFill>
                <a:schemeClr val="tx1"/>
              </a:solidFill>
            </a:rPr>
            <a:t>Use the red arrows to find associated research</a:t>
          </a:r>
          <a:endParaRPr lang="en-US" sz="2400" b="1" dirty="0">
            <a:solidFill>
              <a:schemeClr val="tx1"/>
            </a:solidFill>
          </a:endParaRPr>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noFill/>
      </dgm:spPr>
      <dgm:t>
        <a:bodyPr/>
        <a:lstStyle/>
        <a:p>
          <a:r>
            <a:rPr lang="en-US" sz="2400" b="1" dirty="0">
              <a:solidFill>
                <a:schemeClr val="tx1"/>
              </a:solidFill>
            </a:rPr>
            <a:t>Search within a singular journal</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noFill/>
      </dgm:spPr>
      <dgm:t>
        <a:bodyPr/>
        <a:lstStyle/>
        <a:p>
          <a:r>
            <a:rPr lang="en-GB" sz="2400" b="1" dirty="0">
              <a:solidFill>
                <a:schemeClr val="tx1"/>
              </a:solidFill>
            </a:rPr>
            <a:t>Save your favourite articles, books or journals in your pinned resources</a:t>
          </a:r>
          <a:endParaRPr lang="en-US" sz="2400" b="1" dirty="0">
            <a:solidFill>
              <a:schemeClr val="tx1"/>
            </a:solidFill>
          </a:endParaRP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9776BA85-271B-424F-8C46-EC9E66108D8B}">
      <dgm:prSet custT="1"/>
      <dgm:spPr>
        <a:noFill/>
      </dgm:spPr>
      <dgm:t>
        <a:bodyPr/>
        <a:lstStyle/>
        <a:p>
          <a:r>
            <a:rPr lang="en-GB" sz="2400" b="1" dirty="0">
              <a:solidFill>
                <a:schemeClr val="tx1"/>
              </a:solidFill>
            </a:rPr>
            <a:t>Save your searches and set alerts</a:t>
          </a:r>
          <a:endParaRPr lang="en-US" sz="2400" b="1" dirty="0">
            <a:solidFill>
              <a:schemeClr val="tx1"/>
            </a:solidFill>
          </a:endParaRPr>
        </a:p>
      </dgm:t>
    </dgm:pt>
    <dgm:pt modelId="{F19D7629-458E-4568-8DFA-3FDBF99B0530}" type="parTrans" cxnId="{D6AABAD3-D765-47E0-B93F-0009487E0625}">
      <dgm:prSet/>
      <dgm:spPr/>
      <dgm:t>
        <a:bodyPr/>
        <a:lstStyle/>
        <a:p>
          <a:endParaRPr lang="en-US"/>
        </a:p>
      </dgm:t>
    </dgm:pt>
    <dgm:pt modelId="{86BA7B9B-69B1-4F54-9A6E-F2E78954AD23}" type="sibTrans" cxnId="{D6AABAD3-D765-47E0-B93F-0009487E0625}">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9EB80AF4-8FD6-4D22-B18F-F65CC061164F}" type="pres">
      <dgm:prSet presAssocID="{9776BA85-271B-424F-8C46-EC9E66108D8B}" presName="boxAndChildren" presStyleCnt="0"/>
      <dgm:spPr/>
    </dgm:pt>
    <dgm:pt modelId="{E94945AD-1D6A-4CFF-8BA9-CA6FA0285999}" type="pres">
      <dgm:prSet presAssocID="{9776BA85-271B-424F-8C46-EC9E66108D8B}" presName="parentTextBox" presStyleLbl="node1" presStyleIdx="0" presStyleCnt="5"/>
      <dgm:spPr/>
    </dgm:pt>
    <dgm:pt modelId="{709C26FF-57B6-4EE6-811D-8382BE6E2A71}" type="pres">
      <dgm:prSet presAssocID="{4368D59C-01F0-4167-8B5C-7F504E21502E}" presName="sp" presStyleCnt="0"/>
      <dgm:spPr/>
    </dgm:pt>
    <dgm:pt modelId="{B47BDF78-E337-4351-A7A5-91F160A60EF8}" type="pres">
      <dgm:prSet presAssocID="{251E1DD1-C85B-4C28-85A3-D898EE89F381}" presName="arrowAndChildren" presStyleCnt="0"/>
      <dgm:spPr/>
    </dgm:pt>
    <dgm:pt modelId="{B9FD8CFF-36D2-4523-9C21-E5647AF0AC56}" type="pres">
      <dgm:prSet presAssocID="{251E1DD1-C85B-4C28-85A3-D898EE89F381}" presName="parentTextArrow" presStyleLbl="node1" presStyleIdx="1" presStyleCnt="5" custLinFactNeighborY="-2013"/>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2"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3"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4" presStyleCnt="5"/>
      <dgm:spPr/>
    </dgm:pt>
  </dgm:ptLst>
  <dgm:cxnLst>
    <dgm:cxn modelId="{FF94EF04-0A62-4F9A-9189-5236869FDB52}" type="presOf" srcId="{251E1DD1-C85B-4C28-85A3-D898EE89F381}" destId="{B9FD8CFF-36D2-4523-9C21-E5647AF0AC56}" srcOrd="0" destOrd="0" presId="urn:microsoft.com/office/officeart/2005/8/layout/process4"/>
    <dgm:cxn modelId="{EAB26619-EF72-4396-96F7-6A99EC0787AE}" type="presOf" srcId="{F9F0BF33-82D8-4769-8C41-C742F0A7D9F4}" destId="{0886C885-9CDD-452A-9722-490D2E27BA38}" srcOrd="0" destOrd="0" presId="urn:microsoft.com/office/officeart/2005/8/layout/process4"/>
    <dgm:cxn modelId="{63722726-4196-4C45-A650-0D0D9CC91F3C}" type="presOf" srcId="{AFE09AF0-8B6E-4B4C-9DE8-F3267593A5E1}" destId="{2100C08E-91E5-431B-830D-5A94DCD80EDE}" srcOrd="0" destOrd="0" presId="urn:microsoft.com/office/officeart/2005/8/layout/process4"/>
    <dgm:cxn modelId="{676C2234-E7D8-4EFD-A6EC-6E1CE6223ADF}" type="presOf" srcId="{234247F6-115C-46C6-BD29-7A7427B230E5}" destId="{385E0FF0-E183-42BA-98F9-F990664F6302}" srcOrd="0" destOrd="0" presId="urn:microsoft.com/office/officeart/2005/8/layout/process4"/>
    <dgm:cxn modelId="{6497703F-F801-42EF-A21A-F3AA9F10AF2D}" srcId="{F9F0BF33-82D8-4769-8C41-C742F0A7D9F4}" destId="{B1D72819-86DC-4792-9E6F-CAAC611638D0}" srcOrd="2" destOrd="0" parTransId="{9513404E-74E8-4B85-97FA-CAAEFDF1241D}" sibTransId="{65ED81E8-B1BA-4CDB-A694-A27B0EBA9E0A}"/>
    <dgm:cxn modelId="{EA46B85A-E8FD-490E-BFFE-2CD151ECAFC2}" type="presOf" srcId="{9776BA85-271B-424F-8C46-EC9E66108D8B}" destId="{E94945AD-1D6A-4CFF-8BA9-CA6FA0285999}" srcOrd="0" destOrd="0" presId="urn:microsoft.com/office/officeart/2005/8/layout/process4"/>
    <dgm:cxn modelId="{29DA1F93-13EC-4B0E-B150-0BEDD5529E78}" srcId="{F9F0BF33-82D8-4769-8C41-C742F0A7D9F4}" destId="{234247F6-115C-46C6-BD29-7A7427B230E5}" srcOrd="1" destOrd="0" parTransId="{3B780063-F52D-48C6-84D4-1C8D3B2AD252}" sibTransId="{6575B0B5-D4A6-4262-8CC3-962535262E94}"/>
    <dgm:cxn modelId="{020B5394-02A7-406A-9A92-9DDFF3979D41}" srcId="{F9F0BF33-82D8-4769-8C41-C742F0A7D9F4}" destId="{251E1DD1-C85B-4C28-85A3-D898EE89F381}" srcOrd="3" destOrd="0" parTransId="{DAD89C7B-D5BB-4CB7-ADA8-CB3873C4126D}" sibTransId="{4368D59C-01F0-4167-8B5C-7F504E21502E}"/>
    <dgm:cxn modelId="{6C8D4FA4-DEEA-46E0-9C16-36A16BEAAB95}" srcId="{F9F0BF33-82D8-4769-8C41-C742F0A7D9F4}" destId="{AFE09AF0-8B6E-4B4C-9DE8-F3267593A5E1}" srcOrd="0" destOrd="0" parTransId="{7F6905AA-3CC2-42C2-B96B-2717062C3235}" sibTransId="{900C31BE-7F47-4D76-AB40-724106C81888}"/>
    <dgm:cxn modelId="{919D75A8-F58C-475F-8CF9-0CC8F9287202}" type="presOf" srcId="{B1D72819-86DC-4792-9E6F-CAAC611638D0}" destId="{9FEB18C0-906F-4909-ADB4-066227967C54}" srcOrd="0" destOrd="0" presId="urn:microsoft.com/office/officeart/2005/8/layout/process4"/>
    <dgm:cxn modelId="{D6AABAD3-D765-47E0-B93F-0009487E0625}" srcId="{F9F0BF33-82D8-4769-8C41-C742F0A7D9F4}" destId="{9776BA85-271B-424F-8C46-EC9E66108D8B}" srcOrd="4" destOrd="0" parTransId="{F19D7629-458E-4568-8DFA-3FDBF99B0530}" sibTransId="{86BA7B9B-69B1-4F54-9A6E-F2E78954AD23}"/>
    <dgm:cxn modelId="{130263E9-BDF3-4754-BEB2-8B03A97C2672}" type="presParOf" srcId="{0886C885-9CDD-452A-9722-490D2E27BA38}" destId="{9EB80AF4-8FD6-4D22-B18F-F65CC061164F}" srcOrd="0" destOrd="0" presId="urn:microsoft.com/office/officeart/2005/8/layout/process4"/>
    <dgm:cxn modelId="{FCF6F84C-C1F0-4A5E-9405-B8777150A8DC}" type="presParOf" srcId="{9EB80AF4-8FD6-4D22-B18F-F65CC061164F}" destId="{E94945AD-1D6A-4CFF-8BA9-CA6FA0285999}" srcOrd="0" destOrd="0" presId="urn:microsoft.com/office/officeart/2005/8/layout/process4"/>
    <dgm:cxn modelId="{91B3B91E-20F9-4051-95C7-6FC0F4C6EF2D}" type="presParOf" srcId="{0886C885-9CDD-452A-9722-490D2E27BA38}" destId="{709C26FF-57B6-4EE6-811D-8382BE6E2A71}" srcOrd="1" destOrd="0" presId="urn:microsoft.com/office/officeart/2005/8/layout/process4"/>
    <dgm:cxn modelId="{728F2D59-C62A-42DD-995B-347719339BF4}" type="presParOf" srcId="{0886C885-9CDD-452A-9722-490D2E27BA38}" destId="{B47BDF78-E337-4351-A7A5-91F160A60EF8}" srcOrd="2" destOrd="0" presId="urn:microsoft.com/office/officeart/2005/8/layout/process4"/>
    <dgm:cxn modelId="{2C4DEB67-F349-4A86-AB7A-F6F686D77BD9}" type="presParOf" srcId="{B47BDF78-E337-4351-A7A5-91F160A60EF8}" destId="{B9FD8CFF-36D2-4523-9C21-E5647AF0AC56}" srcOrd="0" destOrd="0" presId="urn:microsoft.com/office/officeart/2005/8/layout/process4"/>
    <dgm:cxn modelId="{C96B0341-19CD-4B12-9E46-5601D741713A}" type="presParOf" srcId="{0886C885-9CDD-452A-9722-490D2E27BA38}" destId="{233A6FAE-E72B-4A7B-9284-8CF95E4F699E}" srcOrd="3" destOrd="0" presId="urn:microsoft.com/office/officeart/2005/8/layout/process4"/>
    <dgm:cxn modelId="{95973D5E-1532-4E13-8918-44FB0912900B}" type="presParOf" srcId="{0886C885-9CDD-452A-9722-490D2E27BA38}" destId="{5C8FA2AB-C8F5-4DFC-B957-77ABE0333CD5}" srcOrd="4" destOrd="0" presId="urn:microsoft.com/office/officeart/2005/8/layout/process4"/>
    <dgm:cxn modelId="{8B44C03D-E31A-479B-9217-A44F99AF0F6D}" type="presParOf" srcId="{5C8FA2AB-C8F5-4DFC-B957-77ABE0333CD5}" destId="{9FEB18C0-906F-4909-ADB4-066227967C54}" srcOrd="0" destOrd="0" presId="urn:microsoft.com/office/officeart/2005/8/layout/process4"/>
    <dgm:cxn modelId="{328AC838-44C4-4704-977E-8261D6CC53D2}" type="presParOf" srcId="{0886C885-9CDD-452A-9722-490D2E27BA38}" destId="{FFC95AB7-4453-45A2-AA7C-EAA074B52639}" srcOrd="5" destOrd="0" presId="urn:microsoft.com/office/officeart/2005/8/layout/process4"/>
    <dgm:cxn modelId="{5D6528EB-A0E0-4E3C-B5E0-0DC1864B3838}" type="presParOf" srcId="{0886C885-9CDD-452A-9722-490D2E27BA38}" destId="{68E86C6E-CA02-4F14-99BF-B75436F89940}" srcOrd="6" destOrd="0" presId="urn:microsoft.com/office/officeart/2005/8/layout/process4"/>
    <dgm:cxn modelId="{FA6DE343-5FBB-439F-8321-2E341860942F}" type="presParOf" srcId="{68E86C6E-CA02-4F14-99BF-B75436F89940}" destId="{385E0FF0-E183-42BA-98F9-F990664F6302}" srcOrd="0" destOrd="0" presId="urn:microsoft.com/office/officeart/2005/8/layout/process4"/>
    <dgm:cxn modelId="{45DF5BC5-DBA2-42CA-B1A1-D7A647193A1D}" type="presParOf" srcId="{0886C885-9CDD-452A-9722-490D2E27BA38}" destId="{134DCA1C-0D14-42D4-80A1-085E5DE12972}" srcOrd="7" destOrd="0" presId="urn:microsoft.com/office/officeart/2005/8/layout/process4"/>
    <dgm:cxn modelId="{E4098D5D-4C63-43B0-9B2D-315C6CA7DD8B}" type="presParOf" srcId="{0886C885-9CDD-452A-9722-490D2E27BA38}" destId="{F2E6936F-A596-452B-9C83-E6C8ADA8AD78}" srcOrd="8" destOrd="0" presId="urn:microsoft.com/office/officeart/2005/8/layout/process4"/>
    <dgm:cxn modelId="{784AD2A5-5FF4-4E2F-A3B1-46FC789F9D03}" type="presParOf" srcId="{F2E6936F-A596-452B-9C83-E6C8ADA8AD78}" destId="{2100C08E-91E5-431B-830D-5A94DCD80ED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3d1" qsCatId="3D" csTypeId="urn:microsoft.com/office/officeart/2005/8/colors/colorful5" csCatId="colorful" phldr="1"/>
      <dgm:spPr/>
      <dgm:t>
        <a:bodyPr/>
        <a:lstStyle/>
        <a:p>
          <a:endParaRPr lang="en-GB"/>
        </a:p>
      </dgm:t>
    </dgm:pt>
    <dgm:pt modelId="{8FB4F100-5A8D-4F8F-9C32-FBC4363760E8}">
      <dgm:prSet phldrT="[Text]" custT="1"/>
      <dgm:spPr>
        <a:noFill/>
      </dgm:spPr>
      <dgm:t>
        <a:bodyPr/>
        <a:lstStyle/>
        <a:p>
          <a:r>
            <a:rPr lang="en-GB" sz="2400" dirty="0">
              <a:solidFill>
                <a:schemeClr val="tx1"/>
              </a:solidFill>
              <a:latin typeface="Arial" panose="020B0604020202020204" pitchFamily="34" charset="0"/>
              <a:cs typeface="Arial" panose="020B0604020202020204" pitchFamily="34" charset="0"/>
            </a:rPr>
            <a:t>Use the pinned resources tool.</a:t>
          </a:r>
        </a:p>
      </dgm:t>
    </dgm:pt>
    <dgm:pt modelId="{29292297-7B46-4AE4-B627-233F2836242C}" type="parTrans" cxnId="{E98EB713-2CE2-4182-8D9B-D0A16AFF6193}">
      <dgm:prSet/>
      <dgm:spPr/>
      <dgm:t>
        <a:bodyPr/>
        <a:lstStyle/>
        <a:p>
          <a:endParaRPr lang="en-GB" sz="2400">
            <a:latin typeface="Arial" panose="020B0604020202020204" pitchFamily="34" charset="0"/>
            <a:cs typeface="Arial" panose="020B0604020202020204" pitchFamily="34" charset="0"/>
          </a:endParaRPr>
        </a:p>
      </dgm:t>
    </dgm:pt>
    <dgm:pt modelId="{428AC877-DE68-45EE-8A3C-F15D6FA9E6D5}" type="sibTrans" cxnId="{E98EB713-2CE2-4182-8D9B-D0A16AFF6193}">
      <dgm:prSet/>
      <dgm:spPr/>
      <dgm:t>
        <a:bodyPr/>
        <a:lstStyle/>
        <a:p>
          <a:endParaRPr lang="en-GB" sz="2400">
            <a:latin typeface="Arial" panose="020B0604020202020204" pitchFamily="34" charset="0"/>
            <a:cs typeface="Arial" panose="020B0604020202020204" pitchFamily="34" charset="0"/>
          </a:endParaRPr>
        </a:p>
      </dgm:t>
    </dgm:pt>
    <dgm:pt modelId="{FF9D60AE-A136-4E71-9363-FF33B48748D4}">
      <dgm:prSet phldrT="[Text]" custT="1"/>
      <dgm:spPr>
        <a:noFill/>
      </dgm:spPr>
      <dgm:t>
        <a:bodyPr/>
        <a:lstStyle/>
        <a:p>
          <a:r>
            <a:rPr lang="en-GB" sz="2400">
              <a:solidFill>
                <a:schemeClr val="tx1"/>
              </a:solidFill>
              <a:latin typeface="Arial" panose="020B0604020202020204" pitchFamily="34" charset="0"/>
              <a:cs typeface="Arial" panose="020B0604020202020204" pitchFamily="34" charset="0"/>
            </a:rPr>
            <a:t>Create a RefWorks Account.</a:t>
          </a:r>
          <a:endParaRPr lang="en-GB" sz="2400" dirty="0">
            <a:solidFill>
              <a:schemeClr val="tx1"/>
            </a:solidFill>
            <a:latin typeface="Arial" panose="020B0604020202020204" pitchFamily="34" charset="0"/>
            <a:cs typeface="Arial" panose="020B0604020202020204" pitchFamily="34" charset="0"/>
          </a:endParaRPr>
        </a:p>
      </dgm:t>
    </dgm:pt>
    <dgm:pt modelId="{F3D5A34E-EF31-465A-A1FC-B8B6A9F92CB9}" type="parTrans" cxnId="{273D605D-7D8D-46C2-B750-4F93B3497937}">
      <dgm:prSet/>
      <dgm:spPr/>
      <dgm:t>
        <a:bodyPr/>
        <a:lstStyle/>
        <a:p>
          <a:endParaRPr lang="en-GB" sz="2400">
            <a:latin typeface="Arial" panose="020B0604020202020204" pitchFamily="34" charset="0"/>
            <a:cs typeface="Arial" panose="020B0604020202020204" pitchFamily="34" charset="0"/>
          </a:endParaRPr>
        </a:p>
      </dgm:t>
    </dgm:pt>
    <dgm:pt modelId="{8E10F2B6-8B26-4937-BA55-E4168C90F0B8}" type="sibTrans" cxnId="{273D605D-7D8D-46C2-B750-4F93B3497937}">
      <dgm:prSet/>
      <dgm:spPr/>
      <dgm:t>
        <a:bodyPr/>
        <a:lstStyle/>
        <a:p>
          <a:endParaRPr lang="en-GB" sz="2400">
            <a:latin typeface="Arial" panose="020B0604020202020204" pitchFamily="34" charset="0"/>
            <a:cs typeface="Arial" panose="020B0604020202020204" pitchFamily="34" charset="0"/>
          </a:endParaRPr>
        </a:p>
      </dgm:t>
    </dgm:pt>
    <dgm:pt modelId="{3D5C901F-81C3-4106-A2F9-CA7A2633B161}">
      <dgm:prSet phldrT="[Text]" custT="1"/>
      <dgm:spPr>
        <a:noFill/>
      </dgm:spPr>
      <dgm:t>
        <a:bodyPr/>
        <a:lstStyle/>
        <a:p>
          <a:r>
            <a:rPr lang="en-GB" sz="2400" dirty="0">
              <a:solidFill>
                <a:schemeClr val="tx1"/>
              </a:solidFill>
              <a:latin typeface="Arial" panose="020B0604020202020204" pitchFamily="34" charset="0"/>
              <a:cs typeface="Arial" panose="020B0604020202020204" pitchFamily="34" charset="0"/>
            </a:rPr>
            <a:t>Create personal accounts in the databases.</a:t>
          </a:r>
        </a:p>
      </dgm:t>
    </dgm:pt>
    <dgm:pt modelId="{77E6242B-83A9-43ED-8B64-9A4D1590C14D}" type="parTrans" cxnId="{6FF2BDDD-CF36-41A8-B8D6-96BB59A698AC}">
      <dgm:prSet/>
      <dgm:spPr/>
      <dgm:t>
        <a:bodyPr/>
        <a:lstStyle/>
        <a:p>
          <a:endParaRPr lang="en-GB" sz="2400">
            <a:latin typeface="Arial" panose="020B0604020202020204" pitchFamily="34" charset="0"/>
            <a:cs typeface="Arial" panose="020B0604020202020204" pitchFamily="34" charset="0"/>
          </a:endParaRPr>
        </a:p>
      </dgm:t>
    </dgm:pt>
    <dgm:pt modelId="{D75211A0-8700-4236-95A3-4B91F7B4654F}" type="sibTrans" cxnId="{6FF2BDDD-CF36-41A8-B8D6-96BB59A698AC}">
      <dgm:prSet/>
      <dgm:spPr/>
      <dgm:t>
        <a:bodyPr/>
        <a:lstStyle/>
        <a:p>
          <a:endParaRPr lang="en-GB" sz="2400">
            <a:latin typeface="Arial" panose="020B0604020202020204" pitchFamily="34" charset="0"/>
            <a:cs typeface="Arial" panose="020B0604020202020204" pitchFamily="34" charset="0"/>
          </a:endParaRPr>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in with solid fill"/>
        </a:ext>
      </dgm:extLst>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78415"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83767" custLinFactNeighborY="174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A944A-5BE0-46A9-9091-FEB119498ECA}">
      <dsp:nvSpPr>
        <dsp:cNvPr id="0" name=""/>
        <dsp:cNvSpPr/>
      </dsp:nvSpPr>
      <dsp:spPr>
        <a:xfrm>
          <a:off x="5246053" y="10592"/>
          <a:ext cx="1286302" cy="643151"/>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Encyclopaedia/ Indices / Thesauri</a:t>
          </a:r>
        </a:p>
      </dsp:txBody>
      <dsp:txXfrm>
        <a:off x="5264890" y="29429"/>
        <a:ext cx="1248628" cy="605477"/>
      </dsp:txXfrm>
    </dsp:sp>
    <dsp:sp modelId="{63F89BE1-BDD1-4D57-86B0-8846999E12A8}">
      <dsp:nvSpPr>
        <dsp:cNvPr id="0" name=""/>
        <dsp:cNvSpPr/>
      </dsp:nvSpPr>
      <dsp:spPr>
        <a:xfrm rot="1983855">
          <a:off x="6424981" y="838326"/>
          <a:ext cx="829236" cy="225102"/>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492512" y="883346"/>
        <a:ext cx="694174" cy="135062"/>
      </dsp:txXfrm>
    </dsp:sp>
    <dsp:sp modelId="{00B4D70B-0220-4EE7-9A21-23979DF0DEF2}">
      <dsp:nvSpPr>
        <dsp:cNvPr id="0" name=""/>
        <dsp:cNvSpPr/>
      </dsp:nvSpPr>
      <dsp:spPr>
        <a:xfrm>
          <a:off x="7146843" y="1248012"/>
          <a:ext cx="1286302" cy="643151"/>
        </a:xfrm>
        <a:prstGeom prst="roundRect">
          <a:avLst>
            <a:gd name="adj" fmla="val 10000"/>
          </a:avLst>
        </a:prstGeom>
        <a:solidFill>
          <a:schemeClr val="accent3">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Books (Monographs)</a:t>
          </a:r>
        </a:p>
      </dsp:txBody>
      <dsp:txXfrm>
        <a:off x="7165680" y="1266849"/>
        <a:ext cx="1248628" cy="605477"/>
      </dsp:txXfrm>
    </dsp:sp>
    <dsp:sp modelId="{364CBA91-71A0-4E5F-99D0-B7E98D1A74D1}">
      <dsp:nvSpPr>
        <dsp:cNvPr id="0" name=""/>
        <dsp:cNvSpPr/>
      </dsp:nvSpPr>
      <dsp:spPr>
        <a:xfrm rot="5350418">
          <a:off x="7388542" y="2369864"/>
          <a:ext cx="829236" cy="225102"/>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7456073" y="2414884"/>
        <a:ext cx="694174" cy="135062"/>
      </dsp:txXfrm>
    </dsp:sp>
    <dsp:sp modelId="{028AE3D2-DF24-435A-B706-B87AF9949F73}">
      <dsp:nvSpPr>
        <dsp:cNvPr id="0" name=""/>
        <dsp:cNvSpPr/>
      </dsp:nvSpPr>
      <dsp:spPr>
        <a:xfrm>
          <a:off x="7173176" y="3073667"/>
          <a:ext cx="1286302" cy="643151"/>
        </a:xfrm>
        <a:prstGeom prst="roundRect">
          <a:avLst>
            <a:gd name="adj" fmla="val 10000"/>
          </a:avLst>
        </a:prstGeom>
        <a:solidFill>
          <a:schemeClr val="accent4">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Articles from academic journals</a:t>
          </a:r>
        </a:p>
      </dsp:txBody>
      <dsp:txXfrm>
        <a:off x="7192013" y="3092504"/>
        <a:ext cx="1248628" cy="605477"/>
      </dsp:txXfrm>
    </dsp:sp>
    <dsp:sp modelId="{043F456B-9B7D-450F-B085-C0C8864015A4}">
      <dsp:nvSpPr>
        <dsp:cNvPr id="0" name=""/>
        <dsp:cNvSpPr/>
      </dsp:nvSpPr>
      <dsp:spPr>
        <a:xfrm rot="8943883">
          <a:off x="6525927" y="3940851"/>
          <a:ext cx="829236" cy="225102"/>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6593458" y="3985871"/>
        <a:ext cx="694174" cy="135062"/>
      </dsp:txXfrm>
    </dsp:sp>
    <dsp:sp modelId="{D802FF3F-A063-4C5B-AC40-C5DF7412C641}">
      <dsp:nvSpPr>
        <dsp:cNvPr id="0" name=""/>
        <dsp:cNvSpPr/>
      </dsp:nvSpPr>
      <dsp:spPr>
        <a:xfrm>
          <a:off x="5210953" y="4249675"/>
          <a:ext cx="1286302" cy="643151"/>
        </a:xfrm>
        <a:prstGeom prst="roundRect">
          <a:avLst>
            <a:gd name="adj" fmla="val 10000"/>
          </a:avLst>
        </a:prstGeom>
        <a:solidFill>
          <a:schemeClr val="accent5">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Newspapers/Media Sources</a:t>
          </a:r>
        </a:p>
      </dsp:txBody>
      <dsp:txXfrm>
        <a:off x="5229790" y="4268512"/>
        <a:ext cx="1248628" cy="605477"/>
      </dsp:txXfrm>
    </dsp:sp>
    <dsp:sp modelId="{5D1D5594-71BF-47C9-A6E7-4832D2B205AE}">
      <dsp:nvSpPr>
        <dsp:cNvPr id="0" name=""/>
        <dsp:cNvSpPr/>
      </dsp:nvSpPr>
      <dsp:spPr>
        <a:xfrm rot="12664944">
          <a:off x="4366239" y="3936459"/>
          <a:ext cx="829236" cy="225102"/>
        </a:xfrm>
        <a:prstGeom prst="lef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433770" y="3981479"/>
        <a:ext cx="694174" cy="135062"/>
      </dsp:txXfrm>
    </dsp:sp>
    <dsp:sp modelId="{125A4995-2E74-44A6-998C-BB60CA9F6273}">
      <dsp:nvSpPr>
        <dsp:cNvPr id="0" name=""/>
        <dsp:cNvSpPr/>
      </dsp:nvSpPr>
      <dsp:spPr>
        <a:xfrm>
          <a:off x="3187335" y="3029798"/>
          <a:ext cx="1286302" cy="643151"/>
        </a:xfrm>
        <a:prstGeom prst="roundRect">
          <a:avLst>
            <a:gd name="adj" fmla="val 10000"/>
          </a:avLst>
        </a:prstGeom>
        <a:solidFill>
          <a:schemeClr val="accent6">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Specialist documentation</a:t>
          </a:r>
        </a:p>
      </dsp:txBody>
      <dsp:txXfrm>
        <a:off x="3206172" y="3048635"/>
        <a:ext cx="1248628" cy="605477"/>
      </dsp:txXfrm>
    </dsp:sp>
    <dsp:sp modelId="{A47E8624-3C92-4B05-8A95-A43BAD487091}">
      <dsp:nvSpPr>
        <dsp:cNvPr id="0" name=""/>
        <dsp:cNvSpPr/>
      </dsp:nvSpPr>
      <dsp:spPr>
        <a:xfrm rot="16142981">
          <a:off x="3400947" y="2339336"/>
          <a:ext cx="829236" cy="225102"/>
        </a:xfrm>
        <a:prstGeom prst="lef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468478" y="2384356"/>
        <a:ext cx="694174" cy="135062"/>
      </dsp:txXfrm>
    </dsp:sp>
    <dsp:sp modelId="{5847A9D1-702D-4006-B96D-CAB48ECBEAD8}">
      <dsp:nvSpPr>
        <dsp:cNvPr id="0" name=""/>
        <dsp:cNvSpPr/>
      </dsp:nvSpPr>
      <dsp:spPr>
        <a:xfrm>
          <a:off x="3157494" y="1230827"/>
          <a:ext cx="1286302" cy="643151"/>
        </a:xfrm>
        <a:prstGeom prst="roundRect">
          <a:avLst>
            <a:gd name="adj" fmla="val 10000"/>
          </a:avLst>
        </a:prstGeom>
        <a:solidFill>
          <a:schemeClr val="accent2">
            <a:hueOff val="0"/>
            <a:satOff val="0"/>
            <a:lumOff val="0"/>
            <a:alphaOff val="0"/>
          </a:schemeClr>
        </a:solidFill>
        <a:ln w="1270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libri"/>
              <a:ea typeface="Calibri"/>
              <a:cs typeface="Calibri"/>
            </a:rPr>
            <a:t>Information found on the open web</a:t>
          </a:r>
        </a:p>
      </dsp:txBody>
      <dsp:txXfrm>
        <a:off x="3176331" y="1249664"/>
        <a:ext cx="1248628" cy="605477"/>
      </dsp:txXfrm>
    </dsp:sp>
    <dsp:sp modelId="{AECDF5C4-0598-4208-8845-FE9636222C1E}">
      <dsp:nvSpPr>
        <dsp:cNvPr id="0" name=""/>
        <dsp:cNvSpPr/>
      </dsp:nvSpPr>
      <dsp:spPr>
        <a:xfrm rot="19782271">
          <a:off x="4430306" y="829734"/>
          <a:ext cx="829236" cy="225102"/>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497837" y="874754"/>
        <a:ext cx="694174" cy="1350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D3C41-925C-4622-A6A0-686414121E91}">
      <dsp:nvSpPr>
        <dsp:cNvPr id="0" name=""/>
        <dsp:cNvSpPr/>
      </dsp:nvSpPr>
      <dsp:spPr>
        <a:xfrm>
          <a:off x="970895" y="941245"/>
          <a:ext cx="2160986" cy="1567333"/>
        </a:xfrm>
        <a:prstGeom prst="rect">
          <a:avLst/>
        </a:prstGeom>
        <a:gradFill rotWithShape="0">
          <a:gsLst>
            <a:gs pos="0">
              <a:schemeClr val="accent1">
                <a:shade val="50000"/>
                <a:hueOff val="0"/>
                <a:satOff val="0"/>
                <a:lumOff val="0"/>
                <a:alphaOff val="0"/>
                <a:lumMod val="110000"/>
                <a:satMod val="105000"/>
                <a:tint val="67000"/>
              </a:schemeClr>
            </a:gs>
            <a:gs pos="50000">
              <a:schemeClr val="accent1">
                <a:shade val="50000"/>
                <a:hueOff val="0"/>
                <a:satOff val="0"/>
                <a:lumOff val="0"/>
                <a:alphaOff val="0"/>
                <a:lumMod val="105000"/>
                <a:satMod val="103000"/>
                <a:tint val="73000"/>
              </a:schemeClr>
            </a:gs>
            <a:gs pos="100000">
              <a:schemeClr val="accent1">
                <a:shade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omic Sans MS" panose="030F0702030302020204" pitchFamily="66" charset="0"/>
            </a:rPr>
            <a:t>AND </a:t>
          </a:r>
        </a:p>
        <a:p>
          <a:pPr marL="0" lvl="0" indent="0" algn="ctr" defTabSz="1066800">
            <a:lnSpc>
              <a:spcPct val="90000"/>
            </a:lnSpc>
            <a:spcBef>
              <a:spcPct val="0"/>
            </a:spcBef>
            <a:spcAft>
              <a:spcPct val="35000"/>
            </a:spcAft>
            <a:buNone/>
          </a:pPr>
          <a:r>
            <a:rPr lang="en-GB" sz="2400" kern="1200" dirty="0">
              <a:latin typeface="Comic Sans MS" panose="030F0702030302020204" pitchFamily="66" charset="0"/>
            </a:rPr>
            <a:t>OR </a:t>
          </a:r>
        </a:p>
        <a:p>
          <a:pPr marL="0" lvl="0" indent="0" algn="ctr" defTabSz="1066800">
            <a:lnSpc>
              <a:spcPct val="90000"/>
            </a:lnSpc>
            <a:spcBef>
              <a:spcPct val="0"/>
            </a:spcBef>
            <a:spcAft>
              <a:spcPct val="35000"/>
            </a:spcAft>
            <a:buNone/>
          </a:pPr>
          <a:r>
            <a:rPr lang="en-GB" sz="2400" kern="1200" dirty="0">
              <a:latin typeface="Comic Sans MS" panose="030F0702030302020204" pitchFamily="66" charset="0"/>
            </a:rPr>
            <a:t>NOT </a:t>
          </a:r>
        </a:p>
      </dsp:txBody>
      <dsp:txXfrm>
        <a:off x="970895" y="941245"/>
        <a:ext cx="2160986" cy="1567333"/>
      </dsp:txXfrm>
    </dsp:sp>
    <dsp:sp modelId="{081C8AD2-17B2-4181-A2D9-CF7161B69B75}">
      <dsp:nvSpPr>
        <dsp:cNvPr id="0" name=""/>
        <dsp:cNvSpPr/>
      </dsp:nvSpPr>
      <dsp:spPr>
        <a:xfrm>
          <a:off x="3533382" y="921005"/>
          <a:ext cx="1638295" cy="1594903"/>
        </a:xfrm>
        <a:prstGeom prst="rect">
          <a:avLst/>
        </a:prstGeom>
        <a:gradFill rotWithShape="0">
          <a:gsLst>
            <a:gs pos="0">
              <a:schemeClr val="accent1">
                <a:shade val="50000"/>
                <a:hueOff val="-54596"/>
                <a:satOff val="-56901"/>
                <a:lumOff val="37327"/>
                <a:alphaOff val="0"/>
                <a:lumMod val="110000"/>
                <a:satMod val="105000"/>
                <a:tint val="67000"/>
              </a:schemeClr>
            </a:gs>
            <a:gs pos="50000">
              <a:schemeClr val="accent1">
                <a:shade val="50000"/>
                <a:hueOff val="-54596"/>
                <a:satOff val="-56901"/>
                <a:lumOff val="37327"/>
                <a:alphaOff val="0"/>
                <a:lumMod val="105000"/>
                <a:satMod val="103000"/>
                <a:tint val="73000"/>
              </a:schemeClr>
            </a:gs>
            <a:gs pos="100000">
              <a:schemeClr val="accent1">
                <a:shade val="50000"/>
                <a:hueOff val="-54596"/>
                <a:satOff val="-56901"/>
                <a:lumOff val="3732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2133600">
            <a:lnSpc>
              <a:spcPct val="90000"/>
            </a:lnSpc>
            <a:spcBef>
              <a:spcPct val="0"/>
            </a:spcBef>
            <a:spcAft>
              <a:spcPct val="35000"/>
            </a:spcAft>
            <a:buNone/>
          </a:pPr>
          <a:r>
            <a:rPr lang="en-GB" sz="4800" kern="1200" dirty="0"/>
            <a:t>”</a:t>
          </a:r>
        </a:p>
      </dsp:txBody>
      <dsp:txXfrm>
        <a:off x="3533382" y="921005"/>
        <a:ext cx="1638295" cy="1594903"/>
      </dsp:txXfrm>
    </dsp:sp>
    <dsp:sp modelId="{7C31348F-5046-484C-AF72-980E16F7FCFD}">
      <dsp:nvSpPr>
        <dsp:cNvPr id="0" name=""/>
        <dsp:cNvSpPr/>
      </dsp:nvSpPr>
      <dsp:spPr>
        <a:xfrm>
          <a:off x="5650312" y="893853"/>
          <a:ext cx="1633514" cy="1585662"/>
        </a:xfrm>
        <a:prstGeom prst="rect">
          <a:avLst/>
        </a:prstGeom>
        <a:gradFill rotWithShape="0">
          <a:gsLst>
            <a:gs pos="0">
              <a:schemeClr val="accent1">
                <a:shade val="50000"/>
                <a:hueOff val="-54596"/>
                <a:satOff val="-56901"/>
                <a:lumOff val="37327"/>
                <a:alphaOff val="0"/>
                <a:lumMod val="110000"/>
                <a:satMod val="105000"/>
                <a:tint val="67000"/>
              </a:schemeClr>
            </a:gs>
            <a:gs pos="50000">
              <a:schemeClr val="accent1">
                <a:shade val="50000"/>
                <a:hueOff val="-54596"/>
                <a:satOff val="-56901"/>
                <a:lumOff val="37327"/>
                <a:alphaOff val="0"/>
                <a:lumMod val="105000"/>
                <a:satMod val="103000"/>
                <a:tint val="73000"/>
              </a:schemeClr>
            </a:gs>
            <a:gs pos="100000">
              <a:schemeClr val="accent1">
                <a:shade val="50000"/>
                <a:hueOff val="-54596"/>
                <a:satOff val="-56901"/>
                <a:lumOff val="3732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2133600">
            <a:lnSpc>
              <a:spcPct val="90000"/>
            </a:lnSpc>
            <a:spcBef>
              <a:spcPct val="0"/>
            </a:spcBef>
            <a:spcAft>
              <a:spcPct val="35000"/>
            </a:spcAft>
            <a:buNone/>
          </a:pPr>
          <a:r>
            <a:rPr lang="en-GB" sz="4800" kern="1200" dirty="0"/>
            <a:t>*</a:t>
          </a:r>
        </a:p>
      </dsp:txBody>
      <dsp:txXfrm>
        <a:off x="5650312" y="893853"/>
        <a:ext cx="1633514" cy="15856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945AD-1D6A-4CFF-8BA9-CA6FA0285999}">
      <dsp:nvSpPr>
        <dsp:cNvPr id="0" name=""/>
        <dsp:cNvSpPr/>
      </dsp:nvSpPr>
      <dsp:spPr>
        <a:xfrm>
          <a:off x="0" y="3927512"/>
          <a:ext cx="10795518" cy="644341"/>
        </a:xfrm>
        <a:prstGeom prst="rec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Save your searches and set alerts</a:t>
          </a:r>
          <a:endParaRPr lang="en-US" sz="2400" b="1" kern="1200" dirty="0">
            <a:solidFill>
              <a:schemeClr val="tx1"/>
            </a:solidFill>
          </a:endParaRPr>
        </a:p>
      </dsp:txBody>
      <dsp:txXfrm>
        <a:off x="0" y="3927512"/>
        <a:ext cx="10795518" cy="644341"/>
      </dsp:txXfrm>
    </dsp:sp>
    <dsp:sp modelId="{B9FD8CFF-36D2-4523-9C21-E5647AF0AC56}">
      <dsp:nvSpPr>
        <dsp:cNvPr id="0" name=""/>
        <dsp:cNvSpPr/>
      </dsp:nvSpPr>
      <dsp:spPr>
        <a:xfrm rot="10800000">
          <a:off x="0" y="2926232"/>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Save your favourite articles, books or journals in your pinned resources</a:t>
          </a:r>
          <a:endParaRPr lang="en-US" sz="2400" b="1" kern="1200" dirty="0">
            <a:solidFill>
              <a:schemeClr val="tx1"/>
            </a:solidFill>
          </a:endParaRPr>
        </a:p>
      </dsp:txBody>
      <dsp:txXfrm rot="10800000">
        <a:off x="0" y="2926232"/>
        <a:ext cx="10795518" cy="643919"/>
      </dsp:txXfrm>
    </dsp:sp>
    <dsp:sp modelId="{9FEB18C0-906F-4909-ADB4-066227967C54}">
      <dsp:nvSpPr>
        <dsp:cNvPr id="0" name=""/>
        <dsp:cNvSpPr/>
      </dsp:nvSpPr>
      <dsp:spPr>
        <a:xfrm rot="10800000">
          <a:off x="0" y="1964849"/>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Search within a singular journal</a:t>
          </a:r>
        </a:p>
      </dsp:txBody>
      <dsp:txXfrm rot="10800000">
        <a:off x="0" y="1964849"/>
        <a:ext cx="10795518" cy="643919"/>
      </dsp:txXfrm>
    </dsp:sp>
    <dsp:sp modelId="{385E0FF0-E183-42BA-98F9-F990664F6302}">
      <dsp:nvSpPr>
        <dsp:cNvPr id="0" name=""/>
        <dsp:cNvSpPr/>
      </dsp:nvSpPr>
      <dsp:spPr>
        <a:xfrm rot="10800000">
          <a:off x="0" y="983517"/>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Use the red arrows to find associated research</a:t>
          </a:r>
          <a:endParaRPr lang="en-US" sz="2400" b="1" kern="1200" dirty="0">
            <a:solidFill>
              <a:schemeClr val="tx1"/>
            </a:solidFill>
          </a:endParaRPr>
        </a:p>
      </dsp:txBody>
      <dsp:txXfrm rot="10800000">
        <a:off x="0" y="983517"/>
        <a:ext cx="10795518" cy="643919"/>
      </dsp:txXfrm>
    </dsp:sp>
    <dsp:sp modelId="{2100C08E-91E5-431B-830D-5A94DCD80EDE}">
      <dsp:nvSpPr>
        <dsp:cNvPr id="0" name=""/>
        <dsp:cNvSpPr/>
      </dsp:nvSpPr>
      <dsp:spPr>
        <a:xfrm rot="10800000">
          <a:off x="0" y="2186"/>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Add citations directly into RefWorks</a:t>
          </a:r>
          <a:endParaRPr lang="en-US" sz="2400" b="1" kern="1200" dirty="0">
            <a:solidFill>
              <a:schemeClr val="tx1"/>
            </a:solidFill>
          </a:endParaRPr>
        </a:p>
      </dsp:txBody>
      <dsp:txXfrm rot="10800000">
        <a:off x="0" y="2186"/>
        <a:ext cx="10795518" cy="64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88347"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Use the pinned resources tool.</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1680B711-6FC4-4DA4-BAE7-70DE894F1B2B}">
      <dsp:nvSpPr>
        <dsp:cNvPr id="0" name=""/>
        <dsp:cNvSpPr/>
      </dsp:nvSpPr>
      <dsp:spPr>
        <a:xfrm rot="10800000">
          <a:off x="5762" y="1404464"/>
          <a:ext cx="10961275" cy="1107433"/>
        </a:xfrm>
        <a:prstGeom prst="homePlate">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88347"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Create a RefWorks Account.</a:t>
          </a:r>
          <a:endParaRPr lang="en-GB" sz="2400" kern="1200" dirty="0">
            <a:solidFill>
              <a:schemeClr val="tx1"/>
            </a:solidFill>
            <a:latin typeface="Arial" panose="020B0604020202020204" pitchFamily="34" charset="0"/>
            <a:cs typeface="Arial" panose="020B0604020202020204" pitchFamily="34" charset="0"/>
          </a:endParaRPr>
        </a:p>
      </dsp:txBody>
      <dsp:txXfrm rot="10800000">
        <a:off x="282620" y="1404464"/>
        <a:ext cx="10684417" cy="1107433"/>
      </dsp:txXfrm>
    </dsp:sp>
    <dsp:sp modelId="{84EC1071-0AE4-49D7-9851-EF5154668974}">
      <dsp:nvSpPr>
        <dsp:cNvPr id="0" name=""/>
        <dsp:cNvSpPr/>
      </dsp:nvSpPr>
      <dsp:spPr>
        <a:xfrm>
          <a:off x="415833"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AF9C5C11-DDD2-4F7A-8AF9-EF856F6DA035}">
      <dsp:nvSpPr>
        <dsp:cNvPr id="0" name=""/>
        <dsp:cNvSpPr/>
      </dsp:nvSpPr>
      <dsp:spPr>
        <a:xfrm rot="10800000">
          <a:off x="-2" y="2806868"/>
          <a:ext cx="10972804" cy="1107433"/>
        </a:xfrm>
        <a:prstGeom prst="homePlate">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88347"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Create personal accounts in the databases.</a:t>
          </a:r>
        </a:p>
      </dsp:txBody>
      <dsp:txXfrm rot="10800000">
        <a:off x="276856" y="2806868"/>
        <a:ext cx="10695946" cy="1107433"/>
      </dsp:txXfrm>
    </dsp:sp>
    <dsp:sp modelId="{DDF11749-9FF0-47A7-9FBF-FC23088FCBC2}">
      <dsp:nvSpPr>
        <dsp:cNvPr id="0" name=""/>
        <dsp:cNvSpPr/>
      </dsp:nvSpPr>
      <dsp:spPr>
        <a:xfrm>
          <a:off x="356564" y="2808929"/>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0T12:55:32.144"/>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537 855,'1'-2,"-1"1,1-1,-1 1,1 0,0-1,-1 1,1 0,0-1,0 1,0 0,0 0,0 0,0 0,0 0,0 0,0 0,1 0,-1 0,0 0,0 1,1-1,-1 1,3-2,42-13,-28 10,63-29,-54 21,1 1,29-8,-47 18,0 0,1 0,-1 1,0 0,1 0,-1 1,1 1,-1 0,19 4,-11-1,-1 1,1 1,-1 1,-1 0,0 1,17 11,-25-13,0 0,0 0,-1 1,0 0,0 0,-1 1,0 0,0 0,-1 0,0 1,-1 0,7 17,5 11,1 0,2-1,2-1,31 42,-22-34,-20-28,-1-1,-1 2,0-1,-1 1,-1 1,6 23,-10-32,0 1,-1 0,0 0,0 0,-1 0,-1 0,1 0,-1-1,-1 1,0 0,0 0,0-1,-1 1,-5 9,-3 1,0-1,0-1,-2 0,0 0,-24 22,-84 62,81-69,-12 12,-58 65,58-54,45-49,0 0,0 0,0 0,0 0,-1-1,0-1,0 1,0-1,-1-1,1 1,-1-2,0 1,0-1,0 0,0-1,0 0,0-1,-1 1,1-2,0 1,0-1,0-1,0 0,-16-5,-11-7,0-2,1-1,1-2,-52-38,-1 2,66 41,1 0,0-1,2-1,-1 0,-21-28,2-2,-34-56,58 79,1-1,2 0,0-1,2 0,0 0,-9-50,10 20,1 1,2-75,9-432,-4 545,0 0,2-1,0 1,1 0,0 0,2 0,0 0,0 0,2 1,0 0,0 1,2-1,-1 2,2-1,0 1,0 0,2 1,-1 1,1 0,27-19,-24 22,0 0,1 1,23-7,19-9,3-4,121-36,-136 54,0 3,1 1,-1 3,89 6,-27-1,-82-2,0 0,0 2,-1 1,1 1,-1 1,0 1,0 1,-1 2,-1 0,40 24,-30-15,-15-10,-2 1,23 17,-34-22,1 0,-1 1,0-1,0 1,0 0,-1 1,0-1,-1 1,6 12,4 15,-1 1,-2 0,-1 1,-2-1,-2 2,2 61,-6-84,0 0,0 0,1 0,1 0,1-1,0 0,0 1,1-1,1-1,0 1,8 11,-6-10,-2 1,0 0,-1 0,0 0,-1 1,-1-1,0 1,0 19,-4 135,-2-88,3-36,-2-1,-15 88,-9 3,17-77,-31 101,33-140,-1 0,-1-1,0 0,-2-1,0 0,-1 0,0-1,-28 27,34-38,-12 13,-2-1,-25 18,37-30,-1-1,1 0,-1-1,0 0,0-1,-1 1,1-2,-1 1,-13 0,-42 2,-94-6,72-2,53 1,1-3,-1 0,-41-13,24 5,33 7,1 0,-1-1,1-1,0-1,-29-20,31 19,0 0,-1 1,0 1,-1 0,0 2,-24-8,-42-5,-76-12,151 29,16 2,9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igitalservices.uwtsd.ac.uk/library/academic-and-infoskills/finding-and-using-informati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librarysearch.uwtsd.ac.uk/discovery/search?query=any,contains,%22nutrition%20intake%22&amp;tab=Everything&amp;search_scope=MyInst_and_CI&amp;vid=44WHELF_UWTSD:44WHELF_UWTSD_VU1&amp;lang=en&amp;offset=0"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027217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535029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82303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Talk: </a:t>
            </a:r>
            <a:r>
              <a:rPr lang="en-GB" i="1" dirty="0"/>
              <a:t>"When starting your research, it's important to understand the kind of information you're looking for. Are you after background knowledge, recent studies, media perspectives, or official data like legislation and statistics?</a:t>
            </a:r>
            <a:endParaRPr lang="en-GB" dirty="0"/>
          </a:p>
          <a:p>
            <a:r>
              <a:rPr lang="en-GB" i="1" dirty="0"/>
              <a:t>The type of material you choose will depend on your topic. You might use encyclopaedias for general overviews, books for in-depth coverage, academic journal articles for current research, or media sources to see how a topic is discussed publicly. Specialist documentation and open web content can also be valuable, depending on your needs.</a:t>
            </a:r>
            <a:endParaRPr lang="en-GB" dirty="0"/>
          </a:p>
          <a:p>
            <a:r>
              <a:rPr lang="en-GB" i="1" dirty="0"/>
              <a:t>Always consider what kind of information will best support your research question."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8DC8FAB-9193-4917-940F-11B4F49F5C7D}" type="slidenum">
              <a:rPr lang="en-GB" smtClean="0"/>
              <a:t>5</a:t>
            </a:fld>
            <a:endParaRPr lang="en-GB"/>
          </a:p>
        </p:txBody>
      </p:sp>
    </p:spTree>
    <p:extLst>
      <p:ext uri="{BB962C8B-B14F-4D97-AF65-F5344CB8AC3E}">
        <p14:creationId xmlns:p14="http://schemas.microsoft.com/office/powerpoint/2010/main" val="4066522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Say: </a:t>
            </a:r>
          </a:p>
          <a:p>
            <a:endParaRPr lang="en-GB" dirty="0"/>
          </a:p>
          <a:p>
            <a:r>
              <a:rPr lang="en-GB" i="1" dirty="0"/>
              <a:t>"So, where do we actually begin when searching for academic information? The library offers several great starting points. You’ve got access to databases, the library catalogue, and other academic tools—all designed to help you find reliable, subject-specific resources.</a:t>
            </a:r>
            <a:endParaRPr lang="en-GB" dirty="0"/>
          </a:p>
          <a:p>
            <a:r>
              <a:rPr lang="en-GB" i="1" dirty="0"/>
              <a:t>It’s worth exploring each of these platforms to see which one suits your topic best. Some are broader, while others are more specialised. The key is to start with a clear idea of what you're looking for and then use the tools available to narrow down your results.</a:t>
            </a:r>
            <a:endParaRPr lang="en-GB" dirty="0"/>
          </a:p>
          <a:p>
            <a:r>
              <a:rPr lang="en-GB" i="1" dirty="0"/>
              <a:t>We’ll take a look at these options together and get familiar with how to use them effectively."</a:t>
            </a:r>
            <a:endParaRPr lang="en-GB" dirty="0"/>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895607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"Once you've found some sources, it's really important to stop and ask: is this information reliable? Not everything you find will be suitable for academic work.</a:t>
            </a:r>
            <a:endParaRPr lang="en-GB" dirty="0"/>
          </a:p>
          <a:p>
            <a:r>
              <a:rPr lang="en-GB" i="1" dirty="0"/>
              <a:t>We use tools like the CRAAP test and SIFT to help us evaluate. CRAAP stands for Currency, Relevance, Authority, Accuracy, and Purpose—five key things to check when reviewing a source.</a:t>
            </a:r>
            <a:endParaRPr lang="en-GB" dirty="0"/>
          </a:p>
          <a:p>
            <a:r>
              <a:rPr lang="en-GB" i="1" dirty="0"/>
              <a:t>SIFT is another method: Stop, Investigate the source, Find better coverage, and Trace claims back to their original context. These steps help you think critically and avoid misinformation.</a:t>
            </a:r>
          </a:p>
          <a:p>
            <a:endParaRPr lang="en-GB" i="1" dirty="0"/>
          </a:p>
          <a:p>
            <a:r>
              <a:rPr lang="en-GB" i="1" dirty="0"/>
              <a:t>If you would like to learn more about how to evaluate information, you can take a short tutorial on our Academic and Information Skills : </a:t>
            </a:r>
            <a:r>
              <a:rPr lang="en-GB" dirty="0">
                <a:hlinkClick r:id="rId3"/>
              </a:rPr>
              <a:t>Finding and Using Information –</a:t>
            </a:r>
            <a:r>
              <a:rPr lang="en-GB" dirty="0"/>
              <a:t> unite 4 Evaluating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463438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functions in Primo. Then we will focus on ‘library advanced search’. </a:t>
            </a:r>
          </a:p>
          <a:p>
            <a:endParaRPr lang="en-GB" dirty="0"/>
          </a:p>
          <a:p>
            <a:r>
              <a:rPr lang="en-GB" dirty="0"/>
              <a:t>Ask: any of you use your library account?</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Boolean operators? We will also look at other search techniques today: phrase searching, truncation…</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198247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narrows your search by only giving results where both terms are present – ideal for finding resources that discuss how fitness and nutrition together contribute to healthy living. </a:t>
            </a: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1803690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742244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3271137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When you're searching, it's not just about the keywords you choose—it’s also about how you use them. Think about the different ways your topic might be described. For example, instead of just ‘Dietary pattern’, someone might use ‘Dietary habits’ or ‘Feeding pattern’.</a:t>
            </a:r>
            <a:endParaRPr lang="en-GB" dirty="0"/>
          </a:p>
          <a:p>
            <a:r>
              <a:rPr lang="en-GB" i="1" dirty="0"/>
              <a:t>That’s where alternative words—like synonyms and even antonyms—can help broaden your search. Using phrase searching, like putting ‘Dietary pattern’ in quotation marks, tells the database to look for that exact phrase, not just the individual words.</a:t>
            </a:r>
            <a:endParaRPr lang="en-GB" dirty="0"/>
          </a:p>
          <a:p>
            <a:r>
              <a:rPr lang="en-GB" i="1" dirty="0"/>
              <a:t>And don’t forget about subject searching. Some databases use controlled vocabulary—these are standardised terms that help you find more precise results. So if you see subject terms in your search results, use them to refine your next search.“</a:t>
            </a:r>
          </a:p>
          <a:p>
            <a:endParaRPr lang="en-GB" i="1" dirty="0"/>
          </a:p>
          <a:p>
            <a:r>
              <a:rPr lang="en-GB" i="1" dirty="0"/>
              <a:t>Let’s look at this example: </a:t>
            </a:r>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29C38-97C4-60D4-46D8-66EE9524D1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472114-0236-B903-7989-BD79CE82EC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C889FE-D3E8-BB0B-6A67-B822CFDF00CF}"/>
              </a:ext>
            </a:extLst>
          </p:cNvPr>
          <p:cNvSpPr>
            <a:spLocks noGrp="1"/>
          </p:cNvSpPr>
          <p:nvPr>
            <p:ph type="body" idx="1"/>
          </p:nvPr>
        </p:nvSpPr>
        <p:spPr/>
        <p:txBody>
          <a:bodyPr/>
          <a:lstStyle/>
          <a:p>
            <a:r>
              <a:rPr lang="en-GB" strike="noStrike" dirty="0"/>
              <a:t>“dietary patterns” or</a:t>
            </a:r>
            <a:r>
              <a:rPr lang="en-GB" dirty="0"/>
              <a:t> “nutritional intake” use phrase searching. Finding studies that look at how eating habits related to nutrition. </a:t>
            </a:r>
          </a:p>
          <a:p>
            <a:endParaRPr lang="en-GB" dirty="0"/>
          </a:p>
          <a:p>
            <a:r>
              <a:rPr lang="en-GB" sz="2400" b="1" dirty="0"/>
              <a:t>Quotation marks</a:t>
            </a:r>
            <a:r>
              <a:rPr lang="en-GB" dirty="0"/>
              <a:t>  will retrieve results that contain that exact phrase – useful for narrowing down to resources that specifically discuss structured programs combining both elements. </a:t>
            </a:r>
          </a:p>
          <a:p>
            <a:endParaRPr lang="en-GB" dirty="0"/>
          </a:p>
          <a:p>
            <a:r>
              <a:rPr lang="en-GB" dirty="0"/>
              <a:t>Demo: pointing out the Subject terms in the filter.</a:t>
            </a:r>
          </a:p>
          <a:p>
            <a:endParaRPr lang="en-GB" dirty="0"/>
          </a:p>
          <a:p>
            <a:r>
              <a:rPr lang="en-GB" dirty="0">
                <a:hlinkClick r:id="rId3"/>
              </a:rPr>
              <a:t>Ex Libris Discovery - "nutrition intake"</a:t>
            </a:r>
            <a:endParaRPr lang="en-GB" dirty="0"/>
          </a:p>
        </p:txBody>
      </p:sp>
      <p:sp>
        <p:nvSpPr>
          <p:cNvPr id="4" name="Slide Number Placeholder 3">
            <a:extLst>
              <a:ext uri="{FF2B5EF4-FFF2-40B4-BE49-F238E27FC236}">
                <a16:creationId xmlns:a16="http://schemas.microsoft.com/office/drawing/2014/main" id="{A7B029D8-1FE6-F244-660F-362A5F48C42B}"/>
              </a:ext>
            </a:extLst>
          </p:cNvPr>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499124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build on our earlier example using ‘diet’ and nutrition’. If we add the word ‘sustainable’, we can start exploring how these concepts relate to environmental or ethical concerns. </a:t>
            </a:r>
          </a:p>
          <a:p>
            <a:endParaRPr lang="en-GB" dirty="0"/>
          </a:p>
          <a:p>
            <a:r>
              <a:rPr lang="en-GB" dirty="0"/>
              <a:t>Work as a pair, to compare the search results</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787251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Search term in a specific field will narrow the results</a:t>
            </a: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878217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this slide, you can see the search returned with 300 fewer results.</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503023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diet* AND </a:t>
            </a:r>
            <a:r>
              <a:rPr lang="en-GB" dirty="0" err="1"/>
              <a:t>nutrit</a:t>
            </a:r>
            <a:r>
              <a:rPr lang="en-GB" dirty="0"/>
              <a:t>* AND </a:t>
            </a:r>
            <a:r>
              <a:rPr lang="en-GB" dirty="0" err="1"/>
              <a:t>sustainab</a:t>
            </a:r>
            <a:r>
              <a:rPr lang="en-GB" dirty="0"/>
              <a:t>*</a:t>
            </a:r>
          </a:p>
          <a:p>
            <a:endParaRPr lang="en-GB" dirty="0"/>
          </a:p>
          <a:p>
            <a:r>
              <a:rPr lang="en-GB" dirty="0"/>
              <a:t>This will return results that include </a:t>
            </a:r>
            <a:r>
              <a:rPr lang="en-GB" b="1" dirty="0"/>
              <a:t>any variation</a:t>
            </a:r>
            <a:r>
              <a:rPr lang="en-GB" dirty="0"/>
              <a:t> of those three concepts, helping you capture a wider range of relevant literature.</a:t>
            </a:r>
          </a:p>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9504869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156607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Save your searches so you can return to them later. You can then add more search terms to narrow down your results further. </a:t>
            </a: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3168559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477180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ORL, need to add the citation manager first, then ‘export to RW’ will appear in ‘…’ drop down menu.</a:t>
            </a: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5614343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forget to manage your sources effectively by using all of these options</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40113353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27342785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dirty="0"/>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426799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29327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6785A08C-D6DF-4D62-F633-BA0C10DFC9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23692" y="997258"/>
            <a:ext cx="4862705" cy="4862705"/>
          </a:xfrm>
          <a:prstGeom prst="rect">
            <a:avLst/>
          </a:prstGeom>
        </p:spPr>
      </p:pic>
    </p:spTree>
    <p:extLst>
      <p:ext uri="{BB962C8B-B14F-4D97-AF65-F5344CB8AC3E}">
        <p14:creationId xmlns:p14="http://schemas.microsoft.com/office/powerpoint/2010/main" val="219798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bg>
      <p:bgRef idx="1001">
        <a:schemeClr val="bg1"/>
      </p:bgRef>
    </p:bg>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p:txBody>
      </p:sp>
      <p:sp>
        <p:nvSpPr>
          <p:cNvPr id="3" name="Title 2">
            <a:extLst>
              <a:ext uri="{FF2B5EF4-FFF2-40B4-BE49-F238E27FC236}">
                <a16:creationId xmlns:a16="http://schemas.microsoft.com/office/drawing/2014/main" id="{0ECF3CF3-D8A8-E64C-9E6E-0306BF983B5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7666470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A8C3981-A309-E08F-9907-BF192465251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195262"/>
            <a:ext cx="4792331" cy="821281"/>
          </a:xfrm>
          <a:prstGeom prst="rect">
            <a:avLst/>
          </a:prstGeom>
        </p:spPr>
      </p:pic>
    </p:spTree>
    <p:extLst>
      <p:ext uri="{BB962C8B-B14F-4D97-AF65-F5344CB8AC3E}">
        <p14:creationId xmlns:p14="http://schemas.microsoft.com/office/powerpoint/2010/main" val="3211800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4192714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F300212-6ECD-4801-81F0-124B3F87929E}"/>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297422" y="6438786"/>
            <a:ext cx="1597155" cy="272191"/>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0.xml"/><Relationship Id="rId1" Type="http://schemas.openxmlformats.org/officeDocument/2006/relationships/tags" Target="../tags/tag2.xml"/><Relationship Id="rId5" Type="http://schemas.openxmlformats.org/officeDocument/2006/relationships/hyperlink" Target="https://digitalservices.uwtsd.ac.uk/library/" TargetMode="External"/><Relationship Id="rId4" Type="http://schemas.openxmlformats.org/officeDocument/2006/relationships/image" Target="../media/image2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4.xml"/><Relationship Id="rId7" Type="http://schemas.openxmlformats.org/officeDocument/2006/relationships/diagramColors" Target="../diagrams/colors2.xml"/><Relationship Id="rId2" Type="http://schemas.openxmlformats.org/officeDocument/2006/relationships/slideLayout" Target="../slideLayouts/slideLayout13.xml"/><Relationship Id="rId1" Type="http://schemas.openxmlformats.org/officeDocument/2006/relationships/tags" Target="../tags/tag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hyperlink" Target="https://hapgood.us/2019/06/19/sift-the-four-moves/" TargetMode="External"/><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image" Target="../media/image27.png"/><Relationship Id="rId4" Type="http://schemas.openxmlformats.org/officeDocument/2006/relationships/hyperlink" Target="https://digitalservices.uwtsd.ac.uk/library/academic-and-infoskills/finding-and-using-informatio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hyperlink" Target="https://librarysearch.uwtsd.ac.uk/discovery/search?vid=44WHELF_UWTSD:44WHELF_UWTSD_VU1" TargetMode="External"/><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8" Type="http://schemas.openxmlformats.org/officeDocument/2006/relationships/hyperlink" Target="https://pixabay.com/en/girl-student-school-learning-158647/" TargetMode="External"/><Relationship Id="rId3" Type="http://schemas.openxmlformats.org/officeDocument/2006/relationships/diagramLayout" Target="../diagrams/layout3.xml"/><Relationship Id="rId7" Type="http://schemas.openxmlformats.org/officeDocument/2006/relationships/image" Target="../media/image32.png"/><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33.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course/section.php?id=152563" TargetMode="External"/><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image" Target="../media/image35.svg"/></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10.xml"/><Relationship Id="rId5" Type="http://schemas.openxmlformats.org/officeDocument/2006/relationships/hyperlink" Target="https://librarysearch.uwtsd.ac.uk/discovery/search?vid=44WHELF_UWTSD:44WHELF_UWTSD_VU1&amp;lang=en" TargetMode="Externa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10.xml"/><Relationship Id="rId6" Type="http://schemas.openxmlformats.org/officeDocument/2006/relationships/image" Target="../media/image41.png"/><Relationship Id="rId5" Type="http://schemas.openxmlformats.org/officeDocument/2006/relationships/hyperlink" Target="https://librarysearch.uwtsd.ac.uk/discovery/search?query=any,exact,sustainable%20nutrition,OR&amp;query=any,exact,sustainable%20diet,AND&amp;pfilter=lang,exact,eng,AND&amp;pfilter=dr_s,exact,20150101,AND&amp;pfilter=dr_e,exact,99991231,AND&amp;tab=Everything&amp;search_scope=MyInst_and_CI&amp;sortby=rank&amp;vid=44WHELF_UWTSD:44WHELF_UWTSD_VU1&amp;mode=advanced&amp;offset=0" TargetMode="External"/><Relationship Id="rId4" Type="http://schemas.openxmlformats.org/officeDocument/2006/relationships/hyperlink" Target="https://librarysearch.uwtsd.ac.uk/discovery/search?query=any,contains,diet,AND&amp;query=any,contains,nutrition,AND&amp;query=any,contains,sustainable,AND&amp;pfilter=lang,exact,eng,AND&amp;pfilter=dr_s,exact,20150101,AND&amp;pfilter=dr_e,exact,99991231,AND&amp;tab=Everything&amp;search_scope=MyInst_and_CI&amp;vid=44WHELF_UWTSD:44WHELF_UWTSD_VU1&amp;lang=en&amp;mode=advanced&amp;offset=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query=any,exact,sustainable%20nutrition,OR&amp;query=any,exact,sustainable%20diet,NOT&amp;query=any,contains,agriculture,AND&amp;pfilter=lang,exact,eng,AND&amp;pfilter=dr_s,exact,20150101,AND&amp;pfilter=dr_e,exact,99991231,AND&amp;tab=Everything&amp;search_scope=MyInst_and_CI&amp;sortby=rank&amp;vid=44WHELF_UWTSD:44WHELF_UWTSD_VU1&amp;mode=advanced&amp;offset=0"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hyperlink" Target="https://librarysearch.uwtsd.ac.uk/discovery/search?query=any,contains,diet*,AND&amp;query=any,contains,nutrit*,AND&amp;query=any,contains,sustainab*,AND&amp;pfilter=lang,exact,eng,AND&amp;pfilter=dr_s,exact,20150101,AND&amp;pfilter=dr_e,exact,99991231,AND&amp;tab=Everything&amp;search_scope=MyInst_and_CI&amp;vid=44WHELF_UWTSD:44WHELF_UWTSD_VU1&amp;lang=en&amp;mode=advanced&amp;offset=0" TargetMode="External"/><Relationship Id="rId7" Type="http://schemas.openxmlformats.org/officeDocument/2006/relationships/customXml" Target="../ink/ink1.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lang=en&amp;mfacet=tlevel,include,peer_reviewed,1&amp;mfacet=tlevel,include,online_resources,1&amp;mfacet=rtype,include,articles,1&amp;mfacet=topic,include,Sustainability,1&amp;mfacet=searchcreationdate,include,2020%7C,%7C2026,1&amp;mode=advanced&amp;offset=0&amp;pfilter=lang,exact,eng,AND&amp;pfilter=dr_s,exact,20150101,AND&amp;pfilter=dr_e,exact,99991231,AND&amp;query=any,contains,diet*,AND&amp;query=any,contains,nutrit*,AND&amp;query=any,contains,sustainab*,AND&amp;search_scope=MyInst_and_CI&amp;sortby=rank&amp;tab=Everything&amp;vid=44WHELF_UWTSD:44WHELF_UWTSD_VU1"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search?lang=en&amp;mfacet=tlevel,include,peer_reviewed,1&amp;mfacet=tlevel,include,online_resources,1&amp;mfacet=rtype,include,articles,1&amp;mfacet=topic,include,Sustainability,1&amp;mfacet=searchcreationdate,include,2020%7C,%7C2026,1&amp;mode=advanced&amp;offset=0&amp;pfilter=lang,exact,eng,AND&amp;pfilter=dr_s,exact,20150101,AND&amp;pfilter=dr_e,exact,99991231,AND&amp;query=any,contains,diet*,AND&amp;query=any,contains,nutrit*,AND&amp;query=any,contains,sustainab*,AND&amp;search_scope=MyInst_and_CI&amp;sortby=rank&amp;tab=Everything&amp;vid=44WHELF_UWTSD:44WHELF_UWTSD_VU1" TargetMode="External"/><Relationship Id="rId2" Type="http://schemas.openxmlformats.org/officeDocument/2006/relationships/notesSlide" Target="../notesSlides/notesSlide19.xml"/><Relationship Id="rId1" Type="http://schemas.openxmlformats.org/officeDocument/2006/relationships/slideLayout" Target="../slideLayouts/slideLayout18.xml"/><Relationship Id="rId5" Type="http://schemas.openxmlformats.org/officeDocument/2006/relationships/image" Target="../media/image49.png"/><Relationship Id="rId4" Type="http://schemas.openxmlformats.org/officeDocument/2006/relationships/image" Target="../media/image48.png"/></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search?query=any,contains,%22climate%20change%22,AND&amp;query=issn,contains,(18791786%20OR%2009596526),AND&amp;query=any,contains,corporation%20social%20responsibilities,AND&amp;tab=Everything&amp;search_scope=Search_ELEC&amp;sortby=rank&amp;vid=44WHELF_UWTSD:44WHELF_UWTSD_VU1&amp;lang=en&amp;mode=advanced&amp;offset=0" TargetMode="Externa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search?query=any,contains,diet*,AND&amp;query=any,contains,nutrit*,AND&amp;query=any,contains,sustainab*,AND&amp;query=any,contains,Wales%20NOT%20Australia,AND&amp;pfilter=lang,exact,eng,AND&amp;pfilter=dr_s,exact,20150101,AND&amp;pfilter=dr_e,exact,99991231,AND&amp;tab=Everything&amp;search_scope=MyInst_and_CI&amp;vid=44WHELF_UWTSD:44WHELF_UWTSD_VU1&amp;mode=advanced&amp;offset=0" TargetMode="External"/><Relationship Id="rId2" Type="http://schemas.openxmlformats.org/officeDocument/2006/relationships/image" Target="../media/image52.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hyperlink" Target="https://librarysearch.uwtsd.ac.uk/discovery/fulldisplay?docid=alma99100269373402421&amp;context=L&amp;vid=44WHELF_UWTSD:44WHELF_UWTSD_VU1&amp;lang=en&amp;search_scope=Search_ELEC&amp;adaptor=Local%20Search%20Engine&amp;tab=Everything&amp;query=any,contains,2071-1050&amp;facet=rtype,include,journals&amp;offset=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search.uwtsd.ac.uk/discovery/fulldisplay?docid=cdi_crossref_primary_10_1108_JOSM_01_2015_0024&amp;context=PC&amp;vid=44WHELF_UWTSD:44WHELF_UWTSD_VU1&amp;lang=en&amp;search_scope=MyInst_and_CI&amp;adaptor=Primo%20Central&amp;tab=Everything&amp;query=any,contains,global%20business&amp;facet=rtype,include,articles&amp;offset=0" TargetMode="External"/><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image" Target="../media/image54.pn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0.xml"/><Relationship Id="rId6" Type="http://schemas.openxmlformats.org/officeDocument/2006/relationships/hyperlink" Target="https://librarysearch.uwtsd.ac.uk/discovery/dbsearch?query=contains,dbcategory,&amp;tab=jsearch_slot&amp;sortby=title&amp;vid=44WHELF_UWTSD:44WHELF_UWTSD_VU1&amp;lang=en&amp;offset=0&amp;databases=category,Institute%20of%20Management%20and%20Health%E2%94%80Sport,%20health%20and%20outdoor%20education" TargetMode="External"/><Relationship Id="rId5" Type="http://schemas.openxmlformats.org/officeDocument/2006/relationships/image" Target="../media/image59.png"/><Relationship Id="rId4" Type="http://schemas.openxmlformats.org/officeDocument/2006/relationships/image" Target="../media/image58.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moodle.uwtsd.ac.uk/mod/page/view.php?id=515793" TargetMode="External"/><Relationship Id="rId2" Type="http://schemas.openxmlformats.org/officeDocument/2006/relationships/hyperlink" Target="https://www.mybib.com/" TargetMode="External"/><Relationship Id="rId1" Type="http://schemas.openxmlformats.org/officeDocument/2006/relationships/slideLayout" Target="../slideLayouts/slideLayout10.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www.zotero.org/"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68.jpeg"/><Relationship Id="rId5" Type="http://schemas.openxmlformats.org/officeDocument/2006/relationships/hyperlink" Target="https://uwtsd.ac.uk/library/help-and-support/accessing-libraries-outside-uwtsd/" TargetMode="External"/><Relationship Id="rId4" Type="http://schemas.openxmlformats.org/officeDocument/2006/relationships/hyperlink" Target="https://uwtsd.ac.uk/library/need-more/"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mailto:j.hill@uwtsd.ac.uk" TargetMode="External"/><Relationship Id="rId7" Type="http://schemas.openxmlformats.org/officeDocument/2006/relationships/hyperlink" Target="https://liceosavoia.edu.it/calendario-scolastico-regionale/" TargetMode="External"/><Relationship Id="rId2" Type="http://schemas.openxmlformats.org/officeDocument/2006/relationships/hyperlink" Target="mailto:c.davage@uwtsd.ac.uk" TargetMode="External"/><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hyperlink" Target="mailto:library@uwtsd.ac.uk" TargetMode="External"/><Relationship Id="rId4" Type="http://schemas.openxmlformats.org/officeDocument/2006/relationships/hyperlink" Target="https://uwtsd.ac.uk/library/student-essentials/book-an-appointment/"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Carmarthen</a:t>
            </a:r>
          </a:p>
          <a:p>
            <a:r>
              <a:rPr lang="en-GB" dirty="0"/>
              <a:t>Connie Davage</a:t>
            </a:r>
          </a:p>
          <a:p>
            <a:r>
              <a:rPr lang="en-GB"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Advanced 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361AE-7712-47F1-3658-C982481C8259}"/>
              </a:ext>
            </a:extLst>
          </p:cNvPr>
          <p:cNvSpPr>
            <a:spLocks noGrp="1"/>
          </p:cNvSpPr>
          <p:nvPr>
            <p:ph type="title"/>
          </p:nvPr>
        </p:nvSpPr>
        <p:spPr/>
        <p:txBody>
          <a:bodyPr/>
          <a:lstStyle/>
          <a:p>
            <a:r>
              <a:rPr lang="en-GB" dirty="0"/>
              <a:t>Aim of the Session.</a:t>
            </a:r>
          </a:p>
        </p:txBody>
      </p:sp>
      <p:sp>
        <p:nvSpPr>
          <p:cNvPr id="3" name="TextBox 2">
            <a:extLst>
              <a:ext uri="{FF2B5EF4-FFF2-40B4-BE49-F238E27FC236}">
                <a16:creationId xmlns:a16="http://schemas.microsoft.com/office/drawing/2014/main" id="{394D97BB-3BD8-05E6-2800-B54494DD2871}"/>
              </a:ext>
            </a:extLst>
          </p:cNvPr>
          <p:cNvSpPr txBox="1"/>
          <p:nvPr/>
        </p:nvSpPr>
        <p:spPr>
          <a:xfrm>
            <a:off x="522514" y="1592263"/>
            <a:ext cx="10421257"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This session is to strengthen your search strategy by exploring more advanced search techniques and methods using library resources.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By the end of the session, you should be able to:</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Explore the more advanced search options in the library catalogue.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Use techniques such as phrase searching, Boolean operators and truncation.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Utilise the information in the results to broaden and develop the search in other databases.</a:t>
            </a:r>
          </a:p>
        </p:txBody>
      </p:sp>
    </p:spTree>
    <p:extLst>
      <p:ext uri="{BB962C8B-B14F-4D97-AF65-F5344CB8AC3E}">
        <p14:creationId xmlns:p14="http://schemas.microsoft.com/office/powerpoint/2010/main" val="2071732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34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232065" y="0"/>
            <a:ext cx="12905509" cy="1003916"/>
          </a:xfrm>
        </p:spPr>
        <p:txBody>
          <a:bodyPr>
            <a:normAutofit/>
          </a:bodyPr>
          <a:lstStyle/>
          <a:p>
            <a:r>
              <a:rPr lang="en-GB" dirty="0">
                <a:latin typeface="Arial" panose="020B0604020202020204" pitchFamily="34" charset="0"/>
                <a:cs typeface="Arial" panose="020B0604020202020204" pitchFamily="34" charset="0"/>
              </a:rPr>
              <a:t>The library web pages.</a:t>
            </a:r>
          </a:p>
        </p:txBody>
      </p:sp>
      <p:sp>
        <p:nvSpPr>
          <p:cNvPr id="8" name="TextBox 7">
            <a:extLst>
              <a:ext uri="{FF2B5EF4-FFF2-40B4-BE49-F238E27FC236}">
                <a16:creationId xmlns:a16="http://schemas.microsoft.com/office/drawing/2014/main" id="{8E4A0523-BE5F-CF0C-77C3-E051D92471E7}"/>
              </a:ext>
            </a:extLst>
          </p:cNvPr>
          <p:cNvSpPr txBox="1"/>
          <p:nvPr/>
        </p:nvSpPr>
        <p:spPr>
          <a:xfrm>
            <a:off x="232065" y="1444757"/>
            <a:ext cx="5233788" cy="1862048"/>
          </a:xfrm>
          <a:prstGeom prst="rect">
            <a:avLst/>
          </a:prstGeom>
          <a:noFill/>
        </p:spPr>
        <p:txBody>
          <a:bodyPr wrap="square">
            <a:spAutoFit/>
          </a:bodyPr>
          <a:lstStyle/>
          <a:p>
            <a:pPr marL="0" indent="0">
              <a:buNone/>
            </a:pPr>
            <a:r>
              <a:rPr lang="en-GB" sz="2300" dirty="0">
                <a:latin typeface="Arial" panose="020B0604020202020204" pitchFamily="34" charset="0"/>
                <a:cs typeface="Arial" panose="020B0604020202020204" pitchFamily="34" charset="0"/>
              </a:rPr>
              <a:t>The </a:t>
            </a:r>
            <a:r>
              <a:rPr lang="en-GB" sz="2300" b="1" dirty="0">
                <a:latin typeface="Arial" panose="020B0604020202020204" pitchFamily="34" charset="0"/>
                <a:cs typeface="Arial" panose="020B0604020202020204" pitchFamily="34" charset="0"/>
              </a:rPr>
              <a:t>library web pages </a:t>
            </a:r>
            <a:r>
              <a:rPr lang="en-GB" sz="2300" dirty="0">
                <a:latin typeface="Arial" panose="020B0604020202020204" pitchFamily="34" charset="0"/>
                <a:cs typeface="Arial" panose="020B0604020202020204" pitchFamily="34" charset="0"/>
              </a:rPr>
              <a:t>look like this. From here you can begin a search or access our help and support pages.  You can also switch the  language to Welsh.</a:t>
            </a:r>
          </a:p>
        </p:txBody>
      </p:sp>
      <p:pic>
        <p:nvPicPr>
          <p:cNvPr id="4" name="Picture 3">
            <a:extLst>
              <a:ext uri="{FF2B5EF4-FFF2-40B4-BE49-F238E27FC236}">
                <a16:creationId xmlns:a16="http://schemas.microsoft.com/office/drawing/2014/main" id="{B9F64A0D-CDA4-D130-7AD7-CDD5ABD831A0}"/>
              </a:ext>
            </a:extLst>
          </p:cNvPr>
          <p:cNvPicPr>
            <a:picLocks noChangeAspect="1"/>
          </p:cNvPicPr>
          <p:nvPr/>
        </p:nvPicPr>
        <p:blipFill>
          <a:blip r:embed="rId4"/>
          <a:stretch>
            <a:fillRect/>
          </a:stretch>
        </p:blipFill>
        <p:spPr>
          <a:xfrm>
            <a:off x="5638800" y="1765097"/>
            <a:ext cx="6405110" cy="3759805"/>
          </a:xfrm>
          <a:prstGeom prst="rect">
            <a:avLst/>
          </a:prstGeom>
        </p:spPr>
      </p:pic>
      <p:sp>
        <p:nvSpPr>
          <p:cNvPr id="5" name="TextBox 4">
            <a:extLst>
              <a:ext uri="{FF2B5EF4-FFF2-40B4-BE49-F238E27FC236}">
                <a16:creationId xmlns:a16="http://schemas.microsoft.com/office/drawing/2014/main" id="{E0BBAADC-8D12-4BA6-8DCD-96A2E72BC67A}"/>
              </a:ext>
            </a:extLst>
          </p:cNvPr>
          <p:cNvSpPr txBox="1"/>
          <p:nvPr/>
        </p:nvSpPr>
        <p:spPr>
          <a:xfrm>
            <a:off x="6958570" y="5676685"/>
            <a:ext cx="6556662" cy="461665"/>
          </a:xfrm>
          <a:prstGeom prst="rect">
            <a:avLst/>
          </a:prstGeom>
          <a:noFill/>
        </p:spPr>
        <p:txBody>
          <a:bodyPr wrap="square">
            <a:spAutoFit/>
          </a:bodyPr>
          <a:lstStyle/>
          <a:p>
            <a:r>
              <a:rPr lang="en-GB" sz="2300" b="1" dirty="0">
                <a:latin typeface="Arial" panose="020B0604020202020204" pitchFamily="34" charset="0"/>
                <a:cs typeface="Arial" panose="020B0604020202020204" pitchFamily="34" charset="0"/>
              </a:rPr>
              <a:t>Remember: bookmark the location!</a:t>
            </a:r>
          </a:p>
        </p:txBody>
      </p:sp>
      <p:sp>
        <p:nvSpPr>
          <p:cNvPr id="7" name="TextBox 6">
            <a:extLst>
              <a:ext uri="{FF2B5EF4-FFF2-40B4-BE49-F238E27FC236}">
                <a16:creationId xmlns:a16="http://schemas.microsoft.com/office/drawing/2014/main" id="{FBF3FB87-AED5-5C64-3F99-8D2A36F4A8EB}"/>
              </a:ext>
            </a:extLst>
          </p:cNvPr>
          <p:cNvSpPr txBox="1"/>
          <p:nvPr/>
        </p:nvSpPr>
        <p:spPr>
          <a:xfrm>
            <a:off x="232065" y="3458588"/>
            <a:ext cx="5233788" cy="2569934"/>
          </a:xfrm>
          <a:prstGeom prst="rect">
            <a:avLst/>
          </a:prstGeom>
          <a:noFill/>
        </p:spPr>
        <p:txBody>
          <a:bodyPr wrap="square">
            <a:spAutoFit/>
          </a:bodyPr>
          <a:lstStyle/>
          <a:p>
            <a:pPr marL="0" indent="0">
              <a:buNone/>
            </a:pPr>
            <a:r>
              <a:rPr lang="en-GB" sz="2300" dirty="0">
                <a:latin typeface="Arial" panose="020B0604020202020204" pitchFamily="34" charset="0"/>
                <a:cs typeface="Arial" panose="020B0604020202020204" pitchFamily="34" charset="0"/>
              </a:rPr>
              <a:t>Find the library web pages at: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hlinkClick r:id="rId5"/>
              </a:rPr>
              <a:t>https://digitalservices.uwtsd.ac.uk/library/</a:t>
            </a:r>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UWTSD web pages - Hwb – Library.</a:t>
            </a:r>
          </a:p>
          <a:p>
            <a:pPr marL="342900" indent="-342900">
              <a:buFont typeface="Arial" panose="020B0604020202020204" pitchFamily="34" charset="0"/>
              <a:buChar char="•"/>
            </a:pPr>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Google – search for </a:t>
            </a:r>
            <a:r>
              <a:rPr lang="en-GB" sz="2300" i="1" dirty="0">
                <a:latin typeface="Arial" panose="020B0604020202020204" pitchFamily="34" charset="0"/>
                <a:cs typeface="Arial" panose="020B0604020202020204" pitchFamily="34" charset="0"/>
              </a:rPr>
              <a:t>UWTSD library</a:t>
            </a:r>
          </a:p>
        </p:txBody>
      </p:sp>
    </p:spTree>
    <p:custDataLst>
      <p:tags r:id="rId1"/>
    </p:custDataLst>
    <p:extLst>
      <p:ext uri="{BB962C8B-B14F-4D97-AF65-F5344CB8AC3E}">
        <p14:creationId xmlns:p14="http://schemas.microsoft.com/office/powerpoint/2010/main" val="3548490841"/>
      </p:ext>
    </p:extLst>
  </p:cSld>
  <p:clrMapOvr>
    <a:masterClrMapping/>
  </p:clrMapOvr>
  <mc:AlternateContent xmlns:mc="http://schemas.openxmlformats.org/markup-compatibility/2006" xmlns:p14="http://schemas.microsoft.com/office/powerpoint/2010/main">
    <mc:Choice Requires="p14">
      <p:transition spd="slow" p14:dur="2000" advTm="11920"/>
    </mc:Choice>
    <mc:Fallback xmlns="">
      <p:transition spd="slow" advTm="119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6"/>
          <p:cNvGraphicFramePr>
            <a:graphicFrameLocks/>
          </p:cNvGraphicFramePr>
          <p:nvPr/>
        </p:nvGraphicFramePr>
        <p:xfrm>
          <a:off x="-29063" y="1293675"/>
          <a:ext cx="11708210" cy="48946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p:cNvSpPr txBox="1"/>
          <p:nvPr/>
        </p:nvSpPr>
        <p:spPr>
          <a:xfrm>
            <a:off x="6852452" y="1480495"/>
            <a:ext cx="3519624" cy="461665"/>
          </a:xfrm>
          <a:prstGeom prst="rect">
            <a:avLst/>
          </a:prstGeom>
          <a:noFill/>
        </p:spPr>
        <p:txBody>
          <a:bodyPr wrap="square" lIns="91440" tIns="45720" rIns="91440" bIns="45720" rtlCol="0" anchor="t">
            <a:spAutoFit/>
          </a:bodyPr>
          <a:lstStyle/>
          <a:p>
            <a:r>
              <a:rPr lang="en-GB" sz="2400" dirty="0">
                <a:latin typeface="Calibri"/>
                <a:ea typeface="Calibri"/>
                <a:cs typeface="Calibri"/>
              </a:rPr>
              <a:t>Understanding key terms</a:t>
            </a:r>
          </a:p>
        </p:txBody>
      </p:sp>
      <p:sp>
        <p:nvSpPr>
          <p:cNvPr id="4" name="TextBox 3"/>
          <p:cNvSpPr txBox="1"/>
          <p:nvPr/>
        </p:nvSpPr>
        <p:spPr>
          <a:xfrm>
            <a:off x="8736340" y="2357551"/>
            <a:ext cx="3334597" cy="1200329"/>
          </a:xfrm>
          <a:prstGeom prst="rect">
            <a:avLst/>
          </a:prstGeom>
          <a:noFill/>
        </p:spPr>
        <p:txBody>
          <a:bodyPr wrap="square" lIns="91440" tIns="45720" rIns="91440" bIns="45720" rtlCol="0" anchor="t">
            <a:spAutoFit/>
          </a:bodyPr>
          <a:lstStyle/>
          <a:p>
            <a:r>
              <a:rPr lang="en-GB" sz="2400" dirty="0">
                <a:latin typeface="Calibri"/>
                <a:ea typeface="Calibri"/>
                <a:cs typeface="Calibri"/>
              </a:rPr>
              <a:t>Background and in-depth information, on</a:t>
            </a:r>
          </a:p>
          <a:p>
            <a:r>
              <a:rPr lang="en-GB" sz="2400" dirty="0">
                <a:latin typeface="Calibri"/>
                <a:ea typeface="Calibri"/>
                <a:cs typeface="Calibri"/>
              </a:rPr>
              <a:t>a specific subject</a:t>
            </a:r>
          </a:p>
        </p:txBody>
      </p:sp>
      <p:sp>
        <p:nvSpPr>
          <p:cNvPr id="5" name="TextBox 4"/>
          <p:cNvSpPr txBox="1"/>
          <p:nvPr/>
        </p:nvSpPr>
        <p:spPr>
          <a:xfrm>
            <a:off x="8612264" y="4244634"/>
            <a:ext cx="3519624" cy="1200329"/>
          </a:xfrm>
          <a:prstGeom prst="rect">
            <a:avLst/>
          </a:prstGeom>
          <a:noFill/>
        </p:spPr>
        <p:txBody>
          <a:bodyPr wrap="square" lIns="91440" tIns="45720" rIns="91440" bIns="45720" rtlCol="0" anchor="t">
            <a:spAutoFit/>
          </a:bodyPr>
          <a:lstStyle/>
          <a:p>
            <a:r>
              <a:rPr lang="en-GB" sz="2400" dirty="0">
                <a:latin typeface="Calibri"/>
                <a:ea typeface="Calibri Light"/>
                <a:cs typeface="Calibri Light"/>
              </a:rPr>
              <a:t>Recent research, in-depth on a specific topic within a subject.</a:t>
            </a:r>
          </a:p>
        </p:txBody>
      </p:sp>
      <p:sp>
        <p:nvSpPr>
          <p:cNvPr id="6" name="TextBox 5"/>
          <p:cNvSpPr txBox="1"/>
          <p:nvPr/>
        </p:nvSpPr>
        <p:spPr>
          <a:xfrm>
            <a:off x="6851444" y="5727568"/>
            <a:ext cx="5219493" cy="461665"/>
          </a:xfrm>
          <a:prstGeom prst="rect">
            <a:avLst/>
          </a:prstGeom>
          <a:noFill/>
        </p:spPr>
        <p:txBody>
          <a:bodyPr wrap="square" lIns="91440" tIns="45720" rIns="91440" bIns="45720" rtlCol="0" anchor="t">
            <a:spAutoFit/>
          </a:bodyPr>
          <a:lstStyle/>
          <a:p>
            <a:r>
              <a:rPr lang="en-GB" sz="2400" dirty="0">
                <a:latin typeface="Calibri"/>
                <a:ea typeface="Calibri Light"/>
                <a:cs typeface="Calibri Light"/>
              </a:rPr>
              <a:t>How a topic is discussed in the media</a:t>
            </a:r>
            <a:endParaRPr lang="en-US" sz="2400">
              <a:latin typeface="Calibri"/>
              <a:ea typeface="Calibri"/>
              <a:cs typeface="Calibri"/>
            </a:endParaRPr>
          </a:p>
        </p:txBody>
      </p:sp>
      <p:sp>
        <p:nvSpPr>
          <p:cNvPr id="7" name="TextBox 6"/>
          <p:cNvSpPr txBox="1"/>
          <p:nvPr/>
        </p:nvSpPr>
        <p:spPr>
          <a:xfrm>
            <a:off x="230293" y="4897164"/>
            <a:ext cx="3123659" cy="830997"/>
          </a:xfrm>
          <a:prstGeom prst="rect">
            <a:avLst/>
          </a:prstGeom>
          <a:noFill/>
        </p:spPr>
        <p:txBody>
          <a:bodyPr wrap="square" lIns="91440" tIns="45720" rIns="91440" bIns="45720" rtlCol="0" anchor="t">
            <a:spAutoFit/>
          </a:bodyPr>
          <a:lstStyle/>
          <a:p>
            <a:r>
              <a:rPr lang="en-GB" sz="2400" dirty="0">
                <a:latin typeface="Calibri"/>
                <a:ea typeface="Calibri"/>
                <a:cs typeface="Calibri"/>
              </a:rPr>
              <a:t>Legislation? Statistics? </a:t>
            </a:r>
          </a:p>
          <a:p>
            <a:r>
              <a:rPr lang="en-GB" sz="2400" dirty="0">
                <a:latin typeface="Calibri"/>
                <a:ea typeface="Calibri"/>
                <a:cs typeface="Calibri"/>
              </a:rPr>
              <a:t>Official publications? </a:t>
            </a:r>
          </a:p>
        </p:txBody>
      </p:sp>
      <p:sp>
        <p:nvSpPr>
          <p:cNvPr id="8" name="TextBox 7"/>
          <p:cNvSpPr txBox="1"/>
          <p:nvPr/>
        </p:nvSpPr>
        <p:spPr>
          <a:xfrm>
            <a:off x="453462" y="2126711"/>
            <a:ext cx="2297617" cy="461665"/>
          </a:xfrm>
          <a:prstGeom prst="rect">
            <a:avLst/>
          </a:prstGeom>
          <a:noFill/>
        </p:spPr>
        <p:txBody>
          <a:bodyPr wrap="none" lIns="91440" tIns="45720" rIns="91440" bIns="45720" rtlCol="0" anchor="t">
            <a:spAutoFit/>
          </a:bodyPr>
          <a:lstStyle/>
          <a:p>
            <a:r>
              <a:rPr lang="en-GB" sz="2400" dirty="0">
                <a:latin typeface="Calibri"/>
                <a:ea typeface="Calibri"/>
                <a:cs typeface="Calibri"/>
              </a:rPr>
              <a:t>Topic-dependent</a:t>
            </a:r>
          </a:p>
        </p:txBody>
      </p:sp>
      <p:sp>
        <p:nvSpPr>
          <p:cNvPr id="10" name="Oval 9"/>
          <p:cNvSpPr/>
          <p:nvPr/>
        </p:nvSpPr>
        <p:spPr>
          <a:xfrm>
            <a:off x="4924043" y="2881845"/>
            <a:ext cx="1800200" cy="1718900"/>
          </a:xfrm>
          <a:prstGeom prst="ellipse">
            <a:avLst/>
          </a:prstGeom>
          <a:solidFill>
            <a:srgbClr val="0070C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dirty="0">
                <a:latin typeface="Calibri"/>
                <a:ea typeface="Calibri"/>
                <a:cs typeface="Calibri"/>
              </a:rPr>
              <a:t>Types of material</a:t>
            </a:r>
          </a:p>
        </p:txBody>
      </p:sp>
      <p:sp>
        <p:nvSpPr>
          <p:cNvPr id="11" name="Title 10">
            <a:extLst>
              <a:ext uri="{FF2B5EF4-FFF2-40B4-BE49-F238E27FC236}">
                <a16:creationId xmlns:a16="http://schemas.microsoft.com/office/drawing/2014/main" id="{1C0F453C-0F68-B667-752F-A2E0B8307AA1}"/>
              </a:ext>
            </a:extLst>
          </p:cNvPr>
          <p:cNvSpPr>
            <a:spLocks noGrp="1"/>
          </p:cNvSpPr>
          <p:nvPr>
            <p:ph type="title"/>
          </p:nvPr>
        </p:nvSpPr>
        <p:spPr>
          <a:xfrm>
            <a:off x="137410" y="236455"/>
            <a:ext cx="10678259" cy="751480"/>
          </a:xfrm>
        </p:spPr>
        <p:txBody>
          <a:bodyPr>
            <a:normAutofit/>
          </a:bodyPr>
          <a:lstStyle/>
          <a:p>
            <a:r>
              <a:rPr lang="en-GB" sz="4000" dirty="0"/>
              <a:t>Types of information </a:t>
            </a:r>
          </a:p>
        </p:txBody>
      </p:sp>
      <p:sp>
        <p:nvSpPr>
          <p:cNvPr id="9" name="Slide Number Placeholder 8">
            <a:extLst>
              <a:ext uri="{FF2B5EF4-FFF2-40B4-BE49-F238E27FC236}">
                <a16:creationId xmlns:a16="http://schemas.microsoft.com/office/drawing/2014/main" id="{037F40B3-1E11-2B13-7811-2067F773E618}"/>
              </a:ext>
            </a:extLst>
          </p:cNvPr>
          <p:cNvSpPr>
            <a:spLocks noGrp="1"/>
          </p:cNvSpPr>
          <p:nvPr>
            <p:ph type="sldNum" sz="quarter" idx="4294967295"/>
          </p:nvPr>
        </p:nvSpPr>
        <p:spPr>
          <a:xfrm>
            <a:off x="9448800" y="6356350"/>
            <a:ext cx="2743200" cy="365125"/>
          </a:xfrm>
          <a:prstGeom prst="rect">
            <a:avLst/>
          </a:prstGeom>
        </p:spPr>
        <p:txBody>
          <a:bodyPr/>
          <a:lstStyle/>
          <a:p>
            <a:fld id="{C59C49BE-C281-4121-9303-AB9B2EACC87E}" type="slidenum">
              <a:rPr lang="en-GB" smtClean="0"/>
              <a:t>5</a:t>
            </a:fld>
            <a:endParaRPr lang="en-GB"/>
          </a:p>
        </p:txBody>
      </p:sp>
    </p:spTree>
    <p:custDataLst>
      <p:tags r:id="rId1"/>
    </p:custDataLst>
    <p:extLst>
      <p:ext uri="{BB962C8B-B14F-4D97-AF65-F5344CB8AC3E}">
        <p14:creationId xmlns:p14="http://schemas.microsoft.com/office/powerpoint/2010/main" val="3134333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156B-7ED2-A4A5-617C-D5B6666A8CAE}"/>
              </a:ext>
            </a:extLst>
          </p:cNvPr>
          <p:cNvSpPr>
            <a:spLocks noGrp="1"/>
          </p:cNvSpPr>
          <p:nvPr>
            <p:ph type="title"/>
          </p:nvPr>
        </p:nvSpPr>
        <p:spPr>
          <a:xfrm>
            <a:off x="67340" y="189739"/>
            <a:ext cx="12408194" cy="1003916"/>
          </a:xfrm>
        </p:spPr>
        <p:txBody>
          <a:bodyPr>
            <a:normAutofit/>
          </a:bodyPr>
          <a:lstStyle/>
          <a:p>
            <a:r>
              <a:rPr lang="en-GB" dirty="0">
                <a:latin typeface="Calibri"/>
                <a:cs typeface="Calibri"/>
              </a:rPr>
              <a:t>Where to begin searching for academic information.</a:t>
            </a:r>
            <a:endParaRPr lang="en-GB" dirty="0"/>
          </a:p>
        </p:txBody>
      </p:sp>
      <p:pic>
        <p:nvPicPr>
          <p:cNvPr id="5" name="Picture 4">
            <a:extLst>
              <a:ext uri="{FF2B5EF4-FFF2-40B4-BE49-F238E27FC236}">
                <a16:creationId xmlns:a16="http://schemas.microsoft.com/office/drawing/2014/main" id="{BAF94009-3061-4905-4E27-E2928B965E86}"/>
              </a:ext>
            </a:extLst>
          </p:cNvPr>
          <p:cNvPicPr>
            <a:picLocks noChangeAspect="1"/>
          </p:cNvPicPr>
          <p:nvPr/>
        </p:nvPicPr>
        <p:blipFill>
          <a:blip r:embed="rId3"/>
          <a:stretch>
            <a:fillRect/>
          </a:stretch>
        </p:blipFill>
        <p:spPr>
          <a:xfrm>
            <a:off x="535504" y="1581260"/>
            <a:ext cx="5172075" cy="2162175"/>
          </a:xfrm>
          <a:prstGeom prst="rect">
            <a:avLst/>
          </a:prstGeom>
        </p:spPr>
      </p:pic>
      <p:pic>
        <p:nvPicPr>
          <p:cNvPr id="7" name="Picture 6">
            <a:extLst>
              <a:ext uri="{FF2B5EF4-FFF2-40B4-BE49-F238E27FC236}">
                <a16:creationId xmlns:a16="http://schemas.microsoft.com/office/drawing/2014/main" id="{14E91C9E-1B7B-4A3F-4681-C78BB0A0CA4E}"/>
              </a:ext>
            </a:extLst>
          </p:cNvPr>
          <p:cNvPicPr>
            <a:picLocks noChangeAspect="1"/>
          </p:cNvPicPr>
          <p:nvPr/>
        </p:nvPicPr>
        <p:blipFill>
          <a:blip r:embed="rId4"/>
          <a:stretch>
            <a:fillRect/>
          </a:stretch>
        </p:blipFill>
        <p:spPr>
          <a:xfrm>
            <a:off x="5707579" y="1676510"/>
            <a:ext cx="5191125" cy="2066925"/>
          </a:xfrm>
          <a:prstGeom prst="rect">
            <a:avLst/>
          </a:prstGeom>
        </p:spPr>
      </p:pic>
      <p:pic>
        <p:nvPicPr>
          <p:cNvPr id="4" name="Picture 3">
            <a:extLst>
              <a:ext uri="{FF2B5EF4-FFF2-40B4-BE49-F238E27FC236}">
                <a16:creationId xmlns:a16="http://schemas.microsoft.com/office/drawing/2014/main" id="{27170701-9040-6B38-EDAC-AD00F69E3F7A}"/>
              </a:ext>
            </a:extLst>
          </p:cNvPr>
          <p:cNvPicPr>
            <a:picLocks noChangeAspect="1"/>
          </p:cNvPicPr>
          <p:nvPr/>
        </p:nvPicPr>
        <p:blipFill>
          <a:blip r:embed="rId5"/>
          <a:stretch>
            <a:fillRect/>
          </a:stretch>
        </p:blipFill>
        <p:spPr>
          <a:xfrm>
            <a:off x="5707579" y="3733910"/>
            <a:ext cx="5324475" cy="2409825"/>
          </a:xfrm>
          <a:prstGeom prst="rect">
            <a:avLst/>
          </a:prstGeom>
        </p:spPr>
      </p:pic>
      <p:pic>
        <p:nvPicPr>
          <p:cNvPr id="8" name="Picture 7">
            <a:extLst>
              <a:ext uri="{FF2B5EF4-FFF2-40B4-BE49-F238E27FC236}">
                <a16:creationId xmlns:a16="http://schemas.microsoft.com/office/drawing/2014/main" id="{9DE417AB-C5DD-BC61-A80F-5E613B294462}"/>
              </a:ext>
            </a:extLst>
          </p:cNvPr>
          <p:cNvPicPr>
            <a:picLocks noChangeAspect="1"/>
          </p:cNvPicPr>
          <p:nvPr/>
        </p:nvPicPr>
        <p:blipFill>
          <a:blip r:embed="rId6"/>
          <a:stretch>
            <a:fillRect/>
          </a:stretch>
        </p:blipFill>
        <p:spPr>
          <a:xfrm>
            <a:off x="373579" y="3743435"/>
            <a:ext cx="5334000" cy="2400300"/>
          </a:xfrm>
          <a:prstGeom prst="rect">
            <a:avLst/>
          </a:prstGeom>
        </p:spPr>
      </p:pic>
    </p:spTree>
    <p:extLst>
      <p:ext uri="{BB962C8B-B14F-4D97-AF65-F5344CB8AC3E}">
        <p14:creationId xmlns:p14="http://schemas.microsoft.com/office/powerpoint/2010/main" val="412869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698241" y="1592263"/>
            <a:ext cx="10795518" cy="1326151"/>
          </a:xfrm>
        </p:spPr>
        <p:txBody>
          <a:bodyPr/>
          <a:lstStyle/>
          <a:p>
            <a:pPr marL="0" indent="0">
              <a:buNone/>
            </a:pPr>
            <a:r>
              <a:rPr lang="en-GB" b="1">
                <a:latin typeface="Calibri" panose="020F0502020204030204" pitchFamily="34" charset="0"/>
                <a:cs typeface="Calibri" panose="020F0502020204030204" pitchFamily="34" charset="0"/>
              </a:rPr>
              <a:t>Consider </a:t>
            </a:r>
            <a:r>
              <a:rPr lang="en-GB">
                <a:latin typeface="Calibri" panose="020F0502020204030204" pitchFamily="34" charset="0"/>
                <a:cs typeface="Calibri" panose="020F0502020204030204" pitchFamily="34" charset="0"/>
              </a:rPr>
              <a:t>the source and quality of the information you are using. </a:t>
            </a:r>
          </a:p>
          <a:p>
            <a:pPr marL="0" indent="0">
              <a:buNone/>
            </a:pPr>
            <a:r>
              <a:rPr lang="en-GB" b="1">
                <a:latin typeface="Calibri" panose="020F0502020204030204" pitchFamily="34" charset="0"/>
                <a:cs typeface="Calibri" panose="020F0502020204030204" pitchFamily="34" charset="0"/>
              </a:rPr>
              <a:t>Apply</a:t>
            </a:r>
            <a:r>
              <a:rPr lang="en-GB">
                <a:latin typeface="Calibri" panose="020F0502020204030204" pitchFamily="34" charset="0"/>
                <a:cs typeface="Calibri" panose="020F0502020204030204" pitchFamily="34" charset="0"/>
              </a:rPr>
              <a:t> critical thinking and reasoning using the </a:t>
            </a:r>
            <a:r>
              <a:rPr lang="en-GB">
                <a:solidFill>
                  <a:schemeClr val="accent2"/>
                </a:solidFill>
                <a:latin typeface="Calibri" panose="020F0502020204030204" pitchFamily="34" charset="0"/>
                <a:cs typeface="Calibri" panose="020F0502020204030204" pitchFamily="34" charset="0"/>
              </a:rPr>
              <a:t>CRAAP</a:t>
            </a:r>
            <a:r>
              <a:rPr lang="en-GB">
                <a:latin typeface="Calibri" panose="020F0502020204030204" pitchFamily="34" charset="0"/>
                <a:cs typeface="Calibri" panose="020F0502020204030204" pitchFamily="34" charset="0"/>
              </a:rPr>
              <a:t> test or </a:t>
            </a:r>
            <a:r>
              <a:rPr lang="en-GB">
                <a:solidFill>
                  <a:schemeClr val="accent2"/>
                </a:solidFill>
                <a:latin typeface="Calibri" panose="020F0502020204030204" pitchFamily="34" charset="0"/>
                <a:cs typeface="Calibri" panose="020F0502020204030204" pitchFamily="34" charset="0"/>
              </a:rPr>
              <a:t>SIFT. </a:t>
            </a:r>
          </a:p>
        </p:txBody>
      </p:sp>
      <p:sp>
        <p:nvSpPr>
          <p:cNvPr id="5" name="TextBox 4">
            <a:extLst>
              <a:ext uri="{FF2B5EF4-FFF2-40B4-BE49-F238E27FC236}">
                <a16:creationId xmlns:a16="http://schemas.microsoft.com/office/drawing/2014/main" id="{EF565730-5568-37E4-29A5-BE4D062D1A5B}"/>
              </a:ext>
            </a:extLst>
          </p:cNvPr>
          <p:cNvSpPr txBox="1"/>
          <p:nvPr/>
        </p:nvSpPr>
        <p:spPr>
          <a:xfrm>
            <a:off x="338573" y="2902162"/>
            <a:ext cx="1609354" cy="2862322"/>
          </a:xfrm>
          <a:prstGeom prst="rect">
            <a:avLst/>
          </a:prstGeom>
          <a:solidFill>
            <a:schemeClr val="accent2">
              <a:lumMod val="20000"/>
              <a:lumOff val="80000"/>
            </a:schemeClr>
          </a:solid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635085" y="3023644"/>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623456" y="3574728"/>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elevance</a:t>
            </a:r>
            <a:endParaRPr lang="en-GB" sz="24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623456" y="4102711"/>
            <a:ext cx="1258759"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uthority</a:t>
            </a:r>
            <a:endParaRPr lang="en-GB" sz="24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645557" y="4669606"/>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ccuracy</a:t>
            </a:r>
            <a:endParaRPr lang="en-GB" sz="2400"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645558" y="5154272"/>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urpose</a:t>
            </a:r>
            <a:endParaRPr lang="en-GB" sz="240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370B6580-93DC-98A3-DB7E-3B5333E767A2}"/>
              </a:ext>
            </a:extLst>
          </p:cNvPr>
          <p:cNvSpPr txBox="1"/>
          <p:nvPr/>
        </p:nvSpPr>
        <p:spPr>
          <a:xfrm>
            <a:off x="2903083" y="5764484"/>
            <a:ext cx="1533126" cy="369332"/>
          </a:xfrm>
          <a:prstGeom prst="rect">
            <a:avLst/>
          </a:prstGeom>
          <a:noFill/>
        </p:spPr>
        <p:txBody>
          <a:bodyPr wrap="square" rtlCol="0">
            <a:spAutoFit/>
          </a:bodyPr>
          <a:lstStyle/>
          <a:p>
            <a:r>
              <a:rPr lang="en-GB" dirty="0">
                <a:hlinkClick r:id="rId3"/>
              </a:rPr>
              <a:t>Mike Caulfield</a:t>
            </a:r>
            <a:endParaRPr lang="en-GB" dirty="0"/>
          </a:p>
        </p:txBody>
      </p:sp>
      <p:sp>
        <p:nvSpPr>
          <p:cNvPr id="6" name="TextBox 5">
            <a:extLst>
              <a:ext uri="{FF2B5EF4-FFF2-40B4-BE49-F238E27FC236}">
                <a16:creationId xmlns:a16="http://schemas.microsoft.com/office/drawing/2014/main" id="{57647563-B5B4-519E-61C9-0F545185978D}"/>
              </a:ext>
            </a:extLst>
          </p:cNvPr>
          <p:cNvSpPr txBox="1"/>
          <p:nvPr/>
        </p:nvSpPr>
        <p:spPr>
          <a:xfrm>
            <a:off x="7205672" y="5764484"/>
            <a:ext cx="3208215" cy="369332"/>
          </a:xfrm>
          <a:prstGeom prst="rect">
            <a:avLst/>
          </a:prstGeom>
          <a:noFill/>
        </p:spPr>
        <p:txBody>
          <a:bodyPr wrap="square">
            <a:spAutoFit/>
          </a:bodyPr>
          <a:lstStyle/>
          <a:p>
            <a:r>
              <a:rPr lang="en-GB" dirty="0">
                <a:hlinkClick r:id="rId4"/>
              </a:rPr>
              <a:t>Unit 4: Evaluating Information</a:t>
            </a:r>
            <a:endParaRPr lang="en-GB" dirty="0"/>
          </a:p>
        </p:txBody>
      </p:sp>
      <p:sp>
        <p:nvSpPr>
          <p:cNvPr id="14" name="Rectangle 13">
            <a:extLst>
              <a:ext uri="{FF2B5EF4-FFF2-40B4-BE49-F238E27FC236}">
                <a16:creationId xmlns:a16="http://schemas.microsoft.com/office/drawing/2014/main" id="{341A2D68-3F7F-C5AF-31D9-FA3660E122CA}"/>
              </a:ext>
            </a:extLst>
          </p:cNvPr>
          <p:cNvSpPr/>
          <p:nvPr/>
        </p:nvSpPr>
        <p:spPr>
          <a:xfrm>
            <a:off x="2295794" y="2927865"/>
            <a:ext cx="3037343" cy="2739386"/>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b="1" dirty="0">
                <a:solidFill>
                  <a:schemeClr val="accent2"/>
                </a:solidFill>
                <a:latin typeface="Calibri "/>
              </a:rPr>
              <a:t>S</a:t>
            </a:r>
            <a:r>
              <a:rPr lang="en-GB" sz="2400" dirty="0">
                <a:solidFill>
                  <a:schemeClr val="tx1"/>
                </a:solidFill>
                <a:latin typeface="Calibri "/>
              </a:rPr>
              <a:t>top</a:t>
            </a:r>
          </a:p>
          <a:p>
            <a:r>
              <a:rPr lang="en-GB" sz="3600" b="1" dirty="0">
                <a:solidFill>
                  <a:schemeClr val="accent2"/>
                </a:solidFill>
                <a:latin typeface="Calibri "/>
              </a:rPr>
              <a:t>I</a:t>
            </a:r>
            <a:r>
              <a:rPr lang="en-GB" sz="2400" dirty="0">
                <a:solidFill>
                  <a:schemeClr val="tx1"/>
                </a:solidFill>
                <a:latin typeface="Calibri "/>
              </a:rPr>
              <a:t>nvestigate</a:t>
            </a:r>
          </a:p>
          <a:p>
            <a:r>
              <a:rPr lang="en-GB" sz="3600" b="1" dirty="0">
                <a:solidFill>
                  <a:schemeClr val="accent2"/>
                </a:solidFill>
                <a:latin typeface="Calibri "/>
              </a:rPr>
              <a:t>F</a:t>
            </a:r>
            <a:r>
              <a:rPr lang="en-GB" sz="2400" dirty="0">
                <a:solidFill>
                  <a:schemeClr val="tx1"/>
                </a:solidFill>
                <a:latin typeface="Calibri "/>
              </a:rPr>
              <a:t>ind better coverage</a:t>
            </a:r>
          </a:p>
          <a:p>
            <a:r>
              <a:rPr lang="en-GB" sz="3600" b="1" dirty="0">
                <a:solidFill>
                  <a:schemeClr val="accent2"/>
                </a:solidFill>
                <a:latin typeface="Calibri "/>
              </a:rPr>
              <a:t>T</a:t>
            </a:r>
            <a:r>
              <a:rPr lang="en-GB" sz="2400" dirty="0">
                <a:solidFill>
                  <a:schemeClr val="tx1"/>
                </a:solidFill>
                <a:latin typeface="Calibri "/>
              </a:rPr>
              <a:t>race back to original context</a:t>
            </a:r>
          </a:p>
        </p:txBody>
      </p:sp>
      <p:pic>
        <p:nvPicPr>
          <p:cNvPr id="24" name="Picture 23">
            <a:extLst>
              <a:ext uri="{FF2B5EF4-FFF2-40B4-BE49-F238E27FC236}">
                <a16:creationId xmlns:a16="http://schemas.microsoft.com/office/drawing/2014/main" id="{0ED748BA-A205-BC12-D555-839D827F68C0}"/>
              </a:ext>
            </a:extLst>
          </p:cNvPr>
          <p:cNvPicPr>
            <a:picLocks noChangeAspect="1"/>
          </p:cNvPicPr>
          <p:nvPr/>
        </p:nvPicPr>
        <p:blipFill>
          <a:blip r:embed="rId5"/>
          <a:stretch>
            <a:fillRect/>
          </a:stretch>
        </p:blipFill>
        <p:spPr>
          <a:xfrm>
            <a:off x="5681004" y="2959553"/>
            <a:ext cx="6257553" cy="2425551"/>
          </a:xfrm>
          <a:prstGeom prst="rect">
            <a:avLst/>
          </a:prstGeom>
        </p:spPr>
      </p:pic>
    </p:spTree>
    <p:extLst>
      <p:ext uri="{BB962C8B-B14F-4D97-AF65-F5344CB8AC3E}">
        <p14:creationId xmlns:p14="http://schemas.microsoft.com/office/powerpoint/2010/main" val="4212171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t>Library Catalogue: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95983" y="1867775"/>
            <a:ext cx="4325816" cy="3170099"/>
          </a:xfrm>
          <a:prstGeom prst="rect">
            <a:avLst/>
          </a:prstGeom>
          <a:noFill/>
        </p:spPr>
        <p:txBody>
          <a:bodyPr wrap="square" rtlCol="0">
            <a:sp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Sign in with your university username and password.</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Online Resource List; Databases search and more…</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library essential services and ways of contact us.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5D4F88E-7158-0D17-99BB-F9EBDAF34787}"/>
              </a:ext>
            </a:extLst>
          </p:cNvPr>
          <p:cNvPicPr>
            <a:picLocks noChangeAspect="1"/>
          </p:cNvPicPr>
          <p:nvPr/>
        </p:nvPicPr>
        <p:blipFill>
          <a:blip r:embed="rId3"/>
          <a:stretch>
            <a:fillRect/>
          </a:stretch>
        </p:blipFill>
        <p:spPr>
          <a:xfrm>
            <a:off x="4968108" y="1298516"/>
            <a:ext cx="7127909" cy="3263471"/>
          </a:xfrm>
          <a:prstGeom prst="rect">
            <a:avLst/>
          </a:prstGeom>
        </p:spPr>
      </p:pic>
      <p:pic>
        <p:nvPicPr>
          <p:cNvPr id="4" name="Picture 3">
            <a:extLst>
              <a:ext uri="{FF2B5EF4-FFF2-40B4-BE49-F238E27FC236}">
                <a16:creationId xmlns:a16="http://schemas.microsoft.com/office/drawing/2014/main" id="{E49076B3-D664-8BDC-AC07-567E17F540BB}"/>
              </a:ext>
            </a:extLst>
          </p:cNvPr>
          <p:cNvPicPr>
            <a:picLocks noChangeAspect="1"/>
          </p:cNvPicPr>
          <p:nvPr/>
        </p:nvPicPr>
        <p:blipFill>
          <a:blip r:embed="rId4"/>
          <a:stretch>
            <a:fillRect/>
          </a:stretch>
        </p:blipFill>
        <p:spPr>
          <a:xfrm>
            <a:off x="4491821" y="4239164"/>
            <a:ext cx="4040241" cy="1926686"/>
          </a:xfrm>
          <a:prstGeom prst="rect">
            <a:avLst/>
          </a:prstGeom>
        </p:spPr>
      </p:pic>
      <p:sp>
        <p:nvSpPr>
          <p:cNvPr id="5" name="TextBox 4">
            <a:extLst>
              <a:ext uri="{FF2B5EF4-FFF2-40B4-BE49-F238E27FC236}">
                <a16:creationId xmlns:a16="http://schemas.microsoft.com/office/drawing/2014/main" id="{38CC9878-5E64-3C6B-0BE9-C5BD4A48A0F0}"/>
              </a:ext>
            </a:extLst>
          </p:cNvPr>
          <p:cNvSpPr txBox="1"/>
          <p:nvPr/>
        </p:nvSpPr>
        <p:spPr>
          <a:xfrm>
            <a:off x="815104" y="5439747"/>
            <a:ext cx="3606695" cy="369332"/>
          </a:xfrm>
          <a:prstGeom prst="rect">
            <a:avLst/>
          </a:prstGeom>
          <a:noFill/>
        </p:spPr>
        <p:txBody>
          <a:bodyPr wrap="square" rtlCol="0">
            <a:spAutoFit/>
          </a:bodyPr>
          <a:lstStyle/>
          <a:p>
            <a:r>
              <a:rPr lang="en-GB" dirty="0">
                <a:hlinkClick r:id="rId5"/>
              </a:rPr>
              <a:t>Library catalogue</a:t>
            </a:r>
            <a:endParaRPr lang="en-GB" dirty="0"/>
          </a:p>
        </p:txBody>
      </p:sp>
    </p:spTree>
    <p:extLst>
      <p:ext uri="{BB962C8B-B14F-4D97-AF65-F5344CB8AC3E}">
        <p14:creationId xmlns:p14="http://schemas.microsoft.com/office/powerpoint/2010/main" val="2083920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CF604-2A18-EC17-EA90-945546CF2D02}"/>
              </a:ext>
            </a:extLst>
          </p:cNvPr>
          <p:cNvSpPr>
            <a:spLocks noGrp="1"/>
          </p:cNvSpPr>
          <p:nvPr>
            <p:ph type="title"/>
          </p:nvPr>
        </p:nvSpPr>
        <p:spPr/>
        <p:txBody>
          <a:bodyPr>
            <a:normAutofit/>
          </a:bodyPr>
          <a:lstStyle/>
          <a:p>
            <a:r>
              <a:rPr lang="en-GB" dirty="0"/>
              <a:t>Simple Search vs Advanced Search.</a:t>
            </a:r>
          </a:p>
        </p:txBody>
      </p:sp>
      <p:pic>
        <p:nvPicPr>
          <p:cNvPr id="4" name="Picture 3">
            <a:extLst>
              <a:ext uri="{FF2B5EF4-FFF2-40B4-BE49-F238E27FC236}">
                <a16:creationId xmlns:a16="http://schemas.microsoft.com/office/drawing/2014/main" id="{05BE7DB7-7D01-F1CF-9C40-FB120897659A}"/>
              </a:ext>
            </a:extLst>
          </p:cNvPr>
          <p:cNvPicPr>
            <a:picLocks noChangeAspect="1"/>
          </p:cNvPicPr>
          <p:nvPr/>
        </p:nvPicPr>
        <p:blipFill>
          <a:blip r:embed="rId3"/>
          <a:stretch>
            <a:fillRect/>
          </a:stretch>
        </p:blipFill>
        <p:spPr>
          <a:xfrm>
            <a:off x="495242" y="2019228"/>
            <a:ext cx="5073911" cy="1409772"/>
          </a:xfrm>
          <a:prstGeom prst="rect">
            <a:avLst/>
          </a:prstGeom>
        </p:spPr>
      </p:pic>
      <p:pic>
        <p:nvPicPr>
          <p:cNvPr id="6" name="Picture 5">
            <a:extLst>
              <a:ext uri="{FF2B5EF4-FFF2-40B4-BE49-F238E27FC236}">
                <a16:creationId xmlns:a16="http://schemas.microsoft.com/office/drawing/2014/main" id="{DFF0EF4D-27E1-A038-F972-7A8DD8693FC0}"/>
              </a:ext>
            </a:extLst>
          </p:cNvPr>
          <p:cNvPicPr>
            <a:picLocks noChangeAspect="1"/>
          </p:cNvPicPr>
          <p:nvPr/>
        </p:nvPicPr>
        <p:blipFill>
          <a:blip r:embed="rId4"/>
          <a:stretch>
            <a:fillRect/>
          </a:stretch>
        </p:blipFill>
        <p:spPr>
          <a:xfrm>
            <a:off x="6807994" y="1356493"/>
            <a:ext cx="4441077" cy="2968510"/>
          </a:xfrm>
          <a:prstGeom prst="rect">
            <a:avLst/>
          </a:prstGeom>
        </p:spPr>
      </p:pic>
      <p:sp>
        <p:nvSpPr>
          <p:cNvPr id="7" name="TextBox 6">
            <a:extLst>
              <a:ext uri="{FF2B5EF4-FFF2-40B4-BE49-F238E27FC236}">
                <a16:creationId xmlns:a16="http://schemas.microsoft.com/office/drawing/2014/main" id="{D0EEA25A-999E-97E3-E56C-AC4A523FF2EF}"/>
              </a:ext>
            </a:extLst>
          </p:cNvPr>
          <p:cNvSpPr txBox="1"/>
          <p:nvPr/>
        </p:nvSpPr>
        <p:spPr>
          <a:xfrm>
            <a:off x="328613" y="3814763"/>
            <a:ext cx="5137275" cy="646331"/>
          </a:xfrm>
          <a:prstGeom prst="rect">
            <a:avLst/>
          </a:prstGeom>
          <a:noFill/>
        </p:spPr>
        <p:txBody>
          <a:bodyPr wrap="square" rtlCol="0">
            <a:spAutoFit/>
          </a:bodyPr>
          <a:lstStyle/>
          <a:p>
            <a:r>
              <a:rPr lang="en-GB" dirty="0"/>
              <a:t>A simple search generally involves searching using simple keywords or authors in a search box. </a:t>
            </a:r>
          </a:p>
        </p:txBody>
      </p:sp>
      <p:sp>
        <p:nvSpPr>
          <p:cNvPr id="8" name="TextBox 7">
            <a:extLst>
              <a:ext uri="{FF2B5EF4-FFF2-40B4-BE49-F238E27FC236}">
                <a16:creationId xmlns:a16="http://schemas.microsoft.com/office/drawing/2014/main" id="{682EE669-F770-78C7-91D7-90E1E0E7AE9C}"/>
              </a:ext>
            </a:extLst>
          </p:cNvPr>
          <p:cNvSpPr txBox="1"/>
          <p:nvPr/>
        </p:nvSpPr>
        <p:spPr>
          <a:xfrm>
            <a:off x="6807994" y="4579144"/>
            <a:ext cx="4826248" cy="1200329"/>
          </a:xfrm>
          <a:prstGeom prst="rect">
            <a:avLst/>
          </a:prstGeom>
          <a:noFill/>
        </p:spPr>
        <p:txBody>
          <a:bodyPr wrap="square" rtlCol="0">
            <a:spAutoFit/>
          </a:bodyPr>
          <a:lstStyle/>
          <a:p>
            <a:r>
              <a:rPr lang="en-GB" dirty="0"/>
              <a:t>An advanced search allows you to combine keywords and use advanced search techniques, such as Boolean operators to locate more specific and relevant resources. </a:t>
            </a:r>
          </a:p>
        </p:txBody>
      </p:sp>
    </p:spTree>
    <p:extLst>
      <p:ext uri="{BB962C8B-B14F-4D97-AF65-F5344CB8AC3E}">
        <p14:creationId xmlns:p14="http://schemas.microsoft.com/office/powerpoint/2010/main" val="1846632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06866-6A41-440A-3D37-6D19A7670E72}"/>
              </a:ext>
            </a:extLst>
          </p:cNvPr>
          <p:cNvSpPr>
            <a:spLocks noGrp="1"/>
          </p:cNvSpPr>
          <p:nvPr>
            <p:ph type="title"/>
          </p:nvPr>
        </p:nvSpPr>
        <p:spPr/>
        <p:txBody>
          <a:bodyPr/>
          <a:lstStyle/>
          <a:p>
            <a:r>
              <a:rPr lang="en-GB" dirty="0"/>
              <a:t>Search Strings: the three basics.</a:t>
            </a:r>
          </a:p>
        </p:txBody>
      </p:sp>
      <p:graphicFrame>
        <p:nvGraphicFramePr>
          <p:cNvPr id="5" name="Diagram 4">
            <a:extLst>
              <a:ext uri="{FF2B5EF4-FFF2-40B4-BE49-F238E27FC236}">
                <a16:creationId xmlns:a16="http://schemas.microsoft.com/office/drawing/2014/main" id="{1DCC9867-D5DE-B98C-8042-35BD61C708E9}"/>
              </a:ext>
            </a:extLst>
          </p:cNvPr>
          <p:cNvGraphicFramePr/>
          <p:nvPr>
            <p:extLst>
              <p:ext uri="{D42A27DB-BD31-4B8C-83A1-F6EECF244321}">
                <p14:modId xmlns:p14="http://schemas.microsoft.com/office/powerpoint/2010/main" val="1588137689"/>
              </p:ext>
            </p:extLst>
          </p:nvPr>
        </p:nvGraphicFramePr>
        <p:xfrm>
          <a:off x="4167981" y="1383730"/>
          <a:ext cx="7890669" cy="4882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01B773F7-DFB0-4FF5-3866-6AFB8403A577}"/>
              </a:ext>
            </a:extLst>
          </p:cNvPr>
          <p:cNvSpPr txBox="1"/>
          <p:nvPr/>
        </p:nvSpPr>
        <p:spPr>
          <a:xfrm>
            <a:off x="5166785" y="4221956"/>
            <a:ext cx="2257425" cy="369332"/>
          </a:xfrm>
          <a:prstGeom prst="rect">
            <a:avLst/>
          </a:prstGeom>
          <a:noFill/>
        </p:spPr>
        <p:txBody>
          <a:bodyPr wrap="square" rtlCol="0">
            <a:spAutoFit/>
          </a:bodyPr>
          <a:lstStyle/>
          <a:p>
            <a:r>
              <a:rPr lang="en-GB" dirty="0"/>
              <a:t>Boolean Operators</a:t>
            </a:r>
          </a:p>
        </p:txBody>
      </p:sp>
      <p:sp>
        <p:nvSpPr>
          <p:cNvPr id="8" name="TextBox 7">
            <a:extLst>
              <a:ext uri="{FF2B5EF4-FFF2-40B4-BE49-F238E27FC236}">
                <a16:creationId xmlns:a16="http://schemas.microsoft.com/office/drawing/2014/main" id="{B2F0D2E0-0BFB-113D-2871-F3914251ADF3}"/>
              </a:ext>
            </a:extLst>
          </p:cNvPr>
          <p:cNvSpPr txBox="1"/>
          <p:nvPr/>
        </p:nvSpPr>
        <p:spPr>
          <a:xfrm>
            <a:off x="7729537" y="4221956"/>
            <a:ext cx="1635919" cy="369332"/>
          </a:xfrm>
          <a:prstGeom prst="rect">
            <a:avLst/>
          </a:prstGeom>
          <a:noFill/>
        </p:spPr>
        <p:txBody>
          <a:bodyPr wrap="square" rtlCol="0">
            <a:spAutoFit/>
          </a:bodyPr>
          <a:lstStyle/>
          <a:p>
            <a:r>
              <a:rPr lang="en-GB" dirty="0"/>
              <a:t>Quotation mark</a:t>
            </a:r>
          </a:p>
        </p:txBody>
      </p:sp>
      <p:sp>
        <p:nvSpPr>
          <p:cNvPr id="9" name="TextBox 8">
            <a:extLst>
              <a:ext uri="{FF2B5EF4-FFF2-40B4-BE49-F238E27FC236}">
                <a16:creationId xmlns:a16="http://schemas.microsoft.com/office/drawing/2014/main" id="{44CA59EC-F1E1-27F3-9930-AF5AEA1AA13B}"/>
              </a:ext>
            </a:extLst>
          </p:cNvPr>
          <p:cNvSpPr txBox="1"/>
          <p:nvPr/>
        </p:nvSpPr>
        <p:spPr>
          <a:xfrm>
            <a:off x="10092333" y="4221956"/>
            <a:ext cx="1510904" cy="369332"/>
          </a:xfrm>
          <a:prstGeom prst="rect">
            <a:avLst/>
          </a:prstGeom>
          <a:noFill/>
        </p:spPr>
        <p:txBody>
          <a:bodyPr wrap="square" rtlCol="0">
            <a:spAutoFit/>
          </a:bodyPr>
          <a:lstStyle/>
          <a:p>
            <a:r>
              <a:rPr lang="en-GB" dirty="0"/>
              <a:t>Truncation </a:t>
            </a:r>
          </a:p>
        </p:txBody>
      </p:sp>
      <p:pic>
        <p:nvPicPr>
          <p:cNvPr id="13" name="Picture 12" descr="A cartoon of a child sitting at a desk&#10;&#10;AI-generated content may be incorrect.">
            <a:extLst>
              <a:ext uri="{FF2B5EF4-FFF2-40B4-BE49-F238E27FC236}">
                <a16:creationId xmlns:a16="http://schemas.microsoft.com/office/drawing/2014/main" id="{286246E6-3B21-AE8B-5F77-543FB78DA09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54819" y="1674341"/>
            <a:ext cx="3006327" cy="4346497"/>
          </a:xfrm>
          <a:prstGeom prst="rect">
            <a:avLst/>
          </a:prstGeom>
        </p:spPr>
      </p:pic>
      <p:pic>
        <p:nvPicPr>
          <p:cNvPr id="15" name="Picture 14" descr="Person climbing illustration">
            <a:extLst>
              <a:ext uri="{FF2B5EF4-FFF2-40B4-BE49-F238E27FC236}">
                <a16:creationId xmlns:a16="http://schemas.microsoft.com/office/drawing/2014/main" id="{36EC3B59-D963-D9EB-61EB-C50578B560D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962" y="1283718"/>
            <a:ext cx="3993355" cy="4985621"/>
          </a:xfrm>
          <a:prstGeom prst="rect">
            <a:avLst/>
          </a:prstGeom>
        </p:spPr>
      </p:pic>
    </p:spTree>
    <p:extLst>
      <p:ext uri="{BB962C8B-B14F-4D97-AF65-F5344CB8AC3E}">
        <p14:creationId xmlns:p14="http://schemas.microsoft.com/office/powerpoint/2010/main" val="2699041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p:txBody>
          <a:bodyPr>
            <a:normAutofit fontScale="90000"/>
          </a:bodyPr>
          <a:lstStyle/>
          <a:p>
            <a:r>
              <a:rPr lang="en-GB" dirty="0"/>
              <a:t>Boolean Operators – the search connectors</a:t>
            </a:r>
          </a:p>
        </p:txBody>
      </p:sp>
      <p:sp>
        <p:nvSpPr>
          <p:cNvPr id="4" name="Oval 3">
            <a:extLst>
              <a:ext uri="{FF2B5EF4-FFF2-40B4-BE49-F238E27FC236}">
                <a16:creationId xmlns:a16="http://schemas.microsoft.com/office/drawing/2014/main" id="{61E3B42F-1CED-4159-BDD5-30634B99E740}"/>
              </a:ext>
            </a:extLst>
          </p:cNvPr>
          <p:cNvSpPr/>
          <p:nvPr/>
        </p:nvSpPr>
        <p:spPr>
          <a:xfrm>
            <a:off x="2660650" y="1678151"/>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4317062" y="1651582"/>
            <a:ext cx="3706089" cy="3659907"/>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3129323" y="3449495"/>
            <a:ext cx="18383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Diet</a:t>
            </a:r>
            <a:endParaRPr lang="en-US" dirty="0"/>
          </a:p>
        </p:txBody>
      </p:sp>
      <p:sp>
        <p:nvSpPr>
          <p:cNvPr id="8" name="TextBox 7">
            <a:extLst>
              <a:ext uri="{FF2B5EF4-FFF2-40B4-BE49-F238E27FC236}">
                <a16:creationId xmlns:a16="http://schemas.microsoft.com/office/drawing/2014/main" id="{5DCB0F2E-7CCE-4C05-8107-939447A44A81}"/>
              </a:ext>
            </a:extLst>
          </p:cNvPr>
          <p:cNvSpPr txBox="1"/>
          <p:nvPr/>
        </p:nvSpPr>
        <p:spPr>
          <a:xfrm>
            <a:off x="4967648" y="2951197"/>
            <a:ext cx="18700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Diet</a:t>
            </a:r>
            <a:endParaRPr lang="en-US" dirty="0"/>
          </a:p>
        </p:txBody>
      </p:sp>
      <p:sp>
        <p:nvSpPr>
          <p:cNvPr id="9" name="TextBox 8">
            <a:extLst>
              <a:ext uri="{FF2B5EF4-FFF2-40B4-BE49-F238E27FC236}">
                <a16:creationId xmlns:a16="http://schemas.microsoft.com/office/drawing/2014/main" id="{688C352C-EEBC-4E85-B574-47A983F7F51B}"/>
              </a:ext>
            </a:extLst>
          </p:cNvPr>
          <p:cNvSpPr txBox="1"/>
          <p:nvPr/>
        </p:nvSpPr>
        <p:spPr>
          <a:xfrm>
            <a:off x="6327701" y="3508105"/>
            <a:ext cx="1695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70C0"/>
                </a:solidFill>
                <a:latin typeface="Arial"/>
                <a:cs typeface="Arial"/>
              </a:rPr>
              <a:t>Nutrition</a:t>
            </a:r>
            <a:endParaRPr lang="en-US" dirty="0">
              <a:solidFill>
                <a:srgbClr val="0070C0"/>
              </a:solidFill>
              <a:cs typeface="Calibri Light"/>
            </a:endParaRPr>
          </a:p>
        </p:txBody>
      </p:sp>
      <p:sp>
        <p:nvSpPr>
          <p:cNvPr id="10" name="TextBox 9">
            <a:extLst>
              <a:ext uri="{FF2B5EF4-FFF2-40B4-BE49-F238E27FC236}">
                <a16:creationId xmlns:a16="http://schemas.microsoft.com/office/drawing/2014/main" id="{17018F8D-C88C-44EB-BEF1-6242E9E5F88C}"/>
              </a:ext>
            </a:extLst>
          </p:cNvPr>
          <p:cNvSpPr txBox="1"/>
          <p:nvPr/>
        </p:nvSpPr>
        <p:spPr>
          <a:xfrm>
            <a:off x="4603465" y="4142627"/>
            <a:ext cx="1695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70C0"/>
                </a:solidFill>
                <a:latin typeface="Arial"/>
                <a:cs typeface="Arial"/>
              </a:rPr>
              <a:t>Nutrition</a:t>
            </a:r>
            <a:endParaRPr lang="en-US" dirty="0">
              <a:solidFill>
                <a:srgbClr val="0070C0"/>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4785735" y="3558307"/>
            <a:ext cx="10763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AND</a:t>
            </a:r>
            <a:endParaRPr lang="en-US" sz="3200" b="1"/>
          </a:p>
        </p:txBody>
      </p:sp>
      <p:sp>
        <p:nvSpPr>
          <p:cNvPr id="13" name="TextBox 12">
            <a:extLst>
              <a:ext uri="{FF2B5EF4-FFF2-40B4-BE49-F238E27FC236}">
                <a16:creationId xmlns:a16="http://schemas.microsoft.com/office/drawing/2014/main" id="{1FB35B50-CBDF-EE9C-0B7C-6BB8B6657A4A}"/>
              </a:ext>
            </a:extLst>
          </p:cNvPr>
          <p:cNvSpPr txBox="1"/>
          <p:nvPr/>
        </p:nvSpPr>
        <p:spPr>
          <a:xfrm>
            <a:off x="698242" y="5569525"/>
            <a:ext cx="10680958" cy="400110"/>
          </a:xfrm>
          <a:prstGeom prst="rect">
            <a:avLst/>
          </a:prstGeom>
          <a:noFill/>
        </p:spPr>
        <p:txBody>
          <a:bodyPr wrap="square">
            <a:spAutoFit/>
          </a:bodyPr>
          <a:lstStyle/>
          <a:p>
            <a:r>
              <a:rPr lang="en-GB" sz="2000" b="1" dirty="0">
                <a:solidFill>
                  <a:srgbClr val="FF0000"/>
                </a:solidFill>
                <a:latin typeface="Arial" panose="020B0604020202020204" pitchFamily="34" charset="0"/>
                <a:cs typeface="Arial" panose="020B0604020202020204" pitchFamily="34" charset="0"/>
              </a:rPr>
              <a:t>AND</a:t>
            </a:r>
            <a:r>
              <a:rPr lang="en-GB" sz="2000" dirty="0">
                <a:latin typeface="Arial" panose="020B0604020202020204" pitchFamily="34" charset="0"/>
                <a:cs typeface="Arial" panose="020B0604020202020204" pitchFamily="34" charset="0"/>
              </a:rPr>
              <a:t>: narrows your search by only giving results where </a:t>
            </a:r>
            <a:r>
              <a:rPr lang="en-GB" sz="2000" b="1" dirty="0">
                <a:solidFill>
                  <a:srgbClr val="FF0000"/>
                </a:solidFill>
                <a:latin typeface="Arial" panose="020B0604020202020204" pitchFamily="34" charset="0"/>
                <a:cs typeface="Arial" panose="020B0604020202020204" pitchFamily="34" charset="0"/>
              </a:rPr>
              <a:t>ALL</a:t>
            </a:r>
            <a:r>
              <a:rPr lang="en-GB" sz="2000" dirty="0">
                <a:latin typeface="Arial" panose="020B0604020202020204" pitchFamily="34" charset="0"/>
                <a:cs typeface="Arial" panose="020B0604020202020204" pitchFamily="34" charset="0"/>
              </a:rPr>
              <a:t> your search terms are present.</a:t>
            </a:r>
          </a:p>
        </p:txBody>
      </p:sp>
    </p:spTree>
    <p:extLst>
      <p:ext uri="{BB962C8B-B14F-4D97-AF65-F5344CB8AC3E}">
        <p14:creationId xmlns:p14="http://schemas.microsoft.com/office/powerpoint/2010/main" val="3438904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p:txBody>
          <a:bodyPr>
            <a:normAutofit fontScale="90000"/>
          </a:bodyPr>
          <a:lstStyle/>
          <a:p>
            <a:r>
              <a:rPr lang="en-GB" dirty="0"/>
              <a:t>Boolean Operators – the search connectors</a:t>
            </a:r>
          </a:p>
        </p:txBody>
      </p:sp>
      <p:sp>
        <p:nvSpPr>
          <p:cNvPr id="4" name="Oval 3">
            <a:extLst>
              <a:ext uri="{FF2B5EF4-FFF2-40B4-BE49-F238E27FC236}">
                <a16:creationId xmlns:a16="http://schemas.microsoft.com/office/drawing/2014/main" id="{61E3B42F-1CED-4159-BDD5-30634B99E740}"/>
              </a:ext>
            </a:extLst>
          </p:cNvPr>
          <p:cNvSpPr/>
          <p:nvPr/>
        </p:nvSpPr>
        <p:spPr>
          <a:xfrm>
            <a:off x="1583892" y="1681624"/>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6383194" y="1681623"/>
            <a:ext cx="3706089" cy="3659907"/>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2876670" y="3320560"/>
            <a:ext cx="112053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Diet</a:t>
            </a:r>
            <a:endParaRPr lang="en-US" dirty="0"/>
          </a:p>
        </p:txBody>
      </p:sp>
      <p:sp>
        <p:nvSpPr>
          <p:cNvPr id="9" name="TextBox 8">
            <a:extLst>
              <a:ext uri="{FF2B5EF4-FFF2-40B4-BE49-F238E27FC236}">
                <a16:creationId xmlns:a16="http://schemas.microsoft.com/office/drawing/2014/main" id="{688C352C-EEBC-4E85-B574-47A983F7F51B}"/>
              </a:ext>
            </a:extLst>
          </p:cNvPr>
          <p:cNvSpPr txBox="1"/>
          <p:nvPr/>
        </p:nvSpPr>
        <p:spPr>
          <a:xfrm>
            <a:off x="7669648" y="3338145"/>
            <a:ext cx="1695450" cy="46166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70C0"/>
                </a:solidFill>
                <a:latin typeface="Arial"/>
                <a:cs typeface="Arial"/>
              </a:rPr>
              <a:t>Nutrition</a:t>
            </a:r>
            <a:endParaRPr lang="en-US" dirty="0">
              <a:solidFill>
                <a:srgbClr val="0070C0"/>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5500110" y="3264620"/>
            <a:ext cx="10763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OR</a:t>
            </a:r>
            <a:endParaRPr lang="en-US"/>
          </a:p>
        </p:txBody>
      </p:sp>
      <p:sp>
        <p:nvSpPr>
          <p:cNvPr id="10" name="TextBox 9">
            <a:extLst>
              <a:ext uri="{FF2B5EF4-FFF2-40B4-BE49-F238E27FC236}">
                <a16:creationId xmlns:a16="http://schemas.microsoft.com/office/drawing/2014/main" id="{791035F9-BC6D-E978-FFD8-4FBF8202A518}"/>
              </a:ext>
            </a:extLst>
          </p:cNvPr>
          <p:cNvSpPr txBox="1"/>
          <p:nvPr/>
        </p:nvSpPr>
        <p:spPr>
          <a:xfrm>
            <a:off x="1583892" y="5558670"/>
            <a:ext cx="9122208" cy="400110"/>
          </a:xfrm>
          <a:prstGeom prst="rect">
            <a:avLst/>
          </a:prstGeom>
          <a:noFill/>
        </p:spPr>
        <p:txBody>
          <a:bodyPr wrap="square">
            <a:spAutoFit/>
          </a:bodyPr>
          <a:lstStyle/>
          <a:p>
            <a:pPr marL="228600" indent="-228600">
              <a:buFont typeface="Arial,Sans-Serif"/>
              <a:buChar char="•"/>
            </a:pPr>
            <a:r>
              <a:rPr lang="en-GB" sz="2000" b="1" dirty="0">
                <a:solidFill>
                  <a:srgbClr val="FF0000"/>
                </a:solidFill>
                <a:latin typeface="Arial" panose="020B0604020202020204" pitchFamily="34" charset="0"/>
                <a:cs typeface="Arial" panose="020B0604020202020204" pitchFamily="34" charset="0"/>
              </a:rPr>
              <a:t>OR</a:t>
            </a:r>
            <a:r>
              <a:rPr lang="en-GB" sz="2000" dirty="0">
                <a:latin typeface="Arial" panose="020B0604020202020204" pitchFamily="34" charset="0"/>
                <a:cs typeface="Arial" panose="020B0604020202020204" pitchFamily="34" charset="0"/>
              </a:rPr>
              <a:t>: broadens your search where </a:t>
            </a:r>
            <a:r>
              <a:rPr lang="en-GB" sz="2000" b="1" dirty="0">
                <a:solidFill>
                  <a:srgbClr val="FF0000"/>
                </a:solidFill>
                <a:latin typeface="Arial" panose="020B0604020202020204" pitchFamily="34" charset="0"/>
                <a:cs typeface="Arial" panose="020B0604020202020204" pitchFamily="34" charset="0"/>
              </a:rPr>
              <a:t>ANY </a:t>
            </a:r>
            <a:r>
              <a:rPr lang="en-GB" sz="2000" dirty="0">
                <a:latin typeface="Arial" panose="020B0604020202020204" pitchFamily="34" charset="0"/>
                <a:cs typeface="Arial" panose="020B0604020202020204" pitchFamily="34" charset="0"/>
              </a:rPr>
              <a:t>of your search terms are present.</a:t>
            </a:r>
            <a:r>
              <a:rPr lang="en-US" sz="2000" dirty="0">
                <a:latin typeface="Arial" panose="020B0604020202020204" pitchFamily="34" charset="0"/>
                <a:cs typeface="Arial" panose="020B0604020202020204" pitchFamily="34" charset="0"/>
              </a:rPr>
              <a:t>​</a:t>
            </a:r>
            <a:endParaRPr lang="en-US" sz="2000" dirty="0">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4165272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p:txBody>
          <a:bodyPr>
            <a:normAutofit fontScale="90000"/>
          </a:bodyPr>
          <a:lstStyle/>
          <a:p>
            <a:r>
              <a:rPr lang="en-GB" dirty="0"/>
              <a:t>Boolean Operators – the search connectors</a:t>
            </a:r>
          </a:p>
        </p:txBody>
      </p:sp>
      <p:sp>
        <p:nvSpPr>
          <p:cNvPr id="4" name="Oval 3">
            <a:extLst>
              <a:ext uri="{FF2B5EF4-FFF2-40B4-BE49-F238E27FC236}">
                <a16:creationId xmlns:a16="http://schemas.microsoft.com/office/drawing/2014/main" id="{61E3B42F-1CED-4159-BDD5-30634B99E740}"/>
              </a:ext>
            </a:extLst>
          </p:cNvPr>
          <p:cNvSpPr/>
          <p:nvPr/>
        </p:nvSpPr>
        <p:spPr>
          <a:xfrm>
            <a:off x="2548661" y="1636906"/>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4359562" y="1636907"/>
            <a:ext cx="3706089" cy="3659907"/>
          </a:xfrm>
          <a:prstGeom prst="ellipse">
            <a:avLst/>
          </a:prstGeom>
          <a:solidFill>
            <a:srgbClr val="0070C0"/>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3030537" y="3429000"/>
            <a:ext cx="18383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Diet</a:t>
            </a:r>
            <a:endParaRPr lang="en-US" dirty="0"/>
          </a:p>
        </p:txBody>
      </p:sp>
      <p:sp>
        <p:nvSpPr>
          <p:cNvPr id="9" name="TextBox 8">
            <a:extLst>
              <a:ext uri="{FF2B5EF4-FFF2-40B4-BE49-F238E27FC236}">
                <a16:creationId xmlns:a16="http://schemas.microsoft.com/office/drawing/2014/main" id="{688C352C-EEBC-4E85-B574-47A983F7F51B}"/>
              </a:ext>
            </a:extLst>
          </p:cNvPr>
          <p:cNvSpPr txBox="1"/>
          <p:nvPr/>
        </p:nvSpPr>
        <p:spPr>
          <a:xfrm>
            <a:off x="5479976" y="4122645"/>
            <a:ext cx="169545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bg1"/>
                </a:solidFill>
                <a:latin typeface="Arial"/>
                <a:cs typeface="Arial"/>
              </a:rPr>
              <a:t>Nutrition</a:t>
            </a:r>
          </a:p>
          <a:p>
            <a:endParaRPr lang="en-US" dirty="0">
              <a:solidFill>
                <a:schemeClr val="bg1"/>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5789538" y="3275499"/>
            <a:ext cx="10763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a:cs typeface="Arial"/>
              </a:rPr>
              <a:t>NOT</a:t>
            </a:r>
            <a:endParaRPr lang="en-US" dirty="0"/>
          </a:p>
        </p:txBody>
      </p:sp>
      <p:sp>
        <p:nvSpPr>
          <p:cNvPr id="10" name="TextBox 9">
            <a:extLst>
              <a:ext uri="{FF2B5EF4-FFF2-40B4-BE49-F238E27FC236}">
                <a16:creationId xmlns:a16="http://schemas.microsoft.com/office/drawing/2014/main" id="{B538F5DF-0812-4322-8514-224D4C691728}"/>
              </a:ext>
            </a:extLst>
          </p:cNvPr>
          <p:cNvSpPr txBox="1"/>
          <p:nvPr/>
        </p:nvSpPr>
        <p:spPr>
          <a:xfrm>
            <a:off x="3817863" y="5590074"/>
            <a:ext cx="6096000" cy="369332"/>
          </a:xfrm>
          <a:prstGeom prst="rect">
            <a:avLst/>
          </a:prstGeom>
          <a:noFill/>
        </p:spPr>
        <p:txBody>
          <a:bodyPr wrap="square">
            <a:spAutoFit/>
          </a:bodyPr>
          <a:lstStyle/>
          <a:p>
            <a:pPr marL="228600" indent="-228600">
              <a:buFont typeface="Arial,Sans-Serif"/>
              <a:buChar char="•"/>
            </a:pPr>
            <a:r>
              <a:rPr lang="en-GB" sz="1800" b="1" dirty="0">
                <a:solidFill>
                  <a:srgbClr val="FF0000"/>
                </a:solidFill>
                <a:latin typeface="Arial" panose="020B0604020202020204" pitchFamily="34" charset="0"/>
                <a:cs typeface="Arial" panose="020B0604020202020204" pitchFamily="34" charset="0"/>
              </a:rPr>
              <a:t>NOT</a:t>
            </a:r>
            <a:r>
              <a:rPr lang="en-GB" sz="1800" dirty="0">
                <a:latin typeface="Arial" panose="020B0604020202020204" pitchFamily="34" charset="0"/>
                <a:cs typeface="Arial" panose="020B0604020202020204" pitchFamily="34" charset="0"/>
              </a:rPr>
              <a:t>: Excludes specific terms</a:t>
            </a:r>
            <a:r>
              <a:rPr lang="en-US" sz="1800" dirty="0">
                <a:latin typeface="Arial" panose="020B0604020202020204" pitchFamily="34" charset="0"/>
                <a:cs typeface="Arial" panose="020B0604020202020204" pitchFamily="34" charset="0"/>
              </a:rPr>
              <a:t>​</a:t>
            </a:r>
            <a:endParaRPr lang="en-US" sz="1800" dirty="0">
              <a:latin typeface="Arial" panose="020B0604020202020204" pitchFamily="34" charset="0"/>
              <a:ea typeface="Calibri"/>
              <a:cs typeface="Arial" panose="020B0604020202020204" pitchFamily="34" charset="0"/>
            </a:endParaRPr>
          </a:p>
        </p:txBody>
      </p:sp>
      <p:sp>
        <p:nvSpPr>
          <p:cNvPr id="12" name="TextBox 11">
            <a:extLst>
              <a:ext uri="{FF2B5EF4-FFF2-40B4-BE49-F238E27FC236}">
                <a16:creationId xmlns:a16="http://schemas.microsoft.com/office/drawing/2014/main" id="{FD938C14-E561-17FA-A2FE-303B4CCFC5F2}"/>
              </a:ext>
            </a:extLst>
          </p:cNvPr>
          <p:cNvSpPr txBox="1"/>
          <p:nvPr/>
        </p:nvSpPr>
        <p:spPr>
          <a:xfrm>
            <a:off x="8326839" y="5353963"/>
            <a:ext cx="3865161" cy="707886"/>
          </a:xfrm>
          <a:prstGeom prst="rect">
            <a:avLst/>
          </a:prstGeom>
          <a:noFill/>
        </p:spPr>
        <p:txBody>
          <a:bodyPr wrap="square" rtlCol="0">
            <a:spAutoFit/>
          </a:bodyPr>
          <a:lstStyle/>
          <a:p>
            <a:r>
              <a:rPr lang="en-GB" sz="2000" b="1" dirty="0">
                <a:latin typeface="Calibri "/>
              </a:rPr>
              <a:t>See </a:t>
            </a:r>
            <a:r>
              <a:rPr lang="en-GB" sz="2000" b="1" dirty="0">
                <a:latin typeface="Calibri "/>
                <a:hlinkClick r:id="rId3"/>
              </a:rPr>
              <a:t>Advanced Searching Unit </a:t>
            </a:r>
            <a:r>
              <a:rPr lang="en-GB" sz="2000" b="1" dirty="0">
                <a:latin typeface="Calibri "/>
              </a:rPr>
              <a:t>in Infoskills for more information.</a:t>
            </a:r>
            <a:endParaRPr lang="en-US" sz="2000" b="1" dirty="0">
              <a:latin typeface="Calibri "/>
            </a:endParaRPr>
          </a:p>
        </p:txBody>
      </p:sp>
    </p:spTree>
    <p:extLst>
      <p:ext uri="{BB962C8B-B14F-4D97-AF65-F5344CB8AC3E}">
        <p14:creationId xmlns:p14="http://schemas.microsoft.com/office/powerpoint/2010/main" val="3137886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a:cs typeface="Calibri"/>
              </a:rPr>
              <a:t>Consider different terminology that may be used.</a:t>
            </a:r>
            <a:endParaRPr lang="en-GB" sz="2400" dirty="0">
              <a:latin typeface="Calibri"/>
              <a:ea typeface="+mn-lt"/>
              <a:cs typeface="Calibri"/>
            </a:endParaRPr>
          </a:p>
          <a:p>
            <a:pPr marL="285750" indent="-285750">
              <a:lnSpc>
                <a:spcPct val="90000"/>
              </a:lnSpc>
              <a:spcBef>
                <a:spcPts val="1000"/>
              </a:spcBef>
              <a:buFont typeface="Arial,Sans-Serif"/>
              <a:buChar char="•"/>
            </a:pPr>
            <a:endParaRPr lang="en-GB" sz="2400" dirty="0">
              <a:latin typeface="Calibri"/>
              <a:cs typeface="Calibri"/>
            </a:endParaRPr>
          </a:p>
          <a:p>
            <a:pPr marL="285750" indent="-285750">
              <a:lnSpc>
                <a:spcPct val="90000"/>
              </a:lnSpc>
              <a:spcBef>
                <a:spcPts val="1000"/>
              </a:spcBef>
              <a:buFont typeface="Arial,Sans-Serif"/>
              <a:buChar char="•"/>
            </a:pPr>
            <a:r>
              <a:rPr lang="en-GB" sz="2400" b="1" dirty="0">
                <a:solidFill>
                  <a:srgbClr val="FF0000"/>
                </a:solidFill>
                <a:latin typeface="Calibri"/>
                <a:cs typeface="Calibri"/>
              </a:rPr>
              <a:t>Alternative words</a:t>
            </a:r>
            <a:r>
              <a:rPr lang="en-GB" sz="2400" dirty="0">
                <a:latin typeface="Calibri"/>
                <a:cs typeface="Calibri"/>
              </a:rPr>
              <a:t>: Synonyms / Antonyms</a:t>
            </a:r>
            <a:endParaRPr lang="en-GB" sz="2400" dirty="0">
              <a:latin typeface="Calibri"/>
              <a:ea typeface="+mn-lt"/>
              <a:cs typeface="+mn-lt"/>
            </a:endParaRPr>
          </a:p>
          <a:p>
            <a:pPr marL="285750" indent="-285750">
              <a:lnSpc>
                <a:spcPct val="90000"/>
              </a:lnSpc>
              <a:spcBef>
                <a:spcPts val="1000"/>
              </a:spcBef>
              <a:buFont typeface="Arial,Sans-Serif"/>
              <a:buChar char="•"/>
            </a:pPr>
            <a:endParaRPr lang="en-GB" sz="2400" dirty="0">
              <a:latin typeface="Calibri"/>
              <a:ea typeface="+mn-lt"/>
              <a:cs typeface="+mn-lt"/>
            </a:endParaRPr>
          </a:p>
          <a:p>
            <a:pPr marL="285750" indent="-285750">
              <a:lnSpc>
                <a:spcPct val="90000"/>
              </a:lnSpc>
              <a:spcBef>
                <a:spcPts val="1000"/>
              </a:spcBef>
              <a:buFont typeface="Arial,Sans-Serif"/>
              <a:buChar char="•"/>
            </a:pPr>
            <a:r>
              <a:rPr lang="en-GB" sz="2400" b="1" dirty="0">
                <a:solidFill>
                  <a:srgbClr val="FF0000"/>
                </a:solidFill>
                <a:latin typeface="Calibri"/>
                <a:cs typeface="Calibri"/>
              </a:rPr>
              <a:t>Phrase searching</a:t>
            </a:r>
            <a:r>
              <a:rPr lang="en-GB" sz="2400" dirty="0">
                <a:latin typeface="Calibri"/>
                <a:cs typeface="Calibri"/>
              </a:rPr>
              <a:t>: Search for a phrase in quotations “Dietary pattern”.</a:t>
            </a:r>
            <a:endParaRPr lang="en-GB" sz="2400" dirty="0">
              <a:latin typeface="Calibri"/>
              <a:ea typeface="+mn-lt"/>
              <a:cs typeface="+mn-lt"/>
            </a:endParaRPr>
          </a:p>
          <a:p>
            <a:pPr marL="285750" indent="-285750">
              <a:lnSpc>
                <a:spcPct val="90000"/>
              </a:lnSpc>
              <a:spcBef>
                <a:spcPts val="1000"/>
              </a:spcBef>
              <a:buFont typeface="Arial,Sans-Serif"/>
              <a:buChar char="•"/>
            </a:pPr>
            <a:endParaRPr lang="en-GB" sz="2400" dirty="0">
              <a:latin typeface="Calibri"/>
              <a:ea typeface="+mn-lt"/>
              <a:cs typeface="+mn-lt"/>
            </a:endParaRPr>
          </a:p>
          <a:p>
            <a:pPr marL="285750" indent="-285750">
              <a:lnSpc>
                <a:spcPct val="90000"/>
              </a:lnSpc>
              <a:spcBef>
                <a:spcPts val="1000"/>
              </a:spcBef>
              <a:buFont typeface="Arial,Sans-Serif"/>
              <a:buChar char="•"/>
            </a:pPr>
            <a:r>
              <a:rPr lang="en-GB" sz="2400" b="1" dirty="0">
                <a:solidFill>
                  <a:srgbClr val="FF0000"/>
                </a:solidFill>
                <a:latin typeface="Calibri"/>
                <a:cs typeface="Calibri"/>
              </a:rPr>
              <a:t>Subject searching</a:t>
            </a:r>
            <a:r>
              <a:rPr lang="en-GB" sz="2400" dirty="0">
                <a:latin typeface="Calibri"/>
                <a:cs typeface="Calibri"/>
              </a:rPr>
              <a:t>: Controlled vocabulary.</a:t>
            </a:r>
            <a:endParaRPr lang="en-GB" sz="24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D1B31-46ED-C101-05BE-0A99813327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FB02BF-98F5-2117-EC86-4A93C680A20C}"/>
              </a:ext>
            </a:extLst>
          </p:cNvPr>
          <p:cNvSpPr>
            <a:spLocks noGrp="1"/>
          </p:cNvSpPr>
          <p:nvPr>
            <p:ph type="title"/>
          </p:nvPr>
        </p:nvSpPr>
        <p:spPr/>
        <p:txBody>
          <a:bodyPr/>
          <a:lstStyle/>
          <a:p>
            <a:r>
              <a:rPr lang="en-GB" dirty="0"/>
              <a:t>Phrase Searching</a:t>
            </a:r>
          </a:p>
        </p:txBody>
      </p:sp>
      <p:sp>
        <p:nvSpPr>
          <p:cNvPr id="4" name="TextBox 3">
            <a:extLst>
              <a:ext uri="{FF2B5EF4-FFF2-40B4-BE49-F238E27FC236}">
                <a16:creationId xmlns:a16="http://schemas.microsoft.com/office/drawing/2014/main" id="{95B094A7-25E1-4BA6-27F0-EBFF42C30DBB}"/>
              </a:ext>
            </a:extLst>
          </p:cNvPr>
          <p:cNvSpPr txBox="1"/>
          <p:nvPr/>
        </p:nvSpPr>
        <p:spPr>
          <a:xfrm>
            <a:off x="215590" y="1449659"/>
            <a:ext cx="11344508" cy="646331"/>
          </a:xfrm>
          <a:prstGeom prst="rect">
            <a:avLst/>
          </a:prstGeom>
          <a:noFill/>
        </p:spPr>
        <p:txBody>
          <a:bodyPr wrap="square" rtlCol="0">
            <a:spAutoFit/>
          </a:bodyPr>
          <a:lstStyle/>
          <a:p>
            <a:r>
              <a:rPr lang="en-GB" dirty="0"/>
              <a:t>Some databases assume words typed next to each other should be search as one phrase. However, most academic databases automatically put a Boolean AND between the search terms.</a:t>
            </a:r>
          </a:p>
        </p:txBody>
      </p:sp>
      <p:sp>
        <p:nvSpPr>
          <p:cNvPr id="21" name="TextBox 20">
            <a:extLst>
              <a:ext uri="{FF2B5EF4-FFF2-40B4-BE49-F238E27FC236}">
                <a16:creationId xmlns:a16="http://schemas.microsoft.com/office/drawing/2014/main" id="{AF81F994-9D4F-CB45-92E9-4BD208DBFD38}"/>
              </a:ext>
            </a:extLst>
          </p:cNvPr>
          <p:cNvSpPr txBox="1"/>
          <p:nvPr/>
        </p:nvSpPr>
        <p:spPr>
          <a:xfrm>
            <a:off x="4816369" y="5822778"/>
            <a:ext cx="7100100" cy="369332"/>
          </a:xfrm>
          <a:prstGeom prst="rect">
            <a:avLst/>
          </a:prstGeom>
          <a:noFill/>
        </p:spPr>
        <p:txBody>
          <a:bodyPr wrap="square" rtlCol="0">
            <a:spAutoFit/>
          </a:bodyPr>
          <a:lstStyle/>
          <a:p>
            <a:r>
              <a:rPr lang="en-GB" dirty="0"/>
              <a:t>Using </a:t>
            </a:r>
            <a:r>
              <a:rPr lang="en-GB" dirty="0">
                <a:highlight>
                  <a:srgbClr val="FFFF00"/>
                </a:highlight>
              </a:rPr>
              <a:t>double quotation marks </a:t>
            </a:r>
            <a:r>
              <a:rPr lang="en-GB" dirty="0"/>
              <a:t>will </a:t>
            </a:r>
            <a:r>
              <a:rPr lang="en-GB" b="1" dirty="0"/>
              <a:t>reduce</a:t>
            </a:r>
            <a:r>
              <a:rPr lang="en-GB" dirty="0"/>
              <a:t> the number of results retrieved.</a:t>
            </a:r>
          </a:p>
        </p:txBody>
      </p:sp>
      <p:pic>
        <p:nvPicPr>
          <p:cNvPr id="5" name="Picture 4">
            <a:extLst>
              <a:ext uri="{FF2B5EF4-FFF2-40B4-BE49-F238E27FC236}">
                <a16:creationId xmlns:a16="http://schemas.microsoft.com/office/drawing/2014/main" id="{C4BD7667-964D-454A-A140-510E55AD348B}"/>
              </a:ext>
            </a:extLst>
          </p:cNvPr>
          <p:cNvPicPr>
            <a:picLocks noChangeAspect="1"/>
          </p:cNvPicPr>
          <p:nvPr/>
        </p:nvPicPr>
        <p:blipFill>
          <a:blip r:embed="rId3"/>
          <a:stretch>
            <a:fillRect/>
          </a:stretch>
        </p:blipFill>
        <p:spPr>
          <a:xfrm>
            <a:off x="8254" y="2135404"/>
            <a:ext cx="6009154" cy="3647960"/>
          </a:xfrm>
          <a:prstGeom prst="rect">
            <a:avLst/>
          </a:prstGeom>
        </p:spPr>
      </p:pic>
      <p:sp>
        <p:nvSpPr>
          <p:cNvPr id="6" name="Rectangle 5">
            <a:extLst>
              <a:ext uri="{FF2B5EF4-FFF2-40B4-BE49-F238E27FC236}">
                <a16:creationId xmlns:a16="http://schemas.microsoft.com/office/drawing/2014/main" id="{BB314D2F-CADB-91C3-F47B-F9568B150AA8}"/>
              </a:ext>
            </a:extLst>
          </p:cNvPr>
          <p:cNvSpPr/>
          <p:nvPr/>
        </p:nvSpPr>
        <p:spPr>
          <a:xfrm>
            <a:off x="2377093" y="3175410"/>
            <a:ext cx="1139830" cy="39426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9F2909EF-A4E7-DAB9-A6C6-5CCAA4A45130}"/>
              </a:ext>
            </a:extLst>
          </p:cNvPr>
          <p:cNvSpPr/>
          <p:nvPr/>
        </p:nvSpPr>
        <p:spPr>
          <a:xfrm>
            <a:off x="8110739" y="3007560"/>
            <a:ext cx="1068430" cy="42144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6490E531-B78F-94D6-4061-E5A224BCB25D}"/>
              </a:ext>
            </a:extLst>
          </p:cNvPr>
          <p:cNvPicPr>
            <a:picLocks noChangeAspect="1"/>
          </p:cNvPicPr>
          <p:nvPr/>
        </p:nvPicPr>
        <p:blipFill>
          <a:blip r:embed="rId4"/>
          <a:stretch>
            <a:fillRect/>
          </a:stretch>
        </p:blipFill>
        <p:spPr>
          <a:xfrm>
            <a:off x="6322504" y="2095990"/>
            <a:ext cx="5459188" cy="3481783"/>
          </a:xfrm>
          <a:prstGeom prst="rect">
            <a:avLst/>
          </a:prstGeom>
        </p:spPr>
      </p:pic>
      <p:sp>
        <p:nvSpPr>
          <p:cNvPr id="13" name="Rectangle 12">
            <a:extLst>
              <a:ext uri="{FF2B5EF4-FFF2-40B4-BE49-F238E27FC236}">
                <a16:creationId xmlns:a16="http://schemas.microsoft.com/office/drawing/2014/main" id="{ED0A20E4-F840-539D-0B18-1593C9408BE1}"/>
              </a:ext>
            </a:extLst>
          </p:cNvPr>
          <p:cNvSpPr/>
          <p:nvPr/>
        </p:nvSpPr>
        <p:spPr>
          <a:xfrm>
            <a:off x="8325235" y="3007560"/>
            <a:ext cx="853933" cy="42144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0862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BD4C-6EF2-7AB7-68A2-A1B4DEB2A128}"/>
              </a:ext>
            </a:extLst>
          </p:cNvPr>
          <p:cNvSpPr>
            <a:spLocks noGrp="1"/>
          </p:cNvSpPr>
          <p:nvPr>
            <p:ph type="title"/>
          </p:nvPr>
        </p:nvSpPr>
        <p:spPr/>
        <p:txBody>
          <a:bodyPr/>
          <a:lstStyle/>
          <a:p>
            <a:r>
              <a:rPr lang="en-GB" dirty="0"/>
              <a:t>Advanced Search </a:t>
            </a:r>
          </a:p>
        </p:txBody>
      </p:sp>
      <p:pic>
        <p:nvPicPr>
          <p:cNvPr id="5" name="Picture 4">
            <a:extLst>
              <a:ext uri="{FF2B5EF4-FFF2-40B4-BE49-F238E27FC236}">
                <a16:creationId xmlns:a16="http://schemas.microsoft.com/office/drawing/2014/main" id="{57502389-8D9C-3378-7FF0-985C2342F440}"/>
              </a:ext>
            </a:extLst>
          </p:cNvPr>
          <p:cNvPicPr>
            <a:picLocks noChangeAspect="1"/>
          </p:cNvPicPr>
          <p:nvPr/>
        </p:nvPicPr>
        <p:blipFill>
          <a:blip r:embed="rId3"/>
          <a:stretch>
            <a:fillRect/>
          </a:stretch>
        </p:blipFill>
        <p:spPr>
          <a:xfrm>
            <a:off x="896710" y="2049222"/>
            <a:ext cx="6839301" cy="730288"/>
          </a:xfrm>
          <a:prstGeom prst="rect">
            <a:avLst/>
          </a:prstGeom>
        </p:spPr>
      </p:pic>
      <p:pic>
        <p:nvPicPr>
          <p:cNvPr id="7" name="Picture 6">
            <a:extLst>
              <a:ext uri="{FF2B5EF4-FFF2-40B4-BE49-F238E27FC236}">
                <a16:creationId xmlns:a16="http://schemas.microsoft.com/office/drawing/2014/main" id="{B9F9D9CE-0817-04C2-A4A2-35A5B796A7F3}"/>
              </a:ext>
            </a:extLst>
          </p:cNvPr>
          <p:cNvPicPr>
            <a:picLocks noChangeAspect="1"/>
          </p:cNvPicPr>
          <p:nvPr/>
        </p:nvPicPr>
        <p:blipFill>
          <a:blip r:embed="rId4"/>
          <a:stretch>
            <a:fillRect/>
          </a:stretch>
        </p:blipFill>
        <p:spPr>
          <a:xfrm>
            <a:off x="1058246" y="2964897"/>
            <a:ext cx="6083613" cy="3067208"/>
          </a:xfrm>
          <a:prstGeom prst="rect">
            <a:avLst/>
          </a:prstGeom>
        </p:spPr>
      </p:pic>
      <p:sp>
        <p:nvSpPr>
          <p:cNvPr id="8" name="TextBox 7">
            <a:extLst>
              <a:ext uri="{FF2B5EF4-FFF2-40B4-BE49-F238E27FC236}">
                <a16:creationId xmlns:a16="http://schemas.microsoft.com/office/drawing/2014/main" id="{D783944F-AEE9-DA94-CD04-2F0CC1B5C657}"/>
              </a:ext>
            </a:extLst>
          </p:cNvPr>
          <p:cNvSpPr txBox="1"/>
          <p:nvPr/>
        </p:nvSpPr>
        <p:spPr>
          <a:xfrm>
            <a:off x="8091948" y="5211097"/>
            <a:ext cx="3510117" cy="369332"/>
          </a:xfrm>
          <a:prstGeom prst="rect">
            <a:avLst/>
          </a:prstGeom>
          <a:noFill/>
        </p:spPr>
        <p:txBody>
          <a:bodyPr wrap="square" rtlCol="0">
            <a:spAutoFit/>
          </a:bodyPr>
          <a:lstStyle/>
          <a:p>
            <a:r>
              <a:rPr lang="en-GB" dirty="0">
                <a:hlinkClick r:id="rId5"/>
              </a:rPr>
              <a:t>Library search</a:t>
            </a:r>
            <a:endParaRPr lang="en-GB" dirty="0"/>
          </a:p>
        </p:txBody>
      </p:sp>
      <p:sp>
        <p:nvSpPr>
          <p:cNvPr id="11" name="TextBox 10">
            <a:extLst>
              <a:ext uri="{FF2B5EF4-FFF2-40B4-BE49-F238E27FC236}">
                <a16:creationId xmlns:a16="http://schemas.microsoft.com/office/drawing/2014/main" id="{F824B73B-07A1-5070-F9DB-449EFD305402}"/>
              </a:ext>
            </a:extLst>
          </p:cNvPr>
          <p:cNvSpPr txBox="1"/>
          <p:nvPr/>
        </p:nvSpPr>
        <p:spPr>
          <a:xfrm>
            <a:off x="896710" y="1494503"/>
            <a:ext cx="5563084" cy="369332"/>
          </a:xfrm>
          <a:prstGeom prst="rect">
            <a:avLst/>
          </a:prstGeom>
          <a:noFill/>
        </p:spPr>
        <p:txBody>
          <a:bodyPr wrap="square" rtlCol="0">
            <a:spAutoFit/>
          </a:bodyPr>
          <a:lstStyle/>
          <a:p>
            <a:r>
              <a:rPr lang="en-GB" dirty="0"/>
              <a:t>…Search library resources</a:t>
            </a:r>
          </a:p>
        </p:txBody>
      </p:sp>
      <p:sp>
        <p:nvSpPr>
          <p:cNvPr id="12" name="Rectangle 11">
            <a:extLst>
              <a:ext uri="{FF2B5EF4-FFF2-40B4-BE49-F238E27FC236}">
                <a16:creationId xmlns:a16="http://schemas.microsoft.com/office/drawing/2014/main" id="{53485CE4-CE49-5182-0924-2E04DADDEBEC}"/>
              </a:ext>
            </a:extLst>
          </p:cNvPr>
          <p:cNvSpPr/>
          <p:nvPr/>
        </p:nvSpPr>
        <p:spPr>
          <a:xfrm>
            <a:off x="6892413" y="2049222"/>
            <a:ext cx="843598" cy="54649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652D517-5C79-F6D6-D364-830E7D465D0E}"/>
              </a:ext>
            </a:extLst>
          </p:cNvPr>
          <p:cNvSpPr txBox="1"/>
          <p:nvPr/>
        </p:nvSpPr>
        <p:spPr>
          <a:xfrm>
            <a:off x="9335036" y="2595716"/>
            <a:ext cx="2059246" cy="1477328"/>
          </a:xfrm>
          <a:prstGeom prst="rect">
            <a:avLst/>
          </a:prstGeom>
          <a:noFill/>
        </p:spPr>
        <p:txBody>
          <a:bodyPr wrap="square" rtlCol="0">
            <a:spAutoFit/>
          </a:bodyPr>
          <a:lstStyle/>
          <a:p>
            <a:pPr algn="ctr"/>
            <a:r>
              <a:rPr lang="en-GB" dirty="0"/>
              <a:t>diet</a:t>
            </a:r>
          </a:p>
          <a:p>
            <a:pPr algn="ctr"/>
            <a:r>
              <a:rPr lang="en-GB" dirty="0"/>
              <a:t>+</a:t>
            </a:r>
          </a:p>
          <a:p>
            <a:pPr algn="ctr"/>
            <a:r>
              <a:rPr lang="en-GB" dirty="0"/>
              <a:t>nutrition</a:t>
            </a:r>
          </a:p>
          <a:p>
            <a:pPr algn="ctr"/>
            <a:r>
              <a:rPr lang="en-GB" dirty="0"/>
              <a:t>+</a:t>
            </a:r>
          </a:p>
          <a:p>
            <a:pPr algn="ctr"/>
            <a:r>
              <a:rPr lang="en-GB" dirty="0"/>
              <a:t>sustainable</a:t>
            </a:r>
          </a:p>
        </p:txBody>
      </p:sp>
    </p:spTree>
    <p:extLst>
      <p:ext uri="{BB962C8B-B14F-4D97-AF65-F5344CB8AC3E}">
        <p14:creationId xmlns:p14="http://schemas.microsoft.com/office/powerpoint/2010/main" val="1881924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33BE1-282D-1B7A-EFF7-57FAA71984D0}"/>
              </a:ext>
            </a:extLst>
          </p:cNvPr>
          <p:cNvSpPr>
            <a:spLocks noGrp="1"/>
          </p:cNvSpPr>
          <p:nvPr>
            <p:ph type="title"/>
          </p:nvPr>
        </p:nvSpPr>
        <p:spPr/>
        <p:txBody>
          <a:bodyPr/>
          <a:lstStyle/>
          <a:p>
            <a:r>
              <a:rPr lang="en-GB" dirty="0"/>
              <a:t>Use synonyms</a:t>
            </a:r>
          </a:p>
        </p:txBody>
      </p:sp>
      <p:pic>
        <p:nvPicPr>
          <p:cNvPr id="4" name="Picture 3">
            <a:extLst>
              <a:ext uri="{FF2B5EF4-FFF2-40B4-BE49-F238E27FC236}">
                <a16:creationId xmlns:a16="http://schemas.microsoft.com/office/drawing/2014/main" id="{BEF1DDF7-CF2D-FB2B-EE9D-52CBEBD8F176}"/>
              </a:ext>
            </a:extLst>
          </p:cNvPr>
          <p:cNvPicPr>
            <a:picLocks noChangeAspect="1"/>
          </p:cNvPicPr>
          <p:nvPr/>
        </p:nvPicPr>
        <p:blipFill>
          <a:blip r:embed="rId3"/>
          <a:stretch>
            <a:fillRect/>
          </a:stretch>
        </p:blipFill>
        <p:spPr>
          <a:xfrm>
            <a:off x="228712" y="1365935"/>
            <a:ext cx="5787516" cy="4126129"/>
          </a:xfrm>
          <a:prstGeom prst="rect">
            <a:avLst/>
          </a:prstGeom>
        </p:spPr>
      </p:pic>
      <p:sp>
        <p:nvSpPr>
          <p:cNvPr id="6" name="TextBox 5">
            <a:extLst>
              <a:ext uri="{FF2B5EF4-FFF2-40B4-BE49-F238E27FC236}">
                <a16:creationId xmlns:a16="http://schemas.microsoft.com/office/drawing/2014/main" id="{6CA17B39-8D21-6F25-894B-F49F5EC5221A}"/>
              </a:ext>
            </a:extLst>
          </p:cNvPr>
          <p:cNvSpPr txBox="1"/>
          <p:nvPr/>
        </p:nvSpPr>
        <p:spPr>
          <a:xfrm>
            <a:off x="1041889" y="5778933"/>
            <a:ext cx="6093068" cy="369332"/>
          </a:xfrm>
          <a:prstGeom prst="rect">
            <a:avLst/>
          </a:prstGeom>
          <a:noFill/>
        </p:spPr>
        <p:txBody>
          <a:bodyPr wrap="square">
            <a:spAutoFit/>
          </a:bodyPr>
          <a:lstStyle/>
          <a:p>
            <a:r>
              <a:rPr lang="en-GB" dirty="0">
                <a:hlinkClick r:id="rId4"/>
              </a:rPr>
              <a:t>Ex Libris Discovery - diet</a:t>
            </a:r>
            <a:endParaRPr lang="en-GB" dirty="0"/>
          </a:p>
        </p:txBody>
      </p:sp>
      <p:sp>
        <p:nvSpPr>
          <p:cNvPr id="10" name="TextBox 9">
            <a:extLst>
              <a:ext uri="{FF2B5EF4-FFF2-40B4-BE49-F238E27FC236}">
                <a16:creationId xmlns:a16="http://schemas.microsoft.com/office/drawing/2014/main" id="{1F768E12-9A82-9605-AA16-E2DF7384E42D}"/>
              </a:ext>
            </a:extLst>
          </p:cNvPr>
          <p:cNvSpPr txBox="1"/>
          <p:nvPr/>
        </p:nvSpPr>
        <p:spPr>
          <a:xfrm>
            <a:off x="7354766" y="5778933"/>
            <a:ext cx="2897065" cy="369332"/>
          </a:xfrm>
          <a:prstGeom prst="rect">
            <a:avLst/>
          </a:prstGeom>
          <a:noFill/>
        </p:spPr>
        <p:txBody>
          <a:bodyPr wrap="square">
            <a:spAutoFit/>
          </a:bodyPr>
          <a:lstStyle/>
          <a:p>
            <a:r>
              <a:rPr lang="en-GB" dirty="0">
                <a:hlinkClick r:id="rId5"/>
              </a:rPr>
              <a:t>"sustainable diet"</a:t>
            </a:r>
            <a:endParaRPr lang="en-GB" dirty="0"/>
          </a:p>
        </p:txBody>
      </p:sp>
      <p:pic>
        <p:nvPicPr>
          <p:cNvPr id="12" name="Picture 11">
            <a:extLst>
              <a:ext uri="{FF2B5EF4-FFF2-40B4-BE49-F238E27FC236}">
                <a16:creationId xmlns:a16="http://schemas.microsoft.com/office/drawing/2014/main" id="{EC36EE87-3C01-107E-8525-02B94AF06B90}"/>
              </a:ext>
            </a:extLst>
          </p:cNvPr>
          <p:cNvPicPr>
            <a:picLocks noChangeAspect="1"/>
          </p:cNvPicPr>
          <p:nvPr/>
        </p:nvPicPr>
        <p:blipFill>
          <a:blip r:embed="rId6"/>
          <a:stretch>
            <a:fillRect/>
          </a:stretch>
        </p:blipFill>
        <p:spPr>
          <a:xfrm>
            <a:off x="6175774" y="1356186"/>
            <a:ext cx="5978246" cy="4126129"/>
          </a:xfrm>
          <a:prstGeom prst="rect">
            <a:avLst/>
          </a:prstGeom>
        </p:spPr>
      </p:pic>
    </p:spTree>
    <p:extLst>
      <p:ext uri="{BB962C8B-B14F-4D97-AF65-F5344CB8AC3E}">
        <p14:creationId xmlns:p14="http://schemas.microsoft.com/office/powerpoint/2010/main" val="2671287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5D9D-EE79-2BDC-9026-52C3FFE5BBCF}"/>
              </a:ext>
            </a:extLst>
          </p:cNvPr>
          <p:cNvSpPr>
            <a:spLocks noGrp="1"/>
          </p:cNvSpPr>
          <p:nvPr>
            <p:ph type="title"/>
          </p:nvPr>
        </p:nvSpPr>
        <p:spPr/>
        <p:txBody>
          <a:bodyPr/>
          <a:lstStyle/>
          <a:p>
            <a:r>
              <a:rPr lang="en-GB" dirty="0"/>
              <a:t>Exclude irrelevant</a:t>
            </a:r>
          </a:p>
        </p:txBody>
      </p:sp>
      <p:sp>
        <p:nvSpPr>
          <p:cNvPr id="4" name="TextBox 3">
            <a:extLst>
              <a:ext uri="{FF2B5EF4-FFF2-40B4-BE49-F238E27FC236}">
                <a16:creationId xmlns:a16="http://schemas.microsoft.com/office/drawing/2014/main" id="{03D20EF8-7482-CBB4-9A49-F6BBA8D03399}"/>
              </a:ext>
            </a:extLst>
          </p:cNvPr>
          <p:cNvSpPr txBox="1"/>
          <p:nvPr/>
        </p:nvSpPr>
        <p:spPr>
          <a:xfrm>
            <a:off x="8229600" y="5485884"/>
            <a:ext cx="3507698" cy="369332"/>
          </a:xfrm>
          <a:prstGeom prst="rect">
            <a:avLst/>
          </a:prstGeom>
          <a:noFill/>
        </p:spPr>
        <p:txBody>
          <a:bodyPr wrap="square">
            <a:spAutoFit/>
          </a:bodyPr>
          <a:lstStyle/>
          <a:p>
            <a:r>
              <a:rPr lang="en-GB">
                <a:hlinkClick r:id="rId3"/>
              </a:rPr>
              <a:t>NOT agriculture - exclude irrelevant</a:t>
            </a:r>
            <a:endParaRPr lang="en-GB" dirty="0"/>
          </a:p>
        </p:txBody>
      </p:sp>
      <p:pic>
        <p:nvPicPr>
          <p:cNvPr id="7" name="Picture 6">
            <a:extLst>
              <a:ext uri="{FF2B5EF4-FFF2-40B4-BE49-F238E27FC236}">
                <a16:creationId xmlns:a16="http://schemas.microsoft.com/office/drawing/2014/main" id="{451853D5-5F98-503E-1757-B86268DA6335}"/>
              </a:ext>
            </a:extLst>
          </p:cNvPr>
          <p:cNvPicPr>
            <a:picLocks noChangeAspect="1"/>
          </p:cNvPicPr>
          <p:nvPr/>
        </p:nvPicPr>
        <p:blipFill>
          <a:blip r:embed="rId4"/>
          <a:stretch>
            <a:fillRect/>
          </a:stretch>
        </p:blipFill>
        <p:spPr>
          <a:xfrm>
            <a:off x="206326" y="1384397"/>
            <a:ext cx="6734120" cy="4688489"/>
          </a:xfrm>
          <a:prstGeom prst="rect">
            <a:avLst/>
          </a:prstGeom>
        </p:spPr>
      </p:pic>
      <p:sp>
        <p:nvSpPr>
          <p:cNvPr id="12" name="TextBox 11">
            <a:extLst>
              <a:ext uri="{FF2B5EF4-FFF2-40B4-BE49-F238E27FC236}">
                <a16:creationId xmlns:a16="http://schemas.microsoft.com/office/drawing/2014/main" id="{A67C128B-8B75-4810-7560-09F6BDD27E8D}"/>
              </a:ext>
            </a:extLst>
          </p:cNvPr>
          <p:cNvSpPr txBox="1"/>
          <p:nvPr/>
        </p:nvSpPr>
        <p:spPr>
          <a:xfrm>
            <a:off x="7255836" y="1592263"/>
            <a:ext cx="4729838" cy="2615781"/>
          </a:xfrm>
          <a:prstGeom prst="rect">
            <a:avLst/>
          </a:prstGeom>
          <a:noFill/>
        </p:spPr>
        <p:txBody>
          <a:bodyPr wrap="square">
            <a:spAutoFit/>
          </a:bodyPr>
          <a:lstStyle/>
          <a:p>
            <a:pPr>
              <a:lnSpc>
                <a:spcPct val="115000"/>
              </a:lnSpc>
              <a:spcAft>
                <a:spcPts val="800"/>
              </a:spcAft>
              <a:buNone/>
            </a:pPr>
            <a:r>
              <a:rPr lang="en-GB" sz="2400" kern="100" dirty="0">
                <a:effectLst/>
                <a:latin typeface="Calibri "/>
                <a:ea typeface="DengXian" panose="02010600030101010101" pitchFamily="2" charset="-122"/>
                <a:cs typeface="Arial" panose="020B0604020202020204" pitchFamily="34" charset="0"/>
              </a:rPr>
              <a:t>And if you want to exclude unrelated topics, you could use something like </a:t>
            </a:r>
            <a:r>
              <a:rPr lang="en-GB" sz="2400" b="1" kern="100" dirty="0">
                <a:effectLst/>
                <a:latin typeface="Calibri "/>
                <a:ea typeface="DengXian" panose="02010600030101010101" pitchFamily="2" charset="-122"/>
                <a:cs typeface="Arial" panose="020B0604020202020204" pitchFamily="34" charset="0"/>
              </a:rPr>
              <a:t>“sustainable diet” NOT agriculture</a:t>
            </a:r>
            <a:r>
              <a:rPr lang="en-GB" sz="2400" kern="100" dirty="0">
                <a:effectLst/>
                <a:latin typeface="Calibri "/>
                <a:ea typeface="DengXian" panose="02010600030101010101" pitchFamily="2" charset="-122"/>
                <a:cs typeface="Arial" panose="020B0604020202020204" pitchFamily="34" charset="0"/>
              </a:rPr>
              <a:t> to filter out results that focus more on farming than on personal nutrition.</a:t>
            </a:r>
          </a:p>
        </p:txBody>
      </p:sp>
    </p:spTree>
    <p:extLst>
      <p:ext uri="{BB962C8B-B14F-4D97-AF65-F5344CB8AC3E}">
        <p14:creationId xmlns:p14="http://schemas.microsoft.com/office/powerpoint/2010/main" val="1389178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CD0E0-DBC2-C0D7-A873-2A37B9B253B0}"/>
              </a:ext>
            </a:extLst>
          </p:cNvPr>
          <p:cNvSpPr>
            <a:spLocks noGrp="1"/>
          </p:cNvSpPr>
          <p:nvPr>
            <p:ph type="title"/>
          </p:nvPr>
        </p:nvSpPr>
        <p:spPr/>
        <p:txBody>
          <a:bodyPr/>
          <a:lstStyle/>
          <a:p>
            <a:r>
              <a:rPr lang="en-GB" dirty="0"/>
              <a:t>Using truncation</a:t>
            </a:r>
          </a:p>
        </p:txBody>
      </p:sp>
      <p:sp>
        <p:nvSpPr>
          <p:cNvPr id="5" name="TextBox 4">
            <a:extLst>
              <a:ext uri="{FF2B5EF4-FFF2-40B4-BE49-F238E27FC236}">
                <a16:creationId xmlns:a16="http://schemas.microsoft.com/office/drawing/2014/main" id="{34E9011C-EE73-77AD-ECA8-70D72A472F30}"/>
              </a:ext>
            </a:extLst>
          </p:cNvPr>
          <p:cNvSpPr txBox="1"/>
          <p:nvPr/>
        </p:nvSpPr>
        <p:spPr>
          <a:xfrm>
            <a:off x="492042" y="5601800"/>
            <a:ext cx="3521868" cy="369332"/>
          </a:xfrm>
          <a:prstGeom prst="rect">
            <a:avLst/>
          </a:prstGeom>
          <a:noFill/>
        </p:spPr>
        <p:txBody>
          <a:bodyPr wrap="square" rtlCol="0">
            <a:spAutoFit/>
          </a:bodyPr>
          <a:lstStyle/>
          <a:p>
            <a:r>
              <a:rPr lang="en-GB" dirty="0">
                <a:hlinkClick r:id="rId3"/>
              </a:rPr>
              <a:t>diet*, </a:t>
            </a:r>
            <a:r>
              <a:rPr lang="en-GB" dirty="0" err="1">
                <a:hlinkClick r:id="rId3"/>
              </a:rPr>
              <a:t>nutrit</a:t>
            </a:r>
            <a:r>
              <a:rPr lang="en-GB" dirty="0">
                <a:hlinkClick r:id="rId3"/>
              </a:rPr>
              <a:t>* and </a:t>
            </a:r>
            <a:r>
              <a:rPr lang="en-GB" dirty="0" err="1">
                <a:hlinkClick r:id="rId3"/>
              </a:rPr>
              <a:t>sustainab</a:t>
            </a:r>
            <a:r>
              <a:rPr lang="en-GB" dirty="0">
                <a:hlinkClick r:id="rId3"/>
              </a:rPr>
              <a:t>*</a:t>
            </a:r>
            <a:endParaRPr lang="en-GB" dirty="0"/>
          </a:p>
        </p:txBody>
      </p:sp>
      <p:pic>
        <p:nvPicPr>
          <p:cNvPr id="9" name="Picture 8">
            <a:extLst>
              <a:ext uri="{FF2B5EF4-FFF2-40B4-BE49-F238E27FC236}">
                <a16:creationId xmlns:a16="http://schemas.microsoft.com/office/drawing/2014/main" id="{78259A9B-7D69-8D79-3084-219FB4995D1B}"/>
              </a:ext>
            </a:extLst>
          </p:cNvPr>
          <p:cNvPicPr>
            <a:picLocks noChangeAspect="1"/>
          </p:cNvPicPr>
          <p:nvPr/>
        </p:nvPicPr>
        <p:blipFill>
          <a:blip r:embed="rId4"/>
          <a:stretch>
            <a:fillRect/>
          </a:stretch>
        </p:blipFill>
        <p:spPr>
          <a:xfrm>
            <a:off x="0" y="1256200"/>
            <a:ext cx="5694947" cy="4008444"/>
          </a:xfrm>
          <a:prstGeom prst="rect">
            <a:avLst/>
          </a:prstGeom>
        </p:spPr>
      </p:pic>
      <p:sp>
        <p:nvSpPr>
          <p:cNvPr id="11" name="TextBox 10">
            <a:extLst>
              <a:ext uri="{FF2B5EF4-FFF2-40B4-BE49-F238E27FC236}">
                <a16:creationId xmlns:a16="http://schemas.microsoft.com/office/drawing/2014/main" id="{CF6A398C-54AB-4322-4C66-B532E00FBB4E}"/>
              </a:ext>
            </a:extLst>
          </p:cNvPr>
          <p:cNvSpPr txBox="1"/>
          <p:nvPr/>
        </p:nvSpPr>
        <p:spPr>
          <a:xfrm>
            <a:off x="6937802" y="1848324"/>
            <a:ext cx="4555958" cy="3416320"/>
          </a:xfrm>
          <a:prstGeom prst="rect">
            <a:avLst/>
          </a:prstGeom>
          <a:noFill/>
        </p:spPr>
        <p:txBody>
          <a:bodyPr wrap="square" rtlCol="0">
            <a:spAutoFit/>
          </a:bodyPr>
          <a:lstStyle/>
          <a:p>
            <a:r>
              <a:rPr lang="en-GB" sz="2400" dirty="0">
                <a:latin typeface="Calibri "/>
              </a:rPr>
              <a:t>Tips: </a:t>
            </a:r>
          </a:p>
          <a:p>
            <a:endParaRPr lang="en-GB" sz="2400" dirty="0">
              <a:latin typeface="Calibri "/>
            </a:endParaRPr>
          </a:p>
          <a:p>
            <a:pPr marL="342900" indent="-342900">
              <a:buFont typeface="Arial" panose="020B0604020202020204" pitchFamily="34" charset="0"/>
              <a:buChar char="•"/>
            </a:pPr>
            <a:r>
              <a:rPr lang="en-GB" sz="2400" dirty="0">
                <a:latin typeface="Calibri "/>
              </a:rPr>
              <a:t>Use the asterisk * at the </a:t>
            </a:r>
            <a:r>
              <a:rPr lang="en-GB" sz="2400" b="1" dirty="0">
                <a:latin typeface="Calibri "/>
              </a:rPr>
              <a:t>end</a:t>
            </a:r>
            <a:r>
              <a:rPr lang="en-GB" sz="2400" dirty="0">
                <a:latin typeface="Calibri "/>
              </a:rPr>
              <a:t> of the root word.</a:t>
            </a:r>
          </a:p>
          <a:p>
            <a:pPr marL="342900" indent="-342900">
              <a:buFont typeface="Arial" panose="020B0604020202020204" pitchFamily="34" charset="0"/>
              <a:buChar char="•"/>
            </a:pPr>
            <a:r>
              <a:rPr lang="en-GB" sz="2400" dirty="0">
                <a:latin typeface="Calibri "/>
              </a:rPr>
              <a:t>Avoid truncation too early, e.g., nut*</a:t>
            </a:r>
          </a:p>
          <a:p>
            <a:pPr marL="342900" indent="-342900">
              <a:buFont typeface="Arial" panose="020B0604020202020204" pitchFamily="34" charset="0"/>
              <a:buChar char="•"/>
            </a:pPr>
            <a:r>
              <a:rPr lang="en-GB" sz="2400" dirty="0">
                <a:latin typeface="Calibri "/>
              </a:rPr>
              <a:t>Combine with </a:t>
            </a:r>
            <a:r>
              <a:rPr lang="en-GB" sz="2400" b="1" dirty="0">
                <a:latin typeface="Calibri "/>
              </a:rPr>
              <a:t>phrase searching </a:t>
            </a:r>
            <a:r>
              <a:rPr lang="en-GB" sz="2400" dirty="0">
                <a:latin typeface="Calibri "/>
              </a:rPr>
              <a:t>and </a:t>
            </a:r>
            <a:r>
              <a:rPr lang="en-GB" sz="2400" b="1" dirty="0">
                <a:latin typeface="Calibri "/>
              </a:rPr>
              <a:t>filters</a:t>
            </a:r>
            <a:r>
              <a:rPr lang="en-GB" sz="2400" dirty="0">
                <a:latin typeface="Calibri "/>
              </a:rPr>
              <a:t>, e.g. date, peer-reviewed</a:t>
            </a:r>
          </a:p>
        </p:txBody>
      </p:sp>
      <p:pic>
        <p:nvPicPr>
          <p:cNvPr id="4" name="Graphic 3" descr="Lights On with solid fill">
            <a:hlinkHover r:id="" action="ppaction://noaction" highlightClick="1"/>
            <a:extLst>
              <a:ext uri="{FF2B5EF4-FFF2-40B4-BE49-F238E27FC236}">
                <a16:creationId xmlns:a16="http://schemas.microsoft.com/office/drawing/2014/main" id="{F990373D-1E34-53C8-71F1-469B7088FD1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111634" y="1592263"/>
            <a:ext cx="914400" cy="914400"/>
          </a:xfrm>
          <a:prstGeom prst="rect">
            <a:avLst/>
          </a:prstGeom>
        </p:spPr>
      </p:pic>
      <mc:AlternateContent xmlns:mc="http://schemas.openxmlformats.org/markup-compatibility/2006" xmlns:p14="http://schemas.microsoft.com/office/powerpoint/2010/main">
        <mc:Choice Requires="p14">
          <p:contentPart p14:bwMode="auto" r:id="rId7">
            <p14:nvContentPartPr>
              <p14:cNvPr id="20" name="Ink 19">
                <a:extLst>
                  <a:ext uri="{FF2B5EF4-FFF2-40B4-BE49-F238E27FC236}">
                    <a16:creationId xmlns:a16="http://schemas.microsoft.com/office/drawing/2014/main" id="{6E1A3D47-ABCB-DC44-F46F-CAE60900081D}"/>
                  </a:ext>
                </a:extLst>
              </p14:cNvPr>
              <p14:cNvContentPartPr/>
              <p14:nvPr/>
            </p14:nvContentPartPr>
            <p14:xfrm>
              <a:off x="6271074" y="1649255"/>
              <a:ext cx="581040" cy="726840"/>
            </p14:xfrm>
          </p:contentPart>
        </mc:Choice>
        <mc:Fallback xmlns="">
          <p:pic>
            <p:nvPicPr>
              <p:cNvPr id="20" name="Ink 19">
                <a:extLst>
                  <a:ext uri="{FF2B5EF4-FFF2-40B4-BE49-F238E27FC236}">
                    <a16:creationId xmlns:a16="http://schemas.microsoft.com/office/drawing/2014/main" id="{6E1A3D47-ABCB-DC44-F46F-CAE60900081D}"/>
                  </a:ext>
                </a:extLst>
              </p:cNvPr>
              <p:cNvPicPr/>
              <p:nvPr/>
            </p:nvPicPr>
            <p:blipFill>
              <a:blip r:embed="rId8"/>
              <a:stretch>
                <a:fillRect/>
              </a:stretch>
            </p:blipFill>
            <p:spPr>
              <a:xfrm>
                <a:off x="6181434" y="1469615"/>
                <a:ext cx="760680" cy="1086480"/>
              </a:xfrm>
              <a:prstGeom prst="rect">
                <a:avLst/>
              </a:prstGeom>
            </p:spPr>
          </p:pic>
        </mc:Fallback>
      </mc:AlternateContent>
    </p:spTree>
    <p:extLst>
      <p:ext uri="{BB962C8B-B14F-4D97-AF65-F5344CB8AC3E}">
        <p14:creationId xmlns:p14="http://schemas.microsoft.com/office/powerpoint/2010/main" val="1158191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A5A9-038C-C7C6-438F-A9F9381ACBA0}"/>
              </a:ext>
            </a:extLst>
          </p:cNvPr>
          <p:cNvSpPr>
            <a:spLocks noGrp="1"/>
          </p:cNvSpPr>
          <p:nvPr>
            <p:ph type="title"/>
          </p:nvPr>
        </p:nvSpPr>
        <p:spPr/>
        <p:txBody>
          <a:bodyPr/>
          <a:lstStyle/>
          <a:p>
            <a:r>
              <a:rPr lang="en-GB" dirty="0"/>
              <a:t>Refine and save your results</a:t>
            </a:r>
          </a:p>
        </p:txBody>
      </p:sp>
      <p:sp>
        <p:nvSpPr>
          <p:cNvPr id="5" name="TextBox 4">
            <a:extLst>
              <a:ext uri="{FF2B5EF4-FFF2-40B4-BE49-F238E27FC236}">
                <a16:creationId xmlns:a16="http://schemas.microsoft.com/office/drawing/2014/main" id="{E806E947-584E-7F6D-8FE7-3D5B2159022A}"/>
              </a:ext>
            </a:extLst>
          </p:cNvPr>
          <p:cNvSpPr txBox="1"/>
          <p:nvPr/>
        </p:nvSpPr>
        <p:spPr>
          <a:xfrm>
            <a:off x="9980549" y="5571929"/>
            <a:ext cx="4407443" cy="369332"/>
          </a:xfrm>
          <a:prstGeom prst="rect">
            <a:avLst/>
          </a:prstGeom>
          <a:noFill/>
        </p:spPr>
        <p:txBody>
          <a:bodyPr wrap="square" rtlCol="0">
            <a:spAutoFit/>
          </a:bodyPr>
          <a:lstStyle/>
          <a:p>
            <a:r>
              <a:rPr lang="en-GB" dirty="0">
                <a:hlinkClick r:id="rId3"/>
              </a:rPr>
              <a:t>using filter</a:t>
            </a:r>
            <a:endParaRPr lang="en-GB" dirty="0"/>
          </a:p>
        </p:txBody>
      </p:sp>
      <p:pic>
        <p:nvPicPr>
          <p:cNvPr id="13" name="Picture 12">
            <a:extLst>
              <a:ext uri="{FF2B5EF4-FFF2-40B4-BE49-F238E27FC236}">
                <a16:creationId xmlns:a16="http://schemas.microsoft.com/office/drawing/2014/main" id="{7DCA116B-791E-A96A-CB4D-4D72C86A1CF7}"/>
              </a:ext>
            </a:extLst>
          </p:cNvPr>
          <p:cNvPicPr>
            <a:picLocks noChangeAspect="1"/>
          </p:cNvPicPr>
          <p:nvPr/>
        </p:nvPicPr>
        <p:blipFill>
          <a:blip r:embed="rId4"/>
          <a:stretch>
            <a:fillRect/>
          </a:stretch>
        </p:blipFill>
        <p:spPr>
          <a:xfrm>
            <a:off x="2211451" y="1262445"/>
            <a:ext cx="7221307" cy="4903405"/>
          </a:xfrm>
          <a:prstGeom prst="rect">
            <a:avLst/>
          </a:prstGeom>
        </p:spPr>
      </p:pic>
      <p:sp>
        <p:nvSpPr>
          <p:cNvPr id="14" name="Rectangle 13">
            <a:extLst>
              <a:ext uri="{FF2B5EF4-FFF2-40B4-BE49-F238E27FC236}">
                <a16:creationId xmlns:a16="http://schemas.microsoft.com/office/drawing/2014/main" id="{F73CB542-3241-DD28-07D8-5CAB744C2920}"/>
              </a:ext>
            </a:extLst>
          </p:cNvPr>
          <p:cNvSpPr/>
          <p:nvPr/>
        </p:nvSpPr>
        <p:spPr>
          <a:xfrm>
            <a:off x="6096000" y="1442634"/>
            <a:ext cx="1086196" cy="53579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50655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CAD6-E0DD-A1D6-D137-5AC0D8023146}"/>
              </a:ext>
            </a:extLst>
          </p:cNvPr>
          <p:cNvSpPr>
            <a:spLocks noGrp="1"/>
          </p:cNvSpPr>
          <p:nvPr>
            <p:ph type="title"/>
          </p:nvPr>
        </p:nvSpPr>
        <p:spPr>
          <a:xfrm>
            <a:off x="698242" y="252284"/>
            <a:ext cx="10795518" cy="1003916"/>
          </a:xfrm>
        </p:spPr>
        <p:txBody>
          <a:bodyPr anchor="b">
            <a:normAutofit/>
          </a:bodyPr>
          <a:lstStyle/>
          <a:p>
            <a:r>
              <a:rPr lang="en-GB" dirty="0"/>
              <a:t>Build on your search. </a:t>
            </a:r>
          </a:p>
        </p:txBody>
      </p:sp>
      <p:sp>
        <p:nvSpPr>
          <p:cNvPr id="4" name="TextBox 3">
            <a:extLst>
              <a:ext uri="{FF2B5EF4-FFF2-40B4-BE49-F238E27FC236}">
                <a16:creationId xmlns:a16="http://schemas.microsoft.com/office/drawing/2014/main" id="{F443B6B5-B0A7-3BD7-A338-D5DC547168BB}"/>
              </a:ext>
            </a:extLst>
          </p:cNvPr>
          <p:cNvSpPr txBox="1"/>
          <p:nvPr/>
        </p:nvSpPr>
        <p:spPr>
          <a:xfrm>
            <a:off x="1650996" y="5660605"/>
            <a:ext cx="2555708" cy="369332"/>
          </a:xfrm>
          <a:prstGeom prst="rect">
            <a:avLst/>
          </a:prstGeom>
          <a:noFill/>
        </p:spPr>
        <p:txBody>
          <a:bodyPr wrap="square">
            <a:spAutoFit/>
          </a:bodyPr>
          <a:lstStyle/>
          <a:p>
            <a:r>
              <a:rPr lang="en-GB" dirty="0">
                <a:hlinkClick r:id="rId3"/>
              </a:rPr>
              <a:t>add on more terms</a:t>
            </a:r>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DAECF0E0-FC28-9E77-DB3F-F96DDB465248}"/>
              </a:ext>
            </a:extLst>
          </p:cNvPr>
          <p:cNvPicPr>
            <a:picLocks noChangeAspect="1"/>
          </p:cNvPicPr>
          <p:nvPr/>
        </p:nvPicPr>
        <p:blipFill>
          <a:blip r:embed="rId4"/>
          <a:stretch>
            <a:fillRect/>
          </a:stretch>
        </p:blipFill>
        <p:spPr>
          <a:xfrm>
            <a:off x="7194139" y="2126629"/>
            <a:ext cx="4644936" cy="3533976"/>
          </a:xfrm>
          <a:prstGeom prst="rect">
            <a:avLst/>
          </a:prstGeom>
        </p:spPr>
      </p:pic>
      <p:pic>
        <p:nvPicPr>
          <p:cNvPr id="8" name="Picture 7">
            <a:extLst>
              <a:ext uri="{FF2B5EF4-FFF2-40B4-BE49-F238E27FC236}">
                <a16:creationId xmlns:a16="http://schemas.microsoft.com/office/drawing/2014/main" id="{F8E39802-4263-E5CE-1D9C-C6816B5714DF}"/>
              </a:ext>
            </a:extLst>
          </p:cNvPr>
          <p:cNvPicPr>
            <a:picLocks noChangeAspect="1"/>
          </p:cNvPicPr>
          <p:nvPr/>
        </p:nvPicPr>
        <p:blipFill>
          <a:blip r:embed="rId5"/>
          <a:stretch>
            <a:fillRect/>
          </a:stretch>
        </p:blipFill>
        <p:spPr>
          <a:xfrm>
            <a:off x="0" y="2103223"/>
            <a:ext cx="6375871" cy="2840632"/>
          </a:xfrm>
          <a:prstGeom prst="rect">
            <a:avLst/>
          </a:prstGeom>
        </p:spPr>
      </p:pic>
      <p:sp>
        <p:nvSpPr>
          <p:cNvPr id="9" name="TextBox 8">
            <a:extLst>
              <a:ext uri="{FF2B5EF4-FFF2-40B4-BE49-F238E27FC236}">
                <a16:creationId xmlns:a16="http://schemas.microsoft.com/office/drawing/2014/main" id="{F0B8272A-DA71-51BA-F1AC-E8D55752CC49}"/>
              </a:ext>
            </a:extLst>
          </p:cNvPr>
          <p:cNvSpPr txBox="1"/>
          <p:nvPr/>
        </p:nvSpPr>
        <p:spPr>
          <a:xfrm>
            <a:off x="524946" y="1421683"/>
            <a:ext cx="11142108" cy="830997"/>
          </a:xfrm>
          <a:prstGeom prst="rect">
            <a:avLst/>
          </a:prstGeom>
          <a:noFill/>
        </p:spPr>
        <p:txBody>
          <a:bodyPr wrap="square" rtlCol="0">
            <a:spAutoFit/>
          </a:bodyPr>
          <a:lstStyle/>
          <a:p>
            <a:r>
              <a:rPr lang="en-GB" sz="2400" dirty="0"/>
              <a:t>Return to saved searches and build on previous searches with new keywords.</a:t>
            </a:r>
          </a:p>
          <a:p>
            <a:endParaRPr lang="en-GB" sz="2400" dirty="0"/>
          </a:p>
        </p:txBody>
      </p:sp>
    </p:spTree>
    <p:extLst>
      <p:ext uri="{BB962C8B-B14F-4D97-AF65-F5344CB8AC3E}">
        <p14:creationId xmlns:p14="http://schemas.microsoft.com/office/powerpoint/2010/main" val="3683060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1BA35-E7EF-F804-786A-AA619F9684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A331D-22FF-A49B-D731-C6A13A83C06B}"/>
              </a:ext>
            </a:extLst>
          </p:cNvPr>
          <p:cNvSpPr>
            <a:spLocks noGrp="1"/>
          </p:cNvSpPr>
          <p:nvPr>
            <p:ph type="title"/>
          </p:nvPr>
        </p:nvSpPr>
        <p:spPr>
          <a:xfrm>
            <a:off x="698242" y="252284"/>
            <a:ext cx="10795518" cy="1003916"/>
          </a:xfrm>
        </p:spPr>
        <p:txBody>
          <a:bodyPr anchor="b">
            <a:normAutofit/>
          </a:bodyPr>
          <a:lstStyle/>
          <a:p>
            <a:r>
              <a:rPr lang="en-GB" dirty="0"/>
              <a:t>Setting Alert. </a:t>
            </a:r>
          </a:p>
        </p:txBody>
      </p:sp>
      <p:sp>
        <p:nvSpPr>
          <p:cNvPr id="13" name="TextBox 12">
            <a:extLst>
              <a:ext uri="{FF2B5EF4-FFF2-40B4-BE49-F238E27FC236}">
                <a16:creationId xmlns:a16="http://schemas.microsoft.com/office/drawing/2014/main" id="{B365AD45-248F-B481-14E1-A86F00F7BF9C}"/>
              </a:ext>
            </a:extLst>
          </p:cNvPr>
          <p:cNvSpPr txBox="1"/>
          <p:nvPr/>
        </p:nvSpPr>
        <p:spPr>
          <a:xfrm>
            <a:off x="8938052" y="1592262"/>
            <a:ext cx="2555708" cy="1754326"/>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Save a query to your favourites.</a:t>
            </a:r>
          </a:p>
          <a:p>
            <a:r>
              <a:rPr lang="en-GB" dirty="0">
                <a:latin typeface="Calibri" panose="020F0502020204030204" pitchFamily="34" charset="0"/>
                <a:cs typeface="Calibri" panose="020F0502020204030204" pitchFamily="34" charset="0"/>
              </a:rPr>
              <a:t>Turn on notifications for any new research published for your query.</a:t>
            </a:r>
          </a:p>
          <a:p>
            <a:endParaRPr lang="en-GB"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8EA79B7-1210-B309-5EC9-7C13615070D7}"/>
              </a:ext>
            </a:extLst>
          </p:cNvPr>
          <p:cNvPicPr>
            <a:picLocks noChangeAspect="1"/>
          </p:cNvPicPr>
          <p:nvPr/>
        </p:nvPicPr>
        <p:blipFill>
          <a:blip r:embed="rId2"/>
          <a:stretch>
            <a:fillRect/>
          </a:stretch>
        </p:blipFill>
        <p:spPr>
          <a:xfrm>
            <a:off x="0" y="1256200"/>
            <a:ext cx="7972926" cy="4989983"/>
          </a:xfrm>
          <a:prstGeom prst="rect">
            <a:avLst/>
          </a:prstGeom>
        </p:spPr>
      </p:pic>
    </p:spTree>
    <p:extLst>
      <p:ext uri="{BB962C8B-B14F-4D97-AF65-F5344CB8AC3E}">
        <p14:creationId xmlns:p14="http://schemas.microsoft.com/office/powerpoint/2010/main" val="1166345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52A1-3344-B35B-CCAA-38F5AD002321}"/>
              </a:ext>
            </a:extLst>
          </p:cNvPr>
          <p:cNvSpPr>
            <a:spLocks noGrp="1"/>
          </p:cNvSpPr>
          <p:nvPr>
            <p:ph type="title"/>
          </p:nvPr>
        </p:nvSpPr>
        <p:spPr/>
        <p:txBody>
          <a:bodyPr/>
          <a:lstStyle/>
          <a:p>
            <a:r>
              <a:rPr lang="en-GB" dirty="0"/>
              <a:t>Task.</a:t>
            </a:r>
          </a:p>
        </p:txBody>
      </p:sp>
      <p:sp>
        <p:nvSpPr>
          <p:cNvPr id="4" name="TextBox 3">
            <a:extLst>
              <a:ext uri="{FF2B5EF4-FFF2-40B4-BE49-F238E27FC236}">
                <a16:creationId xmlns:a16="http://schemas.microsoft.com/office/drawing/2014/main" id="{5079FB24-DD2C-AA9F-F199-987A824893CD}"/>
              </a:ext>
            </a:extLst>
          </p:cNvPr>
          <p:cNvSpPr txBox="1"/>
          <p:nvPr/>
        </p:nvSpPr>
        <p:spPr>
          <a:xfrm>
            <a:off x="257175" y="1592263"/>
            <a:ext cx="5585180" cy="440120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Complete a search on the </a:t>
            </a:r>
            <a:r>
              <a:rPr lang="en-GB" sz="2000" dirty="0">
                <a:latin typeface="Arial" panose="020B0604020202020204" pitchFamily="34" charset="0"/>
                <a:cs typeface="Arial" panose="020B0604020202020204" pitchFamily="34" charset="0"/>
                <a:hlinkClick r:id="rId2"/>
              </a:rPr>
              <a:t>library catalogue </a:t>
            </a:r>
            <a:r>
              <a:rPr lang="en-GB" sz="2000" dirty="0">
                <a:latin typeface="Arial" panose="020B0604020202020204" pitchFamily="34" charset="0"/>
                <a:cs typeface="Arial" panose="020B0604020202020204" pitchFamily="34" charset="0"/>
              </a:rPr>
              <a:t>on a topic of your choice. Explore a few of the detailed records found.</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Take note of any additional keywords/subject terms to describe your topic.</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Refine your search to peer-reviewed journal articles written in English since 2019.</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Save and label at least 3 items to retrieve later.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7100C8A5-29C8-D598-A459-16881E30927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49647" y="1358752"/>
            <a:ext cx="5273234" cy="4807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4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Pinned Resources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308324"/>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Sign in to make use of the pin feature to save any relevant resources in your pinned resources.</a:t>
            </a:r>
          </a:p>
          <a:p>
            <a:endParaRPr lang="en-GB" dirty="0">
              <a:latin typeface="Calibri" panose="020F0502020204030204" pitchFamily="34" charset="0"/>
              <a:cs typeface="Calibri" panose="020F0502020204030204" pitchFamily="34" charset="0"/>
            </a:endParaRPr>
          </a:p>
          <a:p>
            <a:r>
              <a:rPr lang="en-GB" dirty="0">
                <a:hlinkClick r:id="rId2"/>
              </a:rPr>
              <a:t>Ex Libris Discovery - "climate change"</a:t>
            </a:r>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E46FED76-E04C-1735-DDBE-F20D8D457647}"/>
              </a:ext>
            </a:extLst>
          </p:cNvPr>
          <p:cNvPicPr>
            <a:picLocks noChangeAspect="1"/>
          </p:cNvPicPr>
          <p:nvPr/>
        </p:nvPicPr>
        <p:blipFill>
          <a:blip r:embed="rId3"/>
          <a:stretch>
            <a:fillRect/>
          </a:stretch>
        </p:blipFill>
        <p:spPr>
          <a:xfrm>
            <a:off x="254730" y="1347641"/>
            <a:ext cx="7702154" cy="4851471"/>
          </a:xfrm>
          <a:prstGeom prst="rect">
            <a:avLst/>
          </a:prstGeom>
        </p:spPr>
      </p:pic>
      <p:sp>
        <p:nvSpPr>
          <p:cNvPr id="5" name="Rectangle 4">
            <a:extLst>
              <a:ext uri="{FF2B5EF4-FFF2-40B4-BE49-F238E27FC236}">
                <a16:creationId xmlns:a16="http://schemas.microsoft.com/office/drawing/2014/main" id="{2494C990-BAFE-8BE7-98A9-C5F5847EDE7C}"/>
              </a:ext>
            </a:extLst>
          </p:cNvPr>
          <p:cNvSpPr/>
          <p:nvPr/>
        </p:nvSpPr>
        <p:spPr>
          <a:xfrm>
            <a:off x="7170821" y="1347641"/>
            <a:ext cx="417095" cy="43303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BDAB697-CFE2-8F43-1780-F056E754B17B}"/>
              </a:ext>
            </a:extLst>
          </p:cNvPr>
          <p:cNvSpPr/>
          <p:nvPr/>
        </p:nvSpPr>
        <p:spPr>
          <a:xfrm>
            <a:off x="7170821" y="1347641"/>
            <a:ext cx="417095" cy="43303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831627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7956884" y="1780674"/>
            <a:ext cx="3959967" cy="2246769"/>
          </a:xfrm>
          <a:prstGeom prst="rect">
            <a:avLst/>
          </a:prstGeom>
          <a:noFill/>
        </p:spPr>
        <p:txBody>
          <a:bodyPr wrap="square" rtlCol="0">
            <a:spAutoFit/>
          </a:bodyPr>
          <a:lstStyle/>
          <a:p>
            <a:pPr marL="342900" indent="-342900">
              <a:buFont typeface="Arial" panose="020B0604020202020204" pitchFamily="34" charset="0"/>
              <a:buChar char="•"/>
            </a:pPr>
            <a:r>
              <a:rPr lang="en-GB" sz="2000" dirty="0">
                <a:cs typeface="Calibri" panose="020F0502020204030204" pitchFamily="34" charset="0"/>
              </a:rPr>
              <a:t>Use the </a:t>
            </a:r>
            <a:r>
              <a:rPr lang="en-GB" sz="2000" b="1" dirty="0">
                <a:cs typeface="Calibri" panose="020F0502020204030204" pitchFamily="34" charset="0"/>
              </a:rPr>
              <a:t>red arrows </a:t>
            </a:r>
            <a:r>
              <a:rPr lang="en-GB" sz="2000" dirty="0">
                <a:cs typeface="Calibri" panose="020F0502020204030204" pitchFamily="34" charset="0"/>
              </a:rPr>
              <a:t>in peer-reviewed searches to find ‘Cited In’ and ‘Cited by’ texts to expand your research.</a:t>
            </a:r>
          </a:p>
          <a:p>
            <a:pPr marL="342900" indent="-342900">
              <a:buFont typeface="Arial" panose="020B0604020202020204" pitchFamily="34" charset="0"/>
              <a:buChar char="•"/>
            </a:pPr>
            <a:endParaRPr lang="en-GB" sz="2000" dirty="0">
              <a:cs typeface="Calibri" panose="020F0502020204030204" pitchFamily="34" charset="0"/>
            </a:endParaRPr>
          </a:p>
          <a:p>
            <a:endParaRPr lang="en-GB" sz="2000" dirty="0"/>
          </a:p>
          <a:p>
            <a:endParaRPr lang="en-GB" sz="2000" dirty="0"/>
          </a:p>
        </p:txBody>
      </p:sp>
      <p:pic>
        <p:nvPicPr>
          <p:cNvPr id="3" name="Picture 2">
            <a:extLst>
              <a:ext uri="{FF2B5EF4-FFF2-40B4-BE49-F238E27FC236}">
                <a16:creationId xmlns:a16="http://schemas.microsoft.com/office/drawing/2014/main" id="{06CD9D1B-524A-ECB4-2494-5B18398EF507}"/>
              </a:ext>
            </a:extLst>
          </p:cNvPr>
          <p:cNvPicPr>
            <a:picLocks noChangeAspect="1"/>
          </p:cNvPicPr>
          <p:nvPr/>
        </p:nvPicPr>
        <p:blipFill>
          <a:blip r:embed="rId2"/>
          <a:stretch>
            <a:fillRect/>
          </a:stretch>
        </p:blipFill>
        <p:spPr>
          <a:xfrm>
            <a:off x="254730" y="1347641"/>
            <a:ext cx="7702154" cy="4851471"/>
          </a:xfrm>
          <a:prstGeom prst="rect">
            <a:avLst/>
          </a:prstGeom>
        </p:spPr>
      </p:pic>
      <p:sp>
        <p:nvSpPr>
          <p:cNvPr id="4" name="Rectangle 3">
            <a:extLst>
              <a:ext uri="{FF2B5EF4-FFF2-40B4-BE49-F238E27FC236}">
                <a16:creationId xmlns:a16="http://schemas.microsoft.com/office/drawing/2014/main" id="{2D512B29-2B5E-097B-0F9A-DBF834DA98CB}"/>
              </a:ext>
            </a:extLst>
          </p:cNvPr>
          <p:cNvSpPr/>
          <p:nvPr/>
        </p:nvSpPr>
        <p:spPr>
          <a:xfrm>
            <a:off x="5767387" y="3899016"/>
            <a:ext cx="657225" cy="52149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FCC90E9-A859-2ABF-6E06-8E267C14A550}"/>
              </a:ext>
            </a:extLst>
          </p:cNvPr>
          <p:cNvSpPr txBox="1"/>
          <p:nvPr/>
        </p:nvSpPr>
        <p:spPr>
          <a:xfrm>
            <a:off x="8927023" y="5796518"/>
            <a:ext cx="2566737" cy="369332"/>
          </a:xfrm>
          <a:prstGeom prst="rect">
            <a:avLst/>
          </a:prstGeom>
          <a:noFill/>
        </p:spPr>
        <p:txBody>
          <a:bodyPr wrap="square">
            <a:spAutoFit/>
          </a:bodyPr>
          <a:lstStyle/>
          <a:p>
            <a:r>
              <a:rPr lang="en-GB" sz="1800" dirty="0">
                <a:hlinkClick r:id="rId3"/>
              </a:rPr>
              <a:t>red arrows</a:t>
            </a:r>
            <a:endParaRPr lang="en-GB" sz="1800" dirty="0">
              <a:cs typeface="Calibri" panose="020F0502020204030204" pitchFamily="34" charset="0"/>
            </a:endParaRPr>
          </a:p>
        </p:txBody>
      </p:sp>
    </p:spTree>
    <p:extLst>
      <p:ext uri="{BB962C8B-B14F-4D97-AF65-F5344CB8AC3E}">
        <p14:creationId xmlns:p14="http://schemas.microsoft.com/office/powerpoint/2010/main" val="2054054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7545962" y="1592263"/>
            <a:ext cx="3947798"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cs typeface="Calibri" panose="020F0502020204030204" pitchFamily="34" charset="0"/>
              </a:rPr>
              <a:t>Use the library search to search within a journal.</a:t>
            </a:r>
          </a:p>
          <a:p>
            <a:pPr marL="342900" indent="-342900">
              <a:buFont typeface="Arial" panose="020B0604020202020204" pitchFamily="34" charset="0"/>
              <a:buChar char="•"/>
            </a:pPr>
            <a:endParaRPr lang="en-GB" sz="2000" dirty="0">
              <a:cs typeface="Calibri" panose="020F0502020204030204" pitchFamily="34" charset="0"/>
            </a:endParaRPr>
          </a:p>
          <a:p>
            <a:pPr marL="342900" indent="-342900">
              <a:buFont typeface="Arial" panose="020B0604020202020204" pitchFamily="34" charset="0"/>
              <a:buChar char="•"/>
            </a:pPr>
            <a:r>
              <a:rPr lang="en-GB" sz="2000" dirty="0">
                <a:cs typeface="Calibri" panose="020F0502020204030204" pitchFamily="34" charset="0"/>
              </a:rPr>
              <a:t>Click on the journal title.</a:t>
            </a:r>
          </a:p>
          <a:p>
            <a:pPr marL="342900" indent="-342900">
              <a:buFont typeface="Arial" panose="020B0604020202020204" pitchFamily="34" charset="0"/>
              <a:buChar char="•"/>
            </a:pPr>
            <a:r>
              <a:rPr lang="en-GB" sz="2000" dirty="0">
                <a:cs typeface="Calibri" panose="020F0502020204030204" pitchFamily="34" charset="0"/>
              </a:rPr>
              <a:t>Go to the ‘Search inside’ section.</a:t>
            </a:r>
          </a:p>
          <a:p>
            <a:pPr marL="342900" indent="-342900">
              <a:buFont typeface="Arial" panose="020B0604020202020204" pitchFamily="34" charset="0"/>
              <a:buChar char="•"/>
            </a:pPr>
            <a:r>
              <a:rPr lang="en-GB" sz="2000" dirty="0">
                <a:cs typeface="Calibri" panose="020F0502020204030204" pitchFamily="34" charset="0"/>
              </a:rPr>
              <a:t>Put your keywords in the search box.</a:t>
            </a:r>
          </a:p>
          <a:p>
            <a:pPr marL="342900" indent="-342900">
              <a:buFont typeface="Arial" panose="020B0604020202020204" pitchFamily="34" charset="0"/>
              <a:buChar char="•"/>
            </a:pPr>
            <a:endParaRPr lang="en-GB" sz="2000" dirty="0">
              <a:cs typeface="Calibri" panose="020F0502020204030204" pitchFamily="34" charset="0"/>
            </a:endParaRPr>
          </a:p>
          <a:p>
            <a:pPr marL="342900" indent="-342900">
              <a:buFont typeface="Arial" panose="020B0604020202020204" pitchFamily="34" charset="0"/>
              <a:buChar char="•"/>
            </a:pPr>
            <a:r>
              <a:rPr lang="en-GB" sz="2000" dirty="0">
                <a:cs typeface="Calibri" panose="020F0502020204030204" pitchFamily="34" charset="0"/>
              </a:rPr>
              <a:t>This will bring up a set of results only from that journal.</a:t>
            </a:r>
          </a:p>
        </p:txBody>
      </p:sp>
      <p:pic>
        <p:nvPicPr>
          <p:cNvPr id="6" name="Picture 5">
            <a:extLst>
              <a:ext uri="{FF2B5EF4-FFF2-40B4-BE49-F238E27FC236}">
                <a16:creationId xmlns:a16="http://schemas.microsoft.com/office/drawing/2014/main" id="{3D085500-7209-E3C9-3698-0C57E389A64F}"/>
              </a:ext>
            </a:extLst>
          </p:cNvPr>
          <p:cNvPicPr>
            <a:picLocks noChangeAspect="1"/>
          </p:cNvPicPr>
          <p:nvPr/>
        </p:nvPicPr>
        <p:blipFill>
          <a:blip r:embed="rId3"/>
          <a:stretch>
            <a:fillRect/>
          </a:stretch>
        </p:blipFill>
        <p:spPr>
          <a:xfrm>
            <a:off x="298127" y="1339979"/>
            <a:ext cx="6119449" cy="4825871"/>
          </a:xfrm>
          <a:prstGeom prst="rect">
            <a:avLst/>
          </a:prstGeom>
        </p:spPr>
      </p:pic>
      <p:sp>
        <p:nvSpPr>
          <p:cNvPr id="8" name="TextBox 7">
            <a:extLst>
              <a:ext uri="{FF2B5EF4-FFF2-40B4-BE49-F238E27FC236}">
                <a16:creationId xmlns:a16="http://schemas.microsoft.com/office/drawing/2014/main" id="{6B32C636-6119-0292-9B92-B1DEDFF3736C}"/>
              </a:ext>
            </a:extLst>
          </p:cNvPr>
          <p:cNvSpPr txBox="1"/>
          <p:nvPr/>
        </p:nvSpPr>
        <p:spPr>
          <a:xfrm>
            <a:off x="7283115" y="5670702"/>
            <a:ext cx="6096000" cy="369332"/>
          </a:xfrm>
          <a:prstGeom prst="rect">
            <a:avLst/>
          </a:prstGeom>
          <a:noFill/>
        </p:spPr>
        <p:txBody>
          <a:bodyPr wrap="square">
            <a:spAutoFit/>
          </a:bodyPr>
          <a:lstStyle/>
          <a:p>
            <a:r>
              <a:rPr lang="en-GB" sz="1800" dirty="0">
                <a:hlinkClick r:id="rId4"/>
              </a:rPr>
              <a:t>Search with in the journal</a:t>
            </a:r>
            <a:endParaRPr lang="en-GB" sz="1800" dirty="0">
              <a:cs typeface="Calibri" panose="020F0502020204030204" pitchFamily="34" charset="0"/>
            </a:endParaRPr>
          </a:p>
        </p:txBody>
      </p:sp>
    </p:spTree>
    <p:extLst>
      <p:ext uri="{BB962C8B-B14F-4D97-AF65-F5344CB8AC3E}">
        <p14:creationId xmlns:p14="http://schemas.microsoft.com/office/powerpoint/2010/main" val="36174234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7124472" y="1547794"/>
            <a:ext cx="4769115" cy="4524315"/>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Use the library search to export citations directly into RefWorks account.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Click on the item.</a:t>
            </a:r>
          </a:p>
          <a:p>
            <a:r>
              <a:rPr lang="en-GB" dirty="0">
                <a:latin typeface="Calibri" panose="020F0502020204030204" pitchFamily="34" charset="0"/>
                <a:cs typeface="Calibri" panose="020F0502020204030204" pitchFamily="34" charset="0"/>
              </a:rPr>
              <a:t>Go to the ‘Send to’ section.</a:t>
            </a:r>
          </a:p>
          <a:p>
            <a:r>
              <a:rPr lang="en-GB" dirty="0">
                <a:latin typeface="Calibri" panose="020F0502020204030204" pitchFamily="34" charset="0"/>
                <a:cs typeface="Calibri" panose="020F0502020204030204" pitchFamily="34" charset="0"/>
              </a:rPr>
              <a:t>Click on ‘RefWorks’.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Every member of staff and student has a RefWorks account.  Sign up on the </a:t>
            </a:r>
            <a:r>
              <a:rPr lang="en-GB" dirty="0">
                <a:latin typeface="Calibri" panose="020F0502020204030204" pitchFamily="34" charset="0"/>
                <a:cs typeface="Calibri" panose="020F0502020204030204" pitchFamily="34" charset="0"/>
                <a:hlinkClick r:id="rId2"/>
              </a:rPr>
              <a:t>RefWorks</a:t>
            </a:r>
            <a:r>
              <a:rPr lang="en-GB" dirty="0">
                <a:latin typeface="Calibri" panose="020F0502020204030204" pitchFamily="34" charset="0"/>
                <a:cs typeface="Calibri" panose="020F0502020204030204" pitchFamily="34" charset="0"/>
              </a:rPr>
              <a:t> page with your university email address.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If you are using a different bibliographic software management tool, use the ‘Export RIS’ option instead to export the citation.</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hlinkClick r:id="rId3"/>
              </a:rPr>
              <a:t>Search</a:t>
            </a:r>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21F354AC-4113-5215-29B7-6DDB3D9127FA}"/>
              </a:ext>
            </a:extLst>
          </p:cNvPr>
          <p:cNvPicPr>
            <a:picLocks noChangeAspect="1"/>
          </p:cNvPicPr>
          <p:nvPr/>
        </p:nvPicPr>
        <p:blipFill>
          <a:blip r:embed="rId4"/>
          <a:stretch>
            <a:fillRect/>
          </a:stretch>
        </p:blipFill>
        <p:spPr>
          <a:xfrm>
            <a:off x="57150" y="1335880"/>
            <a:ext cx="6720892" cy="4896871"/>
          </a:xfrm>
          <a:prstGeom prst="rect">
            <a:avLst/>
          </a:prstGeom>
        </p:spPr>
      </p:pic>
      <p:sp>
        <p:nvSpPr>
          <p:cNvPr id="5" name="Rectangle 4">
            <a:extLst>
              <a:ext uri="{FF2B5EF4-FFF2-40B4-BE49-F238E27FC236}">
                <a16:creationId xmlns:a16="http://schemas.microsoft.com/office/drawing/2014/main" id="{08084339-C7FE-F980-7F22-36C8EE108E5F}"/>
              </a:ext>
            </a:extLst>
          </p:cNvPr>
          <p:cNvSpPr/>
          <p:nvPr/>
        </p:nvSpPr>
        <p:spPr>
          <a:xfrm>
            <a:off x="2693194" y="3429000"/>
            <a:ext cx="735806" cy="67865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646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Tips for Using the Library Search</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2875244862"/>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79511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dirty="0"/>
              <a:t>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65031" y="1528763"/>
            <a:ext cx="11826970" cy="992187"/>
          </a:xfrm>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The library catalogue searches most of our databases when it performs a search,   </a:t>
            </a:r>
          </a:p>
          <a:p>
            <a:pPr marL="0" indent="0">
              <a:buNone/>
            </a:pPr>
            <a:r>
              <a:rPr lang="en-GB" sz="2400" dirty="0">
                <a:latin typeface="Arial" panose="020B0604020202020204" pitchFamily="34" charset="0"/>
                <a:cs typeface="Arial" panose="020B060402020202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441226" y="2855406"/>
            <a:ext cx="506383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Arial" panose="020B0604020202020204" pitchFamily="34" charset="0"/>
                <a:cs typeface="Arial" panose="020B0604020202020204" pitchFamily="34" charset="0"/>
              </a:rPr>
              <a:t>More specialised content – fewer, more relevant results</a:t>
            </a:r>
          </a:p>
          <a:p>
            <a:pPr marL="342900" indent="-342900">
              <a:buFont typeface="Arial"/>
              <a:buChar char="•"/>
            </a:pPr>
            <a:r>
              <a:rPr lang="en-GB" sz="2400" dirty="0">
                <a:latin typeface="Arial" panose="020B0604020202020204" pitchFamily="34" charset="0"/>
                <a:cs typeface="Arial" panose="020B0604020202020204" pitchFamily="34" charset="0"/>
              </a:rPr>
              <a:t>More controlled indexing – filter results in greater detail</a:t>
            </a:r>
          </a:p>
          <a:p>
            <a:pPr marL="342900" indent="-342900">
              <a:buFont typeface="Arial"/>
              <a:buChar char="•"/>
            </a:pPr>
            <a:r>
              <a:rPr lang="en-GB" sz="2400" dirty="0">
                <a:latin typeface="Arial" panose="020B0604020202020204" pitchFamily="34" charset="0"/>
                <a:cs typeface="Arial" panose="020B0604020202020204" pitchFamily="34" charset="0"/>
              </a:rPr>
              <a:t>Not every specialist database is indexed by the library catalogue</a:t>
            </a:r>
          </a:p>
          <a:p>
            <a:pPr marL="342900" indent="-342900">
              <a:buFont typeface="Arial"/>
              <a:buChar char="•"/>
            </a:pPr>
            <a:endParaRPr lang="en-GB" sz="2400" dirty="0">
              <a:latin typeface="Arial" panose="020B0604020202020204" pitchFamily="34" charset="0"/>
              <a:cs typeface="Arial" panose="020B0604020202020204" pitchFamily="34" charset="0"/>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pic>
        <p:nvPicPr>
          <p:cNvPr id="9" name="Picture 8">
            <a:extLst>
              <a:ext uri="{FF2B5EF4-FFF2-40B4-BE49-F238E27FC236}">
                <a16:creationId xmlns:a16="http://schemas.microsoft.com/office/drawing/2014/main" id="{9965FDC4-70D8-C27E-2439-2B5E13C16114}"/>
              </a:ext>
            </a:extLst>
          </p:cNvPr>
          <p:cNvPicPr>
            <a:picLocks noChangeAspect="1"/>
          </p:cNvPicPr>
          <p:nvPr/>
        </p:nvPicPr>
        <p:blipFill>
          <a:blip r:embed="rId2"/>
          <a:stretch>
            <a:fillRect/>
          </a:stretch>
        </p:blipFill>
        <p:spPr>
          <a:xfrm>
            <a:off x="0" y="1301486"/>
            <a:ext cx="6513095" cy="1609053"/>
          </a:xfrm>
          <a:prstGeom prst="rect">
            <a:avLst/>
          </a:prstGeom>
        </p:spPr>
      </p:pic>
      <p:pic>
        <p:nvPicPr>
          <p:cNvPr id="13" name="Picture 12">
            <a:extLst>
              <a:ext uri="{FF2B5EF4-FFF2-40B4-BE49-F238E27FC236}">
                <a16:creationId xmlns:a16="http://schemas.microsoft.com/office/drawing/2014/main" id="{448CC201-DA03-DC25-E0B7-07EF3423C726}"/>
              </a:ext>
            </a:extLst>
          </p:cNvPr>
          <p:cNvPicPr>
            <a:picLocks noChangeAspect="1"/>
          </p:cNvPicPr>
          <p:nvPr/>
        </p:nvPicPr>
        <p:blipFill>
          <a:blip r:embed="rId3"/>
          <a:stretch>
            <a:fillRect/>
          </a:stretch>
        </p:blipFill>
        <p:spPr>
          <a:xfrm>
            <a:off x="1618492" y="2494164"/>
            <a:ext cx="2024826" cy="3671686"/>
          </a:xfrm>
          <a:prstGeom prst="rect">
            <a:avLst/>
          </a:prstGeom>
        </p:spPr>
      </p:pic>
      <p:pic>
        <p:nvPicPr>
          <p:cNvPr id="15" name="Picture 14">
            <a:extLst>
              <a:ext uri="{FF2B5EF4-FFF2-40B4-BE49-F238E27FC236}">
                <a16:creationId xmlns:a16="http://schemas.microsoft.com/office/drawing/2014/main" id="{B87727C3-0EB6-718F-41EB-85E7470171E9}"/>
              </a:ext>
            </a:extLst>
          </p:cNvPr>
          <p:cNvPicPr>
            <a:picLocks noChangeAspect="1"/>
          </p:cNvPicPr>
          <p:nvPr/>
        </p:nvPicPr>
        <p:blipFill>
          <a:blip r:embed="rId4"/>
          <a:stretch>
            <a:fillRect/>
          </a:stretch>
        </p:blipFill>
        <p:spPr>
          <a:xfrm>
            <a:off x="7048257" y="1901975"/>
            <a:ext cx="4556993" cy="1003916"/>
          </a:xfrm>
          <a:prstGeom prst="rect">
            <a:avLst/>
          </a:prstGeom>
        </p:spPr>
      </p:pic>
      <p:pic>
        <p:nvPicPr>
          <p:cNvPr id="17" name="Picture 16">
            <a:extLst>
              <a:ext uri="{FF2B5EF4-FFF2-40B4-BE49-F238E27FC236}">
                <a16:creationId xmlns:a16="http://schemas.microsoft.com/office/drawing/2014/main" id="{5EC3798B-6257-13E9-433B-66328CC7C61E}"/>
              </a:ext>
            </a:extLst>
          </p:cNvPr>
          <p:cNvPicPr>
            <a:picLocks noChangeAspect="1"/>
          </p:cNvPicPr>
          <p:nvPr/>
        </p:nvPicPr>
        <p:blipFill>
          <a:blip r:embed="rId5"/>
          <a:stretch>
            <a:fillRect/>
          </a:stretch>
        </p:blipFill>
        <p:spPr>
          <a:xfrm>
            <a:off x="7021946" y="2905891"/>
            <a:ext cx="4369025" cy="2533780"/>
          </a:xfrm>
          <a:prstGeom prst="rect">
            <a:avLst/>
          </a:prstGeom>
        </p:spPr>
      </p:pic>
      <p:sp>
        <p:nvSpPr>
          <p:cNvPr id="19" name="TextBox 18">
            <a:extLst>
              <a:ext uri="{FF2B5EF4-FFF2-40B4-BE49-F238E27FC236}">
                <a16:creationId xmlns:a16="http://schemas.microsoft.com/office/drawing/2014/main" id="{935C5FA2-D3BC-5B85-E781-35004C1EB4C2}"/>
              </a:ext>
            </a:extLst>
          </p:cNvPr>
          <p:cNvSpPr txBox="1"/>
          <p:nvPr/>
        </p:nvSpPr>
        <p:spPr>
          <a:xfrm>
            <a:off x="4477508" y="5556514"/>
            <a:ext cx="6096000" cy="369332"/>
          </a:xfrm>
          <a:prstGeom prst="rect">
            <a:avLst/>
          </a:prstGeom>
          <a:noFill/>
        </p:spPr>
        <p:txBody>
          <a:bodyPr wrap="square">
            <a:spAutoFit/>
          </a:bodyPr>
          <a:lstStyle/>
          <a:p>
            <a:r>
              <a:rPr lang="en-GB" dirty="0">
                <a:hlinkClick r:id="rId6"/>
              </a:rPr>
              <a:t>Database Search</a:t>
            </a:r>
            <a:endParaRPr lang="en-GB" dirty="0"/>
          </a:p>
        </p:txBody>
      </p:sp>
    </p:spTree>
    <p:extLst>
      <p:ext uri="{BB962C8B-B14F-4D97-AF65-F5344CB8AC3E}">
        <p14:creationId xmlns:p14="http://schemas.microsoft.com/office/powerpoint/2010/main" val="26919075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313001679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6495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a:lstStyle/>
          <a:p>
            <a:pPr>
              <a:buFont typeface="Arial" panose="020B0604020202020204" pitchFamily="34" charset="0"/>
              <a:buChar char="•"/>
            </a:pPr>
            <a:r>
              <a:rPr lang="en-GB">
                <a:latin typeface="Calibri" panose="020F0502020204030204" pitchFamily="34" charset="0"/>
                <a:cs typeface="Calibri" panose="020F0502020204030204" pitchFamily="34" charset="0"/>
              </a:rPr>
              <a:t>Many citation tools available, but they are </a:t>
            </a:r>
            <a:r>
              <a:rPr lang="en-GB" b="1">
                <a:solidFill>
                  <a:schemeClr val="accent2"/>
                </a:solidFill>
                <a:latin typeface="Calibri" panose="020F0502020204030204" pitchFamily="34" charset="0"/>
                <a:cs typeface="Calibri" panose="020F0502020204030204" pitchFamily="34" charset="0"/>
              </a:rPr>
              <a:t>not 100% accurate </a:t>
            </a:r>
            <a:r>
              <a:rPr lang="en-GB">
                <a:latin typeface="Calibri" panose="020F0502020204030204" pitchFamily="34" charset="0"/>
                <a:cs typeface="Calibri" panose="020F0502020204030204" pitchFamily="34" charset="0"/>
              </a:rPr>
              <a:t>all of the time.</a:t>
            </a:r>
          </a:p>
          <a:p>
            <a:pPr>
              <a:buFont typeface="Arial" panose="020B0604020202020204" pitchFamily="34" charset="0"/>
              <a:buChar char="•"/>
            </a:pPr>
            <a:r>
              <a:rPr lang="en-GB">
                <a:latin typeface="Calibri" panose="020F0502020204030204" pitchFamily="34" charset="0"/>
                <a:cs typeface="Calibri" panose="020F0502020204030204" pitchFamily="34" charset="0"/>
              </a:rPr>
              <a:t>Personal choice. </a:t>
            </a:r>
          </a:p>
          <a:p>
            <a:pPr marL="0" indent="0">
              <a:buNone/>
            </a:pPr>
            <a:r>
              <a:rPr lang="en-GB">
                <a:latin typeface="Calibri" panose="020F0502020204030204" pitchFamily="34" charset="0"/>
                <a:cs typeface="Calibri" panose="020F0502020204030204" pitchFamily="34" charset="0"/>
              </a:rPr>
              <a:t> </a:t>
            </a:r>
          </a:p>
          <a:p>
            <a:pPr marL="0" indent="0">
              <a:buNone/>
            </a:pPr>
            <a:r>
              <a:rPr lang="en-GB">
                <a:latin typeface="Calibri" panose="020F0502020204030204" pitchFamily="34" charset="0"/>
                <a:cs typeface="Calibri" panose="020F0502020204030204" pitchFamily="34" charset="0"/>
              </a:rPr>
              <a:t>Some you may wish to explore: </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2"/>
              </a:rPr>
              <a:t>MyBib</a:t>
            </a:r>
            <a:r>
              <a:rPr lang="en-GB">
                <a:latin typeface="Calibri" panose="020F0502020204030204" pitchFamily="34" charset="0"/>
                <a:cs typeface="Calibri" panose="020F0502020204030204" pitchFamily="34" charset="0"/>
              </a:rPr>
              <a:t>.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ZoteroBib</a:t>
            </a:r>
            <a:r>
              <a:rPr lang="en-GB">
                <a:latin typeface="Calibri" panose="020F0502020204030204" pitchFamily="34" charset="0"/>
                <a:cs typeface="Calibri" panose="020F0502020204030204" pitchFamily="34" charset="0"/>
                <a:hlinkClick r:id="rId4"/>
              </a:rPr>
              <a:t>.</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5"/>
              </a:rPr>
              <a:t>RefWorks </a:t>
            </a:r>
            <a:r>
              <a:rPr lang="en-GB">
                <a:latin typeface="Calibri" panose="020F0502020204030204" pitchFamily="34" charset="0"/>
                <a:cs typeface="Calibri" panose="020F0502020204030204" pitchFamily="34" charset="0"/>
              </a:rPr>
              <a:t>(Supported by UWTSD).</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7127675" y="3428772"/>
            <a:ext cx="4711027" cy="1569660"/>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TIP:</a:t>
            </a: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7">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t>
            </a:r>
            <a:endParaRPr lang="en-US" sz="3600" kern="1200" dirty="0">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719744" y="1713491"/>
            <a:ext cx="7209952" cy="3651611"/>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486464" y="2043392"/>
            <a:ext cx="4233280"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Search for Google Scholar</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Click on site</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Click on 3 lines (top left of page)</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Choose settings</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Click library links</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Type in UW Trinity </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Click search</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Tick the box with View it @ UWTSD</a:t>
            </a:r>
          </a:p>
          <a:p>
            <a:pPr marL="342900" indent="-342900">
              <a:buFont typeface="Arial" panose="05000000000000000000" pitchFamily="2" charset="2"/>
              <a:buChar char="•"/>
            </a:pPr>
            <a:r>
              <a:rPr lang="en-US" sz="2000" dirty="0">
                <a:latin typeface="Arial" panose="020B0604020202020204" pitchFamily="34" charset="0"/>
                <a:cs typeface="Arial" panose="020B0604020202020204" pitchFamily="34" charset="0"/>
              </a:rPr>
              <a:t>Save</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pPr marL="0"/>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35E9544-5610-7EB8-A04C-4E8E483C2234}"/>
              </a:ext>
            </a:extLst>
          </p:cNvPr>
          <p:cNvSpPr txBox="1"/>
          <p:nvPr/>
        </p:nvSpPr>
        <p:spPr>
          <a:xfrm>
            <a:off x="486464" y="1482658"/>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999459" cy="4562134"/>
          </a:xfrm>
        </p:spPr>
        <p:txBody>
          <a:bodyPr vert="horz" lIns="91440" tIns="45720" rIns="91440" bIns="45720" rtlCol="0" anchor="t">
            <a:normAutofit/>
          </a:bodyPr>
          <a:lstStyle/>
          <a:p>
            <a:pPr marL="0" indent="0">
              <a:buNone/>
            </a:pPr>
            <a:r>
              <a:rPr lang="en-GB" dirty="0" err="1">
                <a:latin typeface="Arial" panose="020B0604020202020204" pitchFamily="34" charset="0"/>
                <a:cs typeface="Arial" panose="020B0604020202020204" pitchFamily="34" charset="0"/>
                <a:hlinkClick r:id="rId2"/>
              </a:rPr>
              <a:t>LibKey</a:t>
            </a:r>
            <a:r>
              <a:rPr lang="en-GB" dirty="0">
                <a:latin typeface="Arial" panose="020B0604020202020204" pitchFamily="34" charset="0"/>
                <a:cs typeface="Arial" panose="020B0604020202020204" pitchFamily="34" charset="0"/>
                <a:hlinkClick r:id="rId2"/>
              </a:rPr>
              <a:t> Nomad:</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a:buFont typeface="Arial" panose="05000000000000000000" pitchFamily="2" charset="2"/>
              <a:buChar char="•"/>
            </a:pPr>
            <a:r>
              <a:rPr lang="en-GB" sz="2400" dirty="0">
                <a:latin typeface="Arial" panose="020B0604020202020204" pitchFamily="34" charset="0"/>
                <a:ea typeface="+mn-lt"/>
                <a:cs typeface="Arial" panose="020B060402020202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Arial" panose="020B0604020202020204" pitchFamily="34" charset="0"/>
                <a:ea typeface="+mn-lt"/>
                <a:cs typeface="Arial" panose="020B0604020202020204" pitchFamily="34" charset="0"/>
              </a:rPr>
              <a:t>It is pre-installed on UWTSD devices.</a:t>
            </a:r>
          </a:p>
          <a:p>
            <a:pPr marL="0" indent="0">
              <a:buNone/>
            </a:pPr>
            <a:endParaRPr lang="en-GB" sz="2400" dirty="0">
              <a:latin typeface="Arial" panose="020B0604020202020204" pitchFamily="34" charset="0"/>
              <a:ea typeface="+mn-lt"/>
              <a:cs typeface="Arial" panose="020B0604020202020204" pitchFamily="34" charset="0"/>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may also be eligible to join the </a:t>
            </a:r>
            <a:r>
              <a:rPr lang="en-GB" sz="2400" b="1" dirty="0">
                <a:latin typeface="Arial"/>
                <a:cs typeface="Arial"/>
                <a:hlinkClick r:id="rId5"/>
              </a:rPr>
              <a:t>SCONUL Access Scheme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39025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11250" y="1592263"/>
            <a:ext cx="8539843" cy="4351338"/>
          </a:xfrm>
        </p:spPr>
        <p:txBody>
          <a:bodyPr>
            <a:normAutofit/>
          </a:bodyPr>
          <a:lstStyle/>
          <a:p>
            <a:pPr marL="0" indent="0">
              <a:spcBef>
                <a:spcPts val="0"/>
              </a:spcBef>
              <a:buNone/>
            </a:pPr>
            <a:r>
              <a:rPr lang="en-GB" sz="2000" dirty="0">
                <a:latin typeface="Arial" panose="020B0604020202020204" pitchFamily="34" charset="0"/>
                <a:cs typeface="Arial" panose="020B0604020202020204" pitchFamily="34" charset="0"/>
              </a:rPr>
              <a:t>For support with research and referencing queries:</a:t>
            </a:r>
            <a:endParaRPr lang="en-US" sz="2000" dirty="0">
              <a:latin typeface="Arial" panose="020B0604020202020204" pitchFamily="34" charset="0"/>
              <a:cs typeface="Arial" panose="020B0604020202020204" pitchFamily="34" charset="0"/>
            </a:endParaRPr>
          </a:p>
          <a:p>
            <a:pPr marL="0" indent="0">
              <a:spcBef>
                <a:spcPts val="0"/>
              </a:spcBef>
              <a:buNone/>
            </a:pPr>
            <a:r>
              <a:rPr lang="en-GB" sz="2000" b="1" dirty="0">
                <a:latin typeface="Arial" panose="020B0604020202020204" pitchFamily="34" charset="0"/>
                <a:cs typeface="Arial" panose="020B0604020202020204" pitchFamily="34" charset="0"/>
              </a:rPr>
              <a:t>Connie Davage </a:t>
            </a:r>
            <a:r>
              <a:rPr lang="en-GB" sz="2000" dirty="0">
                <a:latin typeface="Arial" panose="020B0604020202020204" pitchFamily="34" charset="0"/>
                <a:cs typeface="Arial" panose="020B0604020202020204" pitchFamily="34" charset="0"/>
              </a:rPr>
              <a:t>Academic Liaison Librarian </a:t>
            </a:r>
            <a:r>
              <a:rPr lang="en-GB" sz="2000" dirty="0">
                <a:latin typeface="Arial" panose="020B0604020202020204" pitchFamily="34" charset="0"/>
                <a:cs typeface="Arial" panose="020B0604020202020204" pitchFamily="34" charset="0"/>
                <a:hlinkClick r:id="rId2"/>
              </a:rPr>
              <a:t>c.davage@uwtsd.ac.uk</a:t>
            </a:r>
            <a:r>
              <a:rPr lang="en-GB" sz="2000" dirty="0">
                <a:latin typeface="Arial" panose="020B0604020202020204" pitchFamily="34" charset="0"/>
                <a:cs typeface="Arial" panose="020B0604020202020204" pitchFamily="34" charset="0"/>
              </a:rPr>
              <a:t> </a:t>
            </a:r>
          </a:p>
          <a:p>
            <a:pPr marL="0" indent="0">
              <a:spcBef>
                <a:spcPts val="0"/>
              </a:spcBef>
              <a:buNone/>
            </a:pPr>
            <a:endParaRPr lang="en-GB" sz="2000" dirty="0">
              <a:latin typeface="Arial" panose="020B0604020202020204" pitchFamily="34" charset="0"/>
              <a:cs typeface="Arial" panose="020B0604020202020204" pitchFamily="34" charset="0"/>
            </a:endParaRPr>
          </a:p>
          <a:p>
            <a:pPr marL="0" indent="0">
              <a:spcBef>
                <a:spcPts val="0"/>
              </a:spcBef>
              <a:buNone/>
            </a:pPr>
            <a:r>
              <a:rPr lang="en-GB" sz="2000" dirty="0">
                <a:latin typeface="Arial" panose="020B0604020202020204" pitchFamily="34" charset="0"/>
                <a:cs typeface="Arial" panose="020B0604020202020204" pitchFamily="34" charset="0"/>
              </a:rPr>
              <a:t>For support with digital skills: </a:t>
            </a:r>
          </a:p>
          <a:p>
            <a:pPr marL="0" indent="0">
              <a:spcBef>
                <a:spcPts val="0"/>
              </a:spcBef>
              <a:buNone/>
            </a:pPr>
            <a:r>
              <a:rPr lang="en-GB" sz="2000" b="1" dirty="0">
                <a:latin typeface="Arial" panose="020B0604020202020204" pitchFamily="34" charset="0"/>
                <a:cs typeface="Arial" panose="020B0604020202020204" pitchFamily="34" charset="0"/>
              </a:rPr>
              <a:t>Jessica Hill </a:t>
            </a:r>
            <a:r>
              <a:rPr lang="en-GB" sz="2000" dirty="0">
                <a:latin typeface="Arial" panose="020B0604020202020204" pitchFamily="34" charset="0"/>
                <a:cs typeface="Arial" panose="020B0604020202020204" pitchFamily="34" charset="0"/>
              </a:rPr>
              <a:t>Digital Skills Advisor </a:t>
            </a:r>
            <a:r>
              <a:rPr lang="en-GB" sz="2000" dirty="0">
                <a:latin typeface="Arial" panose="020B0604020202020204" pitchFamily="34" charset="0"/>
                <a:cs typeface="Arial" panose="020B0604020202020204" pitchFamily="34" charset="0"/>
                <a:hlinkClick r:id="rId3"/>
              </a:rPr>
              <a:t>j.hill@uwtsd.ac.uk</a:t>
            </a:r>
            <a:r>
              <a:rPr lang="en-GB" sz="2000" dirty="0">
                <a:latin typeface="Arial" panose="020B0604020202020204" pitchFamily="34" charset="0"/>
                <a:cs typeface="Arial" panose="020B0604020202020204" pitchFamily="34" charset="0"/>
              </a:rPr>
              <a:t> </a:t>
            </a:r>
          </a:p>
          <a:p>
            <a:pPr marL="0" indent="0">
              <a:spcBef>
                <a:spcPts val="0"/>
              </a:spcBef>
              <a:buNone/>
            </a:pPr>
            <a:endParaRPr lang="en-GB" sz="2000" dirty="0">
              <a:latin typeface="Arial" panose="020B0604020202020204" pitchFamily="34" charset="0"/>
              <a:cs typeface="Arial" panose="020B0604020202020204" pitchFamily="34" charset="0"/>
            </a:endParaRPr>
          </a:p>
          <a:p>
            <a:pPr marL="0" indent="0">
              <a:spcBef>
                <a:spcPts val="0"/>
              </a:spcBef>
              <a:buNone/>
            </a:pPr>
            <a:r>
              <a:rPr lang="en-GB" sz="2000" dirty="0">
                <a:latin typeface="Arial" panose="020B0604020202020204" pitchFamily="34" charset="0"/>
                <a:cs typeface="Arial" panose="020B0604020202020204" pitchFamily="34" charset="0"/>
              </a:rPr>
              <a:t>For 1-2-1 support:</a:t>
            </a:r>
          </a:p>
          <a:p>
            <a:pPr marL="0" indent="0">
              <a:spcBef>
                <a:spcPts val="0"/>
              </a:spcBef>
              <a:buNone/>
            </a:pPr>
            <a:r>
              <a:rPr lang="en-GB" sz="2000" dirty="0">
                <a:latin typeface="Arial" panose="020B0604020202020204" pitchFamily="34" charset="0"/>
                <a:cs typeface="Arial" panose="020B0604020202020204" pitchFamily="34" charset="0"/>
                <a:hlinkClick r:id="rId4"/>
              </a:rPr>
              <a:t>Book an appointment</a:t>
            </a:r>
            <a:endParaRPr lang="en-GB" sz="2000" dirty="0">
              <a:latin typeface="Arial" panose="020B0604020202020204" pitchFamily="34" charset="0"/>
              <a:cs typeface="Arial" panose="020B0604020202020204" pitchFamily="34" charset="0"/>
            </a:endParaRPr>
          </a:p>
          <a:p>
            <a:pPr marL="0" indent="0">
              <a:spcBef>
                <a:spcPts val="0"/>
              </a:spcBef>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General queries and help with loans:</a:t>
            </a:r>
          </a:p>
          <a:p>
            <a:pPr marL="0" indent="0">
              <a:buNone/>
            </a:pPr>
            <a:r>
              <a:rPr lang="en-GB" sz="2000" dirty="0">
                <a:latin typeface="Arial" panose="020B0604020202020204" pitchFamily="34" charset="0"/>
                <a:cs typeface="Arial" panose="020B0604020202020204" pitchFamily="34" charset="0"/>
                <a:hlinkClick r:id="rId5"/>
              </a:rPr>
              <a:t>library@uwtsd.ac.uk</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sz="2000" dirty="0"/>
          </a:p>
          <a:p>
            <a:pPr marL="0" indent="0" fontAlgn="base">
              <a:spcBef>
                <a:spcPct val="0"/>
              </a:spcBef>
              <a:spcAft>
                <a:spcPct val="0"/>
              </a:spcAft>
              <a:buNone/>
            </a:pPr>
            <a:endParaRPr lang="en-GB" sz="2000" dirty="0"/>
          </a:p>
          <a:p>
            <a:pPr marL="0" indent="0" fontAlgn="base">
              <a:spcBef>
                <a:spcPct val="0"/>
              </a:spcBef>
              <a:spcAft>
                <a:spcPct val="0"/>
              </a:spcAft>
              <a:buNone/>
            </a:pPr>
            <a:endParaRPr lang="en-GB" altLang="en-US" sz="2000" dirty="0"/>
          </a:p>
          <a:p>
            <a:pPr marL="0" indent="0" fontAlgn="base">
              <a:spcBef>
                <a:spcPct val="0"/>
              </a:spcBef>
              <a:spcAft>
                <a:spcPct val="0"/>
              </a:spcAft>
              <a:buNone/>
            </a:pPr>
            <a:endParaRPr lang="en-GB" altLang="en-US" sz="2000"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Help is Always Available</a:t>
            </a:r>
          </a:p>
        </p:txBody>
      </p:sp>
      <p:pic>
        <p:nvPicPr>
          <p:cNvPr id="6" name="Picture 5" descr="A colorful birds with white text">
            <a:extLst>
              <a:ext uri="{FF2B5EF4-FFF2-40B4-BE49-F238E27FC236}">
                <a16:creationId xmlns:a16="http://schemas.microsoft.com/office/drawing/2014/main" id="{728ECD1C-996F-D562-5B43-6E07C5293C1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900789" y="3021112"/>
            <a:ext cx="5079961" cy="3144738"/>
          </a:xfrm>
          <a:prstGeom prst="rect">
            <a:avLst/>
          </a:prstGeom>
        </p:spPr>
      </p:pic>
      <p:sp>
        <p:nvSpPr>
          <p:cNvPr id="7" name="TextBox 6">
            <a:extLst>
              <a:ext uri="{FF2B5EF4-FFF2-40B4-BE49-F238E27FC236}">
                <a16:creationId xmlns:a16="http://schemas.microsoft.com/office/drawing/2014/main" id="{5AED3A22-A721-A26F-C709-FFAE0CFD3389}"/>
              </a:ext>
            </a:extLst>
          </p:cNvPr>
          <p:cNvSpPr txBox="1"/>
          <p:nvPr/>
        </p:nvSpPr>
        <p:spPr>
          <a:xfrm>
            <a:off x="6258721" y="6268437"/>
            <a:ext cx="4267991" cy="230832"/>
          </a:xfrm>
          <a:prstGeom prst="rect">
            <a:avLst/>
          </a:prstGeom>
          <a:noFill/>
        </p:spPr>
        <p:txBody>
          <a:bodyPr wrap="square" rtlCol="0">
            <a:spAutoFit/>
          </a:bodyPr>
          <a:lstStyle/>
          <a:p>
            <a:r>
              <a:rPr lang="en-GB" sz="900">
                <a:hlinkClick r:id="rId7" tooltip="https://liceosavoia.edu.it/calendario-scolastico-regionale/"/>
              </a:rPr>
              <a:t>This Photo</a:t>
            </a:r>
            <a:r>
              <a:rPr lang="en-GB" sz="900"/>
              <a:t> by Unknown Author is licensed under </a:t>
            </a:r>
            <a:r>
              <a:rPr lang="en-GB" sz="900">
                <a:hlinkClick r:id="rId8" tooltip="https://creativecommons.org/licenses/by-nc-sa/3.0/"/>
              </a:rPr>
              <a:t>CC BY-SA-NC</a:t>
            </a:r>
            <a:endParaRPr lang="en-GB" sz="900"/>
          </a:p>
        </p:txBody>
      </p:sp>
    </p:spTree>
    <p:extLst>
      <p:ext uri="{BB962C8B-B14F-4D97-AF65-F5344CB8AC3E}">
        <p14:creationId xmlns:p14="http://schemas.microsoft.com/office/powerpoint/2010/main" val="32036921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86EF392-A89B-F437-26C1-15EABD20909D}"/>
              </a:ext>
            </a:extLst>
          </p:cNvPr>
          <p:cNvPicPr>
            <a:picLocks noGrp="1" noChangeAspect="1"/>
          </p:cNvPicPr>
          <p:nvPr>
            <p:ph type="pic" sz="quarter" idx="13"/>
          </p:nvPr>
        </p:nvPicPr>
        <p:blipFill>
          <a:blip r:embed="rId2"/>
          <a:srcRect l="5065" r="5065"/>
          <a:stretch/>
        </p:blipFill>
        <p:spPr>
          <a:xfrm>
            <a:off x="781330" y="909105"/>
            <a:ext cx="4849072" cy="5449529"/>
          </a:xfrm>
        </p:spPr>
      </p:pic>
      <p:sp>
        <p:nvSpPr>
          <p:cNvPr id="29" name="Subtitle 2">
            <a:extLst>
              <a:ext uri="{FF2B5EF4-FFF2-40B4-BE49-F238E27FC236}">
                <a16:creationId xmlns:a16="http://schemas.microsoft.com/office/drawing/2014/main" id="{E5898168-D74B-54E8-1E24-C3C4D28115CA}"/>
              </a:ext>
            </a:extLst>
          </p:cNvPr>
          <p:cNvSpPr>
            <a:spLocks noGrp="1"/>
          </p:cNvSpPr>
          <p:nvPr>
            <p:ph type="subTitle" idx="1"/>
          </p:nvPr>
        </p:nvSpPr>
        <p:spPr>
          <a:xfrm>
            <a:off x="6378926" y="4698064"/>
            <a:ext cx="5435249" cy="1046857"/>
          </a:xfrm>
        </p:spPr>
        <p:txBody>
          <a:bodyPr>
            <a:normAutofit lnSpcReduction="10000"/>
          </a:bodyPr>
          <a:lstStyle/>
          <a:p>
            <a:r>
              <a:rPr lang="en-GB" dirty="0"/>
              <a:t>If you have 5 minutes, please scan the QR code and complete our short feedback form. </a:t>
            </a:r>
            <a:endParaRPr lang="en-US" dirty="0"/>
          </a:p>
        </p:txBody>
      </p:sp>
      <p:sp>
        <p:nvSpPr>
          <p:cNvPr id="31" name="Title 3">
            <a:extLst>
              <a:ext uri="{FF2B5EF4-FFF2-40B4-BE49-F238E27FC236}">
                <a16:creationId xmlns:a16="http://schemas.microsoft.com/office/drawing/2014/main" id="{9EC9BAE2-4DB3-8E10-E0B8-95007BBC910D}"/>
              </a:ext>
            </a:extLst>
          </p:cNvPr>
          <p:cNvSpPr>
            <a:spLocks noGrp="1"/>
          </p:cNvSpPr>
          <p:nvPr>
            <p:ph type="title"/>
          </p:nvPr>
        </p:nvSpPr>
        <p:spPr>
          <a:xfrm>
            <a:off x="6367977" y="2286001"/>
            <a:ext cx="5446198" cy="2225400"/>
          </a:xfrm>
        </p:spPr>
        <p:txBody>
          <a:bodyPr/>
          <a:lstStyle/>
          <a:p>
            <a:r>
              <a:rPr lang="en-GB" dirty="0"/>
              <a:t>Let us know how we did.</a:t>
            </a:r>
            <a:endParaRPr lang="en-US" dirty="0"/>
          </a:p>
        </p:txBody>
      </p:sp>
    </p:spTree>
    <p:extLst>
      <p:ext uri="{BB962C8B-B14F-4D97-AF65-F5344CB8AC3E}">
        <p14:creationId xmlns:p14="http://schemas.microsoft.com/office/powerpoint/2010/main" val="276873678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94bfd062-2d7a-4720-9f1d-ab9d205b5bcf"/>
</p:tagLst>
</file>

<file path=ppt/tags/tag2.xml><?xml version="1.0" encoding="utf-8"?>
<p:tagLst xmlns:a="http://schemas.openxmlformats.org/drawingml/2006/main" xmlns:r="http://schemas.openxmlformats.org/officeDocument/2006/relationships" xmlns:p="http://schemas.openxmlformats.org/presentationml/2006/main">
  <p:tag name="TIMING" val="|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2294</Words>
  <Application>Microsoft Office PowerPoint</Application>
  <PresentationFormat>Widescreen</PresentationFormat>
  <Paragraphs>315</Paragraphs>
  <Slides>37</Slides>
  <Notes>24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Arial,Sans-Serif</vt:lpstr>
      <vt:lpstr>Calibri </vt:lpstr>
      <vt:lpstr>Myriad Pro</vt:lpstr>
      <vt:lpstr>Arial</vt:lpstr>
      <vt:lpstr>Calibri</vt:lpstr>
      <vt:lpstr>Calibri Light</vt:lpstr>
      <vt:lpstr>Comic Sans MS</vt:lpstr>
      <vt:lpstr>Lucida Sans</vt:lpstr>
      <vt:lpstr>Wingdings</vt:lpstr>
      <vt:lpstr>Office Theme</vt:lpstr>
      <vt:lpstr>Advanced Library Research </vt:lpstr>
      <vt:lpstr>Aim of the Session.</vt:lpstr>
      <vt:lpstr>Services and Support.</vt:lpstr>
      <vt:lpstr>The library web pages.</vt:lpstr>
      <vt:lpstr>Types of information </vt:lpstr>
      <vt:lpstr>Where to begin searching for academic information.</vt:lpstr>
      <vt:lpstr>Evaluating Information</vt:lpstr>
      <vt:lpstr>Library Catalogue: your library account.</vt:lpstr>
      <vt:lpstr>Simple Search vs Advanced Search.</vt:lpstr>
      <vt:lpstr>Search Strings: the three basics.</vt:lpstr>
      <vt:lpstr>Boolean Operators – the search connectors</vt:lpstr>
      <vt:lpstr>Boolean Operators – the search connectors</vt:lpstr>
      <vt:lpstr>Boolean Operators – the search connectors</vt:lpstr>
      <vt:lpstr>Phrase Searching &amp; Terminology</vt:lpstr>
      <vt:lpstr>Phrase Searching</vt:lpstr>
      <vt:lpstr>Advanced Search </vt:lpstr>
      <vt:lpstr>Use synonyms</vt:lpstr>
      <vt:lpstr>Exclude irrelevant</vt:lpstr>
      <vt:lpstr>Using truncation</vt:lpstr>
      <vt:lpstr>Refine and save your results</vt:lpstr>
      <vt:lpstr>Build on your search. </vt:lpstr>
      <vt:lpstr>Setting Alert. </vt:lpstr>
      <vt:lpstr>Task.</vt:lpstr>
      <vt:lpstr>Pinned Resources</vt:lpstr>
      <vt:lpstr>Red Arrows</vt:lpstr>
      <vt:lpstr>Searching Within a Journal</vt:lpstr>
      <vt:lpstr>Exporting Citations to RefWorks</vt:lpstr>
      <vt:lpstr>Tips for Using the Library Search</vt:lpstr>
      <vt:lpstr>Library Search or Individual Databases?</vt:lpstr>
      <vt:lpstr>Some Useful Databases</vt:lpstr>
      <vt:lpstr>Managing Your Sources </vt:lpstr>
      <vt:lpstr>Citation manager tools</vt:lpstr>
      <vt:lpstr>Linking Google Scholar </vt:lpstr>
      <vt:lpstr>LibKey Nomad</vt:lpstr>
      <vt:lpstr>Need More?</vt:lpstr>
      <vt:lpstr>Help is Always Available</vt:lpstr>
      <vt:lpstr>Let us know how we did.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Connie Davage</cp:lastModifiedBy>
  <cp:revision>4</cp:revision>
  <dcterms:created xsi:type="dcterms:W3CDTF">2024-01-22T14:34:05Z</dcterms:created>
  <dcterms:modified xsi:type="dcterms:W3CDTF">2025-10-15T07:47:28Z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