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5"/>
    <p:sldMasterId id="2147483796" r:id="rId6"/>
  </p:sldMasterIdLst>
  <p:notesMasterIdLst>
    <p:notesMasterId r:id="rId55"/>
  </p:notesMasterIdLst>
  <p:handoutMasterIdLst>
    <p:handoutMasterId r:id="rId56"/>
  </p:handoutMasterIdLst>
  <p:sldIdLst>
    <p:sldId id="290" r:id="rId7"/>
    <p:sldId id="260" r:id="rId8"/>
    <p:sldId id="274" r:id="rId9"/>
    <p:sldId id="275" r:id="rId10"/>
    <p:sldId id="277" r:id="rId11"/>
    <p:sldId id="278" r:id="rId12"/>
    <p:sldId id="280" r:id="rId13"/>
    <p:sldId id="282" r:id="rId14"/>
    <p:sldId id="281" r:id="rId15"/>
    <p:sldId id="348" r:id="rId16"/>
    <p:sldId id="283" r:id="rId17"/>
    <p:sldId id="285" r:id="rId18"/>
    <p:sldId id="284" r:id="rId19"/>
    <p:sldId id="286" r:id="rId20"/>
    <p:sldId id="288" r:id="rId21"/>
    <p:sldId id="287" r:id="rId22"/>
    <p:sldId id="291" r:id="rId23"/>
    <p:sldId id="293" r:id="rId24"/>
    <p:sldId id="294" r:id="rId25"/>
    <p:sldId id="295" r:id="rId26"/>
    <p:sldId id="296" r:id="rId27"/>
    <p:sldId id="297" r:id="rId28"/>
    <p:sldId id="327" r:id="rId29"/>
    <p:sldId id="328" r:id="rId30"/>
    <p:sldId id="345" r:id="rId31"/>
    <p:sldId id="346" r:id="rId32"/>
    <p:sldId id="347" r:id="rId33"/>
    <p:sldId id="329" r:id="rId34"/>
    <p:sldId id="349" r:id="rId35"/>
    <p:sldId id="331" r:id="rId36"/>
    <p:sldId id="350" r:id="rId37"/>
    <p:sldId id="351" r:id="rId38"/>
    <p:sldId id="352" r:id="rId39"/>
    <p:sldId id="353" r:id="rId40"/>
    <p:sldId id="354" r:id="rId41"/>
    <p:sldId id="332" r:id="rId42"/>
    <p:sldId id="333" r:id="rId43"/>
    <p:sldId id="334" r:id="rId44"/>
    <p:sldId id="335" r:id="rId45"/>
    <p:sldId id="336" r:id="rId46"/>
    <p:sldId id="337" r:id="rId47"/>
    <p:sldId id="338" r:id="rId48"/>
    <p:sldId id="339" r:id="rId49"/>
    <p:sldId id="340" r:id="rId50"/>
    <p:sldId id="341" r:id="rId51"/>
    <p:sldId id="342" r:id="rId52"/>
    <p:sldId id="343" r:id="rId53"/>
    <p:sldId id="344" r:id="rId54"/>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7E67E-425C-4C5C-900B-528E1E664BAD}" v="22" dt="2023-07-13T11:25:18.1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579" autoAdjust="0"/>
    <p:restoredTop sz="91960" autoAdjust="0"/>
  </p:normalViewPr>
  <p:slideViewPr>
    <p:cSldViewPr snapToGrid="0">
      <p:cViewPr varScale="1">
        <p:scale>
          <a:sx n="100" d="100"/>
          <a:sy n="100" d="100"/>
        </p:scale>
        <p:origin x="84" y="90"/>
      </p:cViewPr>
      <p:guideLst>
        <p:guide orient="horz" pos="2160"/>
        <p:guide pos="3840"/>
      </p:guideLst>
    </p:cSldViewPr>
  </p:slideViewPr>
  <p:outlineViewPr>
    <p:cViewPr>
      <p:scale>
        <a:sx n="33" d="100"/>
        <a:sy n="33" d="100"/>
      </p:scale>
      <p:origin x="0" y="-8899"/>
    </p:cViewPr>
  </p:outlineViewPr>
  <p:notesTextViewPr>
    <p:cViewPr>
      <p:scale>
        <a:sx n="1" d="1"/>
        <a:sy n="1" d="1"/>
      </p:scale>
      <p:origin x="0" y="0"/>
    </p:cViewPr>
  </p:notesTextViewPr>
  <p:sorterViewPr>
    <p:cViewPr>
      <p:scale>
        <a:sx n="100" d="100"/>
        <a:sy n="100" d="100"/>
      </p:scale>
      <p:origin x="0" y="18126"/>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notesMaster" Target="notesMasters/notesMaster1.xml"/><Relationship Id="rId63"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1.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handoutMaster" Target="handoutMasters/handout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commentAuthors" Target="commentAuthor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8477E67E-425C-4C5C-900B-528E1E664BAD}"/>
    <pc:docChg chg="custSel addSld delSld modSld sldOrd addMainMaster delMainMaster modMainMaster modNotesMaster">
      <pc:chgData name="David Holley" userId="45123e1e-ac21-4ee3-b53e-8d97b4b34e1e" providerId="ADAL" clId="{8477E67E-425C-4C5C-900B-528E1E664BAD}" dt="2023-07-13T11:31:28.679" v="322" actId="403"/>
      <pc:docMkLst>
        <pc:docMk/>
      </pc:docMkLst>
      <pc:sldChg chg="modSp mod">
        <pc:chgData name="David Holley" userId="45123e1e-ac21-4ee3-b53e-8d97b4b34e1e" providerId="ADAL" clId="{8477E67E-425C-4C5C-900B-528E1E664BAD}" dt="2023-07-13T11:01:05.334" v="20" actId="1076"/>
        <pc:sldMkLst>
          <pc:docMk/>
          <pc:sldMk cId="271251708" sldId="260"/>
        </pc:sldMkLst>
        <pc:spChg chg="mod">
          <ac:chgData name="David Holley" userId="45123e1e-ac21-4ee3-b53e-8d97b4b34e1e" providerId="ADAL" clId="{8477E67E-425C-4C5C-900B-528E1E664BAD}" dt="2023-07-13T10:58:08.002" v="13"/>
          <ac:spMkLst>
            <pc:docMk/>
            <pc:sldMk cId="271251708" sldId="260"/>
            <ac:spMk id="2" creationId="{00000000-0000-0000-0000-000000000000}"/>
          </ac:spMkLst>
        </pc:spChg>
        <pc:spChg chg="mod">
          <ac:chgData name="David Holley" userId="45123e1e-ac21-4ee3-b53e-8d97b4b34e1e" providerId="ADAL" clId="{8477E67E-425C-4C5C-900B-528E1E664BAD}" dt="2023-07-13T10:58:08.002" v="13"/>
          <ac:spMkLst>
            <pc:docMk/>
            <pc:sldMk cId="271251708" sldId="260"/>
            <ac:spMk id="3" creationId="{00000000-0000-0000-0000-000000000000}"/>
          </ac:spMkLst>
        </pc:spChg>
        <pc:spChg chg="mod">
          <ac:chgData name="David Holley" userId="45123e1e-ac21-4ee3-b53e-8d97b4b34e1e" providerId="ADAL" clId="{8477E67E-425C-4C5C-900B-528E1E664BAD}" dt="2023-07-13T11:01:05.334" v="20" actId="1076"/>
          <ac:spMkLst>
            <pc:docMk/>
            <pc:sldMk cId="271251708" sldId="260"/>
            <ac:spMk id="4" creationId="{00000000-0000-0000-0000-000000000000}"/>
          </ac:spMkLst>
        </pc:spChg>
      </pc:sldChg>
      <pc:sldChg chg="modSp">
        <pc:chgData name="David Holley" userId="45123e1e-ac21-4ee3-b53e-8d97b4b34e1e" providerId="ADAL" clId="{8477E67E-425C-4C5C-900B-528E1E664BAD}" dt="2023-07-13T10:58:08.002" v="13"/>
        <pc:sldMkLst>
          <pc:docMk/>
          <pc:sldMk cId="175083898" sldId="274"/>
        </pc:sldMkLst>
        <pc:spChg chg="mod">
          <ac:chgData name="David Holley" userId="45123e1e-ac21-4ee3-b53e-8d97b4b34e1e" providerId="ADAL" clId="{8477E67E-425C-4C5C-900B-528E1E664BAD}" dt="2023-07-13T10:58:08.002" v="13"/>
          <ac:spMkLst>
            <pc:docMk/>
            <pc:sldMk cId="175083898" sldId="274"/>
            <ac:spMk id="2" creationId="{00000000-0000-0000-0000-000000000000}"/>
          </ac:spMkLst>
        </pc:spChg>
        <pc:spChg chg="mod">
          <ac:chgData name="David Holley" userId="45123e1e-ac21-4ee3-b53e-8d97b4b34e1e" providerId="ADAL" clId="{8477E67E-425C-4C5C-900B-528E1E664BAD}" dt="2023-07-13T10:58:08.002" v="13"/>
          <ac:spMkLst>
            <pc:docMk/>
            <pc:sldMk cId="175083898" sldId="274"/>
            <ac:spMk id="3" creationId="{00000000-0000-0000-0000-000000000000}"/>
          </ac:spMkLst>
        </pc:spChg>
        <pc:spChg chg="mod">
          <ac:chgData name="David Holley" userId="45123e1e-ac21-4ee3-b53e-8d97b4b34e1e" providerId="ADAL" clId="{8477E67E-425C-4C5C-900B-528E1E664BAD}" dt="2023-07-13T10:58:08.002" v="13"/>
          <ac:spMkLst>
            <pc:docMk/>
            <pc:sldMk cId="175083898" sldId="274"/>
            <ac:spMk id="4" creationId="{00000000-0000-0000-0000-000000000000}"/>
          </ac:spMkLst>
        </pc:spChg>
        <pc:picChg chg="mod">
          <ac:chgData name="David Holley" userId="45123e1e-ac21-4ee3-b53e-8d97b4b34e1e" providerId="ADAL" clId="{8477E67E-425C-4C5C-900B-528E1E664BAD}" dt="2023-07-13T10:58:08.002" v="13"/>
          <ac:picMkLst>
            <pc:docMk/>
            <pc:sldMk cId="175083898" sldId="274"/>
            <ac:picMk id="1027" creationId="{00000000-0000-0000-0000-000000000000}"/>
          </ac:picMkLst>
        </pc:picChg>
      </pc:sldChg>
      <pc:sldChg chg="modSp">
        <pc:chgData name="David Holley" userId="45123e1e-ac21-4ee3-b53e-8d97b4b34e1e" providerId="ADAL" clId="{8477E67E-425C-4C5C-900B-528E1E664BAD}" dt="2023-07-13T10:58:08.002" v="13"/>
        <pc:sldMkLst>
          <pc:docMk/>
          <pc:sldMk cId="3881943760" sldId="275"/>
        </pc:sldMkLst>
        <pc:spChg chg="mod">
          <ac:chgData name="David Holley" userId="45123e1e-ac21-4ee3-b53e-8d97b4b34e1e" providerId="ADAL" clId="{8477E67E-425C-4C5C-900B-528E1E664BAD}" dt="2023-07-13T10:58:08.002" v="13"/>
          <ac:spMkLst>
            <pc:docMk/>
            <pc:sldMk cId="3881943760" sldId="275"/>
            <ac:spMk id="2" creationId="{00000000-0000-0000-0000-000000000000}"/>
          </ac:spMkLst>
        </pc:spChg>
        <pc:spChg chg="mod">
          <ac:chgData name="David Holley" userId="45123e1e-ac21-4ee3-b53e-8d97b4b34e1e" providerId="ADAL" clId="{8477E67E-425C-4C5C-900B-528E1E664BAD}" dt="2023-07-13T10:58:08.002" v="13"/>
          <ac:spMkLst>
            <pc:docMk/>
            <pc:sldMk cId="3881943760" sldId="275"/>
            <ac:spMk id="3" creationId="{00000000-0000-0000-0000-000000000000}"/>
          </ac:spMkLst>
        </pc:spChg>
        <pc:picChg chg="mod">
          <ac:chgData name="David Holley" userId="45123e1e-ac21-4ee3-b53e-8d97b4b34e1e" providerId="ADAL" clId="{8477E67E-425C-4C5C-900B-528E1E664BAD}" dt="2023-07-13T10:58:08.002" v="13"/>
          <ac:picMkLst>
            <pc:docMk/>
            <pc:sldMk cId="3881943760" sldId="275"/>
            <ac:picMk id="5" creationId="{00000000-0000-0000-0000-000000000000}"/>
          </ac:picMkLst>
        </pc:picChg>
      </pc:sldChg>
      <pc:sldChg chg="modSp del">
        <pc:chgData name="David Holley" userId="45123e1e-ac21-4ee3-b53e-8d97b4b34e1e" providerId="ADAL" clId="{8477E67E-425C-4C5C-900B-528E1E664BAD}" dt="2023-07-13T11:01:23.832" v="21" actId="47"/>
        <pc:sldMkLst>
          <pc:docMk/>
          <pc:sldMk cId="545487969" sldId="276"/>
        </pc:sldMkLst>
        <pc:spChg chg="mod">
          <ac:chgData name="David Holley" userId="45123e1e-ac21-4ee3-b53e-8d97b4b34e1e" providerId="ADAL" clId="{8477E67E-425C-4C5C-900B-528E1E664BAD}" dt="2023-07-13T10:58:08.002" v="13"/>
          <ac:spMkLst>
            <pc:docMk/>
            <pc:sldMk cId="545487969" sldId="276"/>
            <ac:spMk id="2" creationId="{00000000-0000-0000-0000-000000000000}"/>
          </ac:spMkLst>
        </pc:spChg>
        <pc:spChg chg="mod">
          <ac:chgData name="David Holley" userId="45123e1e-ac21-4ee3-b53e-8d97b4b34e1e" providerId="ADAL" clId="{8477E67E-425C-4C5C-900B-528E1E664BAD}" dt="2023-07-13T10:58:08.002" v="13"/>
          <ac:spMkLst>
            <pc:docMk/>
            <pc:sldMk cId="545487969" sldId="276"/>
            <ac:spMk id="3" creationId="{00000000-0000-0000-0000-000000000000}"/>
          </ac:spMkLst>
        </pc:spChg>
        <pc:spChg chg="mod">
          <ac:chgData name="David Holley" userId="45123e1e-ac21-4ee3-b53e-8d97b4b34e1e" providerId="ADAL" clId="{8477E67E-425C-4C5C-900B-528E1E664BAD}" dt="2023-07-13T10:58:08.002" v="13"/>
          <ac:spMkLst>
            <pc:docMk/>
            <pc:sldMk cId="545487969" sldId="276"/>
            <ac:spMk id="5" creationId="{00000000-0000-0000-0000-000000000000}"/>
          </ac:spMkLst>
        </pc:spChg>
      </pc:sldChg>
      <pc:sldChg chg="modSp mod">
        <pc:chgData name="David Holley" userId="45123e1e-ac21-4ee3-b53e-8d97b4b34e1e" providerId="ADAL" clId="{8477E67E-425C-4C5C-900B-528E1E664BAD}" dt="2023-07-13T11:01:46.917" v="27" actId="1076"/>
        <pc:sldMkLst>
          <pc:docMk/>
          <pc:sldMk cId="0" sldId="277"/>
        </pc:sldMkLst>
        <pc:spChg chg="mod">
          <ac:chgData name="David Holley" userId="45123e1e-ac21-4ee3-b53e-8d97b4b34e1e" providerId="ADAL" clId="{8477E67E-425C-4C5C-900B-528E1E664BAD}" dt="2023-07-13T10:58:08.002" v="13"/>
          <ac:spMkLst>
            <pc:docMk/>
            <pc:sldMk cId="0" sldId="277"/>
            <ac:spMk id="2" creationId="{30307987-6AB7-DA44-9F71-85681EB2FC70}"/>
          </ac:spMkLst>
        </pc:spChg>
        <pc:spChg chg="mod">
          <ac:chgData name="David Holley" userId="45123e1e-ac21-4ee3-b53e-8d97b4b34e1e" providerId="ADAL" clId="{8477E67E-425C-4C5C-900B-528E1E664BAD}" dt="2023-07-13T11:01:30.822" v="24" actId="6549"/>
          <ac:spMkLst>
            <pc:docMk/>
            <pc:sldMk cId="0" sldId="277"/>
            <ac:spMk id="15362" creationId="{00000000-0000-0000-0000-000000000000}"/>
          </ac:spMkLst>
        </pc:spChg>
        <pc:spChg chg="mod">
          <ac:chgData name="David Holley" userId="45123e1e-ac21-4ee3-b53e-8d97b4b34e1e" providerId="ADAL" clId="{8477E67E-425C-4C5C-900B-528E1E664BAD}" dt="2023-07-13T10:58:08.002" v="13"/>
          <ac:spMkLst>
            <pc:docMk/>
            <pc:sldMk cId="0" sldId="277"/>
            <ac:spMk id="15363" creationId="{00000000-0000-0000-0000-000000000000}"/>
          </ac:spMkLst>
        </pc:spChg>
        <pc:spChg chg="mod">
          <ac:chgData name="David Holley" userId="45123e1e-ac21-4ee3-b53e-8d97b4b34e1e" providerId="ADAL" clId="{8477E67E-425C-4C5C-900B-528E1E664BAD}" dt="2023-07-13T11:01:46.917" v="27" actId="1076"/>
          <ac:spMkLst>
            <pc:docMk/>
            <pc:sldMk cId="0" sldId="277"/>
            <ac:spMk id="15367" creationId="{00000000-0000-0000-0000-000000000000}"/>
          </ac:spMkLst>
        </pc:spChg>
        <pc:spChg chg="mod">
          <ac:chgData name="David Holley" userId="45123e1e-ac21-4ee3-b53e-8d97b4b34e1e" providerId="ADAL" clId="{8477E67E-425C-4C5C-900B-528E1E664BAD}" dt="2023-07-13T11:01:40.187" v="25" actId="1076"/>
          <ac:spMkLst>
            <pc:docMk/>
            <pc:sldMk cId="0" sldId="277"/>
            <ac:spMk id="15369" creationId="{00000000-0000-0000-0000-000000000000}"/>
          </ac:spMkLst>
        </pc:spChg>
        <pc:grpChg chg="mod">
          <ac:chgData name="David Holley" userId="45123e1e-ac21-4ee3-b53e-8d97b4b34e1e" providerId="ADAL" clId="{8477E67E-425C-4C5C-900B-528E1E664BAD}" dt="2023-07-13T11:01:40.187" v="25" actId="1076"/>
          <ac:grpSpMkLst>
            <pc:docMk/>
            <pc:sldMk cId="0" sldId="277"/>
            <ac:grpSpMk id="62472" creationId="{00000000-0000-0000-0000-000000000000}"/>
          </ac:grpSpMkLst>
        </pc:grpChg>
        <pc:grpChg chg="mod">
          <ac:chgData name="David Holley" userId="45123e1e-ac21-4ee3-b53e-8d97b4b34e1e" providerId="ADAL" clId="{8477E67E-425C-4C5C-900B-528E1E664BAD}" dt="2023-07-13T11:01:46.917" v="27" actId="1076"/>
          <ac:grpSpMkLst>
            <pc:docMk/>
            <pc:sldMk cId="0" sldId="277"/>
            <ac:grpSpMk id="62473" creationId="{00000000-0000-0000-0000-000000000000}"/>
          </ac:grpSpMkLst>
        </pc:grpChg>
        <pc:picChg chg="mod">
          <ac:chgData name="David Holley" userId="45123e1e-ac21-4ee3-b53e-8d97b4b34e1e" providerId="ADAL" clId="{8477E67E-425C-4C5C-900B-528E1E664BAD}" dt="2023-07-13T11:01:46.917" v="27" actId="1076"/>
          <ac:picMkLst>
            <pc:docMk/>
            <pc:sldMk cId="0" sldId="277"/>
            <ac:picMk id="15366" creationId="{00000000-0000-0000-0000-000000000000}"/>
          </ac:picMkLst>
        </pc:picChg>
        <pc:picChg chg="mod">
          <ac:chgData name="David Holley" userId="45123e1e-ac21-4ee3-b53e-8d97b4b34e1e" providerId="ADAL" clId="{8477E67E-425C-4C5C-900B-528E1E664BAD}" dt="2023-07-13T11:01:40.187" v="25" actId="1076"/>
          <ac:picMkLst>
            <pc:docMk/>
            <pc:sldMk cId="0" sldId="277"/>
            <ac:picMk id="15368" creationId="{00000000-0000-0000-0000-000000000000}"/>
          </ac:picMkLst>
        </pc:picChg>
      </pc:sldChg>
      <pc:sldChg chg="modSp mod">
        <pc:chgData name="David Holley" userId="45123e1e-ac21-4ee3-b53e-8d97b4b34e1e" providerId="ADAL" clId="{8477E67E-425C-4C5C-900B-528E1E664BAD}" dt="2023-07-13T11:01:53.699" v="28" actId="1076"/>
        <pc:sldMkLst>
          <pc:docMk/>
          <pc:sldMk cId="0" sldId="278"/>
        </pc:sldMkLst>
        <pc:spChg chg="mod">
          <ac:chgData name="David Holley" userId="45123e1e-ac21-4ee3-b53e-8d97b4b34e1e" providerId="ADAL" clId="{8477E67E-425C-4C5C-900B-528E1E664BAD}" dt="2023-07-13T10:58:08.002" v="13"/>
          <ac:spMkLst>
            <pc:docMk/>
            <pc:sldMk cId="0" sldId="278"/>
            <ac:spMk id="2" creationId="{13D2DD03-8246-0B47-B319-D6913750A20E}"/>
          </ac:spMkLst>
        </pc:spChg>
        <pc:spChg chg="mod">
          <ac:chgData name="David Holley" userId="45123e1e-ac21-4ee3-b53e-8d97b4b34e1e" providerId="ADAL" clId="{8477E67E-425C-4C5C-900B-528E1E664BAD}" dt="2023-07-13T11:01:53.699" v="28" actId="1076"/>
          <ac:spMkLst>
            <pc:docMk/>
            <pc:sldMk cId="0" sldId="278"/>
            <ac:spMk id="16386" creationId="{00000000-0000-0000-0000-000000000000}"/>
          </ac:spMkLst>
        </pc:spChg>
        <pc:picChg chg="mod">
          <ac:chgData name="David Holley" userId="45123e1e-ac21-4ee3-b53e-8d97b4b34e1e" providerId="ADAL" clId="{8477E67E-425C-4C5C-900B-528E1E664BAD}" dt="2023-07-13T10:58:08.002" v="13"/>
          <ac:picMkLst>
            <pc:docMk/>
            <pc:sldMk cId="0" sldId="278"/>
            <ac:picMk id="6" creationId="{00000000-0000-0000-0000-000000000000}"/>
          </ac:picMkLst>
        </pc:picChg>
        <pc:picChg chg="mod">
          <ac:chgData name="David Holley" userId="45123e1e-ac21-4ee3-b53e-8d97b4b34e1e" providerId="ADAL" clId="{8477E67E-425C-4C5C-900B-528E1E664BAD}" dt="2023-07-13T10:58:08.002" v="13"/>
          <ac:picMkLst>
            <pc:docMk/>
            <pc:sldMk cId="0" sldId="278"/>
            <ac:picMk id="7" creationId="{00000000-0000-0000-0000-000000000000}"/>
          </ac:picMkLst>
        </pc:picChg>
        <pc:picChg chg="mod">
          <ac:chgData name="David Holley" userId="45123e1e-ac21-4ee3-b53e-8d97b4b34e1e" providerId="ADAL" clId="{8477E67E-425C-4C5C-900B-528E1E664BAD}" dt="2023-07-13T10:58:08.002" v="13"/>
          <ac:picMkLst>
            <pc:docMk/>
            <pc:sldMk cId="0" sldId="278"/>
            <ac:picMk id="8" creationId="{00000000-0000-0000-0000-000000000000}"/>
          </ac:picMkLst>
        </pc:picChg>
        <pc:picChg chg="mod">
          <ac:chgData name="David Holley" userId="45123e1e-ac21-4ee3-b53e-8d97b4b34e1e" providerId="ADAL" clId="{8477E67E-425C-4C5C-900B-528E1E664BAD}" dt="2023-07-13T10:58:08.002" v="13"/>
          <ac:picMkLst>
            <pc:docMk/>
            <pc:sldMk cId="0" sldId="278"/>
            <ac:picMk id="16388" creationId="{00000000-0000-0000-0000-000000000000}"/>
          </ac:picMkLst>
        </pc:picChg>
        <pc:picChg chg="mod">
          <ac:chgData name="David Holley" userId="45123e1e-ac21-4ee3-b53e-8d97b4b34e1e" providerId="ADAL" clId="{8477E67E-425C-4C5C-900B-528E1E664BAD}" dt="2023-07-13T10:58:08.002" v="13"/>
          <ac:picMkLst>
            <pc:docMk/>
            <pc:sldMk cId="0" sldId="278"/>
            <ac:picMk id="16389" creationId="{00000000-0000-0000-0000-000000000000}"/>
          </ac:picMkLst>
        </pc:picChg>
      </pc:sldChg>
      <pc:sldChg chg="modSp mod">
        <pc:chgData name="David Holley" userId="45123e1e-ac21-4ee3-b53e-8d97b4b34e1e" providerId="ADAL" clId="{8477E67E-425C-4C5C-900B-528E1E664BAD}" dt="2023-07-13T11:02:12.516" v="31" actId="1076"/>
        <pc:sldMkLst>
          <pc:docMk/>
          <pc:sldMk cId="3827823396" sldId="280"/>
        </pc:sldMkLst>
        <pc:spChg chg="mod">
          <ac:chgData name="David Holley" userId="45123e1e-ac21-4ee3-b53e-8d97b4b34e1e" providerId="ADAL" clId="{8477E67E-425C-4C5C-900B-528E1E664BAD}" dt="2023-07-13T11:02:06.938" v="30" actId="1076"/>
          <ac:spMkLst>
            <pc:docMk/>
            <pc:sldMk cId="3827823396" sldId="280"/>
            <ac:spMk id="2" creationId="{00000000-0000-0000-0000-000000000000}"/>
          </ac:spMkLst>
        </pc:spChg>
        <pc:spChg chg="mod">
          <ac:chgData name="David Holley" userId="45123e1e-ac21-4ee3-b53e-8d97b4b34e1e" providerId="ADAL" clId="{8477E67E-425C-4C5C-900B-528E1E664BAD}" dt="2023-07-13T10:58:08.002" v="13"/>
          <ac:spMkLst>
            <pc:docMk/>
            <pc:sldMk cId="3827823396" sldId="280"/>
            <ac:spMk id="3" creationId="{00000000-0000-0000-0000-000000000000}"/>
          </ac:spMkLst>
        </pc:spChg>
        <pc:spChg chg="mod">
          <ac:chgData name="David Holley" userId="45123e1e-ac21-4ee3-b53e-8d97b4b34e1e" providerId="ADAL" clId="{8477E67E-425C-4C5C-900B-528E1E664BAD}" dt="2023-07-13T10:58:08.002" v="13"/>
          <ac:spMkLst>
            <pc:docMk/>
            <pc:sldMk cId="3827823396" sldId="280"/>
            <ac:spMk id="4" creationId="{00000000-0000-0000-0000-000000000000}"/>
          </ac:spMkLst>
        </pc:spChg>
        <pc:picChg chg="mod">
          <ac:chgData name="David Holley" userId="45123e1e-ac21-4ee3-b53e-8d97b4b34e1e" providerId="ADAL" clId="{8477E67E-425C-4C5C-900B-528E1E664BAD}" dt="2023-07-13T11:02:12.516" v="31" actId="1076"/>
          <ac:picMkLst>
            <pc:docMk/>
            <pc:sldMk cId="3827823396" sldId="280"/>
            <ac:picMk id="1026" creationId="{00000000-0000-0000-0000-000000000000}"/>
          </ac:picMkLst>
        </pc:picChg>
      </pc:sldChg>
      <pc:sldChg chg="modSp">
        <pc:chgData name="David Holley" userId="45123e1e-ac21-4ee3-b53e-8d97b4b34e1e" providerId="ADAL" clId="{8477E67E-425C-4C5C-900B-528E1E664BAD}" dt="2023-07-13T10:58:08.002" v="13"/>
        <pc:sldMkLst>
          <pc:docMk/>
          <pc:sldMk cId="3556644363" sldId="281"/>
        </pc:sldMkLst>
        <pc:spChg chg="mod">
          <ac:chgData name="David Holley" userId="45123e1e-ac21-4ee3-b53e-8d97b4b34e1e" providerId="ADAL" clId="{8477E67E-425C-4C5C-900B-528E1E664BAD}" dt="2023-07-13T10:58:08.002" v="13"/>
          <ac:spMkLst>
            <pc:docMk/>
            <pc:sldMk cId="3556644363" sldId="281"/>
            <ac:spMk id="2" creationId="{00000000-0000-0000-0000-000000000000}"/>
          </ac:spMkLst>
        </pc:spChg>
        <pc:spChg chg="mod">
          <ac:chgData name="David Holley" userId="45123e1e-ac21-4ee3-b53e-8d97b4b34e1e" providerId="ADAL" clId="{8477E67E-425C-4C5C-900B-528E1E664BAD}" dt="2023-07-13T10:58:08.002" v="13"/>
          <ac:spMkLst>
            <pc:docMk/>
            <pc:sldMk cId="3556644363" sldId="281"/>
            <ac:spMk id="3" creationId="{00000000-0000-0000-0000-000000000000}"/>
          </ac:spMkLst>
        </pc:spChg>
        <pc:spChg chg="mod">
          <ac:chgData name="David Holley" userId="45123e1e-ac21-4ee3-b53e-8d97b4b34e1e" providerId="ADAL" clId="{8477E67E-425C-4C5C-900B-528E1E664BAD}" dt="2023-07-13T10:58:08.002" v="13"/>
          <ac:spMkLst>
            <pc:docMk/>
            <pc:sldMk cId="3556644363" sldId="281"/>
            <ac:spMk id="4" creationId="{00000000-0000-0000-0000-000000000000}"/>
          </ac:spMkLst>
        </pc:spChg>
        <pc:spChg chg="mod">
          <ac:chgData name="David Holley" userId="45123e1e-ac21-4ee3-b53e-8d97b4b34e1e" providerId="ADAL" clId="{8477E67E-425C-4C5C-900B-528E1E664BAD}" dt="2023-07-13T10:58:08.002" v="13"/>
          <ac:spMkLst>
            <pc:docMk/>
            <pc:sldMk cId="3556644363" sldId="281"/>
            <ac:spMk id="5" creationId="{589C5831-6C76-5840-B6AE-492E212B31FD}"/>
          </ac:spMkLst>
        </pc:spChg>
      </pc:sldChg>
      <pc:sldChg chg="modSp mod">
        <pc:chgData name="David Holley" userId="45123e1e-ac21-4ee3-b53e-8d97b4b34e1e" providerId="ADAL" clId="{8477E67E-425C-4C5C-900B-528E1E664BAD}" dt="2023-07-13T11:02:25.044" v="33" actId="1076"/>
        <pc:sldMkLst>
          <pc:docMk/>
          <pc:sldMk cId="284841590" sldId="282"/>
        </pc:sldMkLst>
        <pc:spChg chg="mod">
          <ac:chgData name="David Holley" userId="45123e1e-ac21-4ee3-b53e-8d97b4b34e1e" providerId="ADAL" clId="{8477E67E-425C-4C5C-900B-528E1E664BAD}" dt="2023-07-13T11:02:18.079" v="32" actId="1076"/>
          <ac:spMkLst>
            <pc:docMk/>
            <pc:sldMk cId="284841590" sldId="282"/>
            <ac:spMk id="2" creationId="{00000000-0000-0000-0000-000000000000}"/>
          </ac:spMkLst>
        </pc:spChg>
        <pc:spChg chg="mod">
          <ac:chgData name="David Holley" userId="45123e1e-ac21-4ee3-b53e-8d97b4b34e1e" providerId="ADAL" clId="{8477E67E-425C-4C5C-900B-528E1E664BAD}" dt="2023-07-13T10:58:08.002" v="13"/>
          <ac:spMkLst>
            <pc:docMk/>
            <pc:sldMk cId="284841590" sldId="282"/>
            <ac:spMk id="3" creationId="{00000000-0000-0000-0000-000000000000}"/>
          </ac:spMkLst>
        </pc:spChg>
        <pc:picChg chg="mod">
          <ac:chgData name="David Holley" userId="45123e1e-ac21-4ee3-b53e-8d97b4b34e1e" providerId="ADAL" clId="{8477E67E-425C-4C5C-900B-528E1E664BAD}" dt="2023-07-13T10:58:08.002" v="13"/>
          <ac:picMkLst>
            <pc:docMk/>
            <pc:sldMk cId="284841590" sldId="282"/>
            <ac:picMk id="2050" creationId="{00000000-0000-0000-0000-000000000000}"/>
          </ac:picMkLst>
        </pc:picChg>
        <pc:picChg chg="mod">
          <ac:chgData name="David Holley" userId="45123e1e-ac21-4ee3-b53e-8d97b4b34e1e" providerId="ADAL" clId="{8477E67E-425C-4C5C-900B-528E1E664BAD}" dt="2023-07-13T11:02:25.044" v="33" actId="1076"/>
          <ac:picMkLst>
            <pc:docMk/>
            <pc:sldMk cId="284841590" sldId="282"/>
            <ac:picMk id="2051" creationId="{00000000-0000-0000-0000-000000000000}"/>
          </ac:picMkLst>
        </pc:picChg>
      </pc:sldChg>
      <pc:sldChg chg="modSp mod">
        <pc:chgData name="David Holley" userId="45123e1e-ac21-4ee3-b53e-8d97b4b34e1e" providerId="ADAL" clId="{8477E67E-425C-4C5C-900B-528E1E664BAD}" dt="2023-07-13T11:06:04.912" v="90" actId="20577"/>
        <pc:sldMkLst>
          <pc:docMk/>
          <pc:sldMk cId="3830964789" sldId="283"/>
        </pc:sldMkLst>
        <pc:spChg chg="mod">
          <ac:chgData name="David Holley" userId="45123e1e-ac21-4ee3-b53e-8d97b4b34e1e" providerId="ADAL" clId="{8477E67E-425C-4C5C-900B-528E1E664BAD}" dt="2023-07-13T11:03:27.890" v="42" actId="1076"/>
          <ac:spMkLst>
            <pc:docMk/>
            <pc:sldMk cId="3830964789" sldId="283"/>
            <ac:spMk id="2" creationId="{00000000-0000-0000-0000-000000000000}"/>
          </ac:spMkLst>
        </pc:spChg>
        <pc:spChg chg="mod">
          <ac:chgData name="David Holley" userId="45123e1e-ac21-4ee3-b53e-8d97b4b34e1e" providerId="ADAL" clId="{8477E67E-425C-4C5C-900B-528E1E664BAD}" dt="2023-07-13T10:58:08.002" v="13"/>
          <ac:spMkLst>
            <pc:docMk/>
            <pc:sldMk cId="3830964789" sldId="283"/>
            <ac:spMk id="3" creationId="{00000000-0000-0000-0000-000000000000}"/>
          </ac:spMkLst>
        </pc:spChg>
        <pc:spChg chg="mod">
          <ac:chgData name="David Holley" userId="45123e1e-ac21-4ee3-b53e-8d97b4b34e1e" providerId="ADAL" clId="{8477E67E-425C-4C5C-900B-528E1E664BAD}" dt="2023-07-13T11:06:04.912" v="90" actId="20577"/>
          <ac:spMkLst>
            <pc:docMk/>
            <pc:sldMk cId="3830964789" sldId="283"/>
            <ac:spMk id="4" creationId="{00000000-0000-0000-0000-000000000000}"/>
          </ac:spMkLst>
        </pc:spChg>
      </pc:sldChg>
      <pc:sldChg chg="modSp mod">
        <pc:chgData name="David Holley" userId="45123e1e-ac21-4ee3-b53e-8d97b4b34e1e" providerId="ADAL" clId="{8477E67E-425C-4C5C-900B-528E1E664BAD}" dt="2023-07-13T11:07:30.803" v="103" actId="20577"/>
        <pc:sldMkLst>
          <pc:docMk/>
          <pc:sldMk cId="2210318092" sldId="284"/>
        </pc:sldMkLst>
        <pc:spChg chg="mod">
          <ac:chgData name="David Holley" userId="45123e1e-ac21-4ee3-b53e-8d97b4b34e1e" providerId="ADAL" clId="{8477E67E-425C-4C5C-900B-528E1E664BAD}" dt="2023-07-13T10:58:08.002" v="13"/>
          <ac:spMkLst>
            <pc:docMk/>
            <pc:sldMk cId="2210318092" sldId="284"/>
            <ac:spMk id="2" creationId="{00000000-0000-0000-0000-000000000000}"/>
          </ac:spMkLst>
        </pc:spChg>
        <pc:spChg chg="mod">
          <ac:chgData name="David Holley" userId="45123e1e-ac21-4ee3-b53e-8d97b4b34e1e" providerId="ADAL" clId="{8477E67E-425C-4C5C-900B-528E1E664BAD}" dt="2023-07-13T10:58:08.002" v="13"/>
          <ac:spMkLst>
            <pc:docMk/>
            <pc:sldMk cId="2210318092" sldId="284"/>
            <ac:spMk id="3" creationId="{00000000-0000-0000-0000-000000000000}"/>
          </ac:spMkLst>
        </pc:spChg>
        <pc:spChg chg="mod">
          <ac:chgData name="David Holley" userId="45123e1e-ac21-4ee3-b53e-8d97b4b34e1e" providerId="ADAL" clId="{8477E67E-425C-4C5C-900B-528E1E664BAD}" dt="2023-07-13T11:07:30.803" v="103" actId="20577"/>
          <ac:spMkLst>
            <pc:docMk/>
            <pc:sldMk cId="2210318092" sldId="284"/>
            <ac:spMk id="4" creationId="{00000000-0000-0000-0000-000000000000}"/>
          </ac:spMkLst>
        </pc:spChg>
      </pc:sldChg>
      <pc:sldChg chg="modSp">
        <pc:chgData name="David Holley" userId="45123e1e-ac21-4ee3-b53e-8d97b4b34e1e" providerId="ADAL" clId="{8477E67E-425C-4C5C-900B-528E1E664BAD}" dt="2023-07-13T10:58:08.002" v="13"/>
        <pc:sldMkLst>
          <pc:docMk/>
          <pc:sldMk cId="1944173376" sldId="285"/>
        </pc:sldMkLst>
        <pc:spChg chg="mod">
          <ac:chgData name="David Holley" userId="45123e1e-ac21-4ee3-b53e-8d97b4b34e1e" providerId="ADAL" clId="{8477E67E-425C-4C5C-900B-528E1E664BAD}" dt="2023-07-13T10:58:08.002" v="13"/>
          <ac:spMkLst>
            <pc:docMk/>
            <pc:sldMk cId="1944173376" sldId="285"/>
            <ac:spMk id="2" creationId="{00000000-0000-0000-0000-000000000000}"/>
          </ac:spMkLst>
        </pc:spChg>
        <pc:spChg chg="mod">
          <ac:chgData name="David Holley" userId="45123e1e-ac21-4ee3-b53e-8d97b4b34e1e" providerId="ADAL" clId="{8477E67E-425C-4C5C-900B-528E1E664BAD}" dt="2023-07-13T10:58:08.002" v="13"/>
          <ac:spMkLst>
            <pc:docMk/>
            <pc:sldMk cId="1944173376" sldId="285"/>
            <ac:spMk id="3" creationId="{00000000-0000-0000-0000-000000000000}"/>
          </ac:spMkLst>
        </pc:spChg>
        <pc:picChg chg="mod">
          <ac:chgData name="David Holley" userId="45123e1e-ac21-4ee3-b53e-8d97b4b34e1e" providerId="ADAL" clId="{8477E67E-425C-4C5C-900B-528E1E664BAD}" dt="2023-07-13T10:58:08.002" v="13"/>
          <ac:picMkLst>
            <pc:docMk/>
            <pc:sldMk cId="1944173376" sldId="285"/>
            <ac:picMk id="5" creationId="{00000000-0000-0000-0000-000000000000}"/>
          </ac:picMkLst>
        </pc:picChg>
      </pc:sldChg>
      <pc:sldChg chg="modSp mod modAnim">
        <pc:chgData name="David Holley" userId="45123e1e-ac21-4ee3-b53e-8d97b4b34e1e" providerId="ADAL" clId="{8477E67E-425C-4C5C-900B-528E1E664BAD}" dt="2023-07-13T11:10:55.499" v="133" actId="5793"/>
        <pc:sldMkLst>
          <pc:docMk/>
          <pc:sldMk cId="2267312115" sldId="286"/>
        </pc:sldMkLst>
        <pc:spChg chg="mod">
          <ac:chgData name="David Holley" userId="45123e1e-ac21-4ee3-b53e-8d97b4b34e1e" providerId="ADAL" clId="{8477E67E-425C-4C5C-900B-528E1E664BAD}" dt="2023-07-13T10:58:08.002" v="13"/>
          <ac:spMkLst>
            <pc:docMk/>
            <pc:sldMk cId="2267312115" sldId="286"/>
            <ac:spMk id="2" creationId="{00000000-0000-0000-0000-000000000000}"/>
          </ac:spMkLst>
        </pc:spChg>
        <pc:spChg chg="mod">
          <ac:chgData name="David Holley" userId="45123e1e-ac21-4ee3-b53e-8d97b4b34e1e" providerId="ADAL" clId="{8477E67E-425C-4C5C-900B-528E1E664BAD}" dt="2023-07-13T10:58:08.002" v="13"/>
          <ac:spMkLst>
            <pc:docMk/>
            <pc:sldMk cId="2267312115" sldId="286"/>
            <ac:spMk id="3" creationId="{00000000-0000-0000-0000-000000000000}"/>
          </ac:spMkLst>
        </pc:spChg>
        <pc:spChg chg="mod">
          <ac:chgData name="David Holley" userId="45123e1e-ac21-4ee3-b53e-8d97b4b34e1e" providerId="ADAL" clId="{8477E67E-425C-4C5C-900B-528E1E664BAD}" dt="2023-07-13T11:10:55.499" v="133" actId="5793"/>
          <ac:spMkLst>
            <pc:docMk/>
            <pc:sldMk cId="2267312115" sldId="286"/>
            <ac:spMk id="4" creationId="{00000000-0000-0000-0000-000000000000}"/>
          </ac:spMkLst>
        </pc:spChg>
      </pc:sldChg>
      <pc:sldChg chg="delSp modSp mod">
        <pc:chgData name="David Holley" userId="45123e1e-ac21-4ee3-b53e-8d97b4b34e1e" providerId="ADAL" clId="{8477E67E-425C-4C5C-900B-528E1E664BAD}" dt="2023-07-13T11:18:21.474" v="222" actId="478"/>
        <pc:sldMkLst>
          <pc:docMk/>
          <pc:sldMk cId="1556136995" sldId="287"/>
        </pc:sldMkLst>
        <pc:spChg chg="mod">
          <ac:chgData name="David Holley" userId="45123e1e-ac21-4ee3-b53e-8d97b4b34e1e" providerId="ADAL" clId="{8477E67E-425C-4C5C-900B-528E1E664BAD}" dt="2023-07-13T11:18:18.407" v="221" actId="1076"/>
          <ac:spMkLst>
            <pc:docMk/>
            <pc:sldMk cId="1556136995" sldId="287"/>
            <ac:spMk id="2" creationId="{00000000-0000-0000-0000-000000000000}"/>
          </ac:spMkLst>
        </pc:spChg>
        <pc:spChg chg="mod">
          <ac:chgData name="David Holley" userId="45123e1e-ac21-4ee3-b53e-8d97b4b34e1e" providerId="ADAL" clId="{8477E67E-425C-4C5C-900B-528E1E664BAD}" dt="2023-07-13T10:58:08.002" v="13"/>
          <ac:spMkLst>
            <pc:docMk/>
            <pc:sldMk cId="1556136995" sldId="287"/>
            <ac:spMk id="3" creationId="{00000000-0000-0000-0000-000000000000}"/>
          </ac:spMkLst>
        </pc:spChg>
        <pc:spChg chg="del mod">
          <ac:chgData name="David Holley" userId="45123e1e-ac21-4ee3-b53e-8d97b4b34e1e" providerId="ADAL" clId="{8477E67E-425C-4C5C-900B-528E1E664BAD}" dt="2023-07-13T11:18:21.474" v="222" actId="478"/>
          <ac:spMkLst>
            <pc:docMk/>
            <pc:sldMk cId="1556136995" sldId="287"/>
            <ac:spMk id="4" creationId="{00000000-0000-0000-0000-000000000000}"/>
          </ac:spMkLst>
        </pc:spChg>
        <pc:picChg chg="mod">
          <ac:chgData name="David Holley" userId="45123e1e-ac21-4ee3-b53e-8d97b4b34e1e" providerId="ADAL" clId="{8477E67E-425C-4C5C-900B-528E1E664BAD}" dt="2023-07-13T10:58:08.002" v="13"/>
          <ac:picMkLst>
            <pc:docMk/>
            <pc:sldMk cId="1556136995" sldId="287"/>
            <ac:picMk id="5" creationId="{00000000-0000-0000-0000-000000000000}"/>
          </ac:picMkLst>
        </pc:picChg>
      </pc:sldChg>
      <pc:sldChg chg="delSp modSp mod">
        <pc:chgData name="David Holley" userId="45123e1e-ac21-4ee3-b53e-8d97b4b34e1e" providerId="ADAL" clId="{8477E67E-425C-4C5C-900B-528E1E664BAD}" dt="2023-07-13T11:12:38.559" v="203" actId="20577"/>
        <pc:sldMkLst>
          <pc:docMk/>
          <pc:sldMk cId="420202151" sldId="288"/>
        </pc:sldMkLst>
        <pc:spChg chg="mod">
          <ac:chgData name="David Holley" userId="45123e1e-ac21-4ee3-b53e-8d97b4b34e1e" providerId="ADAL" clId="{8477E67E-425C-4C5C-900B-528E1E664BAD}" dt="2023-07-13T11:12:19.442" v="170" actId="1076"/>
          <ac:spMkLst>
            <pc:docMk/>
            <pc:sldMk cId="420202151" sldId="288"/>
            <ac:spMk id="2" creationId="{00000000-0000-0000-0000-000000000000}"/>
          </ac:spMkLst>
        </pc:spChg>
        <pc:spChg chg="del mod">
          <ac:chgData name="David Holley" userId="45123e1e-ac21-4ee3-b53e-8d97b4b34e1e" providerId="ADAL" clId="{8477E67E-425C-4C5C-900B-528E1E664BAD}" dt="2023-07-13T11:11:08.885" v="134" actId="478"/>
          <ac:spMkLst>
            <pc:docMk/>
            <pc:sldMk cId="420202151" sldId="288"/>
            <ac:spMk id="3" creationId="{00000000-0000-0000-0000-000000000000}"/>
          </ac:spMkLst>
        </pc:spChg>
        <pc:spChg chg="mod">
          <ac:chgData name="David Holley" userId="45123e1e-ac21-4ee3-b53e-8d97b4b34e1e" providerId="ADAL" clId="{8477E67E-425C-4C5C-900B-528E1E664BAD}" dt="2023-07-13T11:12:38.559" v="203" actId="20577"/>
          <ac:spMkLst>
            <pc:docMk/>
            <pc:sldMk cId="420202151" sldId="288"/>
            <ac:spMk id="4" creationId="{00000000-0000-0000-0000-000000000000}"/>
          </ac:spMkLst>
        </pc:spChg>
        <pc:spChg chg="mod">
          <ac:chgData name="David Holley" userId="45123e1e-ac21-4ee3-b53e-8d97b4b34e1e" providerId="ADAL" clId="{8477E67E-425C-4C5C-900B-528E1E664BAD}" dt="2023-07-13T10:58:08.002" v="13"/>
          <ac:spMkLst>
            <pc:docMk/>
            <pc:sldMk cId="420202151" sldId="288"/>
            <ac:spMk id="6" creationId="{00000000-0000-0000-0000-000000000000}"/>
          </ac:spMkLst>
        </pc:spChg>
        <pc:grpChg chg="mod">
          <ac:chgData name="David Holley" userId="45123e1e-ac21-4ee3-b53e-8d97b4b34e1e" providerId="ADAL" clId="{8477E67E-425C-4C5C-900B-528E1E664BAD}" dt="2023-07-13T11:10:35.825" v="126" actId="14100"/>
          <ac:grpSpMkLst>
            <pc:docMk/>
            <pc:sldMk cId="420202151" sldId="288"/>
            <ac:grpSpMk id="7" creationId="{00000000-0000-0000-0000-000000000000}"/>
          </ac:grpSpMkLst>
        </pc:grpChg>
        <pc:picChg chg="mod">
          <ac:chgData name="David Holley" userId="45123e1e-ac21-4ee3-b53e-8d97b4b34e1e" providerId="ADAL" clId="{8477E67E-425C-4C5C-900B-528E1E664BAD}" dt="2023-07-13T10:58:08.002" v="13"/>
          <ac:picMkLst>
            <pc:docMk/>
            <pc:sldMk cId="420202151" sldId="288"/>
            <ac:picMk id="5" creationId="{00000000-0000-0000-0000-000000000000}"/>
          </ac:picMkLst>
        </pc:picChg>
      </pc:sldChg>
      <pc:sldChg chg="addSp delSp modSp mod">
        <pc:chgData name="David Holley" userId="45123e1e-ac21-4ee3-b53e-8d97b4b34e1e" providerId="ADAL" clId="{8477E67E-425C-4C5C-900B-528E1E664BAD}" dt="2023-07-13T10:58:44.209" v="19" actId="403"/>
        <pc:sldMkLst>
          <pc:docMk/>
          <pc:sldMk cId="2382242986" sldId="290"/>
        </pc:sldMkLst>
        <pc:spChg chg="mod">
          <ac:chgData name="David Holley" userId="45123e1e-ac21-4ee3-b53e-8d97b4b34e1e" providerId="ADAL" clId="{8477E67E-425C-4C5C-900B-528E1E664BAD}" dt="2023-07-13T10:58:08.002" v="13"/>
          <ac:spMkLst>
            <pc:docMk/>
            <pc:sldMk cId="2382242986" sldId="290"/>
            <ac:spMk id="2" creationId="{00000000-0000-0000-0000-000000000000}"/>
          </ac:spMkLst>
        </pc:spChg>
        <pc:spChg chg="add mod">
          <ac:chgData name="David Holley" userId="45123e1e-ac21-4ee3-b53e-8d97b4b34e1e" providerId="ADAL" clId="{8477E67E-425C-4C5C-900B-528E1E664BAD}" dt="2023-07-13T10:58:22.606" v="16" actId="478"/>
          <ac:spMkLst>
            <pc:docMk/>
            <pc:sldMk cId="2382242986" sldId="290"/>
            <ac:spMk id="4" creationId="{80387729-C316-88C9-3474-782B6D5FDE96}"/>
          </ac:spMkLst>
        </pc:spChg>
        <pc:spChg chg="mod">
          <ac:chgData name="David Holley" userId="45123e1e-ac21-4ee3-b53e-8d97b4b34e1e" providerId="ADAL" clId="{8477E67E-425C-4C5C-900B-528E1E664BAD}" dt="2023-07-13T10:58:44.209" v="19" actId="403"/>
          <ac:spMkLst>
            <pc:docMk/>
            <pc:sldMk cId="2382242986" sldId="290"/>
            <ac:spMk id="5" creationId="{00000000-0000-0000-0000-000000000000}"/>
          </ac:spMkLst>
        </pc:spChg>
        <pc:spChg chg="del mod">
          <ac:chgData name="David Holley" userId="45123e1e-ac21-4ee3-b53e-8d97b4b34e1e" providerId="ADAL" clId="{8477E67E-425C-4C5C-900B-528E1E664BAD}" dt="2023-07-13T10:58:22.606" v="16" actId="478"/>
          <ac:spMkLst>
            <pc:docMk/>
            <pc:sldMk cId="2382242986" sldId="290"/>
            <ac:spMk id="6" creationId="{00000000-0000-0000-0000-000000000000}"/>
          </ac:spMkLst>
        </pc:spChg>
      </pc:sldChg>
      <pc:sldChg chg="modSp mod modNotes">
        <pc:chgData name="David Holley" userId="45123e1e-ac21-4ee3-b53e-8d97b4b34e1e" providerId="ADAL" clId="{8477E67E-425C-4C5C-900B-528E1E664BAD}" dt="2023-07-13T11:13:44.648" v="211" actId="1076"/>
        <pc:sldMkLst>
          <pc:docMk/>
          <pc:sldMk cId="2986708470" sldId="291"/>
        </pc:sldMkLst>
        <pc:spChg chg="mod">
          <ac:chgData name="David Holley" userId="45123e1e-ac21-4ee3-b53e-8d97b4b34e1e" providerId="ADAL" clId="{8477E67E-425C-4C5C-900B-528E1E664BAD}" dt="2023-07-13T10:58:08.002" v="13"/>
          <ac:spMkLst>
            <pc:docMk/>
            <pc:sldMk cId="2986708470" sldId="291"/>
            <ac:spMk id="3" creationId="{00000000-0000-0000-0000-000000000000}"/>
          </ac:spMkLst>
        </pc:spChg>
        <pc:spChg chg="mod">
          <ac:chgData name="David Holley" userId="45123e1e-ac21-4ee3-b53e-8d97b4b34e1e" providerId="ADAL" clId="{8477E67E-425C-4C5C-900B-528E1E664BAD}" dt="2023-07-13T10:58:08.002" v="13"/>
          <ac:spMkLst>
            <pc:docMk/>
            <pc:sldMk cId="2986708470" sldId="291"/>
            <ac:spMk id="47" creationId="{00000000-0000-0000-0000-000000000000}"/>
          </ac:spMkLst>
        </pc:spChg>
        <pc:spChg chg="mod">
          <ac:chgData name="David Holley" userId="45123e1e-ac21-4ee3-b53e-8d97b4b34e1e" providerId="ADAL" clId="{8477E67E-425C-4C5C-900B-528E1E664BAD}" dt="2023-07-13T10:58:08.002" v="13"/>
          <ac:spMkLst>
            <pc:docMk/>
            <pc:sldMk cId="2986708470" sldId="291"/>
            <ac:spMk id="58" creationId="{00000000-0000-0000-0000-000000000000}"/>
          </ac:spMkLst>
        </pc:spChg>
        <pc:spChg chg="mod">
          <ac:chgData name="David Holley" userId="45123e1e-ac21-4ee3-b53e-8d97b4b34e1e" providerId="ADAL" clId="{8477E67E-425C-4C5C-900B-528E1E664BAD}" dt="2023-07-13T10:58:08.002" v="13"/>
          <ac:spMkLst>
            <pc:docMk/>
            <pc:sldMk cId="2986708470" sldId="291"/>
            <ac:spMk id="59" creationId="{00000000-0000-0000-0000-000000000000}"/>
          </ac:spMkLst>
        </pc:spChg>
        <pc:spChg chg="mod">
          <ac:chgData name="David Holley" userId="45123e1e-ac21-4ee3-b53e-8d97b4b34e1e" providerId="ADAL" clId="{8477E67E-425C-4C5C-900B-528E1E664BAD}" dt="2023-07-13T11:13:44.648" v="211" actId="1076"/>
          <ac:spMkLst>
            <pc:docMk/>
            <pc:sldMk cId="2986708470" sldId="291"/>
            <ac:spMk id="61" creationId="{00000000-0000-0000-0000-000000000000}"/>
          </ac:spMkLst>
        </pc:spChg>
        <pc:picChg chg="mod">
          <ac:chgData name="David Holley" userId="45123e1e-ac21-4ee3-b53e-8d97b4b34e1e" providerId="ADAL" clId="{8477E67E-425C-4C5C-900B-528E1E664BAD}" dt="2023-07-13T10:58:08.002" v="13"/>
          <ac:picMkLst>
            <pc:docMk/>
            <pc:sldMk cId="2986708470" sldId="291"/>
            <ac:picMk id="2" creationId="{00000000-0000-0000-0000-000000000000}"/>
          </ac:picMkLst>
        </pc:picChg>
        <pc:picChg chg="mod">
          <ac:chgData name="David Holley" userId="45123e1e-ac21-4ee3-b53e-8d97b4b34e1e" providerId="ADAL" clId="{8477E67E-425C-4C5C-900B-528E1E664BAD}" dt="2023-07-13T10:58:08.002" v="13"/>
          <ac:picMkLst>
            <pc:docMk/>
            <pc:sldMk cId="2986708470" sldId="291"/>
            <ac:picMk id="5" creationId="{00000000-0000-0000-0000-000000000000}"/>
          </ac:picMkLst>
        </pc:picChg>
      </pc:sldChg>
      <pc:sldChg chg="modSp">
        <pc:chgData name="David Holley" userId="45123e1e-ac21-4ee3-b53e-8d97b4b34e1e" providerId="ADAL" clId="{8477E67E-425C-4C5C-900B-528E1E664BAD}" dt="2023-07-13T10:58:08.002" v="13"/>
        <pc:sldMkLst>
          <pc:docMk/>
          <pc:sldMk cId="3810762006" sldId="293"/>
        </pc:sldMkLst>
        <pc:spChg chg="mod">
          <ac:chgData name="David Holley" userId="45123e1e-ac21-4ee3-b53e-8d97b4b34e1e" providerId="ADAL" clId="{8477E67E-425C-4C5C-900B-528E1E664BAD}" dt="2023-07-13T10:58:08.002" v="13"/>
          <ac:spMkLst>
            <pc:docMk/>
            <pc:sldMk cId="3810762006" sldId="293"/>
            <ac:spMk id="2" creationId="{83F500D8-2205-0846-8D57-DCEC36B186BB}"/>
          </ac:spMkLst>
        </pc:spChg>
        <pc:spChg chg="mod">
          <ac:chgData name="David Holley" userId="45123e1e-ac21-4ee3-b53e-8d97b4b34e1e" providerId="ADAL" clId="{8477E67E-425C-4C5C-900B-528E1E664BAD}" dt="2023-07-13T10:58:08.002" v="13"/>
          <ac:spMkLst>
            <pc:docMk/>
            <pc:sldMk cId="3810762006" sldId="293"/>
            <ac:spMk id="7" creationId="{00000000-0000-0000-0000-000000000000}"/>
          </ac:spMkLst>
        </pc:spChg>
        <pc:spChg chg="mod">
          <ac:chgData name="David Holley" userId="45123e1e-ac21-4ee3-b53e-8d97b4b34e1e" providerId="ADAL" clId="{8477E67E-425C-4C5C-900B-528E1E664BAD}" dt="2023-07-13T10:58:08.002" v="13"/>
          <ac:spMkLst>
            <pc:docMk/>
            <pc:sldMk cId="3810762006" sldId="293"/>
            <ac:spMk id="8" creationId="{00000000-0000-0000-0000-000000000000}"/>
          </ac:spMkLst>
        </pc:spChg>
      </pc:sldChg>
      <pc:sldChg chg="modSp mod">
        <pc:chgData name="David Holley" userId="45123e1e-ac21-4ee3-b53e-8d97b4b34e1e" providerId="ADAL" clId="{8477E67E-425C-4C5C-900B-528E1E664BAD}" dt="2023-07-13T11:13:31.375" v="210" actId="403"/>
        <pc:sldMkLst>
          <pc:docMk/>
          <pc:sldMk cId="1160232911" sldId="294"/>
        </pc:sldMkLst>
        <pc:spChg chg="mod">
          <ac:chgData name="David Holley" userId="45123e1e-ac21-4ee3-b53e-8d97b4b34e1e" providerId="ADAL" clId="{8477E67E-425C-4C5C-900B-528E1E664BAD}" dt="2023-07-13T10:58:08.002" v="13"/>
          <ac:spMkLst>
            <pc:docMk/>
            <pc:sldMk cId="1160232911" sldId="294"/>
            <ac:spMk id="2" creationId="{00000000-0000-0000-0000-000000000000}"/>
          </ac:spMkLst>
        </pc:spChg>
        <pc:spChg chg="mod">
          <ac:chgData name="David Holley" userId="45123e1e-ac21-4ee3-b53e-8d97b4b34e1e" providerId="ADAL" clId="{8477E67E-425C-4C5C-900B-528E1E664BAD}" dt="2023-07-13T11:13:31.375" v="210" actId="403"/>
          <ac:spMkLst>
            <pc:docMk/>
            <pc:sldMk cId="1160232911" sldId="294"/>
            <ac:spMk id="3" creationId="{00000000-0000-0000-0000-000000000000}"/>
          </ac:spMkLst>
        </pc:spChg>
        <pc:spChg chg="mod">
          <ac:chgData name="David Holley" userId="45123e1e-ac21-4ee3-b53e-8d97b4b34e1e" providerId="ADAL" clId="{8477E67E-425C-4C5C-900B-528E1E664BAD}" dt="2023-07-13T10:58:08.002" v="13"/>
          <ac:spMkLst>
            <pc:docMk/>
            <pc:sldMk cId="1160232911" sldId="294"/>
            <ac:spMk id="4" creationId="{85690AFE-AA90-C042-877F-28900418BC51}"/>
          </ac:spMkLst>
        </pc:spChg>
      </pc:sldChg>
      <pc:sldChg chg="delSp modSp mod modNotes">
        <pc:chgData name="David Holley" userId="45123e1e-ac21-4ee3-b53e-8d97b4b34e1e" providerId="ADAL" clId="{8477E67E-425C-4C5C-900B-528E1E664BAD}" dt="2023-07-13T11:14:07.494" v="213" actId="1076"/>
        <pc:sldMkLst>
          <pc:docMk/>
          <pc:sldMk cId="3192882958" sldId="295"/>
        </pc:sldMkLst>
        <pc:spChg chg="mod">
          <ac:chgData name="David Holley" userId="45123e1e-ac21-4ee3-b53e-8d97b4b34e1e" providerId="ADAL" clId="{8477E67E-425C-4C5C-900B-528E1E664BAD}" dt="2023-07-13T10:58:08.002" v="13"/>
          <ac:spMkLst>
            <pc:docMk/>
            <pc:sldMk cId="3192882958" sldId="295"/>
            <ac:spMk id="3" creationId="{00000000-0000-0000-0000-000000000000}"/>
          </ac:spMkLst>
        </pc:spChg>
        <pc:spChg chg="del mod">
          <ac:chgData name="David Holley" userId="45123e1e-ac21-4ee3-b53e-8d97b4b34e1e" providerId="ADAL" clId="{8477E67E-425C-4C5C-900B-528E1E664BAD}" dt="2023-07-13T11:14:01.163" v="212" actId="478"/>
          <ac:spMkLst>
            <pc:docMk/>
            <pc:sldMk cId="3192882958" sldId="295"/>
            <ac:spMk id="4" creationId="{00000000-0000-0000-0000-000000000000}"/>
          </ac:spMkLst>
        </pc:spChg>
        <pc:spChg chg="mod">
          <ac:chgData name="David Holley" userId="45123e1e-ac21-4ee3-b53e-8d97b4b34e1e" providerId="ADAL" clId="{8477E67E-425C-4C5C-900B-528E1E664BAD}" dt="2023-07-13T11:14:07.494" v="213" actId="1076"/>
          <ac:spMkLst>
            <pc:docMk/>
            <pc:sldMk cId="3192882958" sldId="295"/>
            <ac:spMk id="56322"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39"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0"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1"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2"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3"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5"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6"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7"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8"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49"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0"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1"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2"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3"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4"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5"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6"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7"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8"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59"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0"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1"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2"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3"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4"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5"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6"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7"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8"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69" creationId="{00000000-0000-0000-0000-000000000000}"/>
          </ac:spMkLst>
        </pc:spChg>
        <pc:spChg chg="mod">
          <ac:chgData name="David Holley" userId="45123e1e-ac21-4ee3-b53e-8d97b4b34e1e" providerId="ADAL" clId="{8477E67E-425C-4C5C-900B-528E1E664BAD}" dt="2023-07-13T11:12:50.819" v="204" actId="1076"/>
          <ac:spMkLst>
            <pc:docMk/>
            <pc:sldMk cId="3192882958" sldId="295"/>
            <ac:spMk id="56370" creationId="{00000000-0000-0000-0000-000000000000}"/>
          </ac:spMkLst>
        </pc:spChg>
        <pc:grpChg chg="mod">
          <ac:chgData name="David Holley" userId="45123e1e-ac21-4ee3-b53e-8d97b4b34e1e" providerId="ADAL" clId="{8477E67E-425C-4C5C-900B-528E1E664BAD}" dt="2023-07-13T11:12:50.819" v="204" actId="1076"/>
          <ac:grpSpMkLst>
            <pc:docMk/>
            <pc:sldMk cId="3192882958" sldId="295"/>
            <ac:grpSpMk id="2" creationId="{00000000-0000-0000-0000-000000000000}"/>
          </ac:grpSpMkLst>
        </pc:grpChg>
        <pc:grpChg chg="mod">
          <ac:chgData name="David Holley" userId="45123e1e-ac21-4ee3-b53e-8d97b4b34e1e" providerId="ADAL" clId="{8477E67E-425C-4C5C-900B-528E1E664BAD}" dt="2023-07-13T11:12:50.819" v="204" actId="1076"/>
          <ac:grpSpMkLst>
            <pc:docMk/>
            <pc:sldMk cId="3192882958" sldId="295"/>
            <ac:grpSpMk id="56344" creationId="{00000000-0000-0000-0000-000000000000}"/>
          </ac:grpSpMkLst>
        </pc:grpChg>
      </pc:sldChg>
      <pc:sldChg chg="modSp mod">
        <pc:chgData name="David Holley" userId="45123e1e-ac21-4ee3-b53e-8d97b4b34e1e" providerId="ADAL" clId="{8477E67E-425C-4C5C-900B-528E1E664BAD}" dt="2023-07-13T11:13:02.479" v="205" actId="1076"/>
        <pc:sldMkLst>
          <pc:docMk/>
          <pc:sldMk cId="3964170863" sldId="296"/>
        </pc:sldMkLst>
        <pc:spChg chg="mod">
          <ac:chgData name="David Holley" userId="45123e1e-ac21-4ee3-b53e-8d97b4b34e1e" providerId="ADAL" clId="{8477E67E-425C-4C5C-900B-528E1E664BAD}" dt="2023-07-13T10:58:08.002" v="13"/>
          <ac:spMkLst>
            <pc:docMk/>
            <pc:sldMk cId="3964170863" sldId="296"/>
            <ac:spMk id="2" creationId="{00000000-0000-0000-0000-000000000000}"/>
          </ac:spMkLst>
        </pc:spChg>
        <pc:spChg chg="mod">
          <ac:chgData name="David Holley" userId="45123e1e-ac21-4ee3-b53e-8d97b4b34e1e" providerId="ADAL" clId="{8477E67E-425C-4C5C-900B-528E1E664BAD}" dt="2023-07-13T11:13:02.479" v="205" actId="1076"/>
          <ac:spMkLst>
            <pc:docMk/>
            <pc:sldMk cId="3964170863" sldId="296"/>
            <ac:spMk id="3" creationId="{00000000-0000-0000-0000-000000000000}"/>
          </ac:spMkLst>
        </pc:spChg>
        <pc:spChg chg="mod">
          <ac:chgData name="David Holley" userId="45123e1e-ac21-4ee3-b53e-8d97b4b34e1e" providerId="ADAL" clId="{8477E67E-425C-4C5C-900B-528E1E664BAD}" dt="2023-07-13T10:58:08.002" v="13"/>
          <ac:spMkLst>
            <pc:docMk/>
            <pc:sldMk cId="3964170863" sldId="296"/>
            <ac:spMk id="4" creationId="{00000000-0000-0000-0000-000000000000}"/>
          </ac:spMkLst>
        </pc:spChg>
        <pc:spChg chg="mod">
          <ac:chgData name="David Holley" userId="45123e1e-ac21-4ee3-b53e-8d97b4b34e1e" providerId="ADAL" clId="{8477E67E-425C-4C5C-900B-528E1E664BAD}" dt="2023-07-13T10:58:08.002" v="13"/>
          <ac:spMkLst>
            <pc:docMk/>
            <pc:sldMk cId="3964170863" sldId="296"/>
            <ac:spMk id="5" creationId="{D5C5C26C-91C5-E24D-9463-A0BD3A3BF892}"/>
          </ac:spMkLst>
        </pc:spChg>
        <pc:spChg chg="mod">
          <ac:chgData name="David Holley" userId="45123e1e-ac21-4ee3-b53e-8d97b4b34e1e" providerId="ADAL" clId="{8477E67E-425C-4C5C-900B-528E1E664BAD}" dt="2023-07-13T10:58:08.002" v="13"/>
          <ac:spMkLst>
            <pc:docMk/>
            <pc:sldMk cId="3964170863" sldId="296"/>
            <ac:spMk id="6" creationId="{9757C291-DA90-6B44-B76A-7B5E0EBE49ED}"/>
          </ac:spMkLst>
        </pc:spChg>
      </pc:sldChg>
      <pc:sldChg chg="delSp modSp mod modNotes">
        <pc:chgData name="David Holley" userId="45123e1e-ac21-4ee3-b53e-8d97b4b34e1e" providerId="ADAL" clId="{8477E67E-425C-4C5C-900B-528E1E664BAD}" dt="2023-07-13T11:13:15.757" v="206" actId="478"/>
        <pc:sldMkLst>
          <pc:docMk/>
          <pc:sldMk cId="0" sldId="297"/>
        </pc:sldMkLst>
        <pc:spChg chg="mod">
          <ac:chgData name="David Holley" userId="45123e1e-ac21-4ee3-b53e-8d97b4b34e1e" providerId="ADAL" clId="{8477E67E-425C-4C5C-900B-528E1E664BAD}" dt="2023-07-13T10:58:08.002" v="13"/>
          <ac:spMkLst>
            <pc:docMk/>
            <pc:sldMk cId="0" sldId="297"/>
            <ac:spMk id="3" creationId="{990D6831-0337-AE48-BD84-93E34F2E59D8}"/>
          </ac:spMkLst>
        </pc:spChg>
        <pc:spChg chg="mod">
          <ac:chgData name="David Holley" userId="45123e1e-ac21-4ee3-b53e-8d97b4b34e1e" providerId="ADAL" clId="{8477E67E-425C-4C5C-900B-528E1E664BAD}" dt="2023-07-13T10:58:08.002" v="13"/>
          <ac:spMkLst>
            <pc:docMk/>
            <pc:sldMk cId="0" sldId="297"/>
            <ac:spMk id="8" creationId="{847FC42F-AF29-41CF-9204-AA1E29C77A39}"/>
          </ac:spMkLst>
        </pc:spChg>
        <pc:spChg chg="mod">
          <ac:chgData name="David Holley" userId="45123e1e-ac21-4ee3-b53e-8d97b4b34e1e" providerId="ADAL" clId="{8477E67E-425C-4C5C-900B-528E1E664BAD}" dt="2023-07-13T10:58:08.002" v="13"/>
          <ac:spMkLst>
            <pc:docMk/>
            <pc:sldMk cId="0" sldId="297"/>
            <ac:spMk id="9" creationId="{47A23C6C-D4A4-49C4-968C-BAEF412E13C8}"/>
          </ac:spMkLst>
        </pc:spChg>
        <pc:spChg chg="mod">
          <ac:chgData name="David Holley" userId="45123e1e-ac21-4ee3-b53e-8d97b4b34e1e" providerId="ADAL" clId="{8477E67E-425C-4C5C-900B-528E1E664BAD}" dt="2023-07-13T10:58:08.002" v="13"/>
          <ac:spMkLst>
            <pc:docMk/>
            <pc:sldMk cId="0" sldId="297"/>
            <ac:spMk id="21" creationId="{A5E0BC51-85D9-45E4-BDB5-C2E382195BDA}"/>
          </ac:spMkLst>
        </pc:spChg>
        <pc:spChg chg="mod">
          <ac:chgData name="David Holley" userId="45123e1e-ac21-4ee3-b53e-8d97b4b34e1e" providerId="ADAL" clId="{8477E67E-425C-4C5C-900B-528E1E664BAD}" dt="2023-07-13T10:58:08.002" v="13"/>
          <ac:spMkLst>
            <pc:docMk/>
            <pc:sldMk cId="0" sldId="297"/>
            <ac:spMk id="22" creationId="{CFDAED93-A262-408E-8603-375D4FCF2182}"/>
          </ac:spMkLst>
        </pc:spChg>
        <pc:spChg chg="mod">
          <ac:chgData name="David Holley" userId="45123e1e-ac21-4ee3-b53e-8d97b4b34e1e" providerId="ADAL" clId="{8477E67E-425C-4C5C-900B-528E1E664BAD}" dt="2023-07-13T10:58:08.002" v="13"/>
          <ac:spMkLst>
            <pc:docMk/>
            <pc:sldMk cId="0" sldId="297"/>
            <ac:spMk id="23" creationId="{5314AF9A-EE1B-4799-A8D0-9D66DBF8A52C}"/>
          </ac:spMkLst>
        </pc:spChg>
        <pc:spChg chg="mod">
          <ac:chgData name="David Holley" userId="45123e1e-ac21-4ee3-b53e-8d97b4b34e1e" providerId="ADAL" clId="{8477E67E-425C-4C5C-900B-528E1E664BAD}" dt="2023-07-13T10:58:08.002" v="13"/>
          <ac:spMkLst>
            <pc:docMk/>
            <pc:sldMk cId="0" sldId="297"/>
            <ac:spMk id="24" creationId="{1032C581-EAE3-408F-ABFE-C74EAC97A3F8}"/>
          </ac:spMkLst>
        </pc:spChg>
        <pc:spChg chg="mod">
          <ac:chgData name="David Holley" userId="45123e1e-ac21-4ee3-b53e-8d97b4b34e1e" providerId="ADAL" clId="{8477E67E-425C-4C5C-900B-528E1E664BAD}" dt="2023-07-13T10:58:08.002" v="13"/>
          <ac:spMkLst>
            <pc:docMk/>
            <pc:sldMk cId="0" sldId="297"/>
            <ac:spMk id="25" creationId="{138B2AFF-1463-4947-909F-DA2F98179CA2}"/>
          </ac:spMkLst>
        </pc:spChg>
        <pc:spChg chg="mod">
          <ac:chgData name="David Holley" userId="45123e1e-ac21-4ee3-b53e-8d97b4b34e1e" providerId="ADAL" clId="{8477E67E-425C-4C5C-900B-528E1E664BAD}" dt="2023-07-13T10:58:08.002" v="13"/>
          <ac:spMkLst>
            <pc:docMk/>
            <pc:sldMk cId="0" sldId="297"/>
            <ac:spMk id="26" creationId="{17620046-94DC-43DA-A3D6-71F965860715}"/>
          </ac:spMkLst>
        </pc:spChg>
        <pc:spChg chg="mod">
          <ac:chgData name="David Holley" userId="45123e1e-ac21-4ee3-b53e-8d97b4b34e1e" providerId="ADAL" clId="{8477E67E-425C-4C5C-900B-528E1E664BAD}" dt="2023-07-13T10:58:08.002" v="13"/>
          <ac:spMkLst>
            <pc:docMk/>
            <pc:sldMk cId="0" sldId="297"/>
            <ac:spMk id="27" creationId="{ED81B943-22E0-41BC-AED1-61143395C1B8}"/>
          </ac:spMkLst>
        </pc:spChg>
        <pc:spChg chg="mod">
          <ac:chgData name="David Holley" userId="45123e1e-ac21-4ee3-b53e-8d97b4b34e1e" providerId="ADAL" clId="{8477E67E-425C-4C5C-900B-528E1E664BAD}" dt="2023-07-13T10:58:08.002" v="13"/>
          <ac:spMkLst>
            <pc:docMk/>
            <pc:sldMk cId="0" sldId="297"/>
            <ac:spMk id="28" creationId="{722EE4DF-8365-49C1-9803-17EC12DCAF8D}"/>
          </ac:spMkLst>
        </pc:spChg>
        <pc:spChg chg="mod">
          <ac:chgData name="David Holley" userId="45123e1e-ac21-4ee3-b53e-8d97b4b34e1e" providerId="ADAL" clId="{8477E67E-425C-4C5C-900B-528E1E664BAD}" dt="2023-07-13T10:58:08.002" v="13"/>
          <ac:spMkLst>
            <pc:docMk/>
            <pc:sldMk cId="0" sldId="297"/>
            <ac:spMk id="30" creationId="{5FD682C2-6740-4366-BBE6-B89B6D932734}"/>
          </ac:spMkLst>
        </pc:spChg>
        <pc:spChg chg="mod">
          <ac:chgData name="David Holley" userId="45123e1e-ac21-4ee3-b53e-8d97b4b34e1e" providerId="ADAL" clId="{8477E67E-425C-4C5C-900B-528E1E664BAD}" dt="2023-07-13T10:58:08.002" v="13"/>
          <ac:spMkLst>
            <pc:docMk/>
            <pc:sldMk cId="0" sldId="297"/>
            <ac:spMk id="31" creationId="{4A2CC912-FCAC-46A8-85EF-ADDDB6ED8C3E}"/>
          </ac:spMkLst>
        </pc:spChg>
        <pc:spChg chg="mod">
          <ac:chgData name="David Holley" userId="45123e1e-ac21-4ee3-b53e-8d97b4b34e1e" providerId="ADAL" clId="{8477E67E-425C-4C5C-900B-528E1E664BAD}" dt="2023-07-13T10:58:08.002" v="13"/>
          <ac:spMkLst>
            <pc:docMk/>
            <pc:sldMk cId="0" sldId="297"/>
            <ac:spMk id="32" creationId="{41558E31-C2D4-4680-94CA-20DA1ADE86CC}"/>
          </ac:spMkLst>
        </pc:spChg>
        <pc:spChg chg="mod">
          <ac:chgData name="David Holley" userId="45123e1e-ac21-4ee3-b53e-8d97b4b34e1e" providerId="ADAL" clId="{8477E67E-425C-4C5C-900B-528E1E664BAD}" dt="2023-07-13T10:58:08.002" v="13"/>
          <ac:spMkLst>
            <pc:docMk/>
            <pc:sldMk cId="0" sldId="297"/>
            <ac:spMk id="33" creationId="{DFE46BBE-3BB5-4760-9379-11977C4F93D8}"/>
          </ac:spMkLst>
        </pc:spChg>
        <pc:spChg chg="mod">
          <ac:chgData name="David Holley" userId="45123e1e-ac21-4ee3-b53e-8d97b4b34e1e" providerId="ADAL" clId="{8477E67E-425C-4C5C-900B-528E1E664BAD}" dt="2023-07-13T10:58:08.002" v="13"/>
          <ac:spMkLst>
            <pc:docMk/>
            <pc:sldMk cId="0" sldId="297"/>
            <ac:spMk id="39" creationId="{4AAEBCEF-20DD-439E-97E4-C8B57E4762B1}"/>
          </ac:spMkLst>
        </pc:spChg>
        <pc:spChg chg="mod">
          <ac:chgData name="David Holley" userId="45123e1e-ac21-4ee3-b53e-8d97b4b34e1e" providerId="ADAL" clId="{8477E67E-425C-4C5C-900B-528E1E664BAD}" dt="2023-07-13T10:58:08.002" v="13"/>
          <ac:spMkLst>
            <pc:docMk/>
            <pc:sldMk cId="0" sldId="297"/>
            <ac:spMk id="42" creationId="{38283F2C-B064-4F51-B28F-B0C60F2D773C}"/>
          </ac:spMkLst>
        </pc:spChg>
        <pc:spChg chg="mod">
          <ac:chgData name="David Holley" userId="45123e1e-ac21-4ee3-b53e-8d97b4b34e1e" providerId="ADAL" clId="{8477E67E-425C-4C5C-900B-528E1E664BAD}" dt="2023-07-13T10:58:08.002" v="13"/>
          <ac:spMkLst>
            <pc:docMk/>
            <pc:sldMk cId="0" sldId="297"/>
            <ac:spMk id="45" creationId="{5AF06918-5465-4D2D-B86C-8CD8FF96B31C}"/>
          </ac:spMkLst>
        </pc:spChg>
        <pc:spChg chg="mod">
          <ac:chgData name="David Holley" userId="45123e1e-ac21-4ee3-b53e-8d97b4b34e1e" providerId="ADAL" clId="{8477E67E-425C-4C5C-900B-528E1E664BAD}" dt="2023-07-13T10:58:08.002" v="13"/>
          <ac:spMkLst>
            <pc:docMk/>
            <pc:sldMk cId="0" sldId="297"/>
            <ac:spMk id="48" creationId="{A0AE064E-5F15-4521-AB2F-0C0EB2DD78E2}"/>
          </ac:spMkLst>
        </pc:spChg>
        <pc:spChg chg="mod">
          <ac:chgData name="David Holley" userId="45123e1e-ac21-4ee3-b53e-8d97b4b34e1e" providerId="ADAL" clId="{8477E67E-425C-4C5C-900B-528E1E664BAD}" dt="2023-07-13T10:58:08.002" v="13"/>
          <ac:spMkLst>
            <pc:docMk/>
            <pc:sldMk cId="0" sldId="297"/>
            <ac:spMk id="51" creationId="{7F961A5E-0DA3-40A7-8589-A78EBE71970A}"/>
          </ac:spMkLst>
        </pc:spChg>
        <pc:spChg chg="mod">
          <ac:chgData name="David Holley" userId="45123e1e-ac21-4ee3-b53e-8d97b4b34e1e" providerId="ADAL" clId="{8477E67E-425C-4C5C-900B-528E1E664BAD}" dt="2023-07-13T10:58:08.002" v="13"/>
          <ac:spMkLst>
            <pc:docMk/>
            <pc:sldMk cId="0" sldId="297"/>
            <ac:spMk id="55" creationId="{EA211A7D-CD53-4A58-A508-2B6EB19A933C}"/>
          </ac:spMkLst>
        </pc:spChg>
        <pc:spChg chg="del mod">
          <ac:chgData name="David Holley" userId="45123e1e-ac21-4ee3-b53e-8d97b4b34e1e" providerId="ADAL" clId="{8477E67E-425C-4C5C-900B-528E1E664BAD}" dt="2023-07-13T11:13:15.757" v="206" actId="478"/>
          <ac:spMkLst>
            <pc:docMk/>
            <pc:sldMk cId="0" sldId="297"/>
            <ac:spMk id="79874" creationId="{00000000-0000-0000-0000-000000000000}"/>
          </ac:spMkLst>
        </pc:spChg>
        <pc:spChg chg="mod">
          <ac:chgData name="David Holley" userId="45123e1e-ac21-4ee3-b53e-8d97b4b34e1e" providerId="ADAL" clId="{8477E67E-425C-4C5C-900B-528E1E664BAD}" dt="2023-07-13T10:58:08.002" v="13"/>
          <ac:spMkLst>
            <pc:docMk/>
            <pc:sldMk cId="0" sldId="297"/>
            <ac:spMk id="79882" creationId="{00000000-0000-0000-0000-000000000000}"/>
          </ac:spMkLst>
        </pc:spChg>
        <pc:spChg chg="mod">
          <ac:chgData name="David Holley" userId="45123e1e-ac21-4ee3-b53e-8d97b4b34e1e" providerId="ADAL" clId="{8477E67E-425C-4C5C-900B-528E1E664BAD}" dt="2023-07-13T10:58:08.002" v="13"/>
          <ac:spMkLst>
            <pc:docMk/>
            <pc:sldMk cId="0" sldId="297"/>
            <ac:spMk id="79887" creationId="{00000000-0000-0000-0000-000000000000}"/>
          </ac:spMkLst>
        </pc:spChg>
        <pc:spChg chg="mod">
          <ac:chgData name="David Holley" userId="45123e1e-ac21-4ee3-b53e-8d97b4b34e1e" providerId="ADAL" clId="{8477E67E-425C-4C5C-900B-528E1E664BAD}" dt="2023-07-13T10:58:08.002" v="13"/>
          <ac:spMkLst>
            <pc:docMk/>
            <pc:sldMk cId="0" sldId="297"/>
            <ac:spMk id="79889" creationId="{00000000-0000-0000-0000-000000000000}"/>
          </ac:spMkLst>
        </pc:spChg>
        <pc:spChg chg="mod">
          <ac:chgData name="David Holley" userId="45123e1e-ac21-4ee3-b53e-8d97b4b34e1e" providerId="ADAL" clId="{8477E67E-425C-4C5C-900B-528E1E664BAD}" dt="2023-07-13T10:58:08.002" v="13"/>
          <ac:spMkLst>
            <pc:docMk/>
            <pc:sldMk cId="0" sldId="297"/>
            <ac:spMk id="79891" creationId="{00000000-0000-0000-0000-000000000000}"/>
          </ac:spMkLst>
        </pc:spChg>
        <pc:spChg chg="mod">
          <ac:chgData name="David Holley" userId="45123e1e-ac21-4ee3-b53e-8d97b4b34e1e" providerId="ADAL" clId="{8477E67E-425C-4C5C-900B-528E1E664BAD}" dt="2023-07-13T10:58:08.002" v="13"/>
          <ac:spMkLst>
            <pc:docMk/>
            <pc:sldMk cId="0" sldId="297"/>
            <ac:spMk id="79893" creationId="{00000000-0000-0000-0000-000000000000}"/>
          </ac:spMkLst>
        </pc:spChg>
        <pc:spChg chg="mod">
          <ac:chgData name="David Holley" userId="45123e1e-ac21-4ee3-b53e-8d97b4b34e1e" providerId="ADAL" clId="{8477E67E-425C-4C5C-900B-528E1E664BAD}" dt="2023-07-13T10:58:08.002" v="13"/>
          <ac:spMkLst>
            <pc:docMk/>
            <pc:sldMk cId="0" sldId="297"/>
            <ac:spMk id="79895" creationId="{00000000-0000-0000-0000-000000000000}"/>
          </ac:spMkLst>
        </pc:spChg>
        <pc:spChg chg="mod">
          <ac:chgData name="David Holley" userId="45123e1e-ac21-4ee3-b53e-8d97b4b34e1e" providerId="ADAL" clId="{8477E67E-425C-4C5C-900B-528E1E664BAD}" dt="2023-07-13T10:58:08.002" v="13"/>
          <ac:spMkLst>
            <pc:docMk/>
            <pc:sldMk cId="0" sldId="297"/>
            <ac:spMk id="79897" creationId="{00000000-0000-0000-0000-000000000000}"/>
          </ac:spMkLst>
        </pc:spChg>
        <pc:spChg chg="mod">
          <ac:chgData name="David Holley" userId="45123e1e-ac21-4ee3-b53e-8d97b4b34e1e" providerId="ADAL" clId="{8477E67E-425C-4C5C-900B-528E1E664BAD}" dt="2023-07-13T10:58:08.002" v="13"/>
          <ac:spMkLst>
            <pc:docMk/>
            <pc:sldMk cId="0" sldId="297"/>
            <ac:spMk id="79898" creationId="{00000000-0000-0000-0000-000000000000}"/>
          </ac:spMkLst>
        </pc:spChg>
        <pc:spChg chg="mod">
          <ac:chgData name="David Holley" userId="45123e1e-ac21-4ee3-b53e-8d97b4b34e1e" providerId="ADAL" clId="{8477E67E-425C-4C5C-900B-528E1E664BAD}" dt="2023-07-13T10:58:08.002" v="13"/>
          <ac:spMkLst>
            <pc:docMk/>
            <pc:sldMk cId="0" sldId="297"/>
            <ac:spMk id="79899" creationId="{00000000-0000-0000-0000-000000000000}"/>
          </ac:spMkLst>
        </pc:spChg>
        <pc:spChg chg="mod">
          <ac:chgData name="David Holley" userId="45123e1e-ac21-4ee3-b53e-8d97b4b34e1e" providerId="ADAL" clId="{8477E67E-425C-4C5C-900B-528E1E664BAD}" dt="2023-07-13T10:58:08.002" v="13"/>
          <ac:spMkLst>
            <pc:docMk/>
            <pc:sldMk cId="0" sldId="297"/>
            <ac:spMk id="79903" creationId="{00000000-0000-0000-0000-000000000000}"/>
          </ac:spMkLst>
        </pc:spChg>
        <pc:spChg chg="mod">
          <ac:chgData name="David Holley" userId="45123e1e-ac21-4ee3-b53e-8d97b4b34e1e" providerId="ADAL" clId="{8477E67E-425C-4C5C-900B-528E1E664BAD}" dt="2023-07-13T10:58:08.002" v="13"/>
          <ac:spMkLst>
            <pc:docMk/>
            <pc:sldMk cId="0" sldId="297"/>
            <ac:spMk id="79904" creationId="{00000000-0000-0000-0000-000000000000}"/>
          </ac:spMkLst>
        </pc:spChg>
        <pc:spChg chg="mod">
          <ac:chgData name="David Holley" userId="45123e1e-ac21-4ee3-b53e-8d97b4b34e1e" providerId="ADAL" clId="{8477E67E-425C-4C5C-900B-528E1E664BAD}" dt="2023-07-13T10:58:08.002" v="13"/>
          <ac:spMkLst>
            <pc:docMk/>
            <pc:sldMk cId="0" sldId="297"/>
            <ac:spMk id="79905" creationId="{00000000-0000-0000-0000-000000000000}"/>
          </ac:spMkLst>
        </pc:spChg>
        <pc:spChg chg="mod">
          <ac:chgData name="David Holley" userId="45123e1e-ac21-4ee3-b53e-8d97b4b34e1e" providerId="ADAL" clId="{8477E67E-425C-4C5C-900B-528E1E664BAD}" dt="2023-07-13T10:58:08.002" v="13"/>
          <ac:spMkLst>
            <pc:docMk/>
            <pc:sldMk cId="0" sldId="297"/>
            <ac:spMk id="79906" creationId="{00000000-0000-0000-0000-000000000000}"/>
          </ac:spMkLst>
        </pc:spChg>
        <pc:spChg chg="mod">
          <ac:chgData name="David Holley" userId="45123e1e-ac21-4ee3-b53e-8d97b4b34e1e" providerId="ADAL" clId="{8477E67E-425C-4C5C-900B-528E1E664BAD}" dt="2023-07-13T10:58:08.002" v="13"/>
          <ac:spMkLst>
            <pc:docMk/>
            <pc:sldMk cId="0" sldId="297"/>
            <ac:spMk id="79907" creationId="{00000000-0000-0000-0000-000000000000}"/>
          </ac:spMkLst>
        </pc:spChg>
        <pc:spChg chg="mod">
          <ac:chgData name="David Holley" userId="45123e1e-ac21-4ee3-b53e-8d97b4b34e1e" providerId="ADAL" clId="{8477E67E-425C-4C5C-900B-528E1E664BAD}" dt="2023-07-13T10:58:08.002" v="13"/>
          <ac:spMkLst>
            <pc:docMk/>
            <pc:sldMk cId="0" sldId="297"/>
            <ac:spMk id="79908" creationId="{00000000-0000-0000-0000-000000000000}"/>
          </ac:spMkLst>
        </pc:spChg>
        <pc:spChg chg="mod">
          <ac:chgData name="David Holley" userId="45123e1e-ac21-4ee3-b53e-8d97b4b34e1e" providerId="ADAL" clId="{8477E67E-425C-4C5C-900B-528E1E664BAD}" dt="2023-07-13T10:58:08.002" v="13"/>
          <ac:spMkLst>
            <pc:docMk/>
            <pc:sldMk cId="0" sldId="297"/>
            <ac:spMk id="79909" creationId="{00000000-0000-0000-0000-000000000000}"/>
          </ac:spMkLst>
        </pc:spChg>
        <pc:spChg chg="mod">
          <ac:chgData name="David Holley" userId="45123e1e-ac21-4ee3-b53e-8d97b4b34e1e" providerId="ADAL" clId="{8477E67E-425C-4C5C-900B-528E1E664BAD}" dt="2023-07-13T10:58:08.002" v="13"/>
          <ac:spMkLst>
            <pc:docMk/>
            <pc:sldMk cId="0" sldId="297"/>
            <ac:spMk id="79910" creationId="{00000000-0000-0000-0000-000000000000}"/>
          </ac:spMkLst>
        </pc:spChg>
        <pc:spChg chg="mod">
          <ac:chgData name="David Holley" userId="45123e1e-ac21-4ee3-b53e-8d97b4b34e1e" providerId="ADAL" clId="{8477E67E-425C-4C5C-900B-528E1E664BAD}" dt="2023-07-13T10:58:08.002" v="13"/>
          <ac:spMkLst>
            <pc:docMk/>
            <pc:sldMk cId="0" sldId="297"/>
            <ac:spMk id="79911" creationId="{00000000-0000-0000-0000-000000000000}"/>
          </ac:spMkLst>
        </pc:spChg>
        <pc:spChg chg="mod">
          <ac:chgData name="David Holley" userId="45123e1e-ac21-4ee3-b53e-8d97b4b34e1e" providerId="ADAL" clId="{8477E67E-425C-4C5C-900B-528E1E664BAD}" dt="2023-07-13T10:58:08.002" v="13"/>
          <ac:spMkLst>
            <pc:docMk/>
            <pc:sldMk cId="0" sldId="297"/>
            <ac:spMk id="79912" creationId="{00000000-0000-0000-0000-000000000000}"/>
          </ac:spMkLst>
        </pc:spChg>
        <pc:spChg chg="mod">
          <ac:chgData name="David Holley" userId="45123e1e-ac21-4ee3-b53e-8d97b4b34e1e" providerId="ADAL" clId="{8477E67E-425C-4C5C-900B-528E1E664BAD}" dt="2023-07-13T10:58:08.002" v="13"/>
          <ac:spMkLst>
            <pc:docMk/>
            <pc:sldMk cId="0" sldId="297"/>
            <ac:spMk id="79921" creationId="{00000000-0000-0000-0000-000000000000}"/>
          </ac:spMkLst>
        </pc:spChg>
        <pc:spChg chg="mod">
          <ac:chgData name="David Holley" userId="45123e1e-ac21-4ee3-b53e-8d97b4b34e1e" providerId="ADAL" clId="{8477E67E-425C-4C5C-900B-528E1E664BAD}" dt="2023-07-13T10:58:08.002" v="13"/>
          <ac:spMkLst>
            <pc:docMk/>
            <pc:sldMk cId="0" sldId="297"/>
            <ac:spMk id="79926" creationId="{00000000-0000-0000-0000-000000000000}"/>
          </ac:spMkLst>
        </pc:spChg>
        <pc:spChg chg="mod">
          <ac:chgData name="David Holley" userId="45123e1e-ac21-4ee3-b53e-8d97b4b34e1e" providerId="ADAL" clId="{8477E67E-425C-4C5C-900B-528E1E664BAD}" dt="2023-07-13T10:58:08.002" v="13"/>
          <ac:spMkLst>
            <pc:docMk/>
            <pc:sldMk cId="0" sldId="297"/>
            <ac:spMk id="79927" creationId="{00000000-0000-0000-0000-000000000000}"/>
          </ac:spMkLst>
        </pc:spChg>
        <pc:spChg chg="mod">
          <ac:chgData name="David Holley" userId="45123e1e-ac21-4ee3-b53e-8d97b4b34e1e" providerId="ADAL" clId="{8477E67E-425C-4C5C-900B-528E1E664BAD}" dt="2023-07-13T10:58:08.002" v="13"/>
          <ac:spMkLst>
            <pc:docMk/>
            <pc:sldMk cId="0" sldId="297"/>
            <ac:spMk id="79928" creationId="{00000000-0000-0000-0000-000000000000}"/>
          </ac:spMkLst>
        </pc:spChg>
        <pc:grpChg chg="mod">
          <ac:chgData name="David Holley" userId="45123e1e-ac21-4ee3-b53e-8d97b4b34e1e" providerId="ADAL" clId="{8477E67E-425C-4C5C-900B-528E1E664BAD}" dt="2023-07-13T10:58:08.002" v="13"/>
          <ac:grpSpMkLst>
            <pc:docMk/>
            <pc:sldMk cId="0" sldId="297"/>
            <ac:grpSpMk id="4" creationId="{00000000-0000-0000-0000-000000000000}"/>
          </ac:grpSpMkLst>
        </pc:grpChg>
        <pc:grpChg chg="mod">
          <ac:chgData name="David Holley" userId="45123e1e-ac21-4ee3-b53e-8d97b4b34e1e" providerId="ADAL" clId="{8477E67E-425C-4C5C-900B-528E1E664BAD}" dt="2023-07-13T10:58:08.002" v="13"/>
          <ac:grpSpMkLst>
            <pc:docMk/>
            <pc:sldMk cId="0" sldId="297"/>
            <ac:grpSpMk id="37" creationId="{00000000-0000-0000-0000-000000000000}"/>
          </ac:grpSpMkLst>
        </pc:grpChg>
        <pc:grpChg chg="mod">
          <ac:chgData name="David Holley" userId="45123e1e-ac21-4ee3-b53e-8d97b4b34e1e" providerId="ADAL" clId="{8477E67E-425C-4C5C-900B-528E1E664BAD}" dt="2023-07-13T10:58:08.002" v="13"/>
          <ac:grpSpMkLst>
            <pc:docMk/>
            <pc:sldMk cId="0" sldId="297"/>
            <ac:grpSpMk id="40" creationId="{00000000-0000-0000-0000-000000000000}"/>
          </ac:grpSpMkLst>
        </pc:grpChg>
        <pc:grpChg chg="mod">
          <ac:chgData name="David Holley" userId="45123e1e-ac21-4ee3-b53e-8d97b4b34e1e" providerId="ADAL" clId="{8477E67E-425C-4C5C-900B-528E1E664BAD}" dt="2023-07-13T10:58:08.002" v="13"/>
          <ac:grpSpMkLst>
            <pc:docMk/>
            <pc:sldMk cId="0" sldId="297"/>
            <ac:grpSpMk id="43" creationId="{00000000-0000-0000-0000-000000000000}"/>
          </ac:grpSpMkLst>
        </pc:grpChg>
        <pc:grpChg chg="mod">
          <ac:chgData name="David Holley" userId="45123e1e-ac21-4ee3-b53e-8d97b4b34e1e" providerId="ADAL" clId="{8477E67E-425C-4C5C-900B-528E1E664BAD}" dt="2023-07-13T10:58:08.002" v="13"/>
          <ac:grpSpMkLst>
            <pc:docMk/>
            <pc:sldMk cId="0" sldId="297"/>
            <ac:grpSpMk id="46" creationId="{00000000-0000-0000-0000-000000000000}"/>
          </ac:grpSpMkLst>
        </pc:grpChg>
        <pc:grpChg chg="mod">
          <ac:chgData name="David Holley" userId="45123e1e-ac21-4ee3-b53e-8d97b4b34e1e" providerId="ADAL" clId="{8477E67E-425C-4C5C-900B-528E1E664BAD}" dt="2023-07-13T10:58:08.002" v="13"/>
          <ac:grpSpMkLst>
            <pc:docMk/>
            <pc:sldMk cId="0" sldId="297"/>
            <ac:grpSpMk id="49" creationId="{00000000-0000-0000-0000-000000000000}"/>
          </ac:grpSpMkLst>
        </pc:grpChg>
        <pc:grpChg chg="mod">
          <ac:chgData name="David Holley" userId="45123e1e-ac21-4ee3-b53e-8d97b4b34e1e" providerId="ADAL" clId="{8477E67E-425C-4C5C-900B-528E1E664BAD}" dt="2023-07-13T10:58:08.002" v="13"/>
          <ac:grpSpMkLst>
            <pc:docMk/>
            <pc:sldMk cId="0" sldId="297"/>
            <ac:grpSpMk id="79902" creationId="{00000000-0000-0000-0000-000000000000}"/>
          </ac:grpSpMkLst>
        </pc:grpChg>
        <pc:cxnChg chg="mod">
          <ac:chgData name="David Holley" userId="45123e1e-ac21-4ee3-b53e-8d97b4b34e1e" providerId="ADAL" clId="{8477E67E-425C-4C5C-900B-528E1E664BAD}" dt="2023-07-13T10:58:08.002" v="13"/>
          <ac:cxnSpMkLst>
            <pc:docMk/>
            <pc:sldMk cId="0" sldId="297"/>
            <ac:cxnSpMk id="56" creationId="{00000000-0000-0000-0000-000000000000}"/>
          </ac:cxnSpMkLst>
        </pc:cxnChg>
        <pc:cxnChg chg="mod">
          <ac:chgData name="David Holley" userId="45123e1e-ac21-4ee3-b53e-8d97b4b34e1e" providerId="ADAL" clId="{8477E67E-425C-4C5C-900B-528E1E664BAD}" dt="2023-07-13T10:58:08.002" v="13"/>
          <ac:cxnSpMkLst>
            <pc:docMk/>
            <pc:sldMk cId="0" sldId="297"/>
            <ac:cxnSpMk id="79881" creationId="{00000000-0000-0000-0000-000000000000}"/>
          </ac:cxnSpMkLst>
        </pc:cxnChg>
        <pc:cxnChg chg="mod">
          <ac:chgData name="David Holley" userId="45123e1e-ac21-4ee3-b53e-8d97b4b34e1e" providerId="ADAL" clId="{8477E67E-425C-4C5C-900B-528E1E664BAD}" dt="2023-07-13T10:58:08.002" v="13"/>
          <ac:cxnSpMkLst>
            <pc:docMk/>
            <pc:sldMk cId="0" sldId="297"/>
            <ac:cxnSpMk id="79883" creationId="{00000000-0000-0000-0000-000000000000}"/>
          </ac:cxnSpMkLst>
        </pc:cxnChg>
      </pc:sldChg>
      <pc:sldChg chg="delSp modSp mod">
        <pc:chgData name="David Holley" userId="45123e1e-ac21-4ee3-b53e-8d97b4b34e1e" providerId="ADAL" clId="{8477E67E-425C-4C5C-900B-528E1E664BAD}" dt="2023-07-13T11:27:26.315" v="290" actId="478"/>
        <pc:sldMkLst>
          <pc:docMk/>
          <pc:sldMk cId="4123457858" sldId="327"/>
        </pc:sldMkLst>
        <pc:spChg chg="mod">
          <ac:chgData name="David Holley" userId="45123e1e-ac21-4ee3-b53e-8d97b4b34e1e" providerId="ADAL" clId="{8477E67E-425C-4C5C-900B-528E1E664BAD}" dt="2023-07-13T11:27:19.121" v="288" actId="403"/>
          <ac:spMkLst>
            <pc:docMk/>
            <pc:sldMk cId="4123457858" sldId="327"/>
            <ac:spMk id="2" creationId="{00000000-0000-0000-0000-000000000000}"/>
          </ac:spMkLst>
        </pc:spChg>
        <pc:spChg chg="mod">
          <ac:chgData name="David Holley" userId="45123e1e-ac21-4ee3-b53e-8d97b4b34e1e" providerId="ADAL" clId="{8477E67E-425C-4C5C-900B-528E1E664BAD}" dt="2023-07-13T11:27:22.364" v="289" actId="1076"/>
          <ac:spMkLst>
            <pc:docMk/>
            <pc:sldMk cId="4123457858" sldId="327"/>
            <ac:spMk id="3" creationId="{00000000-0000-0000-0000-000000000000}"/>
          </ac:spMkLst>
        </pc:spChg>
        <pc:spChg chg="del mod">
          <ac:chgData name="David Holley" userId="45123e1e-ac21-4ee3-b53e-8d97b4b34e1e" providerId="ADAL" clId="{8477E67E-425C-4C5C-900B-528E1E664BAD}" dt="2023-07-13T11:27:26.315" v="290" actId="478"/>
          <ac:spMkLst>
            <pc:docMk/>
            <pc:sldMk cId="4123457858" sldId="327"/>
            <ac:spMk id="4" creationId="{38F05500-54AF-4249-8684-E2CAD1C676B7}"/>
          </ac:spMkLst>
        </pc:spChg>
      </pc:sldChg>
      <pc:sldChg chg="delSp modSp mod modNotes">
        <pc:chgData name="David Holley" userId="45123e1e-ac21-4ee3-b53e-8d97b4b34e1e" providerId="ADAL" clId="{8477E67E-425C-4C5C-900B-528E1E664BAD}" dt="2023-07-13T11:27:31.419" v="291" actId="478"/>
        <pc:sldMkLst>
          <pc:docMk/>
          <pc:sldMk cId="2229543114" sldId="328"/>
        </pc:sldMkLst>
        <pc:spChg chg="mod">
          <ac:chgData name="David Holley" userId="45123e1e-ac21-4ee3-b53e-8d97b4b34e1e" providerId="ADAL" clId="{8477E67E-425C-4C5C-900B-528E1E664BAD}" dt="2023-07-13T10:58:08.002" v="13"/>
          <ac:spMkLst>
            <pc:docMk/>
            <pc:sldMk cId="2229543114" sldId="328"/>
            <ac:spMk id="2" creationId="{00000000-0000-0000-0000-000000000000}"/>
          </ac:spMkLst>
        </pc:spChg>
        <pc:spChg chg="mod">
          <ac:chgData name="David Holley" userId="45123e1e-ac21-4ee3-b53e-8d97b4b34e1e" providerId="ADAL" clId="{8477E67E-425C-4C5C-900B-528E1E664BAD}" dt="2023-07-13T10:58:08.002" v="13"/>
          <ac:spMkLst>
            <pc:docMk/>
            <pc:sldMk cId="2229543114" sldId="328"/>
            <ac:spMk id="7" creationId="{00000000-0000-0000-0000-000000000000}"/>
          </ac:spMkLst>
        </pc:spChg>
        <pc:spChg chg="del mod">
          <ac:chgData name="David Holley" userId="45123e1e-ac21-4ee3-b53e-8d97b4b34e1e" providerId="ADAL" clId="{8477E67E-425C-4C5C-900B-528E1E664BAD}" dt="2023-07-13T11:27:31.419" v="291" actId="478"/>
          <ac:spMkLst>
            <pc:docMk/>
            <pc:sldMk cId="2229543114" sldId="328"/>
            <ac:spMk id="12" creationId="{00000000-0000-0000-0000-000000000000}"/>
          </ac:spMkLst>
        </pc:spChg>
        <pc:spChg chg="mod">
          <ac:chgData name="David Holley" userId="45123e1e-ac21-4ee3-b53e-8d97b4b34e1e" providerId="ADAL" clId="{8477E67E-425C-4C5C-900B-528E1E664BAD}" dt="2023-07-13T11:20:20.263" v="226" actId="1076"/>
          <ac:spMkLst>
            <pc:docMk/>
            <pc:sldMk cId="2229543114" sldId="328"/>
            <ac:spMk id="18435"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36"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37"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38"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39"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40"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41"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42"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43"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44"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53"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56"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57"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60"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62"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63"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66"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67"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70"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71"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72" creationId="{00000000-0000-0000-0000-000000000000}"/>
          </ac:spMkLst>
        </pc:spChg>
        <pc:spChg chg="mod">
          <ac:chgData name="David Holley" userId="45123e1e-ac21-4ee3-b53e-8d97b4b34e1e" providerId="ADAL" clId="{8477E67E-425C-4C5C-900B-528E1E664BAD}" dt="2023-07-13T10:58:08.002" v="13"/>
          <ac:spMkLst>
            <pc:docMk/>
            <pc:sldMk cId="2229543114" sldId="328"/>
            <ac:spMk id="18473" creationId="{00000000-0000-0000-0000-000000000000}"/>
          </ac:spMkLst>
        </pc:spChg>
        <pc:spChg chg="mod">
          <ac:chgData name="David Holley" userId="45123e1e-ac21-4ee3-b53e-8d97b4b34e1e" providerId="ADAL" clId="{8477E67E-425C-4C5C-900B-528E1E664BAD}" dt="2023-07-13T10:58:08.002" v="13"/>
          <ac:spMkLst>
            <pc:docMk/>
            <pc:sldMk cId="2229543114" sldId="328"/>
            <ac:spMk id="718851" creationId="{00000000-0000-0000-0000-000000000000}"/>
          </ac:spMkLst>
        </pc:spChg>
        <pc:spChg chg="mod">
          <ac:chgData name="David Holley" userId="45123e1e-ac21-4ee3-b53e-8d97b4b34e1e" providerId="ADAL" clId="{8477E67E-425C-4C5C-900B-528E1E664BAD}" dt="2023-07-13T10:58:08.002" v="13"/>
          <ac:spMkLst>
            <pc:docMk/>
            <pc:sldMk cId="2229543114" sldId="328"/>
            <ac:spMk id="718873" creationId="{00000000-0000-0000-0000-000000000000}"/>
          </ac:spMkLst>
        </pc:spChg>
        <pc:grpChg chg="mod">
          <ac:chgData name="David Holley" userId="45123e1e-ac21-4ee3-b53e-8d97b4b34e1e" providerId="ADAL" clId="{8477E67E-425C-4C5C-900B-528E1E664BAD}" dt="2023-07-13T10:58:08.002" v="13"/>
          <ac:grpSpMkLst>
            <pc:docMk/>
            <pc:sldMk cId="2229543114" sldId="328"/>
            <ac:grpSpMk id="3"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4"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5"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6"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8"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9"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10"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11"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13" creationId="{00000000-0000-0000-0000-000000000000}"/>
          </ac:grpSpMkLst>
        </pc:grpChg>
        <pc:grpChg chg="mod">
          <ac:chgData name="David Holley" userId="45123e1e-ac21-4ee3-b53e-8d97b4b34e1e" providerId="ADAL" clId="{8477E67E-425C-4C5C-900B-528E1E664BAD}" dt="2023-07-13T10:58:08.002" v="13"/>
          <ac:grpSpMkLst>
            <pc:docMk/>
            <pc:sldMk cId="2229543114" sldId="328"/>
            <ac:grpSpMk id="15" creationId="{00000000-0000-0000-0000-000000000000}"/>
          </ac:grpSpMkLst>
        </pc:grpChg>
        <pc:picChg chg="mod">
          <ac:chgData name="David Holley" userId="45123e1e-ac21-4ee3-b53e-8d97b4b34e1e" providerId="ADAL" clId="{8477E67E-425C-4C5C-900B-528E1E664BAD}" dt="2023-07-13T10:58:08.002" v="13"/>
          <ac:picMkLst>
            <pc:docMk/>
            <pc:sldMk cId="2229543114" sldId="328"/>
            <ac:picMk id="4098" creationId="{00000000-0000-0000-0000-000000000000}"/>
          </ac:picMkLst>
        </pc:picChg>
        <pc:cxnChg chg="mod">
          <ac:chgData name="David Holley" userId="45123e1e-ac21-4ee3-b53e-8d97b4b34e1e" providerId="ADAL" clId="{8477E67E-425C-4C5C-900B-528E1E664BAD}" dt="2023-07-13T10:58:08.002" v="13"/>
          <ac:cxnSpMkLst>
            <pc:docMk/>
            <pc:sldMk cId="2229543114" sldId="328"/>
            <ac:cxnSpMk id="18455" creationId="{00000000-0000-0000-0000-000000000000}"/>
          </ac:cxnSpMkLst>
        </pc:cxnChg>
        <pc:cxnChg chg="mod">
          <ac:chgData name="David Holley" userId="45123e1e-ac21-4ee3-b53e-8d97b4b34e1e" providerId="ADAL" clId="{8477E67E-425C-4C5C-900B-528E1E664BAD}" dt="2023-07-13T10:58:08.002" v="13"/>
          <ac:cxnSpMkLst>
            <pc:docMk/>
            <pc:sldMk cId="2229543114" sldId="328"/>
            <ac:cxnSpMk id="18459" creationId="{00000000-0000-0000-0000-000000000000}"/>
          </ac:cxnSpMkLst>
        </pc:cxnChg>
        <pc:cxnChg chg="mod">
          <ac:chgData name="David Holley" userId="45123e1e-ac21-4ee3-b53e-8d97b4b34e1e" providerId="ADAL" clId="{8477E67E-425C-4C5C-900B-528E1E664BAD}" dt="2023-07-13T10:58:08.002" v="13"/>
          <ac:cxnSpMkLst>
            <pc:docMk/>
            <pc:sldMk cId="2229543114" sldId="328"/>
            <ac:cxnSpMk id="18465" creationId="{00000000-0000-0000-0000-000000000000}"/>
          </ac:cxnSpMkLst>
        </pc:cxnChg>
        <pc:cxnChg chg="mod">
          <ac:chgData name="David Holley" userId="45123e1e-ac21-4ee3-b53e-8d97b4b34e1e" providerId="ADAL" clId="{8477E67E-425C-4C5C-900B-528E1E664BAD}" dt="2023-07-13T10:58:08.002" v="13"/>
          <ac:cxnSpMkLst>
            <pc:docMk/>
            <pc:sldMk cId="2229543114" sldId="328"/>
            <ac:cxnSpMk id="18469" creationId="{00000000-0000-0000-0000-000000000000}"/>
          </ac:cxnSpMkLst>
        </pc:cxnChg>
      </pc:sldChg>
      <pc:sldChg chg="delSp modSp mod">
        <pc:chgData name="David Holley" userId="45123e1e-ac21-4ee3-b53e-8d97b4b34e1e" providerId="ADAL" clId="{8477E67E-425C-4C5C-900B-528E1E664BAD}" dt="2023-07-13T11:21:18.648" v="230" actId="478"/>
        <pc:sldMkLst>
          <pc:docMk/>
          <pc:sldMk cId="3122435432" sldId="329"/>
        </pc:sldMkLst>
        <pc:spChg chg="mod">
          <ac:chgData name="David Holley" userId="45123e1e-ac21-4ee3-b53e-8d97b4b34e1e" providerId="ADAL" clId="{8477E67E-425C-4C5C-900B-528E1E664BAD}" dt="2023-07-13T10:58:08.002" v="13"/>
          <ac:spMkLst>
            <pc:docMk/>
            <pc:sldMk cId="3122435432" sldId="329"/>
            <ac:spMk id="2" creationId="{00000000-0000-0000-0000-000000000000}"/>
          </ac:spMkLst>
        </pc:spChg>
        <pc:spChg chg="del mod">
          <ac:chgData name="David Holley" userId="45123e1e-ac21-4ee3-b53e-8d97b4b34e1e" providerId="ADAL" clId="{8477E67E-425C-4C5C-900B-528E1E664BAD}" dt="2023-07-13T11:21:18.648" v="230" actId="478"/>
          <ac:spMkLst>
            <pc:docMk/>
            <pc:sldMk cId="3122435432" sldId="329"/>
            <ac:spMk id="3" creationId="{00000000-0000-0000-0000-000000000000}"/>
          </ac:spMkLst>
        </pc:spChg>
        <pc:spChg chg="mod">
          <ac:chgData name="David Holley" userId="45123e1e-ac21-4ee3-b53e-8d97b4b34e1e" providerId="ADAL" clId="{8477E67E-425C-4C5C-900B-528E1E664BAD}" dt="2023-07-13T10:58:08.002" v="13"/>
          <ac:spMkLst>
            <pc:docMk/>
            <pc:sldMk cId="3122435432" sldId="329"/>
            <ac:spMk id="6" creationId="{00000000-0000-0000-0000-000000000000}"/>
          </ac:spMkLst>
        </pc:spChg>
        <pc:spChg chg="mod">
          <ac:chgData name="David Holley" userId="45123e1e-ac21-4ee3-b53e-8d97b4b34e1e" providerId="ADAL" clId="{8477E67E-425C-4C5C-900B-528E1E664BAD}" dt="2023-07-13T10:58:08.002" v="13"/>
          <ac:spMkLst>
            <pc:docMk/>
            <pc:sldMk cId="3122435432" sldId="329"/>
            <ac:spMk id="7" creationId="{00000000-0000-0000-0000-000000000000}"/>
          </ac:spMkLst>
        </pc:spChg>
        <pc:spChg chg="mod">
          <ac:chgData name="David Holley" userId="45123e1e-ac21-4ee3-b53e-8d97b4b34e1e" providerId="ADAL" clId="{8477E67E-425C-4C5C-900B-528E1E664BAD}" dt="2023-07-13T10:58:08.002" v="13"/>
          <ac:spMkLst>
            <pc:docMk/>
            <pc:sldMk cId="3122435432" sldId="329"/>
            <ac:spMk id="8" creationId="{00000000-0000-0000-0000-000000000000}"/>
          </ac:spMkLst>
        </pc:spChg>
        <pc:spChg chg="mod">
          <ac:chgData name="David Holley" userId="45123e1e-ac21-4ee3-b53e-8d97b4b34e1e" providerId="ADAL" clId="{8477E67E-425C-4C5C-900B-528E1E664BAD}" dt="2023-07-13T10:58:08.002" v="13"/>
          <ac:spMkLst>
            <pc:docMk/>
            <pc:sldMk cId="3122435432" sldId="329"/>
            <ac:spMk id="18" creationId="{00000000-0000-0000-0000-000000000000}"/>
          </ac:spMkLst>
        </pc:spChg>
        <pc:spChg chg="mod">
          <ac:chgData name="David Holley" userId="45123e1e-ac21-4ee3-b53e-8d97b4b34e1e" providerId="ADAL" clId="{8477E67E-425C-4C5C-900B-528E1E664BAD}" dt="2023-07-13T10:58:08.002" v="13"/>
          <ac:spMkLst>
            <pc:docMk/>
            <pc:sldMk cId="3122435432" sldId="329"/>
            <ac:spMk id="26" creationId="{00000000-0000-0000-0000-000000000000}"/>
          </ac:spMkLst>
        </pc:spChg>
        <pc:cxnChg chg="mod">
          <ac:chgData name="David Holley" userId="45123e1e-ac21-4ee3-b53e-8d97b4b34e1e" providerId="ADAL" clId="{8477E67E-425C-4C5C-900B-528E1E664BAD}" dt="2023-07-13T10:58:08.002" v="13"/>
          <ac:cxnSpMkLst>
            <pc:docMk/>
            <pc:sldMk cId="3122435432" sldId="329"/>
            <ac:cxnSpMk id="10" creationId="{00000000-0000-0000-0000-000000000000}"/>
          </ac:cxnSpMkLst>
        </pc:cxnChg>
      </pc:sldChg>
      <pc:sldChg chg="delSp modSp del mod">
        <pc:chgData name="David Holley" userId="45123e1e-ac21-4ee3-b53e-8d97b4b34e1e" providerId="ADAL" clId="{8477E67E-425C-4C5C-900B-528E1E664BAD}" dt="2023-07-13T11:22:21.761" v="239" actId="47"/>
        <pc:sldMkLst>
          <pc:docMk/>
          <pc:sldMk cId="4052764847" sldId="330"/>
        </pc:sldMkLst>
        <pc:spChg chg="mod">
          <ac:chgData name="David Holley" userId="45123e1e-ac21-4ee3-b53e-8d97b4b34e1e" providerId="ADAL" clId="{8477E67E-425C-4C5C-900B-528E1E664BAD}" dt="2023-07-13T10:58:08.002" v="13"/>
          <ac:spMkLst>
            <pc:docMk/>
            <pc:sldMk cId="4052764847" sldId="330"/>
            <ac:spMk id="2" creationId="{00000000-0000-0000-0000-000000000000}"/>
          </ac:spMkLst>
        </pc:spChg>
        <pc:spChg chg="del mod">
          <ac:chgData name="David Holley" userId="45123e1e-ac21-4ee3-b53e-8d97b4b34e1e" providerId="ADAL" clId="{8477E67E-425C-4C5C-900B-528E1E664BAD}" dt="2023-07-13T11:21:11.379" v="229" actId="478"/>
          <ac:spMkLst>
            <pc:docMk/>
            <pc:sldMk cId="4052764847" sldId="330"/>
            <ac:spMk id="3" creationId="{00000000-0000-0000-0000-000000000000}"/>
          </ac:spMkLst>
        </pc:spChg>
        <pc:spChg chg="mod">
          <ac:chgData name="David Holley" userId="45123e1e-ac21-4ee3-b53e-8d97b4b34e1e" providerId="ADAL" clId="{8477E67E-425C-4C5C-900B-528E1E664BAD}" dt="2023-07-13T11:20:51.510" v="227" actId="33524"/>
          <ac:spMkLst>
            <pc:docMk/>
            <pc:sldMk cId="4052764847" sldId="330"/>
            <ac:spMk id="4" creationId="{00000000-0000-0000-0000-000000000000}"/>
          </ac:spMkLst>
        </pc:spChg>
      </pc:sldChg>
      <pc:sldChg chg="delSp modSp mod">
        <pc:chgData name="David Holley" userId="45123e1e-ac21-4ee3-b53e-8d97b4b34e1e" providerId="ADAL" clId="{8477E67E-425C-4C5C-900B-528E1E664BAD}" dt="2023-07-13T11:21:40.830" v="234" actId="1076"/>
        <pc:sldMkLst>
          <pc:docMk/>
          <pc:sldMk cId="593591624" sldId="331"/>
        </pc:sldMkLst>
        <pc:spChg chg="mod">
          <ac:chgData name="David Holley" userId="45123e1e-ac21-4ee3-b53e-8d97b4b34e1e" providerId="ADAL" clId="{8477E67E-425C-4C5C-900B-528E1E664BAD}" dt="2023-07-13T11:21:40.830" v="234" actId="1076"/>
          <ac:spMkLst>
            <pc:docMk/>
            <pc:sldMk cId="593591624" sldId="331"/>
            <ac:spMk id="2" creationId="{00000000-0000-0000-0000-000000000000}"/>
          </ac:spMkLst>
        </pc:spChg>
        <pc:spChg chg="del mod">
          <ac:chgData name="David Holley" userId="45123e1e-ac21-4ee3-b53e-8d97b4b34e1e" providerId="ADAL" clId="{8477E67E-425C-4C5C-900B-528E1E664BAD}" dt="2023-07-13T11:21:05.397" v="228" actId="478"/>
          <ac:spMkLst>
            <pc:docMk/>
            <pc:sldMk cId="593591624" sldId="331"/>
            <ac:spMk id="3" creationId="{00000000-0000-0000-0000-000000000000}"/>
          </ac:spMkLst>
        </pc:spChg>
        <pc:spChg chg="mod">
          <ac:chgData name="David Holley" userId="45123e1e-ac21-4ee3-b53e-8d97b4b34e1e" providerId="ADAL" clId="{8477E67E-425C-4C5C-900B-528E1E664BAD}" dt="2023-07-13T11:21:37.064" v="233" actId="403"/>
          <ac:spMkLst>
            <pc:docMk/>
            <pc:sldMk cId="593591624" sldId="331"/>
            <ac:spMk id="4" creationId="{00000000-0000-0000-0000-000000000000}"/>
          </ac:spMkLst>
        </pc:spChg>
      </pc:sldChg>
      <pc:sldChg chg="delSp modSp mod">
        <pc:chgData name="David Holley" userId="45123e1e-ac21-4ee3-b53e-8d97b4b34e1e" providerId="ADAL" clId="{8477E67E-425C-4C5C-900B-528E1E664BAD}" dt="2023-07-13T11:31:28.679" v="322" actId="403"/>
        <pc:sldMkLst>
          <pc:docMk/>
          <pc:sldMk cId="1834785346" sldId="332"/>
        </pc:sldMkLst>
        <pc:spChg chg="del mod">
          <ac:chgData name="David Holley" userId="45123e1e-ac21-4ee3-b53e-8d97b4b34e1e" providerId="ADAL" clId="{8477E67E-425C-4C5C-900B-528E1E664BAD}" dt="2023-07-13T11:30:39.674" v="307" actId="478"/>
          <ac:spMkLst>
            <pc:docMk/>
            <pc:sldMk cId="1834785346" sldId="332"/>
            <ac:spMk id="2" creationId="{00000000-0000-0000-0000-000000000000}"/>
          </ac:spMkLst>
        </pc:spChg>
        <pc:spChg chg="mod">
          <ac:chgData name="David Holley" userId="45123e1e-ac21-4ee3-b53e-8d97b4b34e1e" providerId="ADAL" clId="{8477E67E-425C-4C5C-900B-528E1E664BAD}" dt="2023-07-13T11:31:28.679" v="322" actId="403"/>
          <ac:spMkLst>
            <pc:docMk/>
            <pc:sldMk cId="1834785346" sldId="332"/>
            <ac:spMk id="3" creationId="{00000000-0000-0000-0000-000000000000}"/>
          </ac:spMkLst>
        </pc:spChg>
        <pc:spChg chg="mod">
          <ac:chgData name="David Holley" userId="45123e1e-ac21-4ee3-b53e-8d97b4b34e1e" providerId="ADAL" clId="{8477E67E-425C-4C5C-900B-528E1E664BAD}" dt="2023-07-13T10:58:08.002" v="13"/>
          <ac:spMkLst>
            <pc:docMk/>
            <pc:sldMk cId="1834785346" sldId="332"/>
            <ac:spMk id="4" creationId="{27FC666D-B1B8-8E4D-8205-99B1ACB54294}"/>
          </ac:spMkLst>
        </pc:spChg>
      </pc:sldChg>
      <pc:sldChg chg="modSp">
        <pc:chgData name="David Holley" userId="45123e1e-ac21-4ee3-b53e-8d97b4b34e1e" providerId="ADAL" clId="{8477E67E-425C-4C5C-900B-528E1E664BAD}" dt="2023-07-13T10:58:08.002" v="13"/>
        <pc:sldMkLst>
          <pc:docMk/>
          <pc:sldMk cId="1947393893" sldId="333"/>
        </pc:sldMkLst>
        <pc:spChg chg="mod">
          <ac:chgData name="David Holley" userId="45123e1e-ac21-4ee3-b53e-8d97b4b34e1e" providerId="ADAL" clId="{8477E67E-425C-4C5C-900B-528E1E664BAD}" dt="2023-07-13T10:58:08.002" v="13"/>
          <ac:spMkLst>
            <pc:docMk/>
            <pc:sldMk cId="1947393893" sldId="333"/>
            <ac:spMk id="2" creationId="{00000000-0000-0000-0000-000000000000}"/>
          </ac:spMkLst>
        </pc:spChg>
        <pc:spChg chg="mod">
          <ac:chgData name="David Holley" userId="45123e1e-ac21-4ee3-b53e-8d97b4b34e1e" providerId="ADAL" clId="{8477E67E-425C-4C5C-900B-528E1E664BAD}" dt="2023-07-13T10:58:08.002" v="13"/>
          <ac:spMkLst>
            <pc:docMk/>
            <pc:sldMk cId="1947393893" sldId="333"/>
            <ac:spMk id="3" creationId="{00000000-0000-0000-0000-000000000000}"/>
          </ac:spMkLst>
        </pc:spChg>
        <pc:spChg chg="mod">
          <ac:chgData name="David Holley" userId="45123e1e-ac21-4ee3-b53e-8d97b4b34e1e" providerId="ADAL" clId="{8477E67E-425C-4C5C-900B-528E1E664BAD}" dt="2023-07-13T10:58:08.002" v="13"/>
          <ac:spMkLst>
            <pc:docMk/>
            <pc:sldMk cId="1947393893" sldId="333"/>
            <ac:spMk id="5" creationId="{00000000-0000-0000-0000-000000000000}"/>
          </ac:spMkLst>
        </pc:spChg>
        <pc:spChg chg="mod">
          <ac:chgData name="David Holley" userId="45123e1e-ac21-4ee3-b53e-8d97b4b34e1e" providerId="ADAL" clId="{8477E67E-425C-4C5C-900B-528E1E664BAD}" dt="2023-07-13T10:58:08.002" v="13"/>
          <ac:spMkLst>
            <pc:docMk/>
            <pc:sldMk cId="1947393893" sldId="333"/>
            <ac:spMk id="8" creationId="{00000000-0000-0000-0000-000000000000}"/>
          </ac:spMkLst>
        </pc:spChg>
        <pc:spChg chg="mod">
          <ac:chgData name="David Holley" userId="45123e1e-ac21-4ee3-b53e-8d97b4b34e1e" providerId="ADAL" clId="{8477E67E-425C-4C5C-900B-528E1E664BAD}" dt="2023-07-13T10:58:08.002" v="13"/>
          <ac:spMkLst>
            <pc:docMk/>
            <pc:sldMk cId="1947393893" sldId="333"/>
            <ac:spMk id="9" creationId="{00000000-0000-0000-0000-000000000000}"/>
          </ac:spMkLst>
        </pc:spChg>
        <pc:spChg chg="mod">
          <ac:chgData name="David Holley" userId="45123e1e-ac21-4ee3-b53e-8d97b4b34e1e" providerId="ADAL" clId="{8477E67E-425C-4C5C-900B-528E1E664BAD}" dt="2023-07-13T10:58:08.002" v="13"/>
          <ac:spMkLst>
            <pc:docMk/>
            <pc:sldMk cId="1947393893" sldId="333"/>
            <ac:spMk id="10" creationId="{00000000-0000-0000-0000-000000000000}"/>
          </ac:spMkLst>
        </pc:spChg>
        <pc:spChg chg="mod">
          <ac:chgData name="David Holley" userId="45123e1e-ac21-4ee3-b53e-8d97b4b34e1e" providerId="ADAL" clId="{8477E67E-425C-4C5C-900B-528E1E664BAD}" dt="2023-07-13T10:58:08.002" v="13"/>
          <ac:spMkLst>
            <pc:docMk/>
            <pc:sldMk cId="1947393893" sldId="333"/>
            <ac:spMk id="11" creationId="{00000000-0000-0000-0000-000000000000}"/>
          </ac:spMkLst>
        </pc:spChg>
        <pc:spChg chg="mod">
          <ac:chgData name="David Holley" userId="45123e1e-ac21-4ee3-b53e-8d97b4b34e1e" providerId="ADAL" clId="{8477E67E-425C-4C5C-900B-528E1E664BAD}" dt="2023-07-13T10:58:08.002" v="13"/>
          <ac:spMkLst>
            <pc:docMk/>
            <pc:sldMk cId="1947393893" sldId="333"/>
            <ac:spMk id="12" creationId="{00000000-0000-0000-0000-000000000000}"/>
          </ac:spMkLst>
        </pc:spChg>
        <pc:spChg chg="mod">
          <ac:chgData name="David Holley" userId="45123e1e-ac21-4ee3-b53e-8d97b4b34e1e" providerId="ADAL" clId="{8477E67E-425C-4C5C-900B-528E1E664BAD}" dt="2023-07-13T10:58:08.002" v="13"/>
          <ac:spMkLst>
            <pc:docMk/>
            <pc:sldMk cId="1947393893" sldId="333"/>
            <ac:spMk id="13" creationId="{00000000-0000-0000-0000-000000000000}"/>
          </ac:spMkLst>
        </pc:spChg>
        <pc:spChg chg="mod">
          <ac:chgData name="David Holley" userId="45123e1e-ac21-4ee3-b53e-8d97b4b34e1e" providerId="ADAL" clId="{8477E67E-425C-4C5C-900B-528E1E664BAD}" dt="2023-07-13T10:58:08.002" v="13"/>
          <ac:spMkLst>
            <pc:docMk/>
            <pc:sldMk cId="1947393893" sldId="333"/>
            <ac:spMk id="14" creationId="{00000000-0000-0000-0000-000000000000}"/>
          </ac:spMkLst>
        </pc:spChg>
      </pc:sldChg>
      <pc:sldChg chg="modSp">
        <pc:chgData name="David Holley" userId="45123e1e-ac21-4ee3-b53e-8d97b4b34e1e" providerId="ADAL" clId="{8477E67E-425C-4C5C-900B-528E1E664BAD}" dt="2023-07-13T10:58:08.002" v="13"/>
        <pc:sldMkLst>
          <pc:docMk/>
          <pc:sldMk cId="3584291060" sldId="334"/>
        </pc:sldMkLst>
        <pc:spChg chg="mod">
          <ac:chgData name="David Holley" userId="45123e1e-ac21-4ee3-b53e-8d97b4b34e1e" providerId="ADAL" clId="{8477E67E-425C-4C5C-900B-528E1E664BAD}" dt="2023-07-13T10:58:08.002" v="13"/>
          <ac:spMkLst>
            <pc:docMk/>
            <pc:sldMk cId="3584291060" sldId="334"/>
            <ac:spMk id="2" creationId="{00000000-0000-0000-0000-000000000000}"/>
          </ac:spMkLst>
        </pc:spChg>
        <pc:spChg chg="mod">
          <ac:chgData name="David Holley" userId="45123e1e-ac21-4ee3-b53e-8d97b4b34e1e" providerId="ADAL" clId="{8477E67E-425C-4C5C-900B-528E1E664BAD}" dt="2023-07-13T10:58:08.002" v="13"/>
          <ac:spMkLst>
            <pc:docMk/>
            <pc:sldMk cId="3584291060" sldId="334"/>
            <ac:spMk id="3" creationId="{00000000-0000-0000-0000-000000000000}"/>
          </ac:spMkLst>
        </pc:spChg>
        <pc:spChg chg="mod">
          <ac:chgData name="David Holley" userId="45123e1e-ac21-4ee3-b53e-8d97b4b34e1e" providerId="ADAL" clId="{8477E67E-425C-4C5C-900B-528E1E664BAD}" dt="2023-07-13T10:58:08.002" v="13"/>
          <ac:spMkLst>
            <pc:docMk/>
            <pc:sldMk cId="3584291060" sldId="334"/>
            <ac:spMk id="18" creationId="{00000000-0000-0000-0000-000000000000}"/>
          </ac:spMkLst>
        </pc:spChg>
        <pc:spChg chg="mod">
          <ac:chgData name="David Holley" userId="45123e1e-ac21-4ee3-b53e-8d97b4b34e1e" providerId="ADAL" clId="{8477E67E-425C-4C5C-900B-528E1E664BAD}" dt="2023-07-13T10:58:08.002" v="13"/>
          <ac:spMkLst>
            <pc:docMk/>
            <pc:sldMk cId="3584291060" sldId="334"/>
            <ac:spMk id="20" creationId="{00000000-0000-0000-0000-000000000000}"/>
          </ac:spMkLst>
        </pc:spChg>
        <pc:spChg chg="mod">
          <ac:chgData name="David Holley" userId="45123e1e-ac21-4ee3-b53e-8d97b4b34e1e" providerId="ADAL" clId="{8477E67E-425C-4C5C-900B-528E1E664BAD}" dt="2023-07-13T10:58:08.002" v="13"/>
          <ac:spMkLst>
            <pc:docMk/>
            <pc:sldMk cId="3584291060" sldId="334"/>
            <ac:spMk id="21" creationId="{00000000-0000-0000-0000-000000000000}"/>
          </ac:spMkLst>
        </pc:spChg>
        <pc:spChg chg="mod">
          <ac:chgData name="David Holley" userId="45123e1e-ac21-4ee3-b53e-8d97b4b34e1e" providerId="ADAL" clId="{8477E67E-425C-4C5C-900B-528E1E664BAD}" dt="2023-07-13T10:58:08.002" v="13"/>
          <ac:spMkLst>
            <pc:docMk/>
            <pc:sldMk cId="3584291060" sldId="334"/>
            <ac:spMk id="22" creationId="{00000000-0000-0000-0000-000000000000}"/>
          </ac:spMkLst>
        </pc:spChg>
        <pc:spChg chg="mod">
          <ac:chgData name="David Holley" userId="45123e1e-ac21-4ee3-b53e-8d97b4b34e1e" providerId="ADAL" clId="{8477E67E-425C-4C5C-900B-528E1E664BAD}" dt="2023-07-13T10:58:08.002" v="13"/>
          <ac:spMkLst>
            <pc:docMk/>
            <pc:sldMk cId="3584291060" sldId="334"/>
            <ac:spMk id="23" creationId="{00000000-0000-0000-0000-000000000000}"/>
          </ac:spMkLst>
        </pc:spChg>
        <pc:spChg chg="mod">
          <ac:chgData name="David Holley" userId="45123e1e-ac21-4ee3-b53e-8d97b4b34e1e" providerId="ADAL" clId="{8477E67E-425C-4C5C-900B-528E1E664BAD}" dt="2023-07-13T10:58:08.002" v="13"/>
          <ac:spMkLst>
            <pc:docMk/>
            <pc:sldMk cId="3584291060" sldId="334"/>
            <ac:spMk id="24" creationId="{00000000-0000-0000-0000-000000000000}"/>
          </ac:spMkLst>
        </pc:spChg>
        <pc:spChg chg="mod">
          <ac:chgData name="David Holley" userId="45123e1e-ac21-4ee3-b53e-8d97b4b34e1e" providerId="ADAL" clId="{8477E67E-425C-4C5C-900B-528E1E664BAD}" dt="2023-07-13T10:58:08.002" v="13"/>
          <ac:spMkLst>
            <pc:docMk/>
            <pc:sldMk cId="3584291060" sldId="334"/>
            <ac:spMk id="26" creationId="{00000000-0000-0000-0000-000000000000}"/>
          </ac:spMkLst>
        </pc:spChg>
        <pc:spChg chg="mod">
          <ac:chgData name="David Holley" userId="45123e1e-ac21-4ee3-b53e-8d97b4b34e1e" providerId="ADAL" clId="{8477E67E-425C-4C5C-900B-528E1E664BAD}" dt="2023-07-13T10:58:08.002" v="13"/>
          <ac:spMkLst>
            <pc:docMk/>
            <pc:sldMk cId="3584291060" sldId="334"/>
            <ac:spMk id="28" creationId="{00000000-0000-0000-0000-000000000000}"/>
          </ac:spMkLst>
        </pc:spChg>
        <pc:spChg chg="mod">
          <ac:chgData name="David Holley" userId="45123e1e-ac21-4ee3-b53e-8d97b4b34e1e" providerId="ADAL" clId="{8477E67E-425C-4C5C-900B-528E1E664BAD}" dt="2023-07-13T10:58:08.002" v="13"/>
          <ac:spMkLst>
            <pc:docMk/>
            <pc:sldMk cId="3584291060" sldId="334"/>
            <ac:spMk id="29" creationId="{00000000-0000-0000-0000-000000000000}"/>
          </ac:spMkLst>
        </pc:spChg>
        <pc:spChg chg="mod">
          <ac:chgData name="David Holley" userId="45123e1e-ac21-4ee3-b53e-8d97b4b34e1e" providerId="ADAL" clId="{8477E67E-425C-4C5C-900B-528E1E664BAD}" dt="2023-07-13T10:58:08.002" v="13"/>
          <ac:spMkLst>
            <pc:docMk/>
            <pc:sldMk cId="3584291060" sldId="334"/>
            <ac:spMk id="30" creationId="{00000000-0000-0000-0000-000000000000}"/>
          </ac:spMkLst>
        </pc:spChg>
        <pc:spChg chg="mod">
          <ac:chgData name="David Holley" userId="45123e1e-ac21-4ee3-b53e-8d97b4b34e1e" providerId="ADAL" clId="{8477E67E-425C-4C5C-900B-528E1E664BAD}" dt="2023-07-13T10:58:08.002" v="13"/>
          <ac:spMkLst>
            <pc:docMk/>
            <pc:sldMk cId="3584291060" sldId="334"/>
            <ac:spMk id="31" creationId="{00000000-0000-0000-0000-000000000000}"/>
          </ac:spMkLst>
        </pc:spChg>
        <pc:spChg chg="mod">
          <ac:chgData name="David Holley" userId="45123e1e-ac21-4ee3-b53e-8d97b4b34e1e" providerId="ADAL" clId="{8477E67E-425C-4C5C-900B-528E1E664BAD}" dt="2023-07-13T10:58:08.002" v="13"/>
          <ac:spMkLst>
            <pc:docMk/>
            <pc:sldMk cId="3584291060" sldId="334"/>
            <ac:spMk id="34" creationId="{00000000-0000-0000-0000-000000000000}"/>
          </ac:spMkLst>
        </pc:spChg>
        <pc:spChg chg="mod">
          <ac:chgData name="David Holley" userId="45123e1e-ac21-4ee3-b53e-8d97b4b34e1e" providerId="ADAL" clId="{8477E67E-425C-4C5C-900B-528E1E664BAD}" dt="2023-07-13T10:58:08.002" v="13"/>
          <ac:spMkLst>
            <pc:docMk/>
            <pc:sldMk cId="3584291060" sldId="334"/>
            <ac:spMk id="35" creationId="{00000000-0000-0000-0000-000000000000}"/>
          </ac:spMkLst>
        </pc:spChg>
        <pc:spChg chg="mod">
          <ac:chgData name="David Holley" userId="45123e1e-ac21-4ee3-b53e-8d97b4b34e1e" providerId="ADAL" clId="{8477E67E-425C-4C5C-900B-528E1E664BAD}" dt="2023-07-13T10:58:08.002" v="13"/>
          <ac:spMkLst>
            <pc:docMk/>
            <pc:sldMk cId="3584291060" sldId="334"/>
            <ac:spMk id="36" creationId="{00000000-0000-0000-0000-000000000000}"/>
          </ac:spMkLst>
        </pc:spChg>
        <pc:spChg chg="mod">
          <ac:chgData name="David Holley" userId="45123e1e-ac21-4ee3-b53e-8d97b4b34e1e" providerId="ADAL" clId="{8477E67E-425C-4C5C-900B-528E1E664BAD}" dt="2023-07-13T10:58:08.002" v="13"/>
          <ac:spMkLst>
            <pc:docMk/>
            <pc:sldMk cId="3584291060" sldId="334"/>
            <ac:spMk id="37" creationId="{00000000-0000-0000-0000-000000000000}"/>
          </ac:spMkLst>
        </pc:spChg>
        <pc:spChg chg="mod">
          <ac:chgData name="David Holley" userId="45123e1e-ac21-4ee3-b53e-8d97b4b34e1e" providerId="ADAL" clId="{8477E67E-425C-4C5C-900B-528E1E664BAD}" dt="2023-07-13T10:58:08.002" v="13"/>
          <ac:spMkLst>
            <pc:docMk/>
            <pc:sldMk cId="3584291060" sldId="334"/>
            <ac:spMk id="38" creationId="{00000000-0000-0000-0000-000000000000}"/>
          </ac:spMkLst>
        </pc:spChg>
        <pc:spChg chg="mod">
          <ac:chgData name="David Holley" userId="45123e1e-ac21-4ee3-b53e-8d97b4b34e1e" providerId="ADAL" clId="{8477E67E-425C-4C5C-900B-528E1E664BAD}" dt="2023-07-13T10:58:08.002" v="13"/>
          <ac:spMkLst>
            <pc:docMk/>
            <pc:sldMk cId="3584291060" sldId="334"/>
            <ac:spMk id="1024" creationId="{00000000-0000-0000-0000-000000000000}"/>
          </ac:spMkLst>
        </pc:spChg>
        <pc:picChg chg="mod">
          <ac:chgData name="David Holley" userId="45123e1e-ac21-4ee3-b53e-8d97b4b34e1e" providerId="ADAL" clId="{8477E67E-425C-4C5C-900B-528E1E664BAD}" dt="2023-07-13T10:58:08.002" v="13"/>
          <ac:picMkLst>
            <pc:docMk/>
            <pc:sldMk cId="3584291060" sldId="334"/>
            <ac:picMk id="1026" creationId="{00000000-0000-0000-0000-000000000000}"/>
          </ac:picMkLst>
        </pc:picChg>
        <pc:cxnChg chg="mod">
          <ac:chgData name="David Holley" userId="45123e1e-ac21-4ee3-b53e-8d97b4b34e1e" providerId="ADAL" clId="{8477E67E-425C-4C5C-900B-528E1E664BAD}" dt="2023-07-13T10:58:08.002" v="13"/>
          <ac:cxnSpMkLst>
            <pc:docMk/>
            <pc:sldMk cId="3584291060" sldId="334"/>
            <ac:cxnSpMk id="6" creationId="{00000000-0000-0000-0000-000000000000}"/>
          </ac:cxnSpMkLst>
        </pc:cxnChg>
        <pc:cxnChg chg="mod">
          <ac:chgData name="David Holley" userId="45123e1e-ac21-4ee3-b53e-8d97b4b34e1e" providerId="ADAL" clId="{8477E67E-425C-4C5C-900B-528E1E664BAD}" dt="2023-07-13T10:58:08.002" v="13"/>
          <ac:cxnSpMkLst>
            <pc:docMk/>
            <pc:sldMk cId="3584291060" sldId="334"/>
            <ac:cxnSpMk id="17" creationId="{00000000-0000-0000-0000-000000000000}"/>
          </ac:cxnSpMkLst>
        </pc:cxnChg>
      </pc:sldChg>
      <pc:sldChg chg="delSp modSp mod">
        <pc:chgData name="David Holley" userId="45123e1e-ac21-4ee3-b53e-8d97b4b34e1e" providerId="ADAL" clId="{8477E67E-425C-4C5C-900B-528E1E664BAD}" dt="2023-07-13T11:29:24.587" v="300" actId="478"/>
        <pc:sldMkLst>
          <pc:docMk/>
          <pc:sldMk cId="3934984079" sldId="335"/>
        </pc:sldMkLst>
        <pc:spChg chg="del mod">
          <ac:chgData name="David Holley" userId="45123e1e-ac21-4ee3-b53e-8d97b4b34e1e" providerId="ADAL" clId="{8477E67E-425C-4C5C-900B-528E1E664BAD}" dt="2023-07-13T11:29:24.587" v="300" actId="478"/>
          <ac:spMkLst>
            <pc:docMk/>
            <pc:sldMk cId="3934984079" sldId="335"/>
            <ac:spMk id="2" creationId="{00000000-0000-0000-0000-000000000000}"/>
          </ac:spMkLst>
        </pc:spChg>
        <pc:spChg chg="mod">
          <ac:chgData name="David Holley" userId="45123e1e-ac21-4ee3-b53e-8d97b4b34e1e" providerId="ADAL" clId="{8477E67E-425C-4C5C-900B-528E1E664BAD}" dt="2023-07-13T10:58:08.002" v="13"/>
          <ac:spMkLst>
            <pc:docMk/>
            <pc:sldMk cId="3934984079" sldId="335"/>
            <ac:spMk id="3" creationId="{00000000-0000-0000-0000-000000000000}"/>
          </ac:spMkLst>
        </pc:spChg>
        <pc:spChg chg="mod">
          <ac:chgData name="David Holley" userId="45123e1e-ac21-4ee3-b53e-8d97b4b34e1e" providerId="ADAL" clId="{8477E67E-425C-4C5C-900B-528E1E664BAD}" dt="2023-07-13T10:58:08.002" v="13"/>
          <ac:spMkLst>
            <pc:docMk/>
            <pc:sldMk cId="3934984079" sldId="335"/>
            <ac:spMk id="12" creationId="{00000000-0000-0000-0000-000000000000}"/>
          </ac:spMkLst>
        </pc:spChg>
        <pc:spChg chg="mod">
          <ac:chgData name="David Holley" userId="45123e1e-ac21-4ee3-b53e-8d97b4b34e1e" providerId="ADAL" clId="{8477E67E-425C-4C5C-900B-528E1E664BAD}" dt="2023-07-13T10:58:08.002" v="13"/>
          <ac:spMkLst>
            <pc:docMk/>
            <pc:sldMk cId="3934984079" sldId="335"/>
            <ac:spMk id="27" creationId="{00000000-0000-0000-0000-000000000000}"/>
          </ac:spMkLst>
        </pc:spChg>
        <pc:spChg chg="mod">
          <ac:chgData name="David Holley" userId="45123e1e-ac21-4ee3-b53e-8d97b4b34e1e" providerId="ADAL" clId="{8477E67E-425C-4C5C-900B-528E1E664BAD}" dt="2023-07-13T10:58:08.002" v="13"/>
          <ac:spMkLst>
            <pc:docMk/>
            <pc:sldMk cId="3934984079" sldId="335"/>
            <ac:spMk id="33" creationId="{00000000-0000-0000-0000-000000000000}"/>
          </ac:spMkLst>
        </pc:spChg>
        <pc:spChg chg="mod">
          <ac:chgData name="David Holley" userId="45123e1e-ac21-4ee3-b53e-8d97b4b34e1e" providerId="ADAL" clId="{8477E67E-425C-4C5C-900B-528E1E664BAD}" dt="2023-07-13T10:58:08.002" v="13"/>
          <ac:spMkLst>
            <pc:docMk/>
            <pc:sldMk cId="3934984079" sldId="335"/>
            <ac:spMk id="56" creationId="{00000000-0000-0000-0000-000000000000}"/>
          </ac:spMkLst>
        </pc:spChg>
        <pc:spChg chg="mod">
          <ac:chgData name="David Holley" userId="45123e1e-ac21-4ee3-b53e-8d97b4b34e1e" providerId="ADAL" clId="{8477E67E-425C-4C5C-900B-528E1E664BAD}" dt="2023-07-13T10:58:08.002" v="13"/>
          <ac:spMkLst>
            <pc:docMk/>
            <pc:sldMk cId="3934984079" sldId="335"/>
            <ac:spMk id="60" creationId="{00000000-0000-0000-0000-000000000000}"/>
          </ac:spMkLst>
        </pc:spChg>
        <pc:spChg chg="mod">
          <ac:chgData name="David Holley" userId="45123e1e-ac21-4ee3-b53e-8d97b4b34e1e" providerId="ADAL" clId="{8477E67E-425C-4C5C-900B-528E1E664BAD}" dt="2023-07-13T10:58:08.002" v="13"/>
          <ac:spMkLst>
            <pc:docMk/>
            <pc:sldMk cId="3934984079" sldId="335"/>
            <ac:spMk id="63" creationId="{00000000-0000-0000-0000-000000000000}"/>
          </ac:spMkLst>
        </pc:spChg>
        <pc:spChg chg="mod">
          <ac:chgData name="David Holley" userId="45123e1e-ac21-4ee3-b53e-8d97b4b34e1e" providerId="ADAL" clId="{8477E67E-425C-4C5C-900B-528E1E664BAD}" dt="2023-07-13T10:58:08.002" v="13"/>
          <ac:spMkLst>
            <pc:docMk/>
            <pc:sldMk cId="3934984079" sldId="335"/>
            <ac:spMk id="65" creationId="{00000000-0000-0000-0000-000000000000}"/>
          </ac:spMkLst>
        </pc:spChg>
        <pc:spChg chg="mod">
          <ac:chgData name="David Holley" userId="45123e1e-ac21-4ee3-b53e-8d97b4b34e1e" providerId="ADAL" clId="{8477E67E-425C-4C5C-900B-528E1E664BAD}" dt="2023-07-13T10:58:08.002" v="13"/>
          <ac:spMkLst>
            <pc:docMk/>
            <pc:sldMk cId="3934984079" sldId="335"/>
            <ac:spMk id="92" creationId="{00000000-0000-0000-0000-000000000000}"/>
          </ac:spMkLst>
        </pc:spChg>
        <pc:spChg chg="mod">
          <ac:chgData name="David Holley" userId="45123e1e-ac21-4ee3-b53e-8d97b4b34e1e" providerId="ADAL" clId="{8477E67E-425C-4C5C-900B-528E1E664BAD}" dt="2023-07-13T10:58:08.002" v="13"/>
          <ac:spMkLst>
            <pc:docMk/>
            <pc:sldMk cId="3934984079" sldId="335"/>
            <ac:spMk id="108" creationId="{00000000-0000-0000-0000-000000000000}"/>
          </ac:spMkLst>
        </pc:spChg>
        <pc:spChg chg="mod">
          <ac:chgData name="David Holley" userId="45123e1e-ac21-4ee3-b53e-8d97b4b34e1e" providerId="ADAL" clId="{8477E67E-425C-4C5C-900B-528E1E664BAD}" dt="2023-07-13T10:58:08.002" v="13"/>
          <ac:spMkLst>
            <pc:docMk/>
            <pc:sldMk cId="3934984079" sldId="335"/>
            <ac:spMk id="110" creationId="{00000000-0000-0000-0000-000000000000}"/>
          </ac:spMkLst>
        </pc:spChg>
        <pc:spChg chg="mod">
          <ac:chgData name="David Holley" userId="45123e1e-ac21-4ee3-b53e-8d97b4b34e1e" providerId="ADAL" clId="{8477E67E-425C-4C5C-900B-528E1E664BAD}" dt="2023-07-13T10:58:08.002" v="13"/>
          <ac:spMkLst>
            <pc:docMk/>
            <pc:sldMk cId="3934984079" sldId="335"/>
            <ac:spMk id="111" creationId="{00000000-0000-0000-0000-000000000000}"/>
          </ac:spMkLst>
        </pc:spChg>
        <pc:spChg chg="mod">
          <ac:chgData name="David Holley" userId="45123e1e-ac21-4ee3-b53e-8d97b4b34e1e" providerId="ADAL" clId="{8477E67E-425C-4C5C-900B-528E1E664BAD}" dt="2023-07-13T10:58:08.002" v="13"/>
          <ac:spMkLst>
            <pc:docMk/>
            <pc:sldMk cId="3934984079" sldId="335"/>
            <ac:spMk id="112" creationId="{00000000-0000-0000-0000-000000000000}"/>
          </ac:spMkLst>
        </pc:spChg>
        <pc:spChg chg="mod">
          <ac:chgData name="David Holley" userId="45123e1e-ac21-4ee3-b53e-8d97b4b34e1e" providerId="ADAL" clId="{8477E67E-425C-4C5C-900B-528E1E664BAD}" dt="2023-07-13T10:58:08.002" v="13"/>
          <ac:spMkLst>
            <pc:docMk/>
            <pc:sldMk cId="3934984079" sldId="335"/>
            <ac:spMk id="113" creationId="{00000000-0000-0000-0000-000000000000}"/>
          </ac:spMkLst>
        </pc:spChg>
        <pc:spChg chg="mod">
          <ac:chgData name="David Holley" userId="45123e1e-ac21-4ee3-b53e-8d97b4b34e1e" providerId="ADAL" clId="{8477E67E-425C-4C5C-900B-528E1E664BAD}" dt="2023-07-13T10:58:08.002" v="13"/>
          <ac:spMkLst>
            <pc:docMk/>
            <pc:sldMk cId="3934984079" sldId="335"/>
            <ac:spMk id="114" creationId="{00000000-0000-0000-0000-000000000000}"/>
          </ac:spMkLst>
        </pc:spChg>
        <pc:spChg chg="mod">
          <ac:chgData name="David Holley" userId="45123e1e-ac21-4ee3-b53e-8d97b4b34e1e" providerId="ADAL" clId="{8477E67E-425C-4C5C-900B-528E1E664BAD}" dt="2023-07-13T10:58:08.002" v="13"/>
          <ac:spMkLst>
            <pc:docMk/>
            <pc:sldMk cId="3934984079" sldId="335"/>
            <ac:spMk id="120" creationId="{00000000-0000-0000-0000-000000000000}"/>
          </ac:spMkLst>
        </pc:spChg>
        <pc:spChg chg="mod">
          <ac:chgData name="David Holley" userId="45123e1e-ac21-4ee3-b53e-8d97b4b34e1e" providerId="ADAL" clId="{8477E67E-425C-4C5C-900B-528E1E664BAD}" dt="2023-07-13T10:58:08.002" v="13"/>
          <ac:spMkLst>
            <pc:docMk/>
            <pc:sldMk cId="3934984079" sldId="335"/>
            <ac:spMk id="121" creationId="{00000000-0000-0000-0000-000000000000}"/>
          </ac:spMkLst>
        </pc:spChg>
        <pc:spChg chg="mod">
          <ac:chgData name="David Holley" userId="45123e1e-ac21-4ee3-b53e-8d97b4b34e1e" providerId="ADAL" clId="{8477E67E-425C-4C5C-900B-528E1E664BAD}" dt="2023-07-13T10:58:08.002" v="13"/>
          <ac:spMkLst>
            <pc:docMk/>
            <pc:sldMk cId="3934984079" sldId="335"/>
            <ac:spMk id="122" creationId="{00000000-0000-0000-0000-000000000000}"/>
          </ac:spMkLst>
        </pc:spChg>
        <pc:spChg chg="mod">
          <ac:chgData name="David Holley" userId="45123e1e-ac21-4ee3-b53e-8d97b4b34e1e" providerId="ADAL" clId="{8477E67E-425C-4C5C-900B-528E1E664BAD}" dt="2023-07-13T10:58:08.002" v="13"/>
          <ac:spMkLst>
            <pc:docMk/>
            <pc:sldMk cId="3934984079" sldId="335"/>
            <ac:spMk id="2077" creationId="{00000000-0000-0000-0000-000000000000}"/>
          </ac:spMkLst>
        </pc:spChg>
        <pc:grpChg chg="mod">
          <ac:chgData name="David Holley" userId="45123e1e-ac21-4ee3-b53e-8d97b4b34e1e" providerId="ADAL" clId="{8477E67E-425C-4C5C-900B-528E1E664BAD}" dt="2023-07-13T10:58:08.002" v="13"/>
          <ac:grpSpMkLst>
            <pc:docMk/>
            <pc:sldMk cId="3934984079" sldId="335"/>
            <ac:grpSpMk id="13" creationId="{00000000-0000-0000-0000-000000000000}"/>
          </ac:grpSpMkLst>
        </pc:grpChg>
        <pc:grpChg chg="mod">
          <ac:chgData name="David Holley" userId="45123e1e-ac21-4ee3-b53e-8d97b4b34e1e" providerId="ADAL" clId="{8477E67E-425C-4C5C-900B-528E1E664BAD}" dt="2023-07-13T10:58:08.002" v="13"/>
          <ac:grpSpMkLst>
            <pc:docMk/>
            <pc:sldMk cId="3934984079" sldId="335"/>
            <ac:grpSpMk id="43" creationId="{00000000-0000-0000-0000-000000000000}"/>
          </ac:grpSpMkLst>
        </pc:grpChg>
        <pc:grpChg chg="mod">
          <ac:chgData name="David Holley" userId="45123e1e-ac21-4ee3-b53e-8d97b4b34e1e" providerId="ADAL" clId="{8477E67E-425C-4C5C-900B-528E1E664BAD}" dt="2023-07-13T10:58:08.002" v="13"/>
          <ac:grpSpMkLst>
            <pc:docMk/>
            <pc:sldMk cId="3934984079" sldId="335"/>
            <ac:grpSpMk id="46" creationId="{00000000-0000-0000-0000-000000000000}"/>
          </ac:grpSpMkLst>
        </pc:grpChg>
        <pc:grpChg chg="mod">
          <ac:chgData name="David Holley" userId="45123e1e-ac21-4ee3-b53e-8d97b4b34e1e" providerId="ADAL" clId="{8477E67E-425C-4C5C-900B-528E1E664BAD}" dt="2023-07-13T10:58:08.002" v="13"/>
          <ac:grpSpMkLst>
            <pc:docMk/>
            <pc:sldMk cId="3934984079" sldId="335"/>
            <ac:grpSpMk id="58" creationId="{00000000-0000-0000-0000-000000000000}"/>
          </ac:grpSpMkLst>
        </pc:grpChg>
        <pc:grpChg chg="mod">
          <ac:chgData name="David Holley" userId="45123e1e-ac21-4ee3-b53e-8d97b4b34e1e" providerId="ADAL" clId="{8477E67E-425C-4C5C-900B-528E1E664BAD}" dt="2023-07-13T10:58:08.002" v="13"/>
          <ac:grpSpMkLst>
            <pc:docMk/>
            <pc:sldMk cId="3934984079" sldId="335"/>
            <ac:grpSpMk id="61" creationId="{00000000-0000-0000-0000-000000000000}"/>
          </ac:grpSpMkLst>
        </pc:grpChg>
        <pc:grpChg chg="mod">
          <ac:chgData name="David Holley" userId="45123e1e-ac21-4ee3-b53e-8d97b4b34e1e" providerId="ADAL" clId="{8477E67E-425C-4C5C-900B-528E1E664BAD}" dt="2023-07-13T10:58:08.002" v="13"/>
          <ac:grpSpMkLst>
            <pc:docMk/>
            <pc:sldMk cId="3934984079" sldId="335"/>
            <ac:grpSpMk id="2072" creationId="{00000000-0000-0000-0000-000000000000}"/>
          </ac:grpSpMkLst>
        </pc:grpChg>
        <pc:grpChg chg="mod">
          <ac:chgData name="David Holley" userId="45123e1e-ac21-4ee3-b53e-8d97b4b34e1e" providerId="ADAL" clId="{8477E67E-425C-4C5C-900B-528E1E664BAD}" dt="2023-07-13T10:58:08.002" v="13"/>
          <ac:grpSpMkLst>
            <pc:docMk/>
            <pc:sldMk cId="3934984079" sldId="335"/>
            <ac:grpSpMk id="2075" creationId="{00000000-0000-0000-0000-000000000000}"/>
          </ac:grpSpMkLst>
        </pc:grpChg>
        <pc:picChg chg="mod">
          <ac:chgData name="David Holley" userId="45123e1e-ac21-4ee3-b53e-8d97b4b34e1e" providerId="ADAL" clId="{8477E67E-425C-4C5C-900B-528E1E664BAD}" dt="2023-07-13T10:58:08.002" v="13"/>
          <ac:picMkLst>
            <pc:docMk/>
            <pc:sldMk cId="3934984079" sldId="335"/>
            <ac:picMk id="32"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39"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59"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62"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1026"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2051"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2052"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2053" creationId="{00000000-0000-0000-0000-000000000000}"/>
          </ac:picMkLst>
        </pc:picChg>
        <pc:picChg chg="mod">
          <ac:chgData name="David Holley" userId="45123e1e-ac21-4ee3-b53e-8d97b4b34e1e" providerId="ADAL" clId="{8477E67E-425C-4C5C-900B-528E1E664BAD}" dt="2023-07-13T10:58:08.002" v="13"/>
          <ac:picMkLst>
            <pc:docMk/>
            <pc:sldMk cId="3934984079" sldId="335"/>
            <ac:picMk id="2076" creationId="{00000000-0000-0000-0000-000000000000}"/>
          </ac:picMkLst>
        </pc:picChg>
        <pc:cxnChg chg="mod">
          <ac:chgData name="David Holley" userId="45123e1e-ac21-4ee3-b53e-8d97b4b34e1e" providerId="ADAL" clId="{8477E67E-425C-4C5C-900B-528E1E664BAD}" dt="2023-07-13T10:58:08.002" v="13"/>
          <ac:cxnSpMkLst>
            <pc:docMk/>
            <pc:sldMk cId="3934984079" sldId="335"/>
            <ac:cxnSpMk id="5"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40"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41"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45"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69"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70"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71"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72"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73"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94"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105" creationId="{00000000-0000-0000-0000-000000000000}"/>
          </ac:cxnSpMkLst>
        </pc:cxnChg>
        <pc:cxnChg chg="mod">
          <ac:chgData name="David Holley" userId="45123e1e-ac21-4ee3-b53e-8d97b4b34e1e" providerId="ADAL" clId="{8477E67E-425C-4C5C-900B-528E1E664BAD}" dt="2023-07-13T10:58:08.002" v="13"/>
          <ac:cxnSpMkLst>
            <pc:docMk/>
            <pc:sldMk cId="3934984079" sldId="335"/>
            <ac:cxnSpMk id="117" creationId="{00000000-0000-0000-0000-000000000000}"/>
          </ac:cxnSpMkLst>
        </pc:cxnChg>
      </pc:sldChg>
      <pc:sldChg chg="delSp modSp mod">
        <pc:chgData name="David Holley" userId="45123e1e-ac21-4ee3-b53e-8d97b4b34e1e" providerId="ADAL" clId="{8477E67E-425C-4C5C-900B-528E1E664BAD}" dt="2023-07-13T11:29:32.951" v="301" actId="478"/>
        <pc:sldMkLst>
          <pc:docMk/>
          <pc:sldMk cId="2247680521" sldId="336"/>
        </pc:sldMkLst>
        <pc:spChg chg="del mod">
          <ac:chgData name="David Holley" userId="45123e1e-ac21-4ee3-b53e-8d97b4b34e1e" providerId="ADAL" clId="{8477E67E-425C-4C5C-900B-528E1E664BAD}" dt="2023-07-13T11:29:32.951" v="301" actId="478"/>
          <ac:spMkLst>
            <pc:docMk/>
            <pc:sldMk cId="2247680521" sldId="336"/>
            <ac:spMk id="2" creationId="{00000000-0000-0000-0000-000000000000}"/>
          </ac:spMkLst>
        </pc:spChg>
        <pc:spChg chg="mod">
          <ac:chgData name="David Holley" userId="45123e1e-ac21-4ee3-b53e-8d97b4b34e1e" providerId="ADAL" clId="{8477E67E-425C-4C5C-900B-528E1E664BAD}" dt="2023-07-13T10:58:08.002" v="13"/>
          <ac:spMkLst>
            <pc:docMk/>
            <pc:sldMk cId="2247680521" sldId="336"/>
            <ac:spMk id="3" creationId="{00000000-0000-0000-0000-000000000000}"/>
          </ac:spMkLst>
        </pc:spChg>
        <pc:spChg chg="mod">
          <ac:chgData name="David Holley" userId="45123e1e-ac21-4ee3-b53e-8d97b4b34e1e" providerId="ADAL" clId="{8477E67E-425C-4C5C-900B-528E1E664BAD}" dt="2023-07-13T10:58:08.002" v="13"/>
          <ac:spMkLst>
            <pc:docMk/>
            <pc:sldMk cId="2247680521" sldId="336"/>
            <ac:spMk id="4" creationId="{00000000-0000-0000-0000-000000000000}"/>
          </ac:spMkLst>
        </pc:spChg>
        <pc:spChg chg="mod">
          <ac:chgData name="David Holley" userId="45123e1e-ac21-4ee3-b53e-8d97b4b34e1e" providerId="ADAL" clId="{8477E67E-425C-4C5C-900B-528E1E664BAD}" dt="2023-07-13T10:58:08.002" v="13"/>
          <ac:spMkLst>
            <pc:docMk/>
            <pc:sldMk cId="2247680521" sldId="336"/>
            <ac:spMk id="8" creationId="{00000000-0000-0000-0000-000000000000}"/>
          </ac:spMkLst>
        </pc:spChg>
        <pc:spChg chg="mod">
          <ac:chgData name="David Holley" userId="45123e1e-ac21-4ee3-b53e-8d97b4b34e1e" providerId="ADAL" clId="{8477E67E-425C-4C5C-900B-528E1E664BAD}" dt="2023-07-13T10:58:08.002" v="13"/>
          <ac:spMkLst>
            <pc:docMk/>
            <pc:sldMk cId="2247680521" sldId="336"/>
            <ac:spMk id="12" creationId="{00000000-0000-0000-0000-000000000000}"/>
          </ac:spMkLst>
        </pc:spChg>
        <pc:spChg chg="mod">
          <ac:chgData name="David Holley" userId="45123e1e-ac21-4ee3-b53e-8d97b4b34e1e" providerId="ADAL" clId="{8477E67E-425C-4C5C-900B-528E1E664BAD}" dt="2023-07-13T10:58:08.002" v="13"/>
          <ac:spMkLst>
            <pc:docMk/>
            <pc:sldMk cId="2247680521" sldId="336"/>
            <ac:spMk id="27" creationId="{00000000-0000-0000-0000-000000000000}"/>
          </ac:spMkLst>
        </pc:spChg>
        <pc:spChg chg="mod">
          <ac:chgData name="David Holley" userId="45123e1e-ac21-4ee3-b53e-8d97b4b34e1e" providerId="ADAL" clId="{8477E67E-425C-4C5C-900B-528E1E664BAD}" dt="2023-07-13T10:58:08.002" v="13"/>
          <ac:spMkLst>
            <pc:docMk/>
            <pc:sldMk cId="2247680521" sldId="336"/>
            <ac:spMk id="33" creationId="{00000000-0000-0000-0000-000000000000}"/>
          </ac:spMkLst>
        </pc:spChg>
        <pc:spChg chg="mod">
          <ac:chgData name="David Holley" userId="45123e1e-ac21-4ee3-b53e-8d97b4b34e1e" providerId="ADAL" clId="{8477E67E-425C-4C5C-900B-528E1E664BAD}" dt="2023-07-13T10:58:08.002" v="13"/>
          <ac:spMkLst>
            <pc:docMk/>
            <pc:sldMk cId="2247680521" sldId="336"/>
            <ac:spMk id="51" creationId="{00000000-0000-0000-0000-000000000000}"/>
          </ac:spMkLst>
        </pc:spChg>
        <pc:spChg chg="mod">
          <ac:chgData name="David Holley" userId="45123e1e-ac21-4ee3-b53e-8d97b4b34e1e" providerId="ADAL" clId="{8477E67E-425C-4C5C-900B-528E1E664BAD}" dt="2023-07-13T10:58:08.002" v="13"/>
          <ac:spMkLst>
            <pc:docMk/>
            <pc:sldMk cId="2247680521" sldId="336"/>
            <ac:spMk id="56" creationId="{00000000-0000-0000-0000-000000000000}"/>
          </ac:spMkLst>
        </pc:spChg>
        <pc:spChg chg="mod">
          <ac:chgData name="David Holley" userId="45123e1e-ac21-4ee3-b53e-8d97b4b34e1e" providerId="ADAL" clId="{8477E67E-425C-4C5C-900B-528E1E664BAD}" dt="2023-07-13T10:58:08.002" v="13"/>
          <ac:spMkLst>
            <pc:docMk/>
            <pc:sldMk cId="2247680521" sldId="336"/>
            <ac:spMk id="57" creationId="{00000000-0000-0000-0000-000000000000}"/>
          </ac:spMkLst>
        </pc:spChg>
        <pc:spChg chg="mod">
          <ac:chgData name="David Holley" userId="45123e1e-ac21-4ee3-b53e-8d97b4b34e1e" providerId="ADAL" clId="{8477E67E-425C-4C5C-900B-528E1E664BAD}" dt="2023-07-13T10:58:08.002" v="13"/>
          <ac:spMkLst>
            <pc:docMk/>
            <pc:sldMk cId="2247680521" sldId="336"/>
            <ac:spMk id="60" creationId="{00000000-0000-0000-0000-000000000000}"/>
          </ac:spMkLst>
        </pc:spChg>
        <pc:spChg chg="mod">
          <ac:chgData name="David Holley" userId="45123e1e-ac21-4ee3-b53e-8d97b4b34e1e" providerId="ADAL" clId="{8477E67E-425C-4C5C-900B-528E1E664BAD}" dt="2023-07-13T10:58:08.002" v="13"/>
          <ac:spMkLst>
            <pc:docMk/>
            <pc:sldMk cId="2247680521" sldId="336"/>
            <ac:spMk id="63" creationId="{00000000-0000-0000-0000-000000000000}"/>
          </ac:spMkLst>
        </pc:spChg>
        <pc:spChg chg="mod">
          <ac:chgData name="David Holley" userId="45123e1e-ac21-4ee3-b53e-8d97b4b34e1e" providerId="ADAL" clId="{8477E67E-425C-4C5C-900B-528E1E664BAD}" dt="2023-07-13T10:58:08.002" v="13"/>
          <ac:spMkLst>
            <pc:docMk/>
            <pc:sldMk cId="2247680521" sldId="336"/>
            <ac:spMk id="64" creationId="{00000000-0000-0000-0000-000000000000}"/>
          </ac:spMkLst>
        </pc:spChg>
        <pc:spChg chg="mod">
          <ac:chgData name="David Holley" userId="45123e1e-ac21-4ee3-b53e-8d97b4b34e1e" providerId="ADAL" clId="{8477E67E-425C-4C5C-900B-528E1E664BAD}" dt="2023-07-13T10:58:08.002" v="13"/>
          <ac:spMkLst>
            <pc:docMk/>
            <pc:sldMk cId="2247680521" sldId="336"/>
            <ac:spMk id="65" creationId="{00000000-0000-0000-0000-000000000000}"/>
          </ac:spMkLst>
        </pc:spChg>
        <pc:spChg chg="mod">
          <ac:chgData name="David Holley" userId="45123e1e-ac21-4ee3-b53e-8d97b4b34e1e" providerId="ADAL" clId="{8477E67E-425C-4C5C-900B-528E1E664BAD}" dt="2023-07-13T10:58:08.002" v="13"/>
          <ac:spMkLst>
            <pc:docMk/>
            <pc:sldMk cId="2247680521" sldId="336"/>
            <ac:spMk id="66" creationId="{00000000-0000-0000-0000-000000000000}"/>
          </ac:spMkLst>
        </pc:spChg>
        <pc:spChg chg="mod">
          <ac:chgData name="David Holley" userId="45123e1e-ac21-4ee3-b53e-8d97b4b34e1e" providerId="ADAL" clId="{8477E67E-425C-4C5C-900B-528E1E664BAD}" dt="2023-07-13T10:58:08.002" v="13"/>
          <ac:spMkLst>
            <pc:docMk/>
            <pc:sldMk cId="2247680521" sldId="336"/>
            <ac:spMk id="92" creationId="{00000000-0000-0000-0000-000000000000}"/>
          </ac:spMkLst>
        </pc:spChg>
        <pc:spChg chg="mod">
          <ac:chgData name="David Holley" userId="45123e1e-ac21-4ee3-b53e-8d97b4b34e1e" providerId="ADAL" clId="{8477E67E-425C-4C5C-900B-528E1E664BAD}" dt="2023-07-13T10:58:08.002" v="13"/>
          <ac:spMkLst>
            <pc:docMk/>
            <pc:sldMk cId="2247680521" sldId="336"/>
            <ac:spMk id="108" creationId="{00000000-0000-0000-0000-000000000000}"/>
          </ac:spMkLst>
        </pc:spChg>
        <pc:spChg chg="mod">
          <ac:chgData name="David Holley" userId="45123e1e-ac21-4ee3-b53e-8d97b4b34e1e" providerId="ADAL" clId="{8477E67E-425C-4C5C-900B-528E1E664BAD}" dt="2023-07-13T10:58:08.002" v="13"/>
          <ac:spMkLst>
            <pc:docMk/>
            <pc:sldMk cId="2247680521" sldId="336"/>
            <ac:spMk id="110" creationId="{00000000-0000-0000-0000-000000000000}"/>
          </ac:spMkLst>
        </pc:spChg>
        <pc:spChg chg="mod">
          <ac:chgData name="David Holley" userId="45123e1e-ac21-4ee3-b53e-8d97b4b34e1e" providerId="ADAL" clId="{8477E67E-425C-4C5C-900B-528E1E664BAD}" dt="2023-07-13T10:58:08.002" v="13"/>
          <ac:spMkLst>
            <pc:docMk/>
            <pc:sldMk cId="2247680521" sldId="336"/>
            <ac:spMk id="111" creationId="{00000000-0000-0000-0000-000000000000}"/>
          </ac:spMkLst>
        </pc:spChg>
        <pc:spChg chg="mod">
          <ac:chgData name="David Holley" userId="45123e1e-ac21-4ee3-b53e-8d97b4b34e1e" providerId="ADAL" clId="{8477E67E-425C-4C5C-900B-528E1E664BAD}" dt="2023-07-13T10:58:08.002" v="13"/>
          <ac:spMkLst>
            <pc:docMk/>
            <pc:sldMk cId="2247680521" sldId="336"/>
            <ac:spMk id="112" creationId="{00000000-0000-0000-0000-000000000000}"/>
          </ac:spMkLst>
        </pc:spChg>
        <pc:spChg chg="mod">
          <ac:chgData name="David Holley" userId="45123e1e-ac21-4ee3-b53e-8d97b4b34e1e" providerId="ADAL" clId="{8477E67E-425C-4C5C-900B-528E1E664BAD}" dt="2023-07-13T10:58:08.002" v="13"/>
          <ac:spMkLst>
            <pc:docMk/>
            <pc:sldMk cId="2247680521" sldId="336"/>
            <ac:spMk id="113" creationId="{00000000-0000-0000-0000-000000000000}"/>
          </ac:spMkLst>
        </pc:spChg>
        <pc:spChg chg="mod">
          <ac:chgData name="David Holley" userId="45123e1e-ac21-4ee3-b53e-8d97b4b34e1e" providerId="ADAL" clId="{8477E67E-425C-4C5C-900B-528E1E664BAD}" dt="2023-07-13T10:58:08.002" v="13"/>
          <ac:spMkLst>
            <pc:docMk/>
            <pc:sldMk cId="2247680521" sldId="336"/>
            <ac:spMk id="114" creationId="{00000000-0000-0000-0000-000000000000}"/>
          </ac:spMkLst>
        </pc:spChg>
        <pc:spChg chg="mod">
          <ac:chgData name="David Holley" userId="45123e1e-ac21-4ee3-b53e-8d97b4b34e1e" providerId="ADAL" clId="{8477E67E-425C-4C5C-900B-528E1E664BAD}" dt="2023-07-13T10:58:08.002" v="13"/>
          <ac:spMkLst>
            <pc:docMk/>
            <pc:sldMk cId="2247680521" sldId="336"/>
            <ac:spMk id="120" creationId="{00000000-0000-0000-0000-000000000000}"/>
          </ac:spMkLst>
        </pc:spChg>
        <pc:spChg chg="mod">
          <ac:chgData name="David Holley" userId="45123e1e-ac21-4ee3-b53e-8d97b4b34e1e" providerId="ADAL" clId="{8477E67E-425C-4C5C-900B-528E1E664BAD}" dt="2023-07-13T10:58:08.002" v="13"/>
          <ac:spMkLst>
            <pc:docMk/>
            <pc:sldMk cId="2247680521" sldId="336"/>
            <ac:spMk id="121" creationId="{00000000-0000-0000-0000-000000000000}"/>
          </ac:spMkLst>
        </pc:spChg>
        <pc:spChg chg="mod">
          <ac:chgData name="David Holley" userId="45123e1e-ac21-4ee3-b53e-8d97b4b34e1e" providerId="ADAL" clId="{8477E67E-425C-4C5C-900B-528E1E664BAD}" dt="2023-07-13T10:58:08.002" v="13"/>
          <ac:spMkLst>
            <pc:docMk/>
            <pc:sldMk cId="2247680521" sldId="336"/>
            <ac:spMk id="122" creationId="{00000000-0000-0000-0000-000000000000}"/>
          </ac:spMkLst>
        </pc:spChg>
        <pc:spChg chg="mod">
          <ac:chgData name="David Holley" userId="45123e1e-ac21-4ee3-b53e-8d97b4b34e1e" providerId="ADAL" clId="{8477E67E-425C-4C5C-900B-528E1E664BAD}" dt="2023-07-13T10:58:08.002" v="13"/>
          <ac:spMkLst>
            <pc:docMk/>
            <pc:sldMk cId="2247680521" sldId="336"/>
            <ac:spMk id="2077" creationId="{00000000-0000-0000-0000-000000000000}"/>
          </ac:spMkLst>
        </pc:spChg>
        <pc:grpChg chg="mod">
          <ac:chgData name="David Holley" userId="45123e1e-ac21-4ee3-b53e-8d97b4b34e1e" providerId="ADAL" clId="{8477E67E-425C-4C5C-900B-528E1E664BAD}" dt="2023-07-13T10:58:08.002" v="13"/>
          <ac:grpSpMkLst>
            <pc:docMk/>
            <pc:sldMk cId="2247680521" sldId="336"/>
            <ac:grpSpMk id="13" creationId="{00000000-0000-0000-0000-000000000000}"/>
          </ac:grpSpMkLst>
        </pc:grpChg>
        <pc:grpChg chg="mod">
          <ac:chgData name="David Holley" userId="45123e1e-ac21-4ee3-b53e-8d97b4b34e1e" providerId="ADAL" clId="{8477E67E-425C-4C5C-900B-528E1E664BAD}" dt="2023-07-13T10:58:08.002" v="13"/>
          <ac:grpSpMkLst>
            <pc:docMk/>
            <pc:sldMk cId="2247680521" sldId="336"/>
            <ac:grpSpMk id="43" creationId="{00000000-0000-0000-0000-000000000000}"/>
          </ac:grpSpMkLst>
        </pc:grpChg>
        <pc:grpChg chg="mod">
          <ac:chgData name="David Holley" userId="45123e1e-ac21-4ee3-b53e-8d97b4b34e1e" providerId="ADAL" clId="{8477E67E-425C-4C5C-900B-528E1E664BAD}" dt="2023-07-13T10:58:08.002" v="13"/>
          <ac:grpSpMkLst>
            <pc:docMk/>
            <pc:sldMk cId="2247680521" sldId="336"/>
            <ac:grpSpMk id="46" creationId="{00000000-0000-0000-0000-000000000000}"/>
          </ac:grpSpMkLst>
        </pc:grpChg>
        <pc:grpChg chg="mod">
          <ac:chgData name="David Holley" userId="45123e1e-ac21-4ee3-b53e-8d97b4b34e1e" providerId="ADAL" clId="{8477E67E-425C-4C5C-900B-528E1E664BAD}" dt="2023-07-13T10:58:08.002" v="13"/>
          <ac:grpSpMkLst>
            <pc:docMk/>
            <pc:sldMk cId="2247680521" sldId="336"/>
            <ac:grpSpMk id="58" creationId="{00000000-0000-0000-0000-000000000000}"/>
          </ac:grpSpMkLst>
        </pc:grpChg>
        <pc:grpChg chg="mod">
          <ac:chgData name="David Holley" userId="45123e1e-ac21-4ee3-b53e-8d97b4b34e1e" providerId="ADAL" clId="{8477E67E-425C-4C5C-900B-528E1E664BAD}" dt="2023-07-13T10:58:08.002" v="13"/>
          <ac:grpSpMkLst>
            <pc:docMk/>
            <pc:sldMk cId="2247680521" sldId="336"/>
            <ac:grpSpMk id="61" creationId="{00000000-0000-0000-0000-000000000000}"/>
          </ac:grpSpMkLst>
        </pc:grpChg>
        <pc:grpChg chg="mod">
          <ac:chgData name="David Holley" userId="45123e1e-ac21-4ee3-b53e-8d97b4b34e1e" providerId="ADAL" clId="{8477E67E-425C-4C5C-900B-528E1E664BAD}" dt="2023-07-13T10:58:08.002" v="13"/>
          <ac:grpSpMkLst>
            <pc:docMk/>
            <pc:sldMk cId="2247680521" sldId="336"/>
            <ac:grpSpMk id="2072" creationId="{00000000-0000-0000-0000-000000000000}"/>
          </ac:grpSpMkLst>
        </pc:grpChg>
        <pc:grpChg chg="mod">
          <ac:chgData name="David Holley" userId="45123e1e-ac21-4ee3-b53e-8d97b4b34e1e" providerId="ADAL" clId="{8477E67E-425C-4C5C-900B-528E1E664BAD}" dt="2023-07-13T10:58:08.002" v="13"/>
          <ac:grpSpMkLst>
            <pc:docMk/>
            <pc:sldMk cId="2247680521" sldId="336"/>
            <ac:grpSpMk id="2075" creationId="{00000000-0000-0000-0000-000000000000}"/>
          </ac:grpSpMkLst>
        </pc:grpChg>
        <pc:picChg chg="mod">
          <ac:chgData name="David Holley" userId="45123e1e-ac21-4ee3-b53e-8d97b4b34e1e" providerId="ADAL" clId="{8477E67E-425C-4C5C-900B-528E1E664BAD}" dt="2023-07-13T10:58:08.002" v="13"/>
          <ac:picMkLst>
            <pc:docMk/>
            <pc:sldMk cId="2247680521" sldId="336"/>
            <ac:picMk id="32"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39"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59"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62"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1026"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2051"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2052"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2053" creationId="{00000000-0000-0000-0000-000000000000}"/>
          </ac:picMkLst>
        </pc:picChg>
        <pc:picChg chg="mod">
          <ac:chgData name="David Holley" userId="45123e1e-ac21-4ee3-b53e-8d97b4b34e1e" providerId="ADAL" clId="{8477E67E-425C-4C5C-900B-528E1E664BAD}" dt="2023-07-13T10:58:08.002" v="13"/>
          <ac:picMkLst>
            <pc:docMk/>
            <pc:sldMk cId="2247680521" sldId="336"/>
            <ac:picMk id="2076" creationId="{00000000-0000-0000-0000-000000000000}"/>
          </ac:picMkLst>
        </pc:picChg>
        <pc:cxnChg chg="mod">
          <ac:chgData name="David Holley" userId="45123e1e-ac21-4ee3-b53e-8d97b4b34e1e" providerId="ADAL" clId="{8477E67E-425C-4C5C-900B-528E1E664BAD}" dt="2023-07-13T10:58:08.002" v="13"/>
          <ac:cxnSpMkLst>
            <pc:docMk/>
            <pc:sldMk cId="2247680521" sldId="336"/>
            <ac:cxnSpMk id="5"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40"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41"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45"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69"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70"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71"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72"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73"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94"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105" creationId="{00000000-0000-0000-0000-000000000000}"/>
          </ac:cxnSpMkLst>
        </pc:cxnChg>
        <pc:cxnChg chg="mod">
          <ac:chgData name="David Holley" userId="45123e1e-ac21-4ee3-b53e-8d97b4b34e1e" providerId="ADAL" clId="{8477E67E-425C-4C5C-900B-528E1E664BAD}" dt="2023-07-13T10:58:08.002" v="13"/>
          <ac:cxnSpMkLst>
            <pc:docMk/>
            <pc:sldMk cId="2247680521" sldId="336"/>
            <ac:cxnSpMk id="117" creationId="{00000000-0000-0000-0000-000000000000}"/>
          </ac:cxnSpMkLst>
        </pc:cxnChg>
      </pc:sldChg>
      <pc:sldChg chg="delSp modSp mod">
        <pc:chgData name="David Holley" userId="45123e1e-ac21-4ee3-b53e-8d97b4b34e1e" providerId="ADAL" clId="{8477E67E-425C-4C5C-900B-528E1E664BAD}" dt="2023-07-13T11:29:42.547" v="302" actId="478"/>
        <pc:sldMkLst>
          <pc:docMk/>
          <pc:sldMk cId="1205720384" sldId="337"/>
        </pc:sldMkLst>
        <pc:spChg chg="del mod">
          <ac:chgData name="David Holley" userId="45123e1e-ac21-4ee3-b53e-8d97b4b34e1e" providerId="ADAL" clId="{8477E67E-425C-4C5C-900B-528E1E664BAD}" dt="2023-07-13T11:29:42.547" v="302" actId="478"/>
          <ac:spMkLst>
            <pc:docMk/>
            <pc:sldMk cId="1205720384" sldId="337"/>
            <ac:spMk id="2" creationId="{00000000-0000-0000-0000-000000000000}"/>
          </ac:spMkLst>
        </pc:spChg>
        <pc:spChg chg="mod">
          <ac:chgData name="David Holley" userId="45123e1e-ac21-4ee3-b53e-8d97b4b34e1e" providerId="ADAL" clId="{8477E67E-425C-4C5C-900B-528E1E664BAD}" dt="2023-07-13T10:58:08.002" v="13"/>
          <ac:spMkLst>
            <pc:docMk/>
            <pc:sldMk cId="1205720384" sldId="337"/>
            <ac:spMk id="3" creationId="{00000000-0000-0000-0000-000000000000}"/>
          </ac:spMkLst>
        </pc:spChg>
        <pc:spChg chg="mod">
          <ac:chgData name="David Holley" userId="45123e1e-ac21-4ee3-b53e-8d97b4b34e1e" providerId="ADAL" clId="{8477E67E-425C-4C5C-900B-528E1E664BAD}" dt="2023-07-13T10:58:08.002" v="13"/>
          <ac:spMkLst>
            <pc:docMk/>
            <pc:sldMk cId="1205720384" sldId="337"/>
            <ac:spMk id="12" creationId="{00000000-0000-0000-0000-000000000000}"/>
          </ac:spMkLst>
        </pc:spChg>
        <pc:spChg chg="mod">
          <ac:chgData name="David Holley" userId="45123e1e-ac21-4ee3-b53e-8d97b4b34e1e" providerId="ADAL" clId="{8477E67E-425C-4C5C-900B-528E1E664BAD}" dt="2023-07-13T10:58:08.002" v="13"/>
          <ac:spMkLst>
            <pc:docMk/>
            <pc:sldMk cId="1205720384" sldId="337"/>
            <ac:spMk id="19" creationId="{00000000-0000-0000-0000-000000000000}"/>
          </ac:spMkLst>
        </pc:spChg>
        <pc:spChg chg="mod">
          <ac:chgData name="David Holley" userId="45123e1e-ac21-4ee3-b53e-8d97b4b34e1e" providerId="ADAL" clId="{8477E67E-425C-4C5C-900B-528E1E664BAD}" dt="2023-07-13T10:58:08.002" v="13"/>
          <ac:spMkLst>
            <pc:docMk/>
            <pc:sldMk cId="1205720384" sldId="337"/>
            <ac:spMk id="27" creationId="{00000000-0000-0000-0000-000000000000}"/>
          </ac:spMkLst>
        </pc:spChg>
        <pc:spChg chg="mod">
          <ac:chgData name="David Holley" userId="45123e1e-ac21-4ee3-b53e-8d97b4b34e1e" providerId="ADAL" clId="{8477E67E-425C-4C5C-900B-528E1E664BAD}" dt="2023-07-13T10:58:08.002" v="13"/>
          <ac:spMkLst>
            <pc:docMk/>
            <pc:sldMk cId="1205720384" sldId="337"/>
            <ac:spMk id="33" creationId="{00000000-0000-0000-0000-000000000000}"/>
          </ac:spMkLst>
        </pc:spChg>
        <pc:spChg chg="mod">
          <ac:chgData name="David Holley" userId="45123e1e-ac21-4ee3-b53e-8d97b4b34e1e" providerId="ADAL" clId="{8477E67E-425C-4C5C-900B-528E1E664BAD}" dt="2023-07-13T10:58:08.002" v="13"/>
          <ac:spMkLst>
            <pc:docMk/>
            <pc:sldMk cId="1205720384" sldId="337"/>
            <ac:spMk id="51" creationId="{00000000-0000-0000-0000-000000000000}"/>
          </ac:spMkLst>
        </pc:spChg>
        <pc:spChg chg="mod">
          <ac:chgData name="David Holley" userId="45123e1e-ac21-4ee3-b53e-8d97b4b34e1e" providerId="ADAL" clId="{8477E67E-425C-4C5C-900B-528E1E664BAD}" dt="2023-07-13T10:58:08.002" v="13"/>
          <ac:spMkLst>
            <pc:docMk/>
            <pc:sldMk cId="1205720384" sldId="337"/>
            <ac:spMk id="55" creationId="{00000000-0000-0000-0000-000000000000}"/>
          </ac:spMkLst>
        </pc:spChg>
        <pc:spChg chg="mod">
          <ac:chgData name="David Holley" userId="45123e1e-ac21-4ee3-b53e-8d97b4b34e1e" providerId="ADAL" clId="{8477E67E-425C-4C5C-900B-528E1E664BAD}" dt="2023-07-13T10:58:08.002" v="13"/>
          <ac:spMkLst>
            <pc:docMk/>
            <pc:sldMk cId="1205720384" sldId="337"/>
            <ac:spMk id="56" creationId="{00000000-0000-0000-0000-000000000000}"/>
          </ac:spMkLst>
        </pc:spChg>
        <pc:spChg chg="mod">
          <ac:chgData name="David Holley" userId="45123e1e-ac21-4ee3-b53e-8d97b4b34e1e" providerId="ADAL" clId="{8477E67E-425C-4C5C-900B-528E1E664BAD}" dt="2023-07-13T10:58:08.002" v="13"/>
          <ac:spMkLst>
            <pc:docMk/>
            <pc:sldMk cId="1205720384" sldId="337"/>
            <ac:spMk id="60" creationId="{00000000-0000-0000-0000-000000000000}"/>
          </ac:spMkLst>
        </pc:spChg>
        <pc:spChg chg="mod">
          <ac:chgData name="David Holley" userId="45123e1e-ac21-4ee3-b53e-8d97b4b34e1e" providerId="ADAL" clId="{8477E67E-425C-4C5C-900B-528E1E664BAD}" dt="2023-07-13T10:58:08.002" v="13"/>
          <ac:spMkLst>
            <pc:docMk/>
            <pc:sldMk cId="1205720384" sldId="337"/>
            <ac:spMk id="63" creationId="{00000000-0000-0000-0000-000000000000}"/>
          </ac:spMkLst>
        </pc:spChg>
        <pc:spChg chg="mod">
          <ac:chgData name="David Holley" userId="45123e1e-ac21-4ee3-b53e-8d97b4b34e1e" providerId="ADAL" clId="{8477E67E-425C-4C5C-900B-528E1E664BAD}" dt="2023-07-13T10:58:08.002" v="13"/>
          <ac:spMkLst>
            <pc:docMk/>
            <pc:sldMk cId="1205720384" sldId="337"/>
            <ac:spMk id="65" creationId="{00000000-0000-0000-0000-000000000000}"/>
          </ac:spMkLst>
        </pc:spChg>
        <pc:spChg chg="mod">
          <ac:chgData name="David Holley" userId="45123e1e-ac21-4ee3-b53e-8d97b4b34e1e" providerId="ADAL" clId="{8477E67E-425C-4C5C-900B-528E1E664BAD}" dt="2023-07-13T10:58:08.002" v="13"/>
          <ac:spMkLst>
            <pc:docMk/>
            <pc:sldMk cId="1205720384" sldId="337"/>
            <ac:spMk id="92" creationId="{00000000-0000-0000-0000-000000000000}"/>
          </ac:spMkLst>
        </pc:spChg>
        <pc:spChg chg="mod">
          <ac:chgData name="David Holley" userId="45123e1e-ac21-4ee3-b53e-8d97b4b34e1e" providerId="ADAL" clId="{8477E67E-425C-4C5C-900B-528E1E664BAD}" dt="2023-07-13T10:58:08.002" v="13"/>
          <ac:spMkLst>
            <pc:docMk/>
            <pc:sldMk cId="1205720384" sldId="337"/>
            <ac:spMk id="108" creationId="{00000000-0000-0000-0000-000000000000}"/>
          </ac:spMkLst>
        </pc:spChg>
        <pc:spChg chg="mod">
          <ac:chgData name="David Holley" userId="45123e1e-ac21-4ee3-b53e-8d97b4b34e1e" providerId="ADAL" clId="{8477E67E-425C-4C5C-900B-528E1E664BAD}" dt="2023-07-13T10:58:08.002" v="13"/>
          <ac:spMkLst>
            <pc:docMk/>
            <pc:sldMk cId="1205720384" sldId="337"/>
            <ac:spMk id="110" creationId="{00000000-0000-0000-0000-000000000000}"/>
          </ac:spMkLst>
        </pc:spChg>
        <pc:spChg chg="mod">
          <ac:chgData name="David Holley" userId="45123e1e-ac21-4ee3-b53e-8d97b4b34e1e" providerId="ADAL" clId="{8477E67E-425C-4C5C-900B-528E1E664BAD}" dt="2023-07-13T10:58:08.002" v="13"/>
          <ac:spMkLst>
            <pc:docMk/>
            <pc:sldMk cId="1205720384" sldId="337"/>
            <ac:spMk id="111" creationId="{00000000-0000-0000-0000-000000000000}"/>
          </ac:spMkLst>
        </pc:spChg>
        <pc:spChg chg="mod">
          <ac:chgData name="David Holley" userId="45123e1e-ac21-4ee3-b53e-8d97b4b34e1e" providerId="ADAL" clId="{8477E67E-425C-4C5C-900B-528E1E664BAD}" dt="2023-07-13T10:58:08.002" v="13"/>
          <ac:spMkLst>
            <pc:docMk/>
            <pc:sldMk cId="1205720384" sldId="337"/>
            <ac:spMk id="112" creationId="{00000000-0000-0000-0000-000000000000}"/>
          </ac:spMkLst>
        </pc:spChg>
        <pc:spChg chg="mod">
          <ac:chgData name="David Holley" userId="45123e1e-ac21-4ee3-b53e-8d97b4b34e1e" providerId="ADAL" clId="{8477E67E-425C-4C5C-900B-528E1E664BAD}" dt="2023-07-13T10:58:08.002" v="13"/>
          <ac:spMkLst>
            <pc:docMk/>
            <pc:sldMk cId="1205720384" sldId="337"/>
            <ac:spMk id="113" creationId="{00000000-0000-0000-0000-000000000000}"/>
          </ac:spMkLst>
        </pc:spChg>
        <pc:spChg chg="mod">
          <ac:chgData name="David Holley" userId="45123e1e-ac21-4ee3-b53e-8d97b4b34e1e" providerId="ADAL" clId="{8477E67E-425C-4C5C-900B-528E1E664BAD}" dt="2023-07-13T10:58:08.002" v="13"/>
          <ac:spMkLst>
            <pc:docMk/>
            <pc:sldMk cId="1205720384" sldId="337"/>
            <ac:spMk id="114" creationId="{00000000-0000-0000-0000-000000000000}"/>
          </ac:spMkLst>
        </pc:spChg>
        <pc:spChg chg="mod">
          <ac:chgData name="David Holley" userId="45123e1e-ac21-4ee3-b53e-8d97b4b34e1e" providerId="ADAL" clId="{8477E67E-425C-4C5C-900B-528E1E664BAD}" dt="2023-07-13T10:58:08.002" v="13"/>
          <ac:spMkLst>
            <pc:docMk/>
            <pc:sldMk cId="1205720384" sldId="337"/>
            <ac:spMk id="120" creationId="{00000000-0000-0000-0000-000000000000}"/>
          </ac:spMkLst>
        </pc:spChg>
        <pc:spChg chg="mod">
          <ac:chgData name="David Holley" userId="45123e1e-ac21-4ee3-b53e-8d97b4b34e1e" providerId="ADAL" clId="{8477E67E-425C-4C5C-900B-528E1E664BAD}" dt="2023-07-13T10:58:08.002" v="13"/>
          <ac:spMkLst>
            <pc:docMk/>
            <pc:sldMk cId="1205720384" sldId="337"/>
            <ac:spMk id="121" creationId="{00000000-0000-0000-0000-000000000000}"/>
          </ac:spMkLst>
        </pc:spChg>
        <pc:spChg chg="mod">
          <ac:chgData name="David Holley" userId="45123e1e-ac21-4ee3-b53e-8d97b4b34e1e" providerId="ADAL" clId="{8477E67E-425C-4C5C-900B-528E1E664BAD}" dt="2023-07-13T10:58:08.002" v="13"/>
          <ac:spMkLst>
            <pc:docMk/>
            <pc:sldMk cId="1205720384" sldId="337"/>
            <ac:spMk id="122" creationId="{00000000-0000-0000-0000-000000000000}"/>
          </ac:spMkLst>
        </pc:spChg>
        <pc:spChg chg="mod">
          <ac:chgData name="David Holley" userId="45123e1e-ac21-4ee3-b53e-8d97b4b34e1e" providerId="ADAL" clId="{8477E67E-425C-4C5C-900B-528E1E664BAD}" dt="2023-07-13T10:58:08.002" v="13"/>
          <ac:spMkLst>
            <pc:docMk/>
            <pc:sldMk cId="1205720384" sldId="337"/>
            <ac:spMk id="2077" creationId="{00000000-0000-0000-0000-000000000000}"/>
          </ac:spMkLst>
        </pc:spChg>
        <pc:grpChg chg="mod">
          <ac:chgData name="David Holley" userId="45123e1e-ac21-4ee3-b53e-8d97b4b34e1e" providerId="ADAL" clId="{8477E67E-425C-4C5C-900B-528E1E664BAD}" dt="2023-07-13T10:58:08.002" v="13"/>
          <ac:grpSpMkLst>
            <pc:docMk/>
            <pc:sldMk cId="1205720384" sldId="337"/>
            <ac:grpSpMk id="13"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43"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46"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53"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58"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61"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2072" creationId="{00000000-0000-0000-0000-000000000000}"/>
          </ac:grpSpMkLst>
        </pc:grpChg>
        <pc:grpChg chg="mod">
          <ac:chgData name="David Holley" userId="45123e1e-ac21-4ee3-b53e-8d97b4b34e1e" providerId="ADAL" clId="{8477E67E-425C-4C5C-900B-528E1E664BAD}" dt="2023-07-13T10:58:08.002" v="13"/>
          <ac:grpSpMkLst>
            <pc:docMk/>
            <pc:sldMk cId="1205720384" sldId="337"/>
            <ac:grpSpMk id="2075" creationId="{00000000-0000-0000-0000-000000000000}"/>
          </ac:grpSpMkLst>
        </pc:grpChg>
        <pc:picChg chg="mod">
          <ac:chgData name="David Holley" userId="45123e1e-ac21-4ee3-b53e-8d97b4b34e1e" providerId="ADAL" clId="{8477E67E-425C-4C5C-900B-528E1E664BAD}" dt="2023-07-13T10:58:08.002" v="13"/>
          <ac:picMkLst>
            <pc:docMk/>
            <pc:sldMk cId="1205720384" sldId="337"/>
            <ac:picMk id="32"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39"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52"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54"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59"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62"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1026"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2051"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2052"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2053" creationId="{00000000-0000-0000-0000-000000000000}"/>
          </ac:picMkLst>
        </pc:picChg>
        <pc:picChg chg="mod">
          <ac:chgData name="David Holley" userId="45123e1e-ac21-4ee3-b53e-8d97b4b34e1e" providerId="ADAL" clId="{8477E67E-425C-4C5C-900B-528E1E664BAD}" dt="2023-07-13T10:58:08.002" v="13"/>
          <ac:picMkLst>
            <pc:docMk/>
            <pc:sldMk cId="1205720384" sldId="337"/>
            <ac:picMk id="2076" creationId="{00000000-0000-0000-0000-000000000000}"/>
          </ac:picMkLst>
        </pc:picChg>
        <pc:cxnChg chg="mod">
          <ac:chgData name="David Holley" userId="45123e1e-ac21-4ee3-b53e-8d97b4b34e1e" providerId="ADAL" clId="{8477E67E-425C-4C5C-900B-528E1E664BAD}" dt="2023-07-13T10:58:08.002" v="13"/>
          <ac:cxnSpMkLst>
            <pc:docMk/>
            <pc:sldMk cId="1205720384" sldId="337"/>
            <ac:cxnSpMk id="5"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40"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41"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45"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64"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66"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67"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69"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70"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71"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72"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73"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74"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94"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105" creationId="{00000000-0000-0000-0000-000000000000}"/>
          </ac:cxnSpMkLst>
        </pc:cxnChg>
        <pc:cxnChg chg="mod">
          <ac:chgData name="David Holley" userId="45123e1e-ac21-4ee3-b53e-8d97b4b34e1e" providerId="ADAL" clId="{8477E67E-425C-4C5C-900B-528E1E664BAD}" dt="2023-07-13T10:58:08.002" v="13"/>
          <ac:cxnSpMkLst>
            <pc:docMk/>
            <pc:sldMk cId="1205720384" sldId="337"/>
            <ac:cxnSpMk id="117" creationId="{00000000-0000-0000-0000-000000000000}"/>
          </ac:cxnSpMkLst>
        </pc:cxnChg>
      </pc:sldChg>
      <pc:sldChg chg="delSp modSp mod">
        <pc:chgData name="David Holley" userId="45123e1e-ac21-4ee3-b53e-8d97b4b34e1e" providerId="ADAL" clId="{8477E67E-425C-4C5C-900B-528E1E664BAD}" dt="2023-07-13T11:29:48.612" v="303" actId="478"/>
        <pc:sldMkLst>
          <pc:docMk/>
          <pc:sldMk cId="2723200650" sldId="338"/>
        </pc:sldMkLst>
        <pc:spChg chg="del mod">
          <ac:chgData name="David Holley" userId="45123e1e-ac21-4ee3-b53e-8d97b4b34e1e" providerId="ADAL" clId="{8477E67E-425C-4C5C-900B-528E1E664BAD}" dt="2023-07-13T11:29:48.612" v="303" actId="478"/>
          <ac:spMkLst>
            <pc:docMk/>
            <pc:sldMk cId="2723200650" sldId="338"/>
            <ac:spMk id="2" creationId="{00000000-0000-0000-0000-000000000000}"/>
          </ac:spMkLst>
        </pc:spChg>
        <pc:spChg chg="mod">
          <ac:chgData name="David Holley" userId="45123e1e-ac21-4ee3-b53e-8d97b4b34e1e" providerId="ADAL" clId="{8477E67E-425C-4C5C-900B-528E1E664BAD}" dt="2023-07-13T10:58:08.002" v="13"/>
          <ac:spMkLst>
            <pc:docMk/>
            <pc:sldMk cId="2723200650" sldId="338"/>
            <ac:spMk id="4" creationId="{00000000-0000-0000-0000-000000000000}"/>
          </ac:spMkLst>
        </pc:spChg>
        <pc:spChg chg="mod">
          <ac:chgData name="David Holley" userId="45123e1e-ac21-4ee3-b53e-8d97b4b34e1e" providerId="ADAL" clId="{8477E67E-425C-4C5C-900B-528E1E664BAD}" dt="2023-07-13T10:58:08.002" v="13"/>
          <ac:spMkLst>
            <pc:docMk/>
            <pc:sldMk cId="2723200650" sldId="338"/>
            <ac:spMk id="22" creationId="{00000000-0000-0000-0000-000000000000}"/>
          </ac:spMkLst>
        </pc:spChg>
        <pc:spChg chg="mod">
          <ac:chgData name="David Holley" userId="45123e1e-ac21-4ee3-b53e-8d97b4b34e1e" providerId="ADAL" clId="{8477E67E-425C-4C5C-900B-528E1E664BAD}" dt="2023-07-13T10:58:08.002" v="13"/>
          <ac:spMkLst>
            <pc:docMk/>
            <pc:sldMk cId="2723200650" sldId="338"/>
            <ac:spMk id="23" creationId="{00000000-0000-0000-0000-000000000000}"/>
          </ac:spMkLst>
        </pc:spChg>
        <pc:spChg chg="mod">
          <ac:chgData name="David Holley" userId="45123e1e-ac21-4ee3-b53e-8d97b4b34e1e" providerId="ADAL" clId="{8477E67E-425C-4C5C-900B-528E1E664BAD}" dt="2023-07-13T10:58:08.002" v="13"/>
          <ac:spMkLst>
            <pc:docMk/>
            <pc:sldMk cId="2723200650" sldId="338"/>
            <ac:spMk id="24" creationId="{00000000-0000-0000-0000-000000000000}"/>
          </ac:spMkLst>
        </pc:spChg>
        <pc:spChg chg="mod">
          <ac:chgData name="David Holley" userId="45123e1e-ac21-4ee3-b53e-8d97b4b34e1e" providerId="ADAL" clId="{8477E67E-425C-4C5C-900B-528E1E664BAD}" dt="2023-07-13T10:58:08.002" v="13"/>
          <ac:spMkLst>
            <pc:docMk/>
            <pc:sldMk cId="2723200650" sldId="338"/>
            <ac:spMk id="25" creationId="{00000000-0000-0000-0000-000000000000}"/>
          </ac:spMkLst>
        </pc:spChg>
        <pc:spChg chg="mod">
          <ac:chgData name="David Holley" userId="45123e1e-ac21-4ee3-b53e-8d97b4b34e1e" providerId="ADAL" clId="{8477E67E-425C-4C5C-900B-528E1E664BAD}" dt="2023-07-13T10:58:08.002" v="13"/>
          <ac:spMkLst>
            <pc:docMk/>
            <pc:sldMk cId="2723200650" sldId="338"/>
            <ac:spMk id="26" creationId="{00000000-0000-0000-0000-000000000000}"/>
          </ac:spMkLst>
        </pc:spChg>
        <pc:spChg chg="mod">
          <ac:chgData name="David Holley" userId="45123e1e-ac21-4ee3-b53e-8d97b4b34e1e" providerId="ADAL" clId="{8477E67E-425C-4C5C-900B-528E1E664BAD}" dt="2023-07-13T10:58:08.002" v="13"/>
          <ac:spMkLst>
            <pc:docMk/>
            <pc:sldMk cId="2723200650" sldId="338"/>
            <ac:spMk id="27" creationId="{00000000-0000-0000-0000-000000000000}"/>
          </ac:spMkLst>
        </pc:spChg>
        <pc:spChg chg="mod">
          <ac:chgData name="David Holley" userId="45123e1e-ac21-4ee3-b53e-8d97b4b34e1e" providerId="ADAL" clId="{8477E67E-425C-4C5C-900B-528E1E664BAD}" dt="2023-07-13T10:58:08.002" v="13"/>
          <ac:spMkLst>
            <pc:docMk/>
            <pc:sldMk cId="2723200650" sldId="338"/>
            <ac:spMk id="28" creationId="{00000000-0000-0000-0000-000000000000}"/>
          </ac:spMkLst>
        </pc:spChg>
        <pc:spChg chg="mod">
          <ac:chgData name="David Holley" userId="45123e1e-ac21-4ee3-b53e-8d97b4b34e1e" providerId="ADAL" clId="{8477E67E-425C-4C5C-900B-528E1E664BAD}" dt="2023-07-13T10:58:08.002" v="13"/>
          <ac:spMkLst>
            <pc:docMk/>
            <pc:sldMk cId="2723200650" sldId="338"/>
            <ac:spMk id="29" creationId="{00000000-0000-0000-0000-000000000000}"/>
          </ac:spMkLst>
        </pc:spChg>
        <pc:spChg chg="mod">
          <ac:chgData name="David Holley" userId="45123e1e-ac21-4ee3-b53e-8d97b4b34e1e" providerId="ADAL" clId="{8477E67E-425C-4C5C-900B-528E1E664BAD}" dt="2023-07-13T10:58:08.002" v="13"/>
          <ac:spMkLst>
            <pc:docMk/>
            <pc:sldMk cId="2723200650" sldId="338"/>
            <ac:spMk id="30" creationId="{00000000-0000-0000-0000-000000000000}"/>
          </ac:spMkLst>
        </pc:spChg>
        <pc:spChg chg="mod">
          <ac:chgData name="David Holley" userId="45123e1e-ac21-4ee3-b53e-8d97b4b34e1e" providerId="ADAL" clId="{8477E67E-425C-4C5C-900B-528E1E664BAD}" dt="2023-07-13T10:58:08.002" v="13"/>
          <ac:spMkLst>
            <pc:docMk/>
            <pc:sldMk cId="2723200650" sldId="338"/>
            <ac:spMk id="31" creationId="{00000000-0000-0000-0000-000000000000}"/>
          </ac:spMkLst>
        </pc:spChg>
        <pc:spChg chg="mod">
          <ac:chgData name="David Holley" userId="45123e1e-ac21-4ee3-b53e-8d97b4b34e1e" providerId="ADAL" clId="{8477E67E-425C-4C5C-900B-528E1E664BAD}" dt="2023-07-13T10:58:08.002" v="13"/>
          <ac:spMkLst>
            <pc:docMk/>
            <pc:sldMk cId="2723200650" sldId="338"/>
            <ac:spMk id="32" creationId="{00000000-0000-0000-0000-000000000000}"/>
          </ac:spMkLst>
        </pc:spChg>
        <pc:spChg chg="mod">
          <ac:chgData name="David Holley" userId="45123e1e-ac21-4ee3-b53e-8d97b4b34e1e" providerId="ADAL" clId="{8477E67E-425C-4C5C-900B-528E1E664BAD}" dt="2023-07-13T10:58:08.002" v="13"/>
          <ac:spMkLst>
            <pc:docMk/>
            <pc:sldMk cId="2723200650" sldId="338"/>
            <ac:spMk id="33" creationId="{00000000-0000-0000-0000-000000000000}"/>
          </ac:spMkLst>
        </pc:spChg>
        <pc:spChg chg="mod">
          <ac:chgData name="David Holley" userId="45123e1e-ac21-4ee3-b53e-8d97b4b34e1e" providerId="ADAL" clId="{8477E67E-425C-4C5C-900B-528E1E664BAD}" dt="2023-07-13T10:58:08.002" v="13"/>
          <ac:spMkLst>
            <pc:docMk/>
            <pc:sldMk cId="2723200650" sldId="338"/>
            <ac:spMk id="34" creationId="{00000000-0000-0000-0000-000000000000}"/>
          </ac:spMkLst>
        </pc:spChg>
        <pc:spChg chg="mod">
          <ac:chgData name="David Holley" userId="45123e1e-ac21-4ee3-b53e-8d97b4b34e1e" providerId="ADAL" clId="{8477E67E-425C-4C5C-900B-528E1E664BAD}" dt="2023-07-13T10:58:08.002" v="13"/>
          <ac:spMkLst>
            <pc:docMk/>
            <pc:sldMk cId="2723200650" sldId="338"/>
            <ac:spMk id="35" creationId="{00000000-0000-0000-0000-000000000000}"/>
          </ac:spMkLst>
        </pc:spChg>
        <pc:spChg chg="mod">
          <ac:chgData name="David Holley" userId="45123e1e-ac21-4ee3-b53e-8d97b4b34e1e" providerId="ADAL" clId="{8477E67E-425C-4C5C-900B-528E1E664BAD}" dt="2023-07-13T10:58:08.002" v="13"/>
          <ac:spMkLst>
            <pc:docMk/>
            <pc:sldMk cId="2723200650" sldId="338"/>
            <ac:spMk id="36" creationId="{00000000-0000-0000-0000-000000000000}"/>
          </ac:spMkLst>
        </pc:spChg>
        <pc:spChg chg="mod">
          <ac:chgData name="David Holley" userId="45123e1e-ac21-4ee3-b53e-8d97b4b34e1e" providerId="ADAL" clId="{8477E67E-425C-4C5C-900B-528E1E664BAD}" dt="2023-07-13T10:58:08.002" v="13"/>
          <ac:spMkLst>
            <pc:docMk/>
            <pc:sldMk cId="2723200650" sldId="338"/>
            <ac:spMk id="37" creationId="{00000000-0000-0000-0000-000000000000}"/>
          </ac:spMkLst>
        </pc:spChg>
        <pc:spChg chg="mod">
          <ac:chgData name="David Holley" userId="45123e1e-ac21-4ee3-b53e-8d97b4b34e1e" providerId="ADAL" clId="{8477E67E-425C-4C5C-900B-528E1E664BAD}" dt="2023-07-13T10:58:08.002" v="13"/>
          <ac:spMkLst>
            <pc:docMk/>
            <pc:sldMk cId="2723200650" sldId="338"/>
            <ac:spMk id="38" creationId="{00000000-0000-0000-0000-000000000000}"/>
          </ac:spMkLst>
        </pc:spChg>
        <pc:spChg chg="mod">
          <ac:chgData name="David Holley" userId="45123e1e-ac21-4ee3-b53e-8d97b4b34e1e" providerId="ADAL" clId="{8477E67E-425C-4C5C-900B-528E1E664BAD}" dt="2023-07-13T10:58:08.002" v="13"/>
          <ac:spMkLst>
            <pc:docMk/>
            <pc:sldMk cId="2723200650" sldId="338"/>
            <ac:spMk id="39" creationId="{00000000-0000-0000-0000-000000000000}"/>
          </ac:spMkLst>
        </pc:spChg>
        <pc:spChg chg="mod">
          <ac:chgData name="David Holley" userId="45123e1e-ac21-4ee3-b53e-8d97b4b34e1e" providerId="ADAL" clId="{8477E67E-425C-4C5C-900B-528E1E664BAD}" dt="2023-07-13T10:58:08.002" v="13"/>
          <ac:spMkLst>
            <pc:docMk/>
            <pc:sldMk cId="2723200650" sldId="338"/>
            <ac:spMk id="40" creationId="{00000000-0000-0000-0000-000000000000}"/>
          </ac:spMkLst>
        </pc:spChg>
        <pc:spChg chg="mod">
          <ac:chgData name="David Holley" userId="45123e1e-ac21-4ee3-b53e-8d97b4b34e1e" providerId="ADAL" clId="{8477E67E-425C-4C5C-900B-528E1E664BAD}" dt="2023-07-13T10:58:08.002" v="13"/>
          <ac:spMkLst>
            <pc:docMk/>
            <pc:sldMk cId="2723200650" sldId="338"/>
            <ac:spMk id="41" creationId="{00000000-0000-0000-0000-000000000000}"/>
          </ac:spMkLst>
        </pc:spChg>
        <pc:spChg chg="mod">
          <ac:chgData name="David Holley" userId="45123e1e-ac21-4ee3-b53e-8d97b4b34e1e" providerId="ADAL" clId="{8477E67E-425C-4C5C-900B-528E1E664BAD}" dt="2023-07-13T10:58:08.002" v="13"/>
          <ac:spMkLst>
            <pc:docMk/>
            <pc:sldMk cId="2723200650" sldId="338"/>
            <ac:spMk id="42" creationId="{00000000-0000-0000-0000-000000000000}"/>
          </ac:spMkLst>
        </pc:spChg>
        <pc:spChg chg="mod">
          <ac:chgData name="David Holley" userId="45123e1e-ac21-4ee3-b53e-8d97b4b34e1e" providerId="ADAL" clId="{8477E67E-425C-4C5C-900B-528E1E664BAD}" dt="2023-07-13T10:58:08.002" v="13"/>
          <ac:spMkLst>
            <pc:docMk/>
            <pc:sldMk cId="2723200650" sldId="338"/>
            <ac:spMk id="43" creationId="{00000000-0000-0000-0000-000000000000}"/>
          </ac:spMkLst>
        </pc:spChg>
        <pc:spChg chg="mod">
          <ac:chgData name="David Holley" userId="45123e1e-ac21-4ee3-b53e-8d97b4b34e1e" providerId="ADAL" clId="{8477E67E-425C-4C5C-900B-528E1E664BAD}" dt="2023-07-13T10:58:08.002" v="13"/>
          <ac:spMkLst>
            <pc:docMk/>
            <pc:sldMk cId="2723200650" sldId="338"/>
            <ac:spMk id="44" creationId="{00000000-0000-0000-0000-000000000000}"/>
          </ac:spMkLst>
        </pc:spChg>
        <pc:spChg chg="mod">
          <ac:chgData name="David Holley" userId="45123e1e-ac21-4ee3-b53e-8d97b4b34e1e" providerId="ADAL" clId="{8477E67E-425C-4C5C-900B-528E1E664BAD}" dt="2023-07-13T10:58:08.002" v="13"/>
          <ac:spMkLst>
            <pc:docMk/>
            <pc:sldMk cId="2723200650" sldId="338"/>
            <ac:spMk id="45" creationId="{00000000-0000-0000-0000-000000000000}"/>
          </ac:spMkLst>
        </pc:spChg>
        <pc:spChg chg="mod">
          <ac:chgData name="David Holley" userId="45123e1e-ac21-4ee3-b53e-8d97b4b34e1e" providerId="ADAL" clId="{8477E67E-425C-4C5C-900B-528E1E664BAD}" dt="2023-07-13T10:58:08.002" v="13"/>
          <ac:spMkLst>
            <pc:docMk/>
            <pc:sldMk cId="2723200650" sldId="338"/>
            <ac:spMk id="46" creationId="{00000000-0000-0000-0000-000000000000}"/>
          </ac:spMkLst>
        </pc:spChg>
        <pc:spChg chg="mod">
          <ac:chgData name="David Holley" userId="45123e1e-ac21-4ee3-b53e-8d97b4b34e1e" providerId="ADAL" clId="{8477E67E-425C-4C5C-900B-528E1E664BAD}" dt="2023-07-13T10:58:08.002" v="13"/>
          <ac:spMkLst>
            <pc:docMk/>
            <pc:sldMk cId="2723200650" sldId="338"/>
            <ac:spMk id="47" creationId="{00000000-0000-0000-0000-000000000000}"/>
          </ac:spMkLst>
        </pc:spChg>
        <pc:grpChg chg="mod">
          <ac:chgData name="David Holley" userId="45123e1e-ac21-4ee3-b53e-8d97b4b34e1e" providerId="ADAL" clId="{8477E67E-425C-4C5C-900B-528E1E664BAD}" dt="2023-07-13T10:58:08.002" v="13"/>
          <ac:grpSpMkLst>
            <pc:docMk/>
            <pc:sldMk cId="2723200650" sldId="338"/>
            <ac:grpSpMk id="21" creationId="{00000000-0000-0000-0000-000000000000}"/>
          </ac:grpSpMkLst>
        </pc:grpChg>
        <pc:picChg chg="mod">
          <ac:chgData name="David Holley" userId="45123e1e-ac21-4ee3-b53e-8d97b4b34e1e" providerId="ADAL" clId="{8477E67E-425C-4C5C-900B-528E1E664BAD}" dt="2023-07-13T10:58:08.002" v="13"/>
          <ac:picMkLst>
            <pc:docMk/>
            <pc:sldMk cId="2723200650" sldId="338"/>
            <ac:picMk id="5" creationId="{00000000-0000-0000-0000-000000000000}"/>
          </ac:picMkLst>
        </pc:picChg>
        <pc:picChg chg="mod">
          <ac:chgData name="David Holley" userId="45123e1e-ac21-4ee3-b53e-8d97b4b34e1e" providerId="ADAL" clId="{8477E67E-425C-4C5C-900B-528E1E664BAD}" dt="2023-07-13T10:58:08.002" v="13"/>
          <ac:picMkLst>
            <pc:docMk/>
            <pc:sldMk cId="2723200650" sldId="338"/>
            <ac:picMk id="8" creationId="{00000000-0000-0000-0000-000000000000}"/>
          </ac:picMkLst>
        </pc:picChg>
        <pc:picChg chg="mod">
          <ac:chgData name="David Holley" userId="45123e1e-ac21-4ee3-b53e-8d97b4b34e1e" providerId="ADAL" clId="{8477E67E-425C-4C5C-900B-528E1E664BAD}" dt="2023-07-13T10:58:08.002" v="13"/>
          <ac:picMkLst>
            <pc:docMk/>
            <pc:sldMk cId="2723200650" sldId="338"/>
            <ac:picMk id="11" creationId="{00000000-0000-0000-0000-000000000000}"/>
          </ac:picMkLst>
        </pc:picChg>
        <pc:picChg chg="mod">
          <ac:chgData name="David Holley" userId="45123e1e-ac21-4ee3-b53e-8d97b4b34e1e" providerId="ADAL" clId="{8477E67E-425C-4C5C-900B-528E1E664BAD}" dt="2023-07-13T10:58:08.002" v="13"/>
          <ac:picMkLst>
            <pc:docMk/>
            <pc:sldMk cId="2723200650" sldId="338"/>
            <ac:picMk id="17" creationId="{00000000-0000-0000-0000-000000000000}"/>
          </ac:picMkLst>
        </pc:picChg>
        <pc:picChg chg="mod">
          <ac:chgData name="David Holley" userId="45123e1e-ac21-4ee3-b53e-8d97b4b34e1e" providerId="ADAL" clId="{8477E67E-425C-4C5C-900B-528E1E664BAD}" dt="2023-07-13T10:58:08.002" v="13"/>
          <ac:picMkLst>
            <pc:docMk/>
            <pc:sldMk cId="2723200650" sldId="338"/>
            <ac:picMk id="19" creationId="{00000000-0000-0000-0000-000000000000}"/>
          </ac:picMkLst>
        </pc:picChg>
        <pc:picChg chg="mod">
          <ac:chgData name="David Holley" userId="45123e1e-ac21-4ee3-b53e-8d97b4b34e1e" providerId="ADAL" clId="{8477E67E-425C-4C5C-900B-528E1E664BAD}" dt="2023-07-13T10:58:08.002" v="13"/>
          <ac:picMkLst>
            <pc:docMk/>
            <pc:sldMk cId="2723200650" sldId="338"/>
            <ac:picMk id="20" creationId="{00000000-0000-0000-0000-000000000000}"/>
          </ac:picMkLst>
        </pc:picChg>
        <pc:picChg chg="mod">
          <ac:chgData name="David Holley" userId="45123e1e-ac21-4ee3-b53e-8d97b4b34e1e" providerId="ADAL" clId="{8477E67E-425C-4C5C-900B-528E1E664BAD}" dt="2023-07-13T10:58:08.002" v="13"/>
          <ac:picMkLst>
            <pc:docMk/>
            <pc:sldMk cId="2723200650" sldId="338"/>
            <ac:picMk id="4099" creationId="{00000000-0000-0000-0000-000000000000}"/>
          </ac:picMkLst>
        </pc:picChg>
        <pc:cxnChg chg="mod">
          <ac:chgData name="David Holley" userId="45123e1e-ac21-4ee3-b53e-8d97b4b34e1e" providerId="ADAL" clId="{8477E67E-425C-4C5C-900B-528E1E664BAD}" dt="2023-07-13T10:58:08.002" v="13"/>
          <ac:cxnSpMkLst>
            <pc:docMk/>
            <pc:sldMk cId="2723200650" sldId="338"/>
            <ac:cxnSpMk id="48" creationId="{00000000-0000-0000-0000-000000000000}"/>
          </ac:cxnSpMkLst>
        </pc:cxnChg>
        <pc:cxnChg chg="mod">
          <ac:chgData name="David Holley" userId="45123e1e-ac21-4ee3-b53e-8d97b4b34e1e" providerId="ADAL" clId="{8477E67E-425C-4C5C-900B-528E1E664BAD}" dt="2023-07-13T10:58:08.002" v="13"/>
          <ac:cxnSpMkLst>
            <pc:docMk/>
            <pc:sldMk cId="2723200650" sldId="338"/>
            <ac:cxnSpMk id="53" creationId="{00000000-0000-0000-0000-000000000000}"/>
          </ac:cxnSpMkLst>
        </pc:cxnChg>
        <pc:cxnChg chg="mod">
          <ac:chgData name="David Holley" userId="45123e1e-ac21-4ee3-b53e-8d97b4b34e1e" providerId="ADAL" clId="{8477E67E-425C-4C5C-900B-528E1E664BAD}" dt="2023-07-13T10:58:08.002" v="13"/>
          <ac:cxnSpMkLst>
            <pc:docMk/>
            <pc:sldMk cId="2723200650" sldId="338"/>
            <ac:cxnSpMk id="54" creationId="{00000000-0000-0000-0000-000000000000}"/>
          </ac:cxnSpMkLst>
        </pc:cxnChg>
        <pc:cxnChg chg="mod">
          <ac:chgData name="David Holley" userId="45123e1e-ac21-4ee3-b53e-8d97b4b34e1e" providerId="ADAL" clId="{8477E67E-425C-4C5C-900B-528E1E664BAD}" dt="2023-07-13T10:58:08.002" v="13"/>
          <ac:cxnSpMkLst>
            <pc:docMk/>
            <pc:sldMk cId="2723200650" sldId="338"/>
            <ac:cxnSpMk id="59" creationId="{00000000-0000-0000-0000-000000000000}"/>
          </ac:cxnSpMkLst>
        </pc:cxnChg>
        <pc:cxnChg chg="mod">
          <ac:chgData name="David Holley" userId="45123e1e-ac21-4ee3-b53e-8d97b4b34e1e" providerId="ADAL" clId="{8477E67E-425C-4C5C-900B-528E1E664BAD}" dt="2023-07-13T10:58:08.002" v="13"/>
          <ac:cxnSpMkLst>
            <pc:docMk/>
            <pc:sldMk cId="2723200650" sldId="338"/>
            <ac:cxnSpMk id="62" creationId="{00000000-0000-0000-0000-000000000000}"/>
          </ac:cxnSpMkLst>
        </pc:cxnChg>
      </pc:sldChg>
      <pc:sldChg chg="delSp modSp mod">
        <pc:chgData name="David Holley" userId="45123e1e-ac21-4ee3-b53e-8d97b4b34e1e" providerId="ADAL" clId="{8477E67E-425C-4C5C-900B-528E1E664BAD}" dt="2023-07-13T11:30:00.923" v="304" actId="478"/>
        <pc:sldMkLst>
          <pc:docMk/>
          <pc:sldMk cId="2715884371" sldId="339"/>
        </pc:sldMkLst>
        <pc:spChg chg="del mod">
          <ac:chgData name="David Holley" userId="45123e1e-ac21-4ee3-b53e-8d97b4b34e1e" providerId="ADAL" clId="{8477E67E-425C-4C5C-900B-528E1E664BAD}" dt="2023-07-13T11:30:00.923" v="304" actId="478"/>
          <ac:spMkLst>
            <pc:docMk/>
            <pc:sldMk cId="2715884371" sldId="339"/>
            <ac:spMk id="2" creationId="{00000000-0000-0000-0000-000000000000}"/>
          </ac:spMkLst>
        </pc:spChg>
        <pc:spChg chg="mod">
          <ac:chgData name="David Holley" userId="45123e1e-ac21-4ee3-b53e-8d97b4b34e1e" providerId="ADAL" clId="{8477E67E-425C-4C5C-900B-528E1E664BAD}" dt="2023-07-13T10:58:08.002" v="13"/>
          <ac:spMkLst>
            <pc:docMk/>
            <pc:sldMk cId="2715884371" sldId="339"/>
            <ac:spMk id="4" creationId="{00000000-0000-0000-0000-000000000000}"/>
          </ac:spMkLst>
        </pc:spChg>
        <pc:spChg chg="mod">
          <ac:chgData name="David Holley" userId="45123e1e-ac21-4ee3-b53e-8d97b4b34e1e" providerId="ADAL" clId="{8477E67E-425C-4C5C-900B-528E1E664BAD}" dt="2023-07-13T10:58:08.002" v="13"/>
          <ac:spMkLst>
            <pc:docMk/>
            <pc:sldMk cId="2715884371" sldId="339"/>
            <ac:spMk id="6" creationId="{00000000-0000-0000-0000-000000000000}"/>
          </ac:spMkLst>
        </pc:spChg>
        <pc:spChg chg="mod">
          <ac:chgData name="David Holley" userId="45123e1e-ac21-4ee3-b53e-8d97b4b34e1e" providerId="ADAL" clId="{8477E67E-425C-4C5C-900B-528E1E664BAD}" dt="2023-07-13T10:58:08.002" v="13"/>
          <ac:spMkLst>
            <pc:docMk/>
            <pc:sldMk cId="2715884371" sldId="339"/>
            <ac:spMk id="55" creationId="{00000000-0000-0000-0000-000000000000}"/>
          </ac:spMkLst>
        </pc:spChg>
        <pc:spChg chg="mod">
          <ac:chgData name="David Holley" userId="45123e1e-ac21-4ee3-b53e-8d97b4b34e1e" providerId="ADAL" clId="{8477E67E-425C-4C5C-900B-528E1E664BAD}" dt="2023-07-13T10:58:08.002" v="13"/>
          <ac:spMkLst>
            <pc:docMk/>
            <pc:sldMk cId="2715884371" sldId="339"/>
            <ac:spMk id="56" creationId="{00000000-0000-0000-0000-000000000000}"/>
          </ac:spMkLst>
        </pc:spChg>
        <pc:spChg chg="mod">
          <ac:chgData name="David Holley" userId="45123e1e-ac21-4ee3-b53e-8d97b4b34e1e" providerId="ADAL" clId="{8477E67E-425C-4C5C-900B-528E1E664BAD}" dt="2023-07-13T10:58:08.002" v="13"/>
          <ac:spMkLst>
            <pc:docMk/>
            <pc:sldMk cId="2715884371" sldId="339"/>
            <ac:spMk id="57" creationId="{00000000-0000-0000-0000-000000000000}"/>
          </ac:spMkLst>
        </pc:spChg>
        <pc:spChg chg="mod">
          <ac:chgData name="David Holley" userId="45123e1e-ac21-4ee3-b53e-8d97b4b34e1e" providerId="ADAL" clId="{8477E67E-425C-4C5C-900B-528E1E664BAD}" dt="2023-07-13T10:58:08.002" v="13"/>
          <ac:spMkLst>
            <pc:docMk/>
            <pc:sldMk cId="2715884371" sldId="339"/>
            <ac:spMk id="58" creationId="{00000000-0000-0000-0000-000000000000}"/>
          </ac:spMkLst>
        </pc:spChg>
        <pc:spChg chg="mod">
          <ac:chgData name="David Holley" userId="45123e1e-ac21-4ee3-b53e-8d97b4b34e1e" providerId="ADAL" clId="{8477E67E-425C-4C5C-900B-528E1E664BAD}" dt="2023-07-13T10:58:08.002" v="13"/>
          <ac:spMkLst>
            <pc:docMk/>
            <pc:sldMk cId="2715884371" sldId="339"/>
            <ac:spMk id="60" creationId="{00000000-0000-0000-0000-000000000000}"/>
          </ac:spMkLst>
        </pc:spChg>
        <pc:grpChg chg="mod">
          <ac:chgData name="David Holley" userId="45123e1e-ac21-4ee3-b53e-8d97b4b34e1e" providerId="ADAL" clId="{8477E67E-425C-4C5C-900B-528E1E664BAD}" dt="2023-07-13T10:58:08.002" v="13"/>
          <ac:grpSpMkLst>
            <pc:docMk/>
            <pc:sldMk cId="2715884371" sldId="339"/>
            <ac:grpSpMk id="50" creationId="{00000000-0000-0000-0000-000000000000}"/>
          </ac:grpSpMkLst>
        </pc:grpChg>
        <pc:picChg chg="mod">
          <ac:chgData name="David Holley" userId="45123e1e-ac21-4ee3-b53e-8d97b4b34e1e" providerId="ADAL" clId="{8477E67E-425C-4C5C-900B-528E1E664BAD}" dt="2023-07-13T10:58:08.002" v="13"/>
          <ac:picMkLst>
            <pc:docMk/>
            <pc:sldMk cId="2715884371" sldId="339"/>
            <ac:picMk id="51" creationId="{00000000-0000-0000-0000-000000000000}"/>
          </ac:picMkLst>
        </pc:picChg>
        <pc:picChg chg="mod">
          <ac:chgData name="David Holley" userId="45123e1e-ac21-4ee3-b53e-8d97b4b34e1e" providerId="ADAL" clId="{8477E67E-425C-4C5C-900B-528E1E664BAD}" dt="2023-07-13T10:58:08.002" v="13"/>
          <ac:picMkLst>
            <pc:docMk/>
            <pc:sldMk cId="2715884371" sldId="339"/>
            <ac:picMk id="52" creationId="{00000000-0000-0000-0000-000000000000}"/>
          </ac:picMkLst>
        </pc:picChg>
        <pc:picChg chg="mod">
          <ac:chgData name="David Holley" userId="45123e1e-ac21-4ee3-b53e-8d97b4b34e1e" providerId="ADAL" clId="{8477E67E-425C-4C5C-900B-528E1E664BAD}" dt="2023-07-13T10:58:08.002" v="13"/>
          <ac:picMkLst>
            <pc:docMk/>
            <pc:sldMk cId="2715884371" sldId="339"/>
            <ac:picMk id="4099" creationId="{00000000-0000-0000-0000-000000000000}"/>
          </ac:picMkLst>
        </pc:picChg>
      </pc:sldChg>
      <pc:sldChg chg="modSp">
        <pc:chgData name="David Holley" userId="45123e1e-ac21-4ee3-b53e-8d97b4b34e1e" providerId="ADAL" clId="{8477E67E-425C-4C5C-900B-528E1E664BAD}" dt="2023-07-13T10:58:08.002" v="13"/>
        <pc:sldMkLst>
          <pc:docMk/>
          <pc:sldMk cId="636815229" sldId="340"/>
        </pc:sldMkLst>
        <pc:spChg chg="mod">
          <ac:chgData name="David Holley" userId="45123e1e-ac21-4ee3-b53e-8d97b4b34e1e" providerId="ADAL" clId="{8477E67E-425C-4C5C-900B-528E1E664BAD}" dt="2023-07-13T10:58:08.002" v="13"/>
          <ac:spMkLst>
            <pc:docMk/>
            <pc:sldMk cId="636815229" sldId="340"/>
            <ac:spMk id="2" creationId="{00000000-0000-0000-0000-000000000000}"/>
          </ac:spMkLst>
        </pc:spChg>
        <pc:spChg chg="mod">
          <ac:chgData name="David Holley" userId="45123e1e-ac21-4ee3-b53e-8d97b4b34e1e" providerId="ADAL" clId="{8477E67E-425C-4C5C-900B-528E1E664BAD}" dt="2023-07-13T10:58:08.002" v="13"/>
          <ac:spMkLst>
            <pc:docMk/>
            <pc:sldMk cId="636815229" sldId="340"/>
            <ac:spMk id="3" creationId="{00000000-0000-0000-0000-000000000000}"/>
          </ac:spMkLst>
        </pc:spChg>
        <pc:spChg chg="mod">
          <ac:chgData name="David Holley" userId="45123e1e-ac21-4ee3-b53e-8d97b4b34e1e" providerId="ADAL" clId="{8477E67E-425C-4C5C-900B-528E1E664BAD}" dt="2023-07-13T10:58:08.002" v="13"/>
          <ac:spMkLst>
            <pc:docMk/>
            <pc:sldMk cId="636815229" sldId="340"/>
            <ac:spMk id="18" creationId="{00000000-0000-0000-0000-000000000000}"/>
          </ac:spMkLst>
        </pc:spChg>
        <pc:spChg chg="mod">
          <ac:chgData name="David Holley" userId="45123e1e-ac21-4ee3-b53e-8d97b4b34e1e" providerId="ADAL" clId="{8477E67E-425C-4C5C-900B-528E1E664BAD}" dt="2023-07-13T10:58:08.002" v="13"/>
          <ac:spMkLst>
            <pc:docMk/>
            <pc:sldMk cId="636815229" sldId="340"/>
            <ac:spMk id="20" creationId="{00000000-0000-0000-0000-000000000000}"/>
          </ac:spMkLst>
        </pc:spChg>
        <pc:spChg chg="mod">
          <ac:chgData name="David Holley" userId="45123e1e-ac21-4ee3-b53e-8d97b4b34e1e" providerId="ADAL" clId="{8477E67E-425C-4C5C-900B-528E1E664BAD}" dt="2023-07-13T10:58:08.002" v="13"/>
          <ac:spMkLst>
            <pc:docMk/>
            <pc:sldMk cId="636815229" sldId="340"/>
            <ac:spMk id="21" creationId="{00000000-0000-0000-0000-000000000000}"/>
          </ac:spMkLst>
        </pc:spChg>
        <pc:spChg chg="mod">
          <ac:chgData name="David Holley" userId="45123e1e-ac21-4ee3-b53e-8d97b4b34e1e" providerId="ADAL" clId="{8477E67E-425C-4C5C-900B-528E1E664BAD}" dt="2023-07-13T10:58:08.002" v="13"/>
          <ac:spMkLst>
            <pc:docMk/>
            <pc:sldMk cId="636815229" sldId="340"/>
            <ac:spMk id="22" creationId="{00000000-0000-0000-0000-000000000000}"/>
          </ac:spMkLst>
        </pc:spChg>
        <pc:spChg chg="mod">
          <ac:chgData name="David Holley" userId="45123e1e-ac21-4ee3-b53e-8d97b4b34e1e" providerId="ADAL" clId="{8477E67E-425C-4C5C-900B-528E1E664BAD}" dt="2023-07-13T10:58:08.002" v="13"/>
          <ac:spMkLst>
            <pc:docMk/>
            <pc:sldMk cId="636815229" sldId="340"/>
            <ac:spMk id="23" creationId="{00000000-0000-0000-0000-000000000000}"/>
          </ac:spMkLst>
        </pc:spChg>
        <pc:spChg chg="mod">
          <ac:chgData name="David Holley" userId="45123e1e-ac21-4ee3-b53e-8d97b4b34e1e" providerId="ADAL" clId="{8477E67E-425C-4C5C-900B-528E1E664BAD}" dt="2023-07-13T10:58:08.002" v="13"/>
          <ac:spMkLst>
            <pc:docMk/>
            <pc:sldMk cId="636815229" sldId="340"/>
            <ac:spMk id="24" creationId="{00000000-0000-0000-0000-000000000000}"/>
          </ac:spMkLst>
        </pc:spChg>
        <pc:spChg chg="mod">
          <ac:chgData name="David Holley" userId="45123e1e-ac21-4ee3-b53e-8d97b4b34e1e" providerId="ADAL" clId="{8477E67E-425C-4C5C-900B-528E1E664BAD}" dt="2023-07-13T10:58:08.002" v="13"/>
          <ac:spMkLst>
            <pc:docMk/>
            <pc:sldMk cId="636815229" sldId="340"/>
            <ac:spMk id="26" creationId="{00000000-0000-0000-0000-000000000000}"/>
          </ac:spMkLst>
        </pc:spChg>
        <pc:spChg chg="mod">
          <ac:chgData name="David Holley" userId="45123e1e-ac21-4ee3-b53e-8d97b4b34e1e" providerId="ADAL" clId="{8477E67E-425C-4C5C-900B-528E1E664BAD}" dt="2023-07-13T10:58:08.002" v="13"/>
          <ac:spMkLst>
            <pc:docMk/>
            <pc:sldMk cId="636815229" sldId="340"/>
            <ac:spMk id="28" creationId="{00000000-0000-0000-0000-000000000000}"/>
          </ac:spMkLst>
        </pc:spChg>
        <pc:spChg chg="mod">
          <ac:chgData name="David Holley" userId="45123e1e-ac21-4ee3-b53e-8d97b4b34e1e" providerId="ADAL" clId="{8477E67E-425C-4C5C-900B-528E1E664BAD}" dt="2023-07-13T10:58:08.002" v="13"/>
          <ac:spMkLst>
            <pc:docMk/>
            <pc:sldMk cId="636815229" sldId="340"/>
            <ac:spMk id="29" creationId="{00000000-0000-0000-0000-000000000000}"/>
          </ac:spMkLst>
        </pc:spChg>
        <pc:spChg chg="mod">
          <ac:chgData name="David Holley" userId="45123e1e-ac21-4ee3-b53e-8d97b4b34e1e" providerId="ADAL" clId="{8477E67E-425C-4C5C-900B-528E1E664BAD}" dt="2023-07-13T10:58:08.002" v="13"/>
          <ac:spMkLst>
            <pc:docMk/>
            <pc:sldMk cId="636815229" sldId="340"/>
            <ac:spMk id="30" creationId="{00000000-0000-0000-0000-000000000000}"/>
          </ac:spMkLst>
        </pc:spChg>
        <pc:spChg chg="mod">
          <ac:chgData name="David Holley" userId="45123e1e-ac21-4ee3-b53e-8d97b4b34e1e" providerId="ADAL" clId="{8477E67E-425C-4C5C-900B-528E1E664BAD}" dt="2023-07-13T10:58:08.002" v="13"/>
          <ac:spMkLst>
            <pc:docMk/>
            <pc:sldMk cId="636815229" sldId="340"/>
            <ac:spMk id="31" creationId="{00000000-0000-0000-0000-000000000000}"/>
          </ac:spMkLst>
        </pc:spChg>
        <pc:spChg chg="mod">
          <ac:chgData name="David Holley" userId="45123e1e-ac21-4ee3-b53e-8d97b4b34e1e" providerId="ADAL" clId="{8477E67E-425C-4C5C-900B-528E1E664BAD}" dt="2023-07-13T10:58:08.002" v="13"/>
          <ac:spMkLst>
            <pc:docMk/>
            <pc:sldMk cId="636815229" sldId="340"/>
            <ac:spMk id="34" creationId="{00000000-0000-0000-0000-000000000000}"/>
          </ac:spMkLst>
        </pc:spChg>
        <pc:spChg chg="mod">
          <ac:chgData name="David Holley" userId="45123e1e-ac21-4ee3-b53e-8d97b4b34e1e" providerId="ADAL" clId="{8477E67E-425C-4C5C-900B-528E1E664BAD}" dt="2023-07-13T10:58:08.002" v="13"/>
          <ac:spMkLst>
            <pc:docMk/>
            <pc:sldMk cId="636815229" sldId="340"/>
            <ac:spMk id="35" creationId="{00000000-0000-0000-0000-000000000000}"/>
          </ac:spMkLst>
        </pc:spChg>
        <pc:spChg chg="mod">
          <ac:chgData name="David Holley" userId="45123e1e-ac21-4ee3-b53e-8d97b4b34e1e" providerId="ADAL" clId="{8477E67E-425C-4C5C-900B-528E1E664BAD}" dt="2023-07-13T10:58:08.002" v="13"/>
          <ac:spMkLst>
            <pc:docMk/>
            <pc:sldMk cId="636815229" sldId="340"/>
            <ac:spMk id="36" creationId="{00000000-0000-0000-0000-000000000000}"/>
          </ac:spMkLst>
        </pc:spChg>
        <pc:spChg chg="mod">
          <ac:chgData name="David Holley" userId="45123e1e-ac21-4ee3-b53e-8d97b4b34e1e" providerId="ADAL" clId="{8477E67E-425C-4C5C-900B-528E1E664BAD}" dt="2023-07-13T10:58:08.002" v="13"/>
          <ac:spMkLst>
            <pc:docMk/>
            <pc:sldMk cId="636815229" sldId="340"/>
            <ac:spMk id="37" creationId="{00000000-0000-0000-0000-000000000000}"/>
          </ac:spMkLst>
        </pc:spChg>
        <pc:spChg chg="mod">
          <ac:chgData name="David Holley" userId="45123e1e-ac21-4ee3-b53e-8d97b4b34e1e" providerId="ADAL" clId="{8477E67E-425C-4C5C-900B-528E1E664BAD}" dt="2023-07-13T10:58:08.002" v="13"/>
          <ac:spMkLst>
            <pc:docMk/>
            <pc:sldMk cId="636815229" sldId="340"/>
            <ac:spMk id="38" creationId="{00000000-0000-0000-0000-000000000000}"/>
          </ac:spMkLst>
        </pc:spChg>
        <pc:spChg chg="mod">
          <ac:chgData name="David Holley" userId="45123e1e-ac21-4ee3-b53e-8d97b4b34e1e" providerId="ADAL" clId="{8477E67E-425C-4C5C-900B-528E1E664BAD}" dt="2023-07-13T10:58:08.002" v="13"/>
          <ac:spMkLst>
            <pc:docMk/>
            <pc:sldMk cId="636815229" sldId="340"/>
            <ac:spMk id="1024" creationId="{00000000-0000-0000-0000-000000000000}"/>
          </ac:spMkLst>
        </pc:spChg>
        <pc:picChg chg="mod">
          <ac:chgData name="David Holley" userId="45123e1e-ac21-4ee3-b53e-8d97b4b34e1e" providerId="ADAL" clId="{8477E67E-425C-4C5C-900B-528E1E664BAD}" dt="2023-07-13T10:58:08.002" v="13"/>
          <ac:picMkLst>
            <pc:docMk/>
            <pc:sldMk cId="636815229" sldId="340"/>
            <ac:picMk id="1026" creationId="{00000000-0000-0000-0000-000000000000}"/>
          </ac:picMkLst>
        </pc:picChg>
        <pc:cxnChg chg="mod">
          <ac:chgData name="David Holley" userId="45123e1e-ac21-4ee3-b53e-8d97b4b34e1e" providerId="ADAL" clId="{8477E67E-425C-4C5C-900B-528E1E664BAD}" dt="2023-07-13T10:58:08.002" v="13"/>
          <ac:cxnSpMkLst>
            <pc:docMk/>
            <pc:sldMk cId="636815229" sldId="340"/>
            <ac:cxnSpMk id="6" creationId="{00000000-0000-0000-0000-000000000000}"/>
          </ac:cxnSpMkLst>
        </pc:cxnChg>
        <pc:cxnChg chg="mod">
          <ac:chgData name="David Holley" userId="45123e1e-ac21-4ee3-b53e-8d97b4b34e1e" providerId="ADAL" clId="{8477E67E-425C-4C5C-900B-528E1E664BAD}" dt="2023-07-13T10:58:08.002" v="13"/>
          <ac:cxnSpMkLst>
            <pc:docMk/>
            <pc:sldMk cId="636815229" sldId="340"/>
            <ac:cxnSpMk id="17" creationId="{00000000-0000-0000-0000-000000000000}"/>
          </ac:cxnSpMkLst>
        </pc:cxnChg>
      </pc:sldChg>
      <pc:sldChg chg="modSp">
        <pc:chgData name="David Holley" userId="45123e1e-ac21-4ee3-b53e-8d97b4b34e1e" providerId="ADAL" clId="{8477E67E-425C-4C5C-900B-528E1E664BAD}" dt="2023-07-13T10:58:08.002" v="13"/>
        <pc:sldMkLst>
          <pc:docMk/>
          <pc:sldMk cId="1779815000" sldId="341"/>
        </pc:sldMkLst>
        <pc:spChg chg="mod">
          <ac:chgData name="David Holley" userId="45123e1e-ac21-4ee3-b53e-8d97b4b34e1e" providerId="ADAL" clId="{8477E67E-425C-4C5C-900B-528E1E664BAD}" dt="2023-07-13T10:58:08.002" v="13"/>
          <ac:spMkLst>
            <pc:docMk/>
            <pc:sldMk cId="1779815000" sldId="341"/>
            <ac:spMk id="2" creationId="{00000000-0000-0000-0000-000000000000}"/>
          </ac:spMkLst>
        </pc:spChg>
        <pc:spChg chg="mod">
          <ac:chgData name="David Holley" userId="45123e1e-ac21-4ee3-b53e-8d97b4b34e1e" providerId="ADAL" clId="{8477E67E-425C-4C5C-900B-528E1E664BAD}" dt="2023-07-13T10:58:08.002" v="13"/>
          <ac:spMkLst>
            <pc:docMk/>
            <pc:sldMk cId="1779815000" sldId="341"/>
            <ac:spMk id="3" creationId="{00000000-0000-0000-0000-000000000000}"/>
          </ac:spMkLst>
        </pc:spChg>
        <pc:spChg chg="mod">
          <ac:chgData name="David Holley" userId="45123e1e-ac21-4ee3-b53e-8d97b4b34e1e" providerId="ADAL" clId="{8477E67E-425C-4C5C-900B-528E1E664BAD}" dt="2023-07-13T10:58:08.002" v="13"/>
          <ac:spMkLst>
            <pc:docMk/>
            <pc:sldMk cId="1779815000" sldId="341"/>
            <ac:spMk id="12" creationId="{00000000-0000-0000-0000-000000000000}"/>
          </ac:spMkLst>
        </pc:spChg>
        <pc:spChg chg="mod">
          <ac:chgData name="David Holley" userId="45123e1e-ac21-4ee3-b53e-8d97b4b34e1e" providerId="ADAL" clId="{8477E67E-425C-4C5C-900B-528E1E664BAD}" dt="2023-07-13T10:58:08.002" v="13"/>
          <ac:spMkLst>
            <pc:docMk/>
            <pc:sldMk cId="1779815000" sldId="341"/>
            <ac:spMk id="19" creationId="{00000000-0000-0000-0000-000000000000}"/>
          </ac:spMkLst>
        </pc:spChg>
        <pc:spChg chg="mod">
          <ac:chgData name="David Holley" userId="45123e1e-ac21-4ee3-b53e-8d97b4b34e1e" providerId="ADAL" clId="{8477E67E-425C-4C5C-900B-528E1E664BAD}" dt="2023-07-13T10:58:08.002" v="13"/>
          <ac:spMkLst>
            <pc:docMk/>
            <pc:sldMk cId="1779815000" sldId="341"/>
            <ac:spMk id="27" creationId="{00000000-0000-0000-0000-000000000000}"/>
          </ac:spMkLst>
        </pc:spChg>
        <pc:spChg chg="mod">
          <ac:chgData name="David Holley" userId="45123e1e-ac21-4ee3-b53e-8d97b4b34e1e" providerId="ADAL" clId="{8477E67E-425C-4C5C-900B-528E1E664BAD}" dt="2023-07-13T10:58:08.002" v="13"/>
          <ac:spMkLst>
            <pc:docMk/>
            <pc:sldMk cId="1779815000" sldId="341"/>
            <ac:spMk id="33" creationId="{00000000-0000-0000-0000-000000000000}"/>
          </ac:spMkLst>
        </pc:spChg>
        <pc:spChg chg="mod">
          <ac:chgData name="David Holley" userId="45123e1e-ac21-4ee3-b53e-8d97b4b34e1e" providerId="ADAL" clId="{8477E67E-425C-4C5C-900B-528E1E664BAD}" dt="2023-07-13T10:58:08.002" v="13"/>
          <ac:spMkLst>
            <pc:docMk/>
            <pc:sldMk cId="1779815000" sldId="341"/>
            <ac:spMk id="51" creationId="{00000000-0000-0000-0000-000000000000}"/>
          </ac:spMkLst>
        </pc:spChg>
        <pc:spChg chg="mod">
          <ac:chgData name="David Holley" userId="45123e1e-ac21-4ee3-b53e-8d97b4b34e1e" providerId="ADAL" clId="{8477E67E-425C-4C5C-900B-528E1E664BAD}" dt="2023-07-13T10:58:08.002" v="13"/>
          <ac:spMkLst>
            <pc:docMk/>
            <pc:sldMk cId="1779815000" sldId="341"/>
            <ac:spMk id="55" creationId="{00000000-0000-0000-0000-000000000000}"/>
          </ac:spMkLst>
        </pc:spChg>
        <pc:spChg chg="mod">
          <ac:chgData name="David Holley" userId="45123e1e-ac21-4ee3-b53e-8d97b4b34e1e" providerId="ADAL" clId="{8477E67E-425C-4C5C-900B-528E1E664BAD}" dt="2023-07-13T10:58:08.002" v="13"/>
          <ac:spMkLst>
            <pc:docMk/>
            <pc:sldMk cId="1779815000" sldId="341"/>
            <ac:spMk id="56" creationId="{00000000-0000-0000-0000-000000000000}"/>
          </ac:spMkLst>
        </pc:spChg>
        <pc:spChg chg="mod">
          <ac:chgData name="David Holley" userId="45123e1e-ac21-4ee3-b53e-8d97b4b34e1e" providerId="ADAL" clId="{8477E67E-425C-4C5C-900B-528E1E664BAD}" dt="2023-07-13T10:58:08.002" v="13"/>
          <ac:spMkLst>
            <pc:docMk/>
            <pc:sldMk cId="1779815000" sldId="341"/>
            <ac:spMk id="60" creationId="{00000000-0000-0000-0000-000000000000}"/>
          </ac:spMkLst>
        </pc:spChg>
        <pc:spChg chg="mod">
          <ac:chgData name="David Holley" userId="45123e1e-ac21-4ee3-b53e-8d97b4b34e1e" providerId="ADAL" clId="{8477E67E-425C-4C5C-900B-528E1E664BAD}" dt="2023-07-13T10:58:08.002" v="13"/>
          <ac:spMkLst>
            <pc:docMk/>
            <pc:sldMk cId="1779815000" sldId="341"/>
            <ac:spMk id="63" creationId="{00000000-0000-0000-0000-000000000000}"/>
          </ac:spMkLst>
        </pc:spChg>
        <pc:spChg chg="mod">
          <ac:chgData name="David Holley" userId="45123e1e-ac21-4ee3-b53e-8d97b4b34e1e" providerId="ADAL" clId="{8477E67E-425C-4C5C-900B-528E1E664BAD}" dt="2023-07-13T10:58:08.002" v="13"/>
          <ac:spMkLst>
            <pc:docMk/>
            <pc:sldMk cId="1779815000" sldId="341"/>
            <ac:spMk id="65" creationId="{00000000-0000-0000-0000-000000000000}"/>
          </ac:spMkLst>
        </pc:spChg>
        <pc:spChg chg="mod">
          <ac:chgData name="David Holley" userId="45123e1e-ac21-4ee3-b53e-8d97b4b34e1e" providerId="ADAL" clId="{8477E67E-425C-4C5C-900B-528E1E664BAD}" dt="2023-07-13T10:58:08.002" v="13"/>
          <ac:spMkLst>
            <pc:docMk/>
            <pc:sldMk cId="1779815000" sldId="341"/>
            <ac:spMk id="77" creationId="{00000000-0000-0000-0000-000000000000}"/>
          </ac:spMkLst>
        </pc:spChg>
        <pc:spChg chg="mod">
          <ac:chgData name="David Holley" userId="45123e1e-ac21-4ee3-b53e-8d97b4b34e1e" providerId="ADAL" clId="{8477E67E-425C-4C5C-900B-528E1E664BAD}" dt="2023-07-13T10:58:08.002" v="13"/>
          <ac:spMkLst>
            <pc:docMk/>
            <pc:sldMk cId="1779815000" sldId="341"/>
            <ac:spMk id="80" creationId="{00000000-0000-0000-0000-000000000000}"/>
          </ac:spMkLst>
        </pc:spChg>
        <pc:spChg chg="mod">
          <ac:chgData name="David Holley" userId="45123e1e-ac21-4ee3-b53e-8d97b4b34e1e" providerId="ADAL" clId="{8477E67E-425C-4C5C-900B-528E1E664BAD}" dt="2023-07-13T10:58:08.002" v="13"/>
          <ac:spMkLst>
            <pc:docMk/>
            <pc:sldMk cId="1779815000" sldId="341"/>
            <ac:spMk id="108" creationId="{00000000-0000-0000-0000-000000000000}"/>
          </ac:spMkLst>
        </pc:spChg>
        <pc:spChg chg="mod">
          <ac:chgData name="David Holley" userId="45123e1e-ac21-4ee3-b53e-8d97b4b34e1e" providerId="ADAL" clId="{8477E67E-425C-4C5C-900B-528E1E664BAD}" dt="2023-07-13T10:58:08.002" v="13"/>
          <ac:spMkLst>
            <pc:docMk/>
            <pc:sldMk cId="1779815000" sldId="341"/>
            <ac:spMk id="110" creationId="{00000000-0000-0000-0000-000000000000}"/>
          </ac:spMkLst>
        </pc:spChg>
        <pc:spChg chg="mod">
          <ac:chgData name="David Holley" userId="45123e1e-ac21-4ee3-b53e-8d97b4b34e1e" providerId="ADAL" clId="{8477E67E-425C-4C5C-900B-528E1E664BAD}" dt="2023-07-13T10:58:08.002" v="13"/>
          <ac:spMkLst>
            <pc:docMk/>
            <pc:sldMk cId="1779815000" sldId="341"/>
            <ac:spMk id="111" creationId="{00000000-0000-0000-0000-000000000000}"/>
          </ac:spMkLst>
        </pc:spChg>
        <pc:spChg chg="mod">
          <ac:chgData name="David Holley" userId="45123e1e-ac21-4ee3-b53e-8d97b4b34e1e" providerId="ADAL" clId="{8477E67E-425C-4C5C-900B-528E1E664BAD}" dt="2023-07-13T10:58:08.002" v="13"/>
          <ac:spMkLst>
            <pc:docMk/>
            <pc:sldMk cId="1779815000" sldId="341"/>
            <ac:spMk id="112" creationId="{00000000-0000-0000-0000-000000000000}"/>
          </ac:spMkLst>
        </pc:spChg>
        <pc:spChg chg="mod">
          <ac:chgData name="David Holley" userId="45123e1e-ac21-4ee3-b53e-8d97b4b34e1e" providerId="ADAL" clId="{8477E67E-425C-4C5C-900B-528E1E664BAD}" dt="2023-07-13T10:58:08.002" v="13"/>
          <ac:spMkLst>
            <pc:docMk/>
            <pc:sldMk cId="1779815000" sldId="341"/>
            <ac:spMk id="113" creationId="{00000000-0000-0000-0000-000000000000}"/>
          </ac:spMkLst>
        </pc:spChg>
        <pc:spChg chg="mod">
          <ac:chgData name="David Holley" userId="45123e1e-ac21-4ee3-b53e-8d97b4b34e1e" providerId="ADAL" clId="{8477E67E-425C-4C5C-900B-528E1E664BAD}" dt="2023-07-13T10:58:08.002" v="13"/>
          <ac:spMkLst>
            <pc:docMk/>
            <pc:sldMk cId="1779815000" sldId="341"/>
            <ac:spMk id="114" creationId="{00000000-0000-0000-0000-000000000000}"/>
          </ac:spMkLst>
        </pc:spChg>
        <pc:spChg chg="mod">
          <ac:chgData name="David Holley" userId="45123e1e-ac21-4ee3-b53e-8d97b4b34e1e" providerId="ADAL" clId="{8477E67E-425C-4C5C-900B-528E1E664BAD}" dt="2023-07-13T10:58:08.002" v="13"/>
          <ac:spMkLst>
            <pc:docMk/>
            <pc:sldMk cId="1779815000" sldId="341"/>
            <ac:spMk id="120" creationId="{00000000-0000-0000-0000-000000000000}"/>
          </ac:spMkLst>
        </pc:spChg>
        <pc:spChg chg="mod">
          <ac:chgData name="David Holley" userId="45123e1e-ac21-4ee3-b53e-8d97b4b34e1e" providerId="ADAL" clId="{8477E67E-425C-4C5C-900B-528E1E664BAD}" dt="2023-07-13T10:58:08.002" v="13"/>
          <ac:spMkLst>
            <pc:docMk/>
            <pc:sldMk cId="1779815000" sldId="341"/>
            <ac:spMk id="121" creationId="{00000000-0000-0000-0000-000000000000}"/>
          </ac:spMkLst>
        </pc:spChg>
        <pc:spChg chg="mod">
          <ac:chgData name="David Holley" userId="45123e1e-ac21-4ee3-b53e-8d97b4b34e1e" providerId="ADAL" clId="{8477E67E-425C-4C5C-900B-528E1E664BAD}" dt="2023-07-13T10:58:08.002" v="13"/>
          <ac:spMkLst>
            <pc:docMk/>
            <pc:sldMk cId="1779815000" sldId="341"/>
            <ac:spMk id="122" creationId="{00000000-0000-0000-0000-000000000000}"/>
          </ac:spMkLst>
        </pc:spChg>
        <pc:spChg chg="mod">
          <ac:chgData name="David Holley" userId="45123e1e-ac21-4ee3-b53e-8d97b4b34e1e" providerId="ADAL" clId="{8477E67E-425C-4C5C-900B-528E1E664BAD}" dt="2023-07-13T10:58:08.002" v="13"/>
          <ac:spMkLst>
            <pc:docMk/>
            <pc:sldMk cId="1779815000" sldId="341"/>
            <ac:spMk id="2077" creationId="{00000000-0000-0000-0000-000000000000}"/>
          </ac:spMkLst>
        </pc:spChg>
        <pc:grpChg chg="mod">
          <ac:chgData name="David Holley" userId="45123e1e-ac21-4ee3-b53e-8d97b4b34e1e" providerId="ADAL" clId="{8477E67E-425C-4C5C-900B-528E1E664BAD}" dt="2023-07-13T10:58:08.002" v="13"/>
          <ac:grpSpMkLst>
            <pc:docMk/>
            <pc:sldMk cId="1779815000" sldId="341"/>
            <ac:grpSpMk id="4"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13"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43"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46"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53"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58"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61"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78" creationId="{00000000-0000-0000-0000-000000000000}"/>
          </ac:grpSpMkLst>
        </pc:grpChg>
        <pc:grpChg chg="mod">
          <ac:chgData name="David Holley" userId="45123e1e-ac21-4ee3-b53e-8d97b4b34e1e" providerId="ADAL" clId="{8477E67E-425C-4C5C-900B-528E1E664BAD}" dt="2023-07-13T10:58:08.002" v="13"/>
          <ac:grpSpMkLst>
            <pc:docMk/>
            <pc:sldMk cId="1779815000" sldId="341"/>
            <ac:grpSpMk id="2075" creationId="{00000000-0000-0000-0000-000000000000}"/>
          </ac:grpSpMkLst>
        </pc:grpChg>
        <pc:picChg chg="mod">
          <ac:chgData name="David Holley" userId="45123e1e-ac21-4ee3-b53e-8d97b4b34e1e" providerId="ADAL" clId="{8477E67E-425C-4C5C-900B-528E1E664BAD}" dt="2023-07-13T10:58:08.002" v="13"/>
          <ac:picMkLst>
            <pc:docMk/>
            <pc:sldMk cId="1779815000" sldId="341"/>
            <ac:picMk id="32"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39"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52"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54"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59"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62"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75"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76"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79"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2052" creationId="{00000000-0000-0000-0000-000000000000}"/>
          </ac:picMkLst>
        </pc:picChg>
        <pc:picChg chg="mod">
          <ac:chgData name="David Holley" userId="45123e1e-ac21-4ee3-b53e-8d97b4b34e1e" providerId="ADAL" clId="{8477E67E-425C-4C5C-900B-528E1E664BAD}" dt="2023-07-13T10:58:08.002" v="13"/>
          <ac:picMkLst>
            <pc:docMk/>
            <pc:sldMk cId="1779815000" sldId="341"/>
            <ac:picMk id="2053" creationId="{00000000-0000-0000-0000-000000000000}"/>
          </ac:picMkLst>
        </pc:picChg>
        <pc:cxnChg chg="mod">
          <ac:chgData name="David Holley" userId="45123e1e-ac21-4ee3-b53e-8d97b4b34e1e" providerId="ADAL" clId="{8477E67E-425C-4C5C-900B-528E1E664BAD}" dt="2023-07-13T10:58:08.002" v="13"/>
          <ac:cxnSpMkLst>
            <pc:docMk/>
            <pc:sldMk cId="1779815000" sldId="341"/>
            <ac:cxnSpMk id="5"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40"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41"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45"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64"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66"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67"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69"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70"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71"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72"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73"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74"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94"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105" creationId="{00000000-0000-0000-0000-000000000000}"/>
          </ac:cxnSpMkLst>
        </pc:cxnChg>
        <pc:cxnChg chg="mod">
          <ac:chgData name="David Holley" userId="45123e1e-ac21-4ee3-b53e-8d97b4b34e1e" providerId="ADAL" clId="{8477E67E-425C-4C5C-900B-528E1E664BAD}" dt="2023-07-13T10:58:08.002" v="13"/>
          <ac:cxnSpMkLst>
            <pc:docMk/>
            <pc:sldMk cId="1779815000" sldId="341"/>
            <ac:cxnSpMk id="117" creationId="{00000000-0000-0000-0000-000000000000}"/>
          </ac:cxnSpMkLst>
        </pc:cxnChg>
      </pc:sldChg>
      <pc:sldChg chg="delSp modSp mod">
        <pc:chgData name="David Holley" userId="45123e1e-ac21-4ee3-b53e-8d97b4b34e1e" providerId="ADAL" clId="{8477E67E-425C-4C5C-900B-528E1E664BAD}" dt="2023-07-13T11:30:09.339" v="305" actId="478"/>
        <pc:sldMkLst>
          <pc:docMk/>
          <pc:sldMk cId="1515963432" sldId="342"/>
        </pc:sldMkLst>
        <pc:spChg chg="del mod">
          <ac:chgData name="David Holley" userId="45123e1e-ac21-4ee3-b53e-8d97b4b34e1e" providerId="ADAL" clId="{8477E67E-425C-4C5C-900B-528E1E664BAD}" dt="2023-07-13T11:30:09.339" v="305" actId="478"/>
          <ac:spMkLst>
            <pc:docMk/>
            <pc:sldMk cId="1515963432" sldId="342"/>
            <ac:spMk id="2" creationId="{00000000-0000-0000-0000-000000000000}"/>
          </ac:spMkLst>
        </pc:spChg>
        <pc:spChg chg="mod">
          <ac:chgData name="David Holley" userId="45123e1e-ac21-4ee3-b53e-8d97b4b34e1e" providerId="ADAL" clId="{8477E67E-425C-4C5C-900B-528E1E664BAD}" dt="2023-07-13T10:58:08.002" v="13"/>
          <ac:spMkLst>
            <pc:docMk/>
            <pc:sldMk cId="1515963432" sldId="342"/>
            <ac:spMk id="4" creationId="{00000000-0000-0000-0000-000000000000}"/>
          </ac:spMkLst>
        </pc:spChg>
        <pc:spChg chg="mod">
          <ac:chgData name="David Holley" userId="45123e1e-ac21-4ee3-b53e-8d97b4b34e1e" providerId="ADAL" clId="{8477E67E-425C-4C5C-900B-528E1E664BAD}" dt="2023-07-13T10:58:08.002" v="13"/>
          <ac:spMkLst>
            <pc:docMk/>
            <pc:sldMk cId="1515963432" sldId="342"/>
            <ac:spMk id="58" creationId="{00000000-0000-0000-0000-000000000000}"/>
          </ac:spMkLst>
        </pc:spChg>
        <pc:spChg chg="mod">
          <ac:chgData name="David Holley" userId="45123e1e-ac21-4ee3-b53e-8d97b4b34e1e" providerId="ADAL" clId="{8477E67E-425C-4C5C-900B-528E1E664BAD}" dt="2023-07-13T10:58:08.002" v="13"/>
          <ac:spMkLst>
            <pc:docMk/>
            <pc:sldMk cId="1515963432" sldId="342"/>
            <ac:spMk id="64" creationId="{00000000-0000-0000-0000-000000000000}"/>
          </ac:spMkLst>
        </pc:spChg>
        <pc:grpChg chg="mod">
          <ac:chgData name="David Holley" userId="45123e1e-ac21-4ee3-b53e-8d97b4b34e1e" providerId="ADAL" clId="{8477E67E-425C-4C5C-900B-528E1E664BAD}" dt="2023-07-13T10:58:08.002" v="13"/>
          <ac:grpSpMkLst>
            <pc:docMk/>
            <pc:sldMk cId="1515963432" sldId="342"/>
            <ac:grpSpMk id="56" creationId="{00000000-0000-0000-0000-000000000000}"/>
          </ac:grpSpMkLst>
        </pc:grpChg>
        <pc:graphicFrameChg chg="mod">
          <ac:chgData name="David Holley" userId="45123e1e-ac21-4ee3-b53e-8d97b4b34e1e" providerId="ADAL" clId="{8477E67E-425C-4C5C-900B-528E1E664BAD}" dt="2023-07-13T10:58:08.002" v="13"/>
          <ac:graphicFrameMkLst>
            <pc:docMk/>
            <pc:sldMk cId="1515963432" sldId="342"/>
            <ac:graphicFrameMk id="60" creationId="{00000000-0000-0000-0000-000000000000}"/>
          </ac:graphicFrameMkLst>
        </pc:graphicFrameChg>
        <pc:picChg chg="mod">
          <ac:chgData name="David Holley" userId="45123e1e-ac21-4ee3-b53e-8d97b4b34e1e" providerId="ADAL" clId="{8477E67E-425C-4C5C-900B-528E1E664BAD}" dt="2023-07-13T10:58:08.002" v="13"/>
          <ac:picMkLst>
            <pc:docMk/>
            <pc:sldMk cId="1515963432" sldId="342"/>
            <ac:picMk id="14" creationId="{00000000-0000-0000-0000-000000000000}"/>
          </ac:picMkLst>
        </pc:picChg>
        <pc:picChg chg="mod">
          <ac:chgData name="David Holley" userId="45123e1e-ac21-4ee3-b53e-8d97b4b34e1e" providerId="ADAL" clId="{8477E67E-425C-4C5C-900B-528E1E664BAD}" dt="2023-07-13T10:58:08.002" v="13"/>
          <ac:picMkLst>
            <pc:docMk/>
            <pc:sldMk cId="1515963432" sldId="342"/>
            <ac:picMk id="55" creationId="{00000000-0000-0000-0000-000000000000}"/>
          </ac:picMkLst>
        </pc:picChg>
        <pc:picChg chg="mod">
          <ac:chgData name="David Holley" userId="45123e1e-ac21-4ee3-b53e-8d97b4b34e1e" providerId="ADAL" clId="{8477E67E-425C-4C5C-900B-528E1E664BAD}" dt="2023-07-13T10:58:08.002" v="13"/>
          <ac:picMkLst>
            <pc:docMk/>
            <pc:sldMk cId="1515963432" sldId="342"/>
            <ac:picMk id="57" creationId="{00000000-0000-0000-0000-000000000000}"/>
          </ac:picMkLst>
        </pc:picChg>
        <pc:picChg chg="mod">
          <ac:chgData name="David Holley" userId="45123e1e-ac21-4ee3-b53e-8d97b4b34e1e" providerId="ADAL" clId="{8477E67E-425C-4C5C-900B-528E1E664BAD}" dt="2023-07-13T10:58:08.002" v="13"/>
          <ac:picMkLst>
            <pc:docMk/>
            <pc:sldMk cId="1515963432" sldId="342"/>
            <ac:picMk id="61" creationId="{00000000-0000-0000-0000-000000000000}"/>
          </ac:picMkLst>
        </pc:picChg>
        <pc:picChg chg="mod">
          <ac:chgData name="David Holley" userId="45123e1e-ac21-4ee3-b53e-8d97b4b34e1e" providerId="ADAL" clId="{8477E67E-425C-4C5C-900B-528E1E664BAD}" dt="2023-07-13T10:58:08.002" v="13"/>
          <ac:picMkLst>
            <pc:docMk/>
            <pc:sldMk cId="1515963432" sldId="342"/>
            <ac:picMk id="63" creationId="{00000000-0000-0000-0000-000000000000}"/>
          </ac:picMkLst>
        </pc:picChg>
        <pc:picChg chg="mod">
          <ac:chgData name="David Holley" userId="45123e1e-ac21-4ee3-b53e-8d97b4b34e1e" providerId="ADAL" clId="{8477E67E-425C-4C5C-900B-528E1E664BAD}" dt="2023-07-13T10:58:08.002" v="13"/>
          <ac:picMkLst>
            <pc:docMk/>
            <pc:sldMk cId="1515963432" sldId="342"/>
            <ac:picMk id="1026" creationId="{00000000-0000-0000-0000-000000000000}"/>
          </ac:picMkLst>
        </pc:picChg>
        <pc:cxnChg chg="mod">
          <ac:chgData name="David Holley" userId="45123e1e-ac21-4ee3-b53e-8d97b4b34e1e" providerId="ADAL" clId="{8477E67E-425C-4C5C-900B-528E1E664BAD}" dt="2023-07-13T10:58:08.002" v="13"/>
          <ac:cxnSpMkLst>
            <pc:docMk/>
            <pc:sldMk cId="1515963432" sldId="342"/>
            <ac:cxnSpMk id="48" creationId="{00000000-0000-0000-0000-000000000000}"/>
          </ac:cxnSpMkLst>
        </pc:cxnChg>
        <pc:cxnChg chg="mod">
          <ac:chgData name="David Holley" userId="45123e1e-ac21-4ee3-b53e-8d97b4b34e1e" providerId="ADAL" clId="{8477E67E-425C-4C5C-900B-528E1E664BAD}" dt="2023-07-13T10:58:08.002" v="13"/>
          <ac:cxnSpMkLst>
            <pc:docMk/>
            <pc:sldMk cId="1515963432" sldId="342"/>
            <ac:cxnSpMk id="53" creationId="{00000000-0000-0000-0000-000000000000}"/>
          </ac:cxnSpMkLst>
        </pc:cxnChg>
        <pc:cxnChg chg="mod">
          <ac:chgData name="David Holley" userId="45123e1e-ac21-4ee3-b53e-8d97b4b34e1e" providerId="ADAL" clId="{8477E67E-425C-4C5C-900B-528E1E664BAD}" dt="2023-07-13T10:58:08.002" v="13"/>
          <ac:cxnSpMkLst>
            <pc:docMk/>
            <pc:sldMk cId="1515963432" sldId="342"/>
            <ac:cxnSpMk id="54" creationId="{00000000-0000-0000-0000-000000000000}"/>
          </ac:cxnSpMkLst>
        </pc:cxnChg>
        <pc:cxnChg chg="mod">
          <ac:chgData name="David Holley" userId="45123e1e-ac21-4ee3-b53e-8d97b4b34e1e" providerId="ADAL" clId="{8477E67E-425C-4C5C-900B-528E1E664BAD}" dt="2023-07-13T10:58:08.002" v="13"/>
          <ac:cxnSpMkLst>
            <pc:docMk/>
            <pc:sldMk cId="1515963432" sldId="342"/>
            <ac:cxnSpMk id="59" creationId="{00000000-0000-0000-0000-000000000000}"/>
          </ac:cxnSpMkLst>
        </pc:cxnChg>
        <pc:cxnChg chg="mod">
          <ac:chgData name="David Holley" userId="45123e1e-ac21-4ee3-b53e-8d97b4b34e1e" providerId="ADAL" clId="{8477E67E-425C-4C5C-900B-528E1E664BAD}" dt="2023-07-13T10:58:08.002" v="13"/>
          <ac:cxnSpMkLst>
            <pc:docMk/>
            <pc:sldMk cId="1515963432" sldId="342"/>
            <ac:cxnSpMk id="62" creationId="{00000000-0000-0000-0000-000000000000}"/>
          </ac:cxnSpMkLst>
        </pc:cxnChg>
      </pc:sldChg>
      <pc:sldChg chg="delSp modSp mod">
        <pc:chgData name="David Holley" userId="45123e1e-ac21-4ee3-b53e-8d97b4b34e1e" providerId="ADAL" clId="{8477E67E-425C-4C5C-900B-528E1E664BAD}" dt="2023-07-13T11:30:15.858" v="306" actId="478"/>
        <pc:sldMkLst>
          <pc:docMk/>
          <pc:sldMk cId="3239936706" sldId="343"/>
        </pc:sldMkLst>
        <pc:spChg chg="del mod">
          <ac:chgData name="David Holley" userId="45123e1e-ac21-4ee3-b53e-8d97b4b34e1e" providerId="ADAL" clId="{8477E67E-425C-4C5C-900B-528E1E664BAD}" dt="2023-07-13T11:30:15.858" v="306" actId="478"/>
          <ac:spMkLst>
            <pc:docMk/>
            <pc:sldMk cId="3239936706" sldId="343"/>
            <ac:spMk id="2" creationId="{00000000-0000-0000-0000-000000000000}"/>
          </ac:spMkLst>
        </pc:spChg>
        <pc:spChg chg="mod">
          <ac:chgData name="David Holley" userId="45123e1e-ac21-4ee3-b53e-8d97b4b34e1e" providerId="ADAL" clId="{8477E67E-425C-4C5C-900B-528E1E664BAD}" dt="2023-07-13T10:58:08.002" v="13"/>
          <ac:spMkLst>
            <pc:docMk/>
            <pc:sldMk cId="3239936706" sldId="343"/>
            <ac:spMk id="3" creationId="{00000000-0000-0000-0000-000000000000}"/>
          </ac:spMkLst>
        </pc:spChg>
        <pc:spChg chg="mod">
          <ac:chgData name="David Holley" userId="45123e1e-ac21-4ee3-b53e-8d97b4b34e1e" providerId="ADAL" clId="{8477E67E-425C-4C5C-900B-528E1E664BAD}" dt="2023-07-13T10:58:08.002" v="13"/>
          <ac:spMkLst>
            <pc:docMk/>
            <pc:sldMk cId="3239936706" sldId="343"/>
            <ac:spMk id="4" creationId="{00000000-0000-0000-0000-000000000000}"/>
          </ac:spMkLst>
        </pc:spChg>
        <pc:spChg chg="mod">
          <ac:chgData name="David Holley" userId="45123e1e-ac21-4ee3-b53e-8d97b4b34e1e" providerId="ADAL" clId="{8477E67E-425C-4C5C-900B-528E1E664BAD}" dt="2023-07-13T10:58:08.002" v="13"/>
          <ac:spMkLst>
            <pc:docMk/>
            <pc:sldMk cId="3239936706" sldId="343"/>
            <ac:spMk id="6" creationId="{00000000-0000-0000-0000-000000000000}"/>
          </ac:spMkLst>
        </pc:spChg>
        <pc:spChg chg="mod">
          <ac:chgData name="David Holley" userId="45123e1e-ac21-4ee3-b53e-8d97b4b34e1e" providerId="ADAL" clId="{8477E67E-425C-4C5C-900B-528E1E664BAD}" dt="2023-07-13T10:58:08.002" v="13"/>
          <ac:spMkLst>
            <pc:docMk/>
            <pc:sldMk cId="3239936706" sldId="343"/>
            <ac:spMk id="7" creationId="{00000000-0000-0000-0000-000000000000}"/>
          </ac:spMkLst>
        </pc:spChg>
        <pc:spChg chg="mod">
          <ac:chgData name="David Holley" userId="45123e1e-ac21-4ee3-b53e-8d97b4b34e1e" providerId="ADAL" clId="{8477E67E-425C-4C5C-900B-528E1E664BAD}" dt="2023-07-13T10:58:08.002" v="13"/>
          <ac:spMkLst>
            <pc:docMk/>
            <pc:sldMk cId="3239936706" sldId="343"/>
            <ac:spMk id="9" creationId="{00000000-0000-0000-0000-000000000000}"/>
          </ac:spMkLst>
        </pc:spChg>
        <pc:spChg chg="mod">
          <ac:chgData name="David Holley" userId="45123e1e-ac21-4ee3-b53e-8d97b4b34e1e" providerId="ADAL" clId="{8477E67E-425C-4C5C-900B-528E1E664BAD}" dt="2023-07-13T10:58:08.002" v="13"/>
          <ac:spMkLst>
            <pc:docMk/>
            <pc:sldMk cId="3239936706" sldId="343"/>
            <ac:spMk id="25" creationId="{00000000-0000-0000-0000-000000000000}"/>
          </ac:spMkLst>
        </pc:spChg>
        <pc:spChg chg="mod">
          <ac:chgData name="David Holley" userId="45123e1e-ac21-4ee3-b53e-8d97b4b34e1e" providerId="ADAL" clId="{8477E67E-425C-4C5C-900B-528E1E664BAD}" dt="2023-07-13T10:58:08.002" v="13"/>
          <ac:spMkLst>
            <pc:docMk/>
            <pc:sldMk cId="3239936706" sldId="343"/>
            <ac:spMk id="26" creationId="{00000000-0000-0000-0000-000000000000}"/>
          </ac:spMkLst>
        </pc:spChg>
        <pc:spChg chg="mod">
          <ac:chgData name="David Holley" userId="45123e1e-ac21-4ee3-b53e-8d97b4b34e1e" providerId="ADAL" clId="{8477E67E-425C-4C5C-900B-528E1E664BAD}" dt="2023-07-13T10:58:08.002" v="13"/>
          <ac:spMkLst>
            <pc:docMk/>
            <pc:sldMk cId="3239936706" sldId="343"/>
            <ac:spMk id="28" creationId="{00000000-0000-0000-0000-000000000000}"/>
          </ac:spMkLst>
        </pc:spChg>
        <pc:spChg chg="mod">
          <ac:chgData name="David Holley" userId="45123e1e-ac21-4ee3-b53e-8d97b4b34e1e" providerId="ADAL" clId="{8477E67E-425C-4C5C-900B-528E1E664BAD}" dt="2023-07-13T10:58:08.002" v="13"/>
          <ac:spMkLst>
            <pc:docMk/>
            <pc:sldMk cId="3239936706" sldId="343"/>
            <ac:spMk id="33" creationId="{00000000-0000-0000-0000-000000000000}"/>
          </ac:spMkLst>
        </pc:spChg>
        <pc:spChg chg="mod">
          <ac:chgData name="David Holley" userId="45123e1e-ac21-4ee3-b53e-8d97b4b34e1e" providerId="ADAL" clId="{8477E67E-425C-4C5C-900B-528E1E664BAD}" dt="2023-07-13T10:58:08.002" v="13"/>
          <ac:spMkLst>
            <pc:docMk/>
            <pc:sldMk cId="3239936706" sldId="343"/>
            <ac:spMk id="36" creationId="{00000000-0000-0000-0000-000000000000}"/>
          </ac:spMkLst>
        </pc:spChg>
        <pc:spChg chg="mod">
          <ac:chgData name="David Holley" userId="45123e1e-ac21-4ee3-b53e-8d97b4b34e1e" providerId="ADAL" clId="{8477E67E-425C-4C5C-900B-528E1E664BAD}" dt="2023-07-13T10:58:08.002" v="13"/>
          <ac:spMkLst>
            <pc:docMk/>
            <pc:sldMk cId="3239936706" sldId="343"/>
            <ac:spMk id="38" creationId="{00000000-0000-0000-0000-000000000000}"/>
          </ac:spMkLst>
        </pc:spChg>
        <pc:spChg chg="mod">
          <ac:chgData name="David Holley" userId="45123e1e-ac21-4ee3-b53e-8d97b4b34e1e" providerId="ADAL" clId="{8477E67E-425C-4C5C-900B-528E1E664BAD}" dt="2023-07-13T10:58:08.002" v="13"/>
          <ac:spMkLst>
            <pc:docMk/>
            <pc:sldMk cId="3239936706" sldId="343"/>
            <ac:spMk id="39" creationId="{00000000-0000-0000-0000-000000000000}"/>
          </ac:spMkLst>
        </pc:spChg>
        <pc:spChg chg="mod">
          <ac:chgData name="David Holley" userId="45123e1e-ac21-4ee3-b53e-8d97b4b34e1e" providerId="ADAL" clId="{8477E67E-425C-4C5C-900B-528E1E664BAD}" dt="2023-07-13T10:58:08.002" v="13"/>
          <ac:spMkLst>
            <pc:docMk/>
            <pc:sldMk cId="3239936706" sldId="343"/>
            <ac:spMk id="40" creationId="{00000000-0000-0000-0000-000000000000}"/>
          </ac:spMkLst>
        </pc:spChg>
        <pc:spChg chg="mod">
          <ac:chgData name="David Holley" userId="45123e1e-ac21-4ee3-b53e-8d97b4b34e1e" providerId="ADAL" clId="{8477E67E-425C-4C5C-900B-528E1E664BAD}" dt="2023-07-13T10:58:08.002" v="13"/>
          <ac:spMkLst>
            <pc:docMk/>
            <pc:sldMk cId="3239936706" sldId="343"/>
            <ac:spMk id="43" creationId="{00000000-0000-0000-0000-000000000000}"/>
          </ac:spMkLst>
        </pc:spChg>
        <pc:spChg chg="mod">
          <ac:chgData name="David Holley" userId="45123e1e-ac21-4ee3-b53e-8d97b4b34e1e" providerId="ADAL" clId="{8477E67E-425C-4C5C-900B-528E1E664BAD}" dt="2023-07-13T10:58:08.002" v="13"/>
          <ac:spMkLst>
            <pc:docMk/>
            <pc:sldMk cId="3239936706" sldId="343"/>
            <ac:spMk id="45" creationId="{00000000-0000-0000-0000-000000000000}"/>
          </ac:spMkLst>
        </pc:spChg>
        <pc:grpChg chg="mod">
          <ac:chgData name="David Holley" userId="45123e1e-ac21-4ee3-b53e-8d97b4b34e1e" providerId="ADAL" clId="{8477E67E-425C-4C5C-900B-528E1E664BAD}" dt="2023-07-13T10:58:08.002" v="13"/>
          <ac:grpSpMkLst>
            <pc:docMk/>
            <pc:sldMk cId="3239936706" sldId="343"/>
            <ac:grpSpMk id="5" creationId="{00000000-0000-0000-0000-000000000000}"/>
          </ac:grpSpMkLst>
        </pc:grpChg>
        <pc:grpChg chg="mod">
          <ac:chgData name="David Holley" userId="45123e1e-ac21-4ee3-b53e-8d97b4b34e1e" providerId="ADAL" clId="{8477E67E-425C-4C5C-900B-528E1E664BAD}" dt="2023-07-13T10:58:08.002" v="13"/>
          <ac:grpSpMkLst>
            <pc:docMk/>
            <pc:sldMk cId="3239936706" sldId="343"/>
            <ac:grpSpMk id="10" creationId="{00000000-0000-0000-0000-000000000000}"/>
          </ac:grpSpMkLst>
        </pc:grpChg>
        <pc:grpChg chg="mod">
          <ac:chgData name="David Holley" userId="45123e1e-ac21-4ee3-b53e-8d97b4b34e1e" providerId="ADAL" clId="{8477E67E-425C-4C5C-900B-528E1E664BAD}" dt="2023-07-13T10:58:08.002" v="13"/>
          <ac:grpSpMkLst>
            <pc:docMk/>
            <pc:sldMk cId="3239936706" sldId="343"/>
            <ac:grpSpMk id="11" creationId="{00000000-0000-0000-0000-000000000000}"/>
          </ac:grpSpMkLst>
        </pc:grpChg>
        <pc:picChg chg="mod">
          <ac:chgData name="David Holley" userId="45123e1e-ac21-4ee3-b53e-8d97b4b34e1e" providerId="ADAL" clId="{8477E67E-425C-4C5C-900B-528E1E664BAD}" dt="2023-07-13T10:58:08.002" v="13"/>
          <ac:picMkLst>
            <pc:docMk/>
            <pc:sldMk cId="3239936706" sldId="343"/>
            <ac:picMk id="22" creationId="{00000000-0000-0000-0000-000000000000}"/>
          </ac:picMkLst>
        </pc:picChg>
        <pc:picChg chg="mod">
          <ac:chgData name="David Holley" userId="45123e1e-ac21-4ee3-b53e-8d97b4b34e1e" providerId="ADAL" clId="{8477E67E-425C-4C5C-900B-528E1E664BAD}" dt="2023-07-13T10:58:08.002" v="13"/>
          <ac:picMkLst>
            <pc:docMk/>
            <pc:sldMk cId="3239936706" sldId="343"/>
            <ac:picMk id="31" creationId="{00000000-0000-0000-0000-000000000000}"/>
          </ac:picMkLst>
        </pc:picChg>
        <pc:picChg chg="mod">
          <ac:chgData name="David Holley" userId="45123e1e-ac21-4ee3-b53e-8d97b4b34e1e" providerId="ADAL" clId="{8477E67E-425C-4C5C-900B-528E1E664BAD}" dt="2023-07-13T10:58:08.002" v="13"/>
          <ac:picMkLst>
            <pc:docMk/>
            <pc:sldMk cId="3239936706" sldId="343"/>
            <ac:picMk id="32" creationId="{00000000-0000-0000-0000-000000000000}"/>
          </ac:picMkLst>
        </pc:picChg>
        <pc:picChg chg="mod">
          <ac:chgData name="David Holley" userId="45123e1e-ac21-4ee3-b53e-8d97b4b34e1e" providerId="ADAL" clId="{8477E67E-425C-4C5C-900B-528E1E664BAD}" dt="2023-07-13T10:58:08.002" v="13"/>
          <ac:picMkLst>
            <pc:docMk/>
            <pc:sldMk cId="3239936706" sldId="343"/>
            <ac:picMk id="1026" creationId="{00000000-0000-0000-0000-000000000000}"/>
          </ac:picMkLst>
        </pc:picChg>
        <pc:picChg chg="mod">
          <ac:chgData name="David Holley" userId="45123e1e-ac21-4ee3-b53e-8d97b4b34e1e" providerId="ADAL" clId="{8477E67E-425C-4C5C-900B-528E1E664BAD}" dt="2023-07-13T10:58:08.002" v="13"/>
          <ac:picMkLst>
            <pc:docMk/>
            <pc:sldMk cId="3239936706" sldId="343"/>
            <ac:picMk id="2051" creationId="{00000000-0000-0000-0000-000000000000}"/>
          </ac:picMkLst>
        </pc:picChg>
        <pc:picChg chg="mod">
          <ac:chgData name="David Holley" userId="45123e1e-ac21-4ee3-b53e-8d97b4b34e1e" providerId="ADAL" clId="{8477E67E-425C-4C5C-900B-528E1E664BAD}" dt="2023-07-13T10:58:08.002" v="13"/>
          <ac:picMkLst>
            <pc:docMk/>
            <pc:sldMk cId="3239936706" sldId="343"/>
            <ac:picMk id="2054" creationId="{00000000-0000-0000-0000-000000000000}"/>
          </ac:picMkLst>
        </pc:picChg>
      </pc:sldChg>
      <pc:sldChg chg="modSp">
        <pc:chgData name="David Holley" userId="45123e1e-ac21-4ee3-b53e-8d97b4b34e1e" providerId="ADAL" clId="{8477E67E-425C-4C5C-900B-528E1E664BAD}" dt="2023-07-13T10:58:08.002" v="13"/>
        <pc:sldMkLst>
          <pc:docMk/>
          <pc:sldMk cId="1980301867" sldId="344"/>
        </pc:sldMkLst>
        <pc:spChg chg="mod">
          <ac:chgData name="David Holley" userId="45123e1e-ac21-4ee3-b53e-8d97b4b34e1e" providerId="ADAL" clId="{8477E67E-425C-4C5C-900B-528E1E664BAD}" dt="2023-07-13T10:58:08.002" v="13"/>
          <ac:spMkLst>
            <pc:docMk/>
            <pc:sldMk cId="1980301867" sldId="344"/>
            <ac:spMk id="2" creationId="{00000000-0000-0000-0000-000000000000}"/>
          </ac:spMkLst>
        </pc:spChg>
        <pc:spChg chg="mod">
          <ac:chgData name="David Holley" userId="45123e1e-ac21-4ee3-b53e-8d97b4b34e1e" providerId="ADAL" clId="{8477E67E-425C-4C5C-900B-528E1E664BAD}" dt="2023-07-13T10:58:08.002" v="13"/>
          <ac:spMkLst>
            <pc:docMk/>
            <pc:sldMk cId="1980301867" sldId="344"/>
            <ac:spMk id="5" creationId="{00000000-0000-0000-0000-000000000000}"/>
          </ac:spMkLst>
        </pc:spChg>
        <pc:spChg chg="mod">
          <ac:chgData name="David Holley" userId="45123e1e-ac21-4ee3-b53e-8d97b4b34e1e" providerId="ADAL" clId="{8477E67E-425C-4C5C-900B-528E1E664BAD}" dt="2023-07-13T10:58:08.002" v="13"/>
          <ac:spMkLst>
            <pc:docMk/>
            <pc:sldMk cId="1980301867" sldId="344"/>
            <ac:spMk id="6" creationId="{00000000-0000-0000-0000-000000000000}"/>
          </ac:spMkLst>
        </pc:spChg>
        <pc:picChg chg="mod">
          <ac:chgData name="David Holley" userId="45123e1e-ac21-4ee3-b53e-8d97b4b34e1e" providerId="ADAL" clId="{8477E67E-425C-4C5C-900B-528E1E664BAD}" dt="2023-07-13T10:58:08.002" v="13"/>
          <ac:picMkLst>
            <pc:docMk/>
            <pc:sldMk cId="1980301867" sldId="344"/>
            <ac:picMk id="7171" creationId="{00000000-0000-0000-0000-000000000000}"/>
          </ac:picMkLst>
        </pc:picChg>
      </pc:sldChg>
      <pc:sldChg chg="delSp modSp mod modNotes">
        <pc:chgData name="David Holley" userId="45123e1e-ac21-4ee3-b53e-8d97b4b34e1e" providerId="ADAL" clId="{8477E67E-425C-4C5C-900B-528E1E664BAD}" dt="2023-07-13T11:27:39.502" v="292" actId="478"/>
        <pc:sldMkLst>
          <pc:docMk/>
          <pc:sldMk cId="0" sldId="345"/>
        </pc:sldMkLst>
        <pc:spChg chg="del mod">
          <ac:chgData name="David Holley" userId="45123e1e-ac21-4ee3-b53e-8d97b4b34e1e" providerId="ADAL" clId="{8477E67E-425C-4C5C-900B-528E1E664BAD}" dt="2023-07-13T11:27:39.502" v="292" actId="478"/>
          <ac:spMkLst>
            <pc:docMk/>
            <pc:sldMk cId="0" sldId="345"/>
            <ac:spMk id="5" creationId="{E8C14541-347C-4031-97CA-D4C1897D273E}"/>
          </ac:spMkLst>
        </pc:spChg>
        <pc:spChg chg="mod">
          <ac:chgData name="David Holley" userId="45123e1e-ac21-4ee3-b53e-8d97b4b34e1e" providerId="ADAL" clId="{8477E67E-425C-4C5C-900B-528E1E664BAD}" dt="2023-07-13T10:58:08.002" v="13"/>
          <ac:spMkLst>
            <pc:docMk/>
            <pc:sldMk cId="0" sldId="345"/>
            <ac:spMk id="71682" creationId="{00000000-0000-0000-0000-000000000000}"/>
          </ac:spMkLst>
        </pc:spChg>
        <pc:spChg chg="mod">
          <ac:chgData name="David Holley" userId="45123e1e-ac21-4ee3-b53e-8d97b4b34e1e" providerId="ADAL" clId="{8477E67E-425C-4C5C-900B-528E1E664BAD}" dt="2023-07-13T10:58:08.002" v="13"/>
          <ac:spMkLst>
            <pc:docMk/>
            <pc:sldMk cId="0" sldId="345"/>
            <ac:spMk id="71683" creationId="{00000000-0000-0000-0000-000000000000}"/>
          </ac:spMkLst>
        </pc:spChg>
        <pc:spChg chg="mod">
          <ac:chgData name="David Holley" userId="45123e1e-ac21-4ee3-b53e-8d97b4b34e1e" providerId="ADAL" clId="{8477E67E-425C-4C5C-900B-528E1E664BAD}" dt="2023-07-13T10:58:08.002" v="13"/>
          <ac:spMkLst>
            <pc:docMk/>
            <pc:sldMk cId="0" sldId="345"/>
            <ac:spMk id="71686" creationId="{00000000-0000-0000-0000-000000000000}"/>
          </ac:spMkLst>
        </pc:spChg>
        <pc:spChg chg="mod">
          <ac:chgData name="David Holley" userId="45123e1e-ac21-4ee3-b53e-8d97b4b34e1e" providerId="ADAL" clId="{8477E67E-425C-4C5C-900B-528E1E664BAD}" dt="2023-07-13T10:58:08.002" v="13"/>
          <ac:spMkLst>
            <pc:docMk/>
            <pc:sldMk cId="0" sldId="345"/>
            <ac:spMk id="71687" creationId="{00000000-0000-0000-0000-000000000000}"/>
          </ac:spMkLst>
        </pc:spChg>
        <pc:spChg chg="mod">
          <ac:chgData name="David Holley" userId="45123e1e-ac21-4ee3-b53e-8d97b4b34e1e" providerId="ADAL" clId="{8477E67E-425C-4C5C-900B-528E1E664BAD}" dt="2023-07-13T10:58:08.002" v="13"/>
          <ac:spMkLst>
            <pc:docMk/>
            <pc:sldMk cId="0" sldId="345"/>
            <ac:spMk id="71688" creationId="{00000000-0000-0000-0000-000000000000}"/>
          </ac:spMkLst>
        </pc:spChg>
        <pc:spChg chg="mod">
          <ac:chgData name="David Holley" userId="45123e1e-ac21-4ee3-b53e-8d97b4b34e1e" providerId="ADAL" clId="{8477E67E-425C-4C5C-900B-528E1E664BAD}" dt="2023-07-13T10:58:08.002" v="13"/>
          <ac:spMkLst>
            <pc:docMk/>
            <pc:sldMk cId="0" sldId="345"/>
            <ac:spMk id="71689" creationId="{00000000-0000-0000-0000-000000000000}"/>
          </ac:spMkLst>
        </pc:spChg>
        <pc:spChg chg="mod">
          <ac:chgData name="David Holley" userId="45123e1e-ac21-4ee3-b53e-8d97b4b34e1e" providerId="ADAL" clId="{8477E67E-425C-4C5C-900B-528E1E664BAD}" dt="2023-07-13T10:58:08.002" v="13"/>
          <ac:spMkLst>
            <pc:docMk/>
            <pc:sldMk cId="0" sldId="345"/>
            <ac:spMk id="71690" creationId="{00000000-0000-0000-0000-000000000000}"/>
          </ac:spMkLst>
        </pc:spChg>
        <pc:spChg chg="mod">
          <ac:chgData name="David Holley" userId="45123e1e-ac21-4ee3-b53e-8d97b4b34e1e" providerId="ADAL" clId="{8477E67E-425C-4C5C-900B-528E1E664BAD}" dt="2023-07-13T11:15:39.459" v="216" actId="207"/>
          <ac:spMkLst>
            <pc:docMk/>
            <pc:sldMk cId="0" sldId="345"/>
            <ac:spMk id="71691" creationId="{00000000-0000-0000-0000-000000000000}"/>
          </ac:spMkLst>
        </pc:spChg>
        <pc:spChg chg="mod">
          <ac:chgData name="David Holley" userId="45123e1e-ac21-4ee3-b53e-8d97b4b34e1e" providerId="ADAL" clId="{8477E67E-425C-4C5C-900B-528E1E664BAD}" dt="2023-07-13T10:58:08.002" v="13"/>
          <ac:spMkLst>
            <pc:docMk/>
            <pc:sldMk cId="0" sldId="345"/>
            <ac:spMk id="71692" creationId="{00000000-0000-0000-0000-000000000000}"/>
          </ac:spMkLst>
        </pc:spChg>
        <pc:spChg chg="mod">
          <ac:chgData name="David Holley" userId="45123e1e-ac21-4ee3-b53e-8d97b4b34e1e" providerId="ADAL" clId="{8477E67E-425C-4C5C-900B-528E1E664BAD}" dt="2023-07-13T10:58:08.002" v="13"/>
          <ac:spMkLst>
            <pc:docMk/>
            <pc:sldMk cId="0" sldId="345"/>
            <ac:spMk id="71693" creationId="{00000000-0000-0000-0000-000000000000}"/>
          </ac:spMkLst>
        </pc:spChg>
        <pc:spChg chg="mod">
          <ac:chgData name="David Holley" userId="45123e1e-ac21-4ee3-b53e-8d97b4b34e1e" providerId="ADAL" clId="{8477E67E-425C-4C5C-900B-528E1E664BAD}" dt="2023-07-13T10:58:08.002" v="13"/>
          <ac:spMkLst>
            <pc:docMk/>
            <pc:sldMk cId="0" sldId="345"/>
            <ac:spMk id="71694" creationId="{00000000-0000-0000-0000-000000000000}"/>
          </ac:spMkLst>
        </pc:spChg>
        <pc:spChg chg="mod">
          <ac:chgData name="David Holley" userId="45123e1e-ac21-4ee3-b53e-8d97b4b34e1e" providerId="ADAL" clId="{8477E67E-425C-4C5C-900B-528E1E664BAD}" dt="2023-07-13T10:58:08.002" v="13"/>
          <ac:spMkLst>
            <pc:docMk/>
            <pc:sldMk cId="0" sldId="345"/>
            <ac:spMk id="71695" creationId="{00000000-0000-0000-0000-000000000000}"/>
          </ac:spMkLst>
        </pc:spChg>
        <pc:spChg chg="mod">
          <ac:chgData name="David Holley" userId="45123e1e-ac21-4ee3-b53e-8d97b4b34e1e" providerId="ADAL" clId="{8477E67E-425C-4C5C-900B-528E1E664BAD}" dt="2023-07-13T10:58:08.002" v="13"/>
          <ac:spMkLst>
            <pc:docMk/>
            <pc:sldMk cId="0" sldId="345"/>
            <ac:spMk id="71696" creationId="{00000000-0000-0000-0000-000000000000}"/>
          </ac:spMkLst>
        </pc:spChg>
        <pc:spChg chg="mod">
          <ac:chgData name="David Holley" userId="45123e1e-ac21-4ee3-b53e-8d97b4b34e1e" providerId="ADAL" clId="{8477E67E-425C-4C5C-900B-528E1E664BAD}" dt="2023-07-13T10:58:08.002" v="13"/>
          <ac:spMkLst>
            <pc:docMk/>
            <pc:sldMk cId="0" sldId="345"/>
            <ac:spMk id="71697" creationId="{00000000-0000-0000-0000-000000000000}"/>
          </ac:spMkLst>
        </pc:spChg>
        <pc:spChg chg="mod">
          <ac:chgData name="David Holley" userId="45123e1e-ac21-4ee3-b53e-8d97b4b34e1e" providerId="ADAL" clId="{8477E67E-425C-4C5C-900B-528E1E664BAD}" dt="2023-07-13T10:58:08.002" v="13"/>
          <ac:spMkLst>
            <pc:docMk/>
            <pc:sldMk cId="0" sldId="345"/>
            <ac:spMk id="71698" creationId="{00000000-0000-0000-0000-000000000000}"/>
          </ac:spMkLst>
        </pc:spChg>
        <pc:spChg chg="mod">
          <ac:chgData name="David Holley" userId="45123e1e-ac21-4ee3-b53e-8d97b4b34e1e" providerId="ADAL" clId="{8477E67E-425C-4C5C-900B-528E1E664BAD}" dt="2023-07-13T10:58:08.002" v="13"/>
          <ac:spMkLst>
            <pc:docMk/>
            <pc:sldMk cId="0" sldId="345"/>
            <ac:spMk id="71699" creationId="{00000000-0000-0000-0000-000000000000}"/>
          </ac:spMkLst>
        </pc:spChg>
        <pc:grpChg chg="mod">
          <ac:chgData name="David Holley" userId="45123e1e-ac21-4ee3-b53e-8d97b4b34e1e" providerId="ADAL" clId="{8477E67E-425C-4C5C-900B-528E1E664BAD}" dt="2023-07-13T10:58:08.002" v="13"/>
          <ac:grpSpMkLst>
            <pc:docMk/>
            <pc:sldMk cId="0" sldId="345"/>
            <ac:grpSpMk id="71684" creationId="{00000000-0000-0000-0000-000000000000}"/>
          </ac:grpSpMkLst>
        </pc:grpChg>
      </pc:sldChg>
      <pc:sldChg chg="delSp modSp mod modNotes">
        <pc:chgData name="David Holley" userId="45123e1e-ac21-4ee3-b53e-8d97b4b34e1e" providerId="ADAL" clId="{8477E67E-425C-4C5C-900B-528E1E664BAD}" dt="2023-07-13T11:27:44.541" v="293" actId="478"/>
        <pc:sldMkLst>
          <pc:docMk/>
          <pc:sldMk cId="0" sldId="346"/>
        </pc:sldMkLst>
        <pc:spChg chg="del mod">
          <ac:chgData name="David Holley" userId="45123e1e-ac21-4ee3-b53e-8d97b4b34e1e" providerId="ADAL" clId="{8477E67E-425C-4C5C-900B-528E1E664BAD}" dt="2023-07-13T11:27:44.541" v="293" actId="478"/>
          <ac:spMkLst>
            <pc:docMk/>
            <pc:sldMk cId="0" sldId="346"/>
            <ac:spMk id="4" creationId="{D957D878-57A8-4521-8B87-D1C5B442A89F}"/>
          </ac:spMkLst>
        </pc:spChg>
        <pc:spChg chg="mod">
          <ac:chgData name="David Holley" userId="45123e1e-ac21-4ee3-b53e-8d97b4b34e1e" providerId="ADAL" clId="{8477E67E-425C-4C5C-900B-528E1E664BAD}" dt="2023-07-13T11:14:48.851" v="214" actId="1076"/>
          <ac:spMkLst>
            <pc:docMk/>
            <pc:sldMk cId="0" sldId="346"/>
            <ac:spMk id="73730" creationId="{00000000-0000-0000-0000-000000000000}"/>
          </ac:spMkLst>
        </pc:spChg>
        <pc:spChg chg="mod">
          <ac:chgData name="David Holley" userId="45123e1e-ac21-4ee3-b53e-8d97b4b34e1e" providerId="ADAL" clId="{8477E67E-425C-4C5C-900B-528E1E664BAD}" dt="2023-07-13T10:58:08.002" v="13"/>
          <ac:spMkLst>
            <pc:docMk/>
            <pc:sldMk cId="0" sldId="346"/>
            <ac:spMk id="73731" creationId="{00000000-0000-0000-0000-000000000000}"/>
          </ac:spMkLst>
        </pc:spChg>
        <pc:spChg chg="mod">
          <ac:chgData name="David Holley" userId="45123e1e-ac21-4ee3-b53e-8d97b4b34e1e" providerId="ADAL" clId="{8477E67E-425C-4C5C-900B-528E1E664BAD}" dt="2023-07-13T10:58:08.002" v="13"/>
          <ac:spMkLst>
            <pc:docMk/>
            <pc:sldMk cId="0" sldId="346"/>
            <ac:spMk id="73732" creationId="{00000000-0000-0000-0000-000000000000}"/>
          </ac:spMkLst>
        </pc:spChg>
        <pc:spChg chg="mod">
          <ac:chgData name="David Holley" userId="45123e1e-ac21-4ee3-b53e-8d97b4b34e1e" providerId="ADAL" clId="{8477E67E-425C-4C5C-900B-528E1E664BAD}" dt="2023-07-13T10:58:08.002" v="13"/>
          <ac:spMkLst>
            <pc:docMk/>
            <pc:sldMk cId="0" sldId="346"/>
            <ac:spMk id="73733" creationId="{00000000-0000-0000-0000-000000000000}"/>
          </ac:spMkLst>
        </pc:spChg>
        <pc:spChg chg="mod">
          <ac:chgData name="David Holley" userId="45123e1e-ac21-4ee3-b53e-8d97b4b34e1e" providerId="ADAL" clId="{8477E67E-425C-4C5C-900B-528E1E664BAD}" dt="2023-07-13T10:58:08.002" v="13"/>
          <ac:spMkLst>
            <pc:docMk/>
            <pc:sldMk cId="0" sldId="346"/>
            <ac:spMk id="73734" creationId="{00000000-0000-0000-0000-000000000000}"/>
          </ac:spMkLst>
        </pc:spChg>
        <pc:spChg chg="mod">
          <ac:chgData name="David Holley" userId="45123e1e-ac21-4ee3-b53e-8d97b4b34e1e" providerId="ADAL" clId="{8477E67E-425C-4C5C-900B-528E1E664BAD}" dt="2023-07-13T10:58:08.002" v="13"/>
          <ac:spMkLst>
            <pc:docMk/>
            <pc:sldMk cId="0" sldId="346"/>
            <ac:spMk id="73735" creationId="{00000000-0000-0000-0000-000000000000}"/>
          </ac:spMkLst>
        </pc:spChg>
        <pc:spChg chg="mod">
          <ac:chgData name="David Holley" userId="45123e1e-ac21-4ee3-b53e-8d97b4b34e1e" providerId="ADAL" clId="{8477E67E-425C-4C5C-900B-528E1E664BAD}" dt="2023-07-13T11:15:19.124" v="215" actId="207"/>
          <ac:spMkLst>
            <pc:docMk/>
            <pc:sldMk cId="0" sldId="346"/>
            <ac:spMk id="73736" creationId="{00000000-0000-0000-0000-000000000000}"/>
          </ac:spMkLst>
        </pc:spChg>
        <pc:spChg chg="mod">
          <ac:chgData name="David Holley" userId="45123e1e-ac21-4ee3-b53e-8d97b4b34e1e" providerId="ADAL" clId="{8477E67E-425C-4C5C-900B-528E1E664BAD}" dt="2023-07-13T10:58:08.002" v="13"/>
          <ac:spMkLst>
            <pc:docMk/>
            <pc:sldMk cId="0" sldId="346"/>
            <ac:spMk id="73737" creationId="{00000000-0000-0000-0000-000000000000}"/>
          </ac:spMkLst>
        </pc:spChg>
        <pc:spChg chg="mod">
          <ac:chgData name="David Holley" userId="45123e1e-ac21-4ee3-b53e-8d97b4b34e1e" providerId="ADAL" clId="{8477E67E-425C-4C5C-900B-528E1E664BAD}" dt="2023-07-13T10:58:08.002" v="13"/>
          <ac:spMkLst>
            <pc:docMk/>
            <pc:sldMk cId="0" sldId="346"/>
            <ac:spMk id="73738" creationId="{00000000-0000-0000-0000-000000000000}"/>
          </ac:spMkLst>
        </pc:spChg>
        <pc:spChg chg="mod">
          <ac:chgData name="David Holley" userId="45123e1e-ac21-4ee3-b53e-8d97b4b34e1e" providerId="ADAL" clId="{8477E67E-425C-4C5C-900B-528E1E664BAD}" dt="2023-07-13T10:58:08.002" v="13"/>
          <ac:spMkLst>
            <pc:docMk/>
            <pc:sldMk cId="0" sldId="346"/>
            <ac:spMk id="73739" creationId="{00000000-0000-0000-0000-000000000000}"/>
          </ac:spMkLst>
        </pc:spChg>
        <pc:spChg chg="mod">
          <ac:chgData name="David Holley" userId="45123e1e-ac21-4ee3-b53e-8d97b4b34e1e" providerId="ADAL" clId="{8477E67E-425C-4C5C-900B-528E1E664BAD}" dt="2023-07-13T10:58:08.002" v="13"/>
          <ac:spMkLst>
            <pc:docMk/>
            <pc:sldMk cId="0" sldId="346"/>
            <ac:spMk id="73740" creationId="{00000000-0000-0000-0000-000000000000}"/>
          </ac:spMkLst>
        </pc:spChg>
        <pc:spChg chg="mod">
          <ac:chgData name="David Holley" userId="45123e1e-ac21-4ee3-b53e-8d97b4b34e1e" providerId="ADAL" clId="{8477E67E-425C-4C5C-900B-528E1E664BAD}" dt="2023-07-13T10:58:08.002" v="13"/>
          <ac:spMkLst>
            <pc:docMk/>
            <pc:sldMk cId="0" sldId="346"/>
            <ac:spMk id="73741" creationId="{00000000-0000-0000-0000-000000000000}"/>
          </ac:spMkLst>
        </pc:spChg>
        <pc:spChg chg="mod">
          <ac:chgData name="David Holley" userId="45123e1e-ac21-4ee3-b53e-8d97b4b34e1e" providerId="ADAL" clId="{8477E67E-425C-4C5C-900B-528E1E664BAD}" dt="2023-07-13T10:58:08.002" v="13"/>
          <ac:spMkLst>
            <pc:docMk/>
            <pc:sldMk cId="0" sldId="346"/>
            <ac:spMk id="73742" creationId="{00000000-0000-0000-0000-000000000000}"/>
          </ac:spMkLst>
        </pc:spChg>
        <pc:spChg chg="mod">
          <ac:chgData name="David Holley" userId="45123e1e-ac21-4ee3-b53e-8d97b4b34e1e" providerId="ADAL" clId="{8477E67E-425C-4C5C-900B-528E1E664BAD}" dt="2023-07-13T10:58:08.002" v="13"/>
          <ac:spMkLst>
            <pc:docMk/>
            <pc:sldMk cId="0" sldId="346"/>
            <ac:spMk id="73743" creationId="{00000000-0000-0000-0000-000000000000}"/>
          </ac:spMkLst>
        </pc:spChg>
        <pc:spChg chg="mod">
          <ac:chgData name="David Holley" userId="45123e1e-ac21-4ee3-b53e-8d97b4b34e1e" providerId="ADAL" clId="{8477E67E-425C-4C5C-900B-528E1E664BAD}" dt="2023-07-13T10:58:08.002" v="13"/>
          <ac:spMkLst>
            <pc:docMk/>
            <pc:sldMk cId="0" sldId="346"/>
            <ac:spMk id="73744" creationId="{00000000-0000-0000-0000-000000000000}"/>
          </ac:spMkLst>
        </pc:spChg>
        <pc:spChg chg="mod">
          <ac:chgData name="David Holley" userId="45123e1e-ac21-4ee3-b53e-8d97b4b34e1e" providerId="ADAL" clId="{8477E67E-425C-4C5C-900B-528E1E664BAD}" dt="2023-07-13T10:58:08.002" v="13"/>
          <ac:spMkLst>
            <pc:docMk/>
            <pc:sldMk cId="0" sldId="346"/>
            <ac:spMk id="73745" creationId="{00000000-0000-0000-0000-000000000000}"/>
          </ac:spMkLst>
        </pc:spChg>
      </pc:sldChg>
      <pc:sldChg chg="modSp modNotes">
        <pc:chgData name="David Holley" userId="45123e1e-ac21-4ee3-b53e-8d97b4b34e1e" providerId="ADAL" clId="{8477E67E-425C-4C5C-900B-528E1E664BAD}" dt="2023-07-13T10:58:08.002" v="13"/>
        <pc:sldMkLst>
          <pc:docMk/>
          <pc:sldMk cId="0" sldId="347"/>
        </pc:sldMkLst>
        <pc:spChg chg="mod">
          <ac:chgData name="David Holley" userId="45123e1e-ac21-4ee3-b53e-8d97b4b34e1e" providerId="ADAL" clId="{8477E67E-425C-4C5C-900B-528E1E664BAD}" dt="2023-07-13T10:58:08.002" v="13"/>
          <ac:spMkLst>
            <pc:docMk/>
            <pc:sldMk cId="0" sldId="347"/>
            <ac:spMk id="75778" creationId="{00000000-0000-0000-0000-000000000000}"/>
          </ac:spMkLst>
        </pc:spChg>
        <pc:spChg chg="mod">
          <ac:chgData name="David Holley" userId="45123e1e-ac21-4ee3-b53e-8d97b4b34e1e" providerId="ADAL" clId="{8477E67E-425C-4C5C-900B-528E1E664BAD}" dt="2023-07-13T10:58:08.002" v="13"/>
          <ac:spMkLst>
            <pc:docMk/>
            <pc:sldMk cId="0" sldId="347"/>
            <ac:spMk id="75781" creationId="{00000000-0000-0000-0000-000000000000}"/>
          </ac:spMkLst>
        </pc:spChg>
        <pc:spChg chg="mod">
          <ac:chgData name="David Holley" userId="45123e1e-ac21-4ee3-b53e-8d97b4b34e1e" providerId="ADAL" clId="{8477E67E-425C-4C5C-900B-528E1E664BAD}" dt="2023-07-13T10:58:08.002" v="13"/>
          <ac:spMkLst>
            <pc:docMk/>
            <pc:sldMk cId="0" sldId="347"/>
            <ac:spMk id="75782" creationId="{00000000-0000-0000-0000-000000000000}"/>
          </ac:spMkLst>
        </pc:spChg>
        <pc:spChg chg="mod">
          <ac:chgData name="David Holley" userId="45123e1e-ac21-4ee3-b53e-8d97b4b34e1e" providerId="ADAL" clId="{8477E67E-425C-4C5C-900B-528E1E664BAD}" dt="2023-07-13T10:58:08.002" v="13"/>
          <ac:spMkLst>
            <pc:docMk/>
            <pc:sldMk cId="0" sldId="347"/>
            <ac:spMk id="75784" creationId="{00000000-0000-0000-0000-000000000000}"/>
          </ac:spMkLst>
        </pc:spChg>
        <pc:spChg chg="mod">
          <ac:chgData name="David Holley" userId="45123e1e-ac21-4ee3-b53e-8d97b4b34e1e" providerId="ADAL" clId="{8477E67E-425C-4C5C-900B-528E1E664BAD}" dt="2023-07-13T10:58:08.002" v="13"/>
          <ac:spMkLst>
            <pc:docMk/>
            <pc:sldMk cId="0" sldId="347"/>
            <ac:spMk id="75785" creationId="{00000000-0000-0000-0000-000000000000}"/>
          </ac:spMkLst>
        </pc:spChg>
        <pc:spChg chg="mod">
          <ac:chgData name="David Holley" userId="45123e1e-ac21-4ee3-b53e-8d97b4b34e1e" providerId="ADAL" clId="{8477E67E-425C-4C5C-900B-528E1E664BAD}" dt="2023-07-13T10:58:08.002" v="13"/>
          <ac:spMkLst>
            <pc:docMk/>
            <pc:sldMk cId="0" sldId="347"/>
            <ac:spMk id="75786" creationId="{00000000-0000-0000-0000-000000000000}"/>
          </ac:spMkLst>
        </pc:spChg>
        <pc:spChg chg="mod">
          <ac:chgData name="David Holley" userId="45123e1e-ac21-4ee3-b53e-8d97b4b34e1e" providerId="ADAL" clId="{8477E67E-425C-4C5C-900B-528E1E664BAD}" dt="2023-07-13T10:58:08.002" v="13"/>
          <ac:spMkLst>
            <pc:docMk/>
            <pc:sldMk cId="0" sldId="347"/>
            <ac:spMk id="75787" creationId="{00000000-0000-0000-0000-000000000000}"/>
          </ac:spMkLst>
        </pc:spChg>
        <pc:spChg chg="mod">
          <ac:chgData name="David Holley" userId="45123e1e-ac21-4ee3-b53e-8d97b4b34e1e" providerId="ADAL" clId="{8477E67E-425C-4C5C-900B-528E1E664BAD}" dt="2023-07-13T10:58:08.002" v="13"/>
          <ac:spMkLst>
            <pc:docMk/>
            <pc:sldMk cId="0" sldId="347"/>
            <ac:spMk id="75788" creationId="{00000000-0000-0000-0000-000000000000}"/>
          </ac:spMkLst>
        </pc:spChg>
        <pc:spChg chg="mod">
          <ac:chgData name="David Holley" userId="45123e1e-ac21-4ee3-b53e-8d97b4b34e1e" providerId="ADAL" clId="{8477E67E-425C-4C5C-900B-528E1E664BAD}" dt="2023-07-13T10:58:08.002" v="13"/>
          <ac:spMkLst>
            <pc:docMk/>
            <pc:sldMk cId="0" sldId="347"/>
            <ac:spMk id="75789" creationId="{00000000-0000-0000-0000-000000000000}"/>
          </ac:spMkLst>
        </pc:spChg>
        <pc:spChg chg="mod">
          <ac:chgData name="David Holley" userId="45123e1e-ac21-4ee3-b53e-8d97b4b34e1e" providerId="ADAL" clId="{8477E67E-425C-4C5C-900B-528E1E664BAD}" dt="2023-07-13T10:58:08.002" v="13"/>
          <ac:spMkLst>
            <pc:docMk/>
            <pc:sldMk cId="0" sldId="347"/>
            <ac:spMk id="75790" creationId="{00000000-0000-0000-0000-000000000000}"/>
          </ac:spMkLst>
        </pc:spChg>
        <pc:grpChg chg="mod">
          <ac:chgData name="David Holley" userId="45123e1e-ac21-4ee3-b53e-8d97b4b34e1e" providerId="ADAL" clId="{8477E67E-425C-4C5C-900B-528E1E664BAD}" dt="2023-07-13T10:58:08.002" v="13"/>
          <ac:grpSpMkLst>
            <pc:docMk/>
            <pc:sldMk cId="0" sldId="347"/>
            <ac:grpSpMk id="71683" creationId="{00000000-0000-0000-0000-000000000000}"/>
          </ac:grpSpMkLst>
        </pc:grpChg>
        <pc:grpChg chg="mod">
          <ac:chgData name="David Holley" userId="45123e1e-ac21-4ee3-b53e-8d97b4b34e1e" providerId="ADAL" clId="{8477E67E-425C-4C5C-900B-528E1E664BAD}" dt="2023-07-13T10:58:08.002" v="13"/>
          <ac:grpSpMkLst>
            <pc:docMk/>
            <pc:sldMk cId="0" sldId="347"/>
            <ac:grpSpMk id="75783" creationId="{00000000-0000-0000-0000-000000000000}"/>
          </ac:grpSpMkLst>
        </pc:grpChg>
        <pc:picChg chg="mod">
          <ac:chgData name="David Holley" userId="45123e1e-ac21-4ee3-b53e-8d97b4b34e1e" providerId="ADAL" clId="{8477E67E-425C-4C5C-900B-528E1E664BAD}" dt="2023-07-13T10:58:08.002" v="13"/>
          <ac:picMkLst>
            <pc:docMk/>
            <pc:sldMk cId="0" sldId="347"/>
            <ac:picMk id="75780" creationId="{00000000-0000-0000-0000-000000000000}"/>
          </ac:picMkLst>
        </pc:picChg>
      </pc:sldChg>
      <pc:sldChg chg="modSp add mod">
        <pc:chgData name="David Holley" userId="45123e1e-ac21-4ee3-b53e-8d97b4b34e1e" providerId="ADAL" clId="{8477E67E-425C-4C5C-900B-528E1E664BAD}" dt="2023-07-13T11:03:14.880" v="40" actId="1076"/>
        <pc:sldMkLst>
          <pc:docMk/>
          <pc:sldMk cId="4281296353" sldId="348"/>
        </pc:sldMkLst>
        <pc:spChg chg="mod">
          <ac:chgData name="David Holley" userId="45123e1e-ac21-4ee3-b53e-8d97b4b34e1e" providerId="ADAL" clId="{8477E67E-425C-4C5C-900B-528E1E664BAD}" dt="2023-07-13T11:03:14.880" v="40" actId="1076"/>
          <ac:spMkLst>
            <pc:docMk/>
            <pc:sldMk cId="4281296353" sldId="348"/>
            <ac:spMk id="4" creationId="{00000000-0000-0000-0000-000000000000}"/>
          </ac:spMkLst>
        </pc:spChg>
        <pc:spChg chg="mod">
          <ac:chgData name="David Holley" userId="45123e1e-ac21-4ee3-b53e-8d97b4b34e1e" providerId="ADAL" clId="{8477E67E-425C-4C5C-900B-528E1E664BAD}" dt="2023-07-13T11:03:11.910" v="39" actId="1076"/>
          <ac:spMkLst>
            <pc:docMk/>
            <pc:sldMk cId="4281296353" sldId="348"/>
            <ac:spMk id="5" creationId="{589C5831-6C76-5840-B6AE-492E212B31FD}"/>
          </ac:spMkLst>
        </pc:spChg>
      </pc:sldChg>
      <pc:sldChg chg="add del">
        <pc:chgData name="David Holley" userId="45123e1e-ac21-4ee3-b53e-8d97b4b34e1e" providerId="ADAL" clId="{8477E67E-425C-4C5C-900B-528E1E664BAD}" dt="2023-07-13T11:19:18.080" v="225" actId="47"/>
        <pc:sldMkLst>
          <pc:docMk/>
          <pc:sldMk cId="2061384098" sldId="349"/>
        </pc:sldMkLst>
      </pc:sldChg>
      <pc:sldChg chg="add ord">
        <pc:chgData name="David Holley" userId="45123e1e-ac21-4ee3-b53e-8d97b4b34e1e" providerId="ADAL" clId="{8477E67E-425C-4C5C-900B-528E1E664BAD}" dt="2023-07-13T11:22:18.368" v="238"/>
        <pc:sldMkLst>
          <pc:docMk/>
          <pc:sldMk cId="3944293238" sldId="349"/>
        </pc:sldMkLst>
      </pc:sldChg>
      <pc:sldChg chg="add">
        <pc:chgData name="David Holley" userId="45123e1e-ac21-4ee3-b53e-8d97b4b34e1e" providerId="ADAL" clId="{8477E67E-425C-4C5C-900B-528E1E664BAD}" dt="2023-07-13T11:22:24.834" v="241"/>
        <pc:sldMkLst>
          <pc:docMk/>
          <pc:sldMk cId="1223858544" sldId="350"/>
        </pc:sldMkLst>
      </pc:sldChg>
      <pc:sldChg chg="modSp add mod">
        <pc:chgData name="David Holley" userId="45123e1e-ac21-4ee3-b53e-8d97b4b34e1e" providerId="ADAL" clId="{8477E67E-425C-4C5C-900B-528E1E664BAD}" dt="2023-07-13T11:26:08.487" v="285" actId="1076"/>
        <pc:sldMkLst>
          <pc:docMk/>
          <pc:sldMk cId="3918435256" sldId="351"/>
        </pc:sldMkLst>
        <pc:spChg chg="mod">
          <ac:chgData name="David Holley" userId="45123e1e-ac21-4ee3-b53e-8d97b4b34e1e" providerId="ADAL" clId="{8477E67E-425C-4C5C-900B-528E1E664BAD}" dt="2023-07-13T11:26:08.487" v="285" actId="1076"/>
          <ac:spMkLst>
            <pc:docMk/>
            <pc:sldMk cId="3918435256" sldId="351"/>
            <ac:spMk id="2" creationId="{00000000-0000-0000-0000-000000000000}"/>
          </ac:spMkLst>
        </pc:spChg>
        <pc:spChg chg="mod">
          <ac:chgData name="David Holley" userId="45123e1e-ac21-4ee3-b53e-8d97b4b34e1e" providerId="ADAL" clId="{8477E67E-425C-4C5C-900B-528E1E664BAD}" dt="2023-07-13T11:26:05.924" v="284" actId="1076"/>
          <ac:spMkLst>
            <pc:docMk/>
            <pc:sldMk cId="3918435256" sldId="351"/>
            <ac:spMk id="4" creationId="{00000000-0000-0000-0000-000000000000}"/>
          </ac:spMkLst>
        </pc:spChg>
        <pc:picChg chg="mod">
          <ac:chgData name="David Holley" userId="45123e1e-ac21-4ee3-b53e-8d97b4b34e1e" providerId="ADAL" clId="{8477E67E-425C-4C5C-900B-528E1E664BAD}" dt="2023-07-13T11:26:03.456" v="283" actId="1076"/>
          <ac:picMkLst>
            <pc:docMk/>
            <pc:sldMk cId="3918435256" sldId="351"/>
            <ac:picMk id="11" creationId="{00000000-0000-0000-0000-000000000000}"/>
          </ac:picMkLst>
        </pc:picChg>
        <pc:picChg chg="mod">
          <ac:chgData name="David Holley" userId="45123e1e-ac21-4ee3-b53e-8d97b4b34e1e" providerId="ADAL" clId="{8477E67E-425C-4C5C-900B-528E1E664BAD}" dt="2023-07-13T11:26:01.021" v="282" actId="1076"/>
          <ac:picMkLst>
            <pc:docMk/>
            <pc:sldMk cId="3918435256" sldId="351"/>
            <ac:picMk id="13" creationId="{00000000-0000-0000-0000-000000000000}"/>
          </ac:picMkLst>
        </pc:picChg>
      </pc:sldChg>
      <pc:sldChg chg="modSp add mod">
        <pc:chgData name="David Holley" userId="45123e1e-ac21-4ee3-b53e-8d97b4b34e1e" providerId="ADAL" clId="{8477E67E-425C-4C5C-900B-528E1E664BAD}" dt="2023-07-13T11:25:45.037" v="281" actId="403"/>
        <pc:sldMkLst>
          <pc:docMk/>
          <pc:sldMk cId="786720540" sldId="352"/>
        </pc:sldMkLst>
        <pc:spChg chg="mod">
          <ac:chgData name="David Holley" userId="45123e1e-ac21-4ee3-b53e-8d97b4b34e1e" providerId="ADAL" clId="{8477E67E-425C-4C5C-900B-528E1E664BAD}" dt="2023-07-13T11:25:45.037" v="281" actId="403"/>
          <ac:spMkLst>
            <pc:docMk/>
            <pc:sldMk cId="786720540" sldId="352"/>
            <ac:spMk id="19" creationId="{00000000-0000-0000-0000-000000000000}"/>
          </ac:spMkLst>
        </pc:spChg>
      </pc:sldChg>
      <pc:sldChg chg="modSp add mod">
        <pc:chgData name="David Holley" userId="45123e1e-ac21-4ee3-b53e-8d97b4b34e1e" providerId="ADAL" clId="{8477E67E-425C-4C5C-900B-528E1E664BAD}" dt="2023-07-13T11:25:18.150" v="279" actId="6549"/>
        <pc:sldMkLst>
          <pc:docMk/>
          <pc:sldMk cId="3978019313" sldId="353"/>
        </pc:sldMkLst>
        <pc:spChg chg="mod">
          <ac:chgData name="David Holley" userId="45123e1e-ac21-4ee3-b53e-8d97b4b34e1e" providerId="ADAL" clId="{8477E67E-425C-4C5C-900B-528E1E664BAD}" dt="2023-07-13T11:24:53.669" v="277" actId="403"/>
          <ac:spMkLst>
            <pc:docMk/>
            <pc:sldMk cId="3978019313" sldId="353"/>
            <ac:spMk id="4" creationId="{00000000-0000-0000-0000-000000000000}"/>
          </ac:spMkLst>
        </pc:spChg>
        <pc:spChg chg="mod">
          <ac:chgData name="David Holley" userId="45123e1e-ac21-4ee3-b53e-8d97b4b34e1e" providerId="ADAL" clId="{8477E67E-425C-4C5C-900B-528E1E664BAD}" dt="2023-07-13T11:25:18.150" v="279" actId="6549"/>
          <ac:spMkLst>
            <pc:docMk/>
            <pc:sldMk cId="3978019313" sldId="353"/>
            <ac:spMk id="5" creationId="{00000000-0000-0000-0000-000000000000}"/>
          </ac:spMkLst>
        </pc:spChg>
      </pc:sldChg>
      <pc:sldChg chg="add">
        <pc:chgData name="David Holley" userId="45123e1e-ac21-4ee3-b53e-8d97b4b34e1e" providerId="ADAL" clId="{8477E67E-425C-4C5C-900B-528E1E664BAD}" dt="2023-07-13T11:22:56.453" v="249"/>
        <pc:sldMkLst>
          <pc:docMk/>
          <pc:sldMk cId="3143877978" sldId="354"/>
        </pc:sldMkLst>
      </pc:sldChg>
      <pc:sldChg chg="add del">
        <pc:chgData name="David Holley" userId="45123e1e-ac21-4ee3-b53e-8d97b4b34e1e" providerId="ADAL" clId="{8477E67E-425C-4C5C-900B-528E1E664BAD}" dt="2023-07-13T11:30:58.842" v="308" actId="47"/>
        <pc:sldMkLst>
          <pc:docMk/>
          <pc:sldMk cId="3086855584" sldId="355"/>
        </pc:sldMkLst>
      </pc:sldChg>
      <pc:sldChg chg="modSp add del mod">
        <pc:chgData name="David Holley" userId="45123e1e-ac21-4ee3-b53e-8d97b4b34e1e" providerId="ADAL" clId="{8477E67E-425C-4C5C-900B-528E1E664BAD}" dt="2023-07-13T11:30:59.346" v="309" actId="47"/>
        <pc:sldMkLst>
          <pc:docMk/>
          <pc:sldMk cId="3673773161" sldId="356"/>
        </pc:sldMkLst>
        <pc:spChg chg="mod">
          <ac:chgData name="David Holley" userId="45123e1e-ac21-4ee3-b53e-8d97b4b34e1e" providerId="ADAL" clId="{8477E67E-425C-4C5C-900B-528E1E664BAD}" dt="2023-07-13T11:24:11.784" v="274" actId="1076"/>
          <ac:spMkLst>
            <pc:docMk/>
            <pc:sldMk cId="3673773161" sldId="356"/>
            <ac:spMk id="3" creationId="{00000000-0000-0000-0000-000000000000}"/>
          </ac:spMkLst>
        </pc:spChg>
      </pc:sldChg>
      <pc:sldChg chg="add del">
        <pc:chgData name="David Holley" userId="45123e1e-ac21-4ee3-b53e-8d97b4b34e1e" providerId="ADAL" clId="{8477E67E-425C-4C5C-900B-528E1E664BAD}" dt="2023-07-13T11:31:00.227" v="310" actId="47"/>
        <pc:sldMkLst>
          <pc:docMk/>
          <pc:sldMk cId="1399301502" sldId="357"/>
        </pc:sldMkLst>
      </pc:sldChg>
      <pc:sldChg chg="delSp add del mod">
        <pc:chgData name="David Holley" userId="45123e1e-ac21-4ee3-b53e-8d97b4b34e1e" providerId="ADAL" clId="{8477E67E-425C-4C5C-900B-528E1E664BAD}" dt="2023-07-13T11:31:00.779" v="311" actId="47"/>
        <pc:sldMkLst>
          <pc:docMk/>
          <pc:sldMk cId="4103595750" sldId="358"/>
        </pc:sldMkLst>
        <pc:spChg chg="del">
          <ac:chgData name="David Holley" userId="45123e1e-ac21-4ee3-b53e-8d97b4b34e1e" providerId="ADAL" clId="{8477E67E-425C-4C5C-900B-528E1E664BAD}" dt="2023-07-13T11:28:09.299" v="294" actId="478"/>
          <ac:spMkLst>
            <pc:docMk/>
            <pc:sldMk cId="4103595750" sldId="358"/>
            <ac:spMk id="2" creationId="{00000000-0000-0000-0000-000000000000}"/>
          </ac:spMkLst>
        </pc:spChg>
      </pc:sldChg>
      <pc:sldChg chg="delSp add del mod">
        <pc:chgData name="David Holley" userId="45123e1e-ac21-4ee3-b53e-8d97b4b34e1e" providerId="ADAL" clId="{8477E67E-425C-4C5C-900B-528E1E664BAD}" dt="2023-07-13T11:31:02.395" v="312" actId="47"/>
        <pc:sldMkLst>
          <pc:docMk/>
          <pc:sldMk cId="3316172577" sldId="359"/>
        </pc:sldMkLst>
        <pc:spChg chg="del">
          <ac:chgData name="David Holley" userId="45123e1e-ac21-4ee3-b53e-8d97b4b34e1e" providerId="ADAL" clId="{8477E67E-425C-4C5C-900B-528E1E664BAD}" dt="2023-07-13T11:28:18.574" v="295" actId="478"/>
          <ac:spMkLst>
            <pc:docMk/>
            <pc:sldMk cId="3316172577" sldId="359"/>
            <ac:spMk id="2" creationId="{00000000-0000-0000-0000-000000000000}"/>
          </ac:spMkLst>
        </pc:spChg>
      </pc:sldChg>
      <pc:sldChg chg="delSp add del mod">
        <pc:chgData name="David Holley" userId="45123e1e-ac21-4ee3-b53e-8d97b4b34e1e" providerId="ADAL" clId="{8477E67E-425C-4C5C-900B-528E1E664BAD}" dt="2023-07-13T11:31:03.282" v="313" actId="47"/>
        <pc:sldMkLst>
          <pc:docMk/>
          <pc:sldMk cId="3626528471" sldId="360"/>
        </pc:sldMkLst>
        <pc:spChg chg="del">
          <ac:chgData name="David Holley" userId="45123e1e-ac21-4ee3-b53e-8d97b4b34e1e" providerId="ADAL" clId="{8477E67E-425C-4C5C-900B-528E1E664BAD}" dt="2023-07-13T11:28:31.932" v="296" actId="478"/>
          <ac:spMkLst>
            <pc:docMk/>
            <pc:sldMk cId="3626528471" sldId="360"/>
            <ac:spMk id="2" creationId="{00000000-0000-0000-0000-000000000000}"/>
          </ac:spMkLst>
        </pc:spChg>
      </pc:sldChg>
      <pc:sldChg chg="delSp add del mod">
        <pc:chgData name="David Holley" userId="45123e1e-ac21-4ee3-b53e-8d97b4b34e1e" providerId="ADAL" clId="{8477E67E-425C-4C5C-900B-528E1E664BAD}" dt="2023-07-13T11:31:03.834" v="314" actId="47"/>
        <pc:sldMkLst>
          <pc:docMk/>
          <pc:sldMk cId="4183406045" sldId="361"/>
        </pc:sldMkLst>
        <pc:spChg chg="del">
          <ac:chgData name="David Holley" userId="45123e1e-ac21-4ee3-b53e-8d97b4b34e1e" providerId="ADAL" clId="{8477E67E-425C-4C5C-900B-528E1E664BAD}" dt="2023-07-13T11:28:38.242" v="297" actId="478"/>
          <ac:spMkLst>
            <pc:docMk/>
            <pc:sldMk cId="4183406045" sldId="361"/>
            <ac:spMk id="2" creationId="{00000000-0000-0000-0000-000000000000}"/>
          </ac:spMkLst>
        </pc:spChg>
      </pc:sldChg>
      <pc:sldChg chg="delSp add del mod">
        <pc:chgData name="David Holley" userId="45123e1e-ac21-4ee3-b53e-8d97b4b34e1e" providerId="ADAL" clId="{8477E67E-425C-4C5C-900B-528E1E664BAD}" dt="2023-07-13T11:31:04.313" v="315" actId="47"/>
        <pc:sldMkLst>
          <pc:docMk/>
          <pc:sldMk cId="3035858374" sldId="362"/>
        </pc:sldMkLst>
        <pc:spChg chg="del">
          <ac:chgData name="David Holley" userId="45123e1e-ac21-4ee3-b53e-8d97b4b34e1e" providerId="ADAL" clId="{8477E67E-425C-4C5C-900B-528E1E664BAD}" dt="2023-07-13T11:28:43.591" v="298" actId="478"/>
          <ac:spMkLst>
            <pc:docMk/>
            <pc:sldMk cId="3035858374" sldId="362"/>
            <ac:spMk id="2" creationId="{00000000-0000-0000-0000-000000000000}"/>
          </ac:spMkLst>
        </pc:spChg>
      </pc:sldChg>
      <pc:sldChg chg="delSp add del mod">
        <pc:chgData name="David Holley" userId="45123e1e-ac21-4ee3-b53e-8d97b4b34e1e" providerId="ADAL" clId="{8477E67E-425C-4C5C-900B-528E1E664BAD}" dt="2023-07-13T11:31:05.130" v="316" actId="47"/>
        <pc:sldMkLst>
          <pc:docMk/>
          <pc:sldMk cId="689388762" sldId="363"/>
        </pc:sldMkLst>
        <pc:spChg chg="del">
          <ac:chgData name="David Holley" userId="45123e1e-ac21-4ee3-b53e-8d97b4b34e1e" providerId="ADAL" clId="{8477E67E-425C-4C5C-900B-528E1E664BAD}" dt="2023-07-13T11:28:51.847" v="299" actId="478"/>
          <ac:spMkLst>
            <pc:docMk/>
            <pc:sldMk cId="689388762" sldId="363"/>
            <ac:spMk id="2" creationId="{00000000-0000-0000-0000-000000000000}"/>
          </ac:spMkLst>
        </pc:spChg>
      </pc:sldChg>
      <pc:sldChg chg="add del">
        <pc:chgData name="David Holley" userId="45123e1e-ac21-4ee3-b53e-8d97b4b34e1e" providerId="ADAL" clId="{8477E67E-425C-4C5C-900B-528E1E664BAD}" dt="2023-07-13T11:31:06.145" v="317" actId="47"/>
        <pc:sldMkLst>
          <pc:docMk/>
          <pc:sldMk cId="48417150" sldId="364"/>
        </pc:sldMkLst>
      </pc:sldChg>
      <pc:sldChg chg="add del">
        <pc:chgData name="David Holley" userId="45123e1e-ac21-4ee3-b53e-8d97b4b34e1e" providerId="ADAL" clId="{8477E67E-425C-4C5C-900B-528E1E664BAD}" dt="2023-07-13T11:31:07.084" v="318" actId="47"/>
        <pc:sldMkLst>
          <pc:docMk/>
          <pc:sldMk cId="3040553208" sldId="365"/>
        </pc:sldMkLst>
      </pc:sldChg>
      <pc:sldChg chg="add del">
        <pc:chgData name="David Holley" userId="45123e1e-ac21-4ee3-b53e-8d97b4b34e1e" providerId="ADAL" clId="{8477E67E-425C-4C5C-900B-528E1E664BAD}" dt="2023-07-13T11:31:08.731" v="319" actId="47"/>
        <pc:sldMkLst>
          <pc:docMk/>
          <pc:sldMk cId="1844216894" sldId="366"/>
        </pc:sldMkLst>
      </pc:sldChg>
      <pc:sldMasterChg chg="modSp mod delSldLayout">
        <pc:chgData name="David Holley" userId="45123e1e-ac21-4ee3-b53e-8d97b4b34e1e" providerId="ADAL" clId="{8477E67E-425C-4C5C-900B-528E1E664BAD}" dt="2023-07-13T10:56:28.291" v="3" actId="1076"/>
        <pc:sldMasterMkLst>
          <pc:docMk/>
          <pc:sldMasterMk cId="3063475933" sldId="2147483660"/>
        </pc:sldMasterMkLst>
        <pc:spChg chg="mod">
          <ac:chgData name="David Holley" userId="45123e1e-ac21-4ee3-b53e-8d97b4b34e1e" providerId="ADAL" clId="{8477E67E-425C-4C5C-900B-528E1E664BAD}" dt="2023-07-13T10:56:28.291" v="3" actId="1076"/>
          <ac:spMkLst>
            <pc:docMk/>
            <pc:sldMasterMk cId="3063475933" sldId="2147483660"/>
            <ac:spMk id="7" creationId="{00000000-0000-0000-0000-000000000000}"/>
          </ac:spMkLst>
        </pc:spChg>
        <pc:sldLayoutChg chg="del">
          <pc:chgData name="David Holley" userId="45123e1e-ac21-4ee3-b53e-8d97b4b34e1e" providerId="ADAL" clId="{8477E67E-425C-4C5C-900B-528E1E664BAD}" dt="2023-07-13T10:55:41.251" v="1" actId="2696"/>
          <pc:sldLayoutMkLst>
            <pc:docMk/>
            <pc:sldMasterMk cId="3063475933" sldId="2147483660"/>
            <pc:sldLayoutMk cId="2196424763" sldId="2147483672"/>
          </pc:sldLayoutMkLst>
        </pc:sldLayoutChg>
        <pc:sldLayoutChg chg="del">
          <pc:chgData name="David Holley" userId="45123e1e-ac21-4ee3-b53e-8d97b4b34e1e" providerId="ADAL" clId="{8477E67E-425C-4C5C-900B-528E1E664BAD}" dt="2023-07-13T10:55:32.347" v="0" actId="2696"/>
          <pc:sldLayoutMkLst>
            <pc:docMk/>
            <pc:sldMasterMk cId="3063475933" sldId="2147483660"/>
            <pc:sldLayoutMk cId="1459297619" sldId="2147483715"/>
          </pc:sldLayoutMkLst>
        </pc:sldLayoutChg>
      </pc:sldMasterChg>
      <pc:sldMasterChg chg="modSp new mod addSldLayout delSldLayout modSldLayout">
        <pc:chgData name="David Holley" userId="45123e1e-ac21-4ee3-b53e-8d97b4b34e1e" providerId="ADAL" clId="{8477E67E-425C-4C5C-900B-528E1E664BAD}" dt="2023-07-13T10:58:08.002" v="13"/>
        <pc:sldMasterMkLst>
          <pc:docMk/>
          <pc:sldMasterMk cId="3974984994" sldId="2147483760"/>
        </pc:sldMasterMkLst>
        <pc:spChg chg="mod">
          <ac:chgData name="David Holley" userId="45123e1e-ac21-4ee3-b53e-8d97b4b34e1e" providerId="ADAL" clId="{8477E67E-425C-4C5C-900B-528E1E664BAD}" dt="2023-07-13T10:58:08.002" v="13"/>
          <ac:spMkLst>
            <pc:docMk/>
            <pc:sldMasterMk cId="3974984994" sldId="2147483760"/>
            <ac:spMk id="2" creationId="{569AF742-9CF5-5160-3BB2-2C8A12B007BA}"/>
          </ac:spMkLst>
        </pc:spChg>
        <pc:spChg chg="mod">
          <ac:chgData name="David Holley" userId="45123e1e-ac21-4ee3-b53e-8d97b4b34e1e" providerId="ADAL" clId="{8477E67E-425C-4C5C-900B-528E1E664BAD}" dt="2023-07-13T10:58:08.002" v="13"/>
          <ac:spMkLst>
            <pc:docMk/>
            <pc:sldMasterMk cId="3974984994" sldId="2147483760"/>
            <ac:spMk id="3" creationId="{C3DBADDA-0272-BD81-B526-060BF7B322BF}"/>
          </ac:spMkLst>
        </pc:spChg>
        <pc:spChg chg="mod">
          <ac:chgData name="David Holley" userId="45123e1e-ac21-4ee3-b53e-8d97b4b34e1e" providerId="ADAL" clId="{8477E67E-425C-4C5C-900B-528E1E664BAD}" dt="2023-07-13T10:58:08.002" v="13"/>
          <ac:spMkLst>
            <pc:docMk/>
            <pc:sldMasterMk cId="3974984994" sldId="2147483760"/>
            <ac:spMk id="4" creationId="{6A93C181-F78E-082A-CB97-093F853D52E5}"/>
          </ac:spMkLst>
        </pc:spChg>
        <pc:spChg chg="mod">
          <ac:chgData name="David Holley" userId="45123e1e-ac21-4ee3-b53e-8d97b4b34e1e" providerId="ADAL" clId="{8477E67E-425C-4C5C-900B-528E1E664BAD}" dt="2023-07-13T10:58:08.002" v="13"/>
          <ac:spMkLst>
            <pc:docMk/>
            <pc:sldMasterMk cId="3974984994" sldId="2147483760"/>
            <ac:spMk id="5" creationId="{1552844E-5BA3-1ED5-4115-4EF08A68E244}"/>
          </ac:spMkLst>
        </pc:spChg>
        <pc:spChg chg="mod">
          <ac:chgData name="David Holley" userId="45123e1e-ac21-4ee3-b53e-8d97b4b34e1e" providerId="ADAL" clId="{8477E67E-425C-4C5C-900B-528E1E664BAD}" dt="2023-07-13T10:58:08.002" v="13"/>
          <ac:spMkLst>
            <pc:docMk/>
            <pc:sldMasterMk cId="3974984994" sldId="2147483760"/>
            <ac:spMk id="6" creationId="{D24ED496-800D-34F5-F1B3-75FCC65ED60A}"/>
          </ac:spMkLst>
        </pc:spChg>
        <pc:sldLayoutChg chg="modSp">
          <pc:chgData name="David Holley" userId="45123e1e-ac21-4ee3-b53e-8d97b4b34e1e" providerId="ADAL" clId="{8477E67E-425C-4C5C-900B-528E1E664BAD}" dt="2023-07-13T10:58:08.002" v="13"/>
          <pc:sldLayoutMkLst>
            <pc:docMk/>
            <pc:sldMasterMk cId="3974984994" sldId="2147483760"/>
            <pc:sldLayoutMk cId="3340623042" sldId="2147483674"/>
          </pc:sldLayoutMkLst>
          <pc:spChg chg="mod">
            <ac:chgData name="David Holley" userId="45123e1e-ac21-4ee3-b53e-8d97b4b34e1e" providerId="ADAL" clId="{8477E67E-425C-4C5C-900B-528E1E664BAD}" dt="2023-07-13T10:58:08.002" v="13"/>
            <ac:spMkLst>
              <pc:docMk/>
              <pc:sldMasterMk cId="3974984994" sldId="2147483760"/>
              <pc:sldLayoutMk cId="3340623042" sldId="2147483674"/>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340623042" sldId="2147483674"/>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340623042" sldId="2147483674"/>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340623042" sldId="2147483674"/>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4184596009" sldId="2147483676"/>
          </pc:sldLayoutMkLst>
          <pc:spChg chg="mod">
            <ac:chgData name="David Holley" userId="45123e1e-ac21-4ee3-b53e-8d97b4b34e1e" providerId="ADAL" clId="{8477E67E-425C-4C5C-900B-528E1E664BAD}" dt="2023-07-13T10:58:08.002" v="13"/>
            <ac:spMkLst>
              <pc:docMk/>
              <pc:sldMasterMk cId="3974984994" sldId="2147483760"/>
              <pc:sldLayoutMk cId="4184596009" sldId="2147483676"/>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184596009" sldId="2147483676"/>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184596009" sldId="2147483676"/>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184596009" sldId="2147483676"/>
              <ac:spMk id="15"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161721953" sldId="2147483681"/>
          </pc:sldLayoutMkLst>
          <pc:spChg chg="mod">
            <ac:chgData name="David Holley" userId="45123e1e-ac21-4ee3-b53e-8d97b4b34e1e" providerId="ADAL" clId="{8477E67E-425C-4C5C-900B-528E1E664BAD}" dt="2023-07-13T10:58:08.002" v="13"/>
            <ac:spMkLst>
              <pc:docMk/>
              <pc:sldMasterMk cId="3974984994" sldId="2147483760"/>
              <pc:sldLayoutMk cId="3161721953" sldId="2147483681"/>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1721953" sldId="2147483681"/>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1721953" sldId="2147483681"/>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1721953" sldId="2147483681"/>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1721953" sldId="2147483681"/>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1721953" sldId="2147483681"/>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436961313" sldId="2147483688"/>
          </pc:sldLayoutMkLst>
          <pc:spChg chg="mod">
            <ac:chgData name="David Holley" userId="45123e1e-ac21-4ee3-b53e-8d97b4b34e1e" providerId="ADAL" clId="{8477E67E-425C-4C5C-900B-528E1E664BAD}" dt="2023-07-13T10:58:08.002" v="13"/>
            <ac:spMkLst>
              <pc:docMk/>
              <pc:sldMasterMk cId="3974984994" sldId="2147483760"/>
              <pc:sldLayoutMk cId="3436961313" sldId="2147483688"/>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6961313" sldId="2147483688"/>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6961313" sldId="2147483688"/>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6961313" sldId="2147483688"/>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6961313" sldId="2147483688"/>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795725783" sldId="2147483689"/>
          </pc:sldLayoutMkLst>
          <pc:spChg chg="mod">
            <ac:chgData name="David Holley" userId="45123e1e-ac21-4ee3-b53e-8d97b4b34e1e" providerId="ADAL" clId="{8477E67E-425C-4C5C-900B-528E1E664BAD}" dt="2023-07-13T10:58:08.002" v="13"/>
            <ac:spMkLst>
              <pc:docMk/>
              <pc:sldMasterMk cId="3974984994" sldId="2147483760"/>
              <pc:sldLayoutMk cId="795725783" sldId="2147483689"/>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95725783" sldId="2147483689"/>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95725783" sldId="2147483689"/>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95725783" sldId="2147483689"/>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95725783" sldId="2147483689"/>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963087533" sldId="2147483690"/>
          </pc:sldLayoutMkLst>
          <pc:spChg chg="mod">
            <ac:chgData name="David Holley" userId="45123e1e-ac21-4ee3-b53e-8d97b4b34e1e" providerId="ADAL" clId="{8477E67E-425C-4C5C-900B-528E1E664BAD}" dt="2023-07-13T10:58:08.002" v="13"/>
            <ac:spMkLst>
              <pc:docMk/>
              <pc:sldMasterMk cId="3974984994" sldId="2147483760"/>
              <pc:sldLayoutMk cId="2963087533" sldId="2147483690"/>
              <ac:spMk id="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63087533" sldId="2147483690"/>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63087533" sldId="2147483690"/>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63087533" sldId="2147483690"/>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63087533" sldId="2147483690"/>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63087533" sldId="2147483690"/>
              <ac:spMk id="15"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512564898" sldId="2147483691"/>
          </pc:sldLayoutMkLst>
          <pc:spChg chg="mod">
            <ac:chgData name="David Holley" userId="45123e1e-ac21-4ee3-b53e-8d97b4b34e1e" providerId="ADAL" clId="{8477E67E-425C-4C5C-900B-528E1E664BAD}" dt="2023-07-13T10:58:08.002" v="13"/>
            <ac:spMkLst>
              <pc:docMk/>
              <pc:sldMasterMk cId="3974984994" sldId="2147483760"/>
              <pc:sldLayoutMk cId="512564898" sldId="2147483691"/>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12564898" sldId="2147483691"/>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12564898" sldId="2147483691"/>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12564898" sldId="2147483691"/>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12564898" sldId="2147483691"/>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12564898" sldId="2147483691"/>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12564898" sldId="2147483691"/>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35622430" sldId="2147483692"/>
          </pc:sldLayoutMkLst>
          <pc:spChg chg="mod">
            <ac:chgData name="David Holley" userId="45123e1e-ac21-4ee3-b53e-8d97b4b34e1e" providerId="ADAL" clId="{8477E67E-425C-4C5C-900B-528E1E664BAD}" dt="2023-07-13T10:58:08.002" v="13"/>
            <ac:spMkLst>
              <pc:docMk/>
              <pc:sldMasterMk cId="3974984994" sldId="2147483760"/>
              <pc:sldLayoutMk cId="135622430" sldId="2147483692"/>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5622430" sldId="2147483692"/>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5622430" sldId="2147483692"/>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5622430" sldId="2147483692"/>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5622430" sldId="2147483692"/>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5622430" sldId="2147483692"/>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945092725" sldId="2147483693"/>
          </pc:sldLayoutMkLst>
          <pc:spChg chg="mod">
            <ac:chgData name="David Holley" userId="45123e1e-ac21-4ee3-b53e-8d97b4b34e1e" providerId="ADAL" clId="{8477E67E-425C-4C5C-900B-528E1E664BAD}" dt="2023-07-13T10:58:08.002" v="13"/>
            <ac:spMkLst>
              <pc:docMk/>
              <pc:sldMasterMk cId="3974984994" sldId="2147483760"/>
              <pc:sldLayoutMk cId="1945092725" sldId="2147483693"/>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945092725" sldId="2147483693"/>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945092725" sldId="2147483693"/>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945092725" sldId="2147483693"/>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818349373" sldId="2147483698"/>
          </pc:sldLayoutMkLst>
          <pc:spChg chg="mod">
            <ac:chgData name="David Holley" userId="45123e1e-ac21-4ee3-b53e-8d97b4b34e1e" providerId="ADAL" clId="{8477E67E-425C-4C5C-900B-528E1E664BAD}" dt="2023-07-13T10:58:08.002" v="13"/>
            <ac:spMkLst>
              <pc:docMk/>
              <pc:sldMasterMk cId="3974984994" sldId="2147483760"/>
              <pc:sldLayoutMk cId="818349373" sldId="2147483698"/>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18349373" sldId="2147483698"/>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18349373" sldId="2147483698"/>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472849817" sldId="2147483700"/>
          </pc:sldLayoutMkLst>
          <pc:spChg chg="mod">
            <ac:chgData name="David Holley" userId="45123e1e-ac21-4ee3-b53e-8d97b4b34e1e" providerId="ADAL" clId="{8477E67E-425C-4C5C-900B-528E1E664BAD}" dt="2023-07-13T10:58:08.002" v="13"/>
            <ac:spMkLst>
              <pc:docMk/>
              <pc:sldMasterMk cId="3974984994" sldId="2147483760"/>
              <pc:sldLayoutMk cId="3472849817" sldId="2147483700"/>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72849817" sldId="2147483700"/>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72849817" sldId="2147483700"/>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72849817" sldId="2147483700"/>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72849817" sldId="2147483700"/>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755592633" sldId="2147483701"/>
          </pc:sldLayoutMkLst>
          <pc:spChg chg="mod">
            <ac:chgData name="David Holley" userId="45123e1e-ac21-4ee3-b53e-8d97b4b34e1e" providerId="ADAL" clId="{8477E67E-425C-4C5C-900B-528E1E664BAD}" dt="2023-07-13T10:58:08.002" v="13"/>
            <ac:spMkLst>
              <pc:docMk/>
              <pc:sldMasterMk cId="3974984994" sldId="2147483760"/>
              <pc:sldLayoutMk cId="755592633" sldId="2147483701"/>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55592633" sldId="2147483701"/>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55592633" sldId="2147483701"/>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755592633" sldId="2147483701"/>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494020695" sldId="2147483702"/>
          </pc:sldLayoutMkLst>
          <pc:spChg chg="mod">
            <ac:chgData name="David Holley" userId="45123e1e-ac21-4ee3-b53e-8d97b4b34e1e" providerId="ADAL" clId="{8477E67E-425C-4C5C-900B-528E1E664BAD}" dt="2023-07-13T10:58:08.002" v="13"/>
            <ac:spMkLst>
              <pc:docMk/>
              <pc:sldMasterMk cId="3974984994" sldId="2147483760"/>
              <pc:sldLayoutMk cId="494020695" sldId="2147483702"/>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94020695" sldId="2147483702"/>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94020695" sldId="2147483702"/>
              <ac:spMk id="14"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277717451" sldId="2147483704"/>
          </pc:sldLayoutMkLst>
          <pc:spChg chg="mod">
            <ac:chgData name="David Holley" userId="45123e1e-ac21-4ee3-b53e-8d97b4b34e1e" providerId="ADAL" clId="{8477E67E-425C-4C5C-900B-528E1E664BAD}" dt="2023-07-13T10:58:08.002" v="13"/>
            <ac:spMkLst>
              <pc:docMk/>
              <pc:sldMasterMk cId="3974984994" sldId="2147483760"/>
              <pc:sldLayoutMk cId="1277717451" sldId="2147483704"/>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277717451" sldId="2147483704"/>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277717451" sldId="2147483704"/>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522073023" sldId="2147483706"/>
          </pc:sldLayoutMkLst>
          <pc:spChg chg="mod">
            <ac:chgData name="David Holley" userId="45123e1e-ac21-4ee3-b53e-8d97b4b34e1e" providerId="ADAL" clId="{8477E67E-425C-4C5C-900B-528E1E664BAD}" dt="2023-07-13T10:58:08.002" v="13"/>
            <ac:spMkLst>
              <pc:docMk/>
              <pc:sldMasterMk cId="3974984994" sldId="2147483760"/>
              <pc:sldLayoutMk cId="2522073023" sldId="2147483706"/>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2073023" sldId="2147483706"/>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2073023" sldId="2147483706"/>
              <ac:spMk id="13" creationId="{00000000-0000-0000-0000-000000000000}"/>
            </ac:spMkLst>
          </pc:spChg>
          <pc:picChg chg="mod">
            <ac:chgData name="David Holley" userId="45123e1e-ac21-4ee3-b53e-8d97b4b34e1e" providerId="ADAL" clId="{8477E67E-425C-4C5C-900B-528E1E664BAD}" dt="2023-07-13T10:58:08.002" v="13"/>
            <ac:picMkLst>
              <pc:docMk/>
              <pc:sldMasterMk cId="3974984994" sldId="2147483760"/>
              <pc:sldLayoutMk cId="2522073023" sldId="2147483706"/>
              <ac:picMk id="1026" creationId="{00000000-0000-0000-0000-000000000000}"/>
            </ac:picMkLst>
          </pc:picChg>
        </pc:sldLayoutChg>
        <pc:sldLayoutChg chg="modSp">
          <pc:chgData name="David Holley" userId="45123e1e-ac21-4ee3-b53e-8d97b4b34e1e" providerId="ADAL" clId="{8477E67E-425C-4C5C-900B-528E1E664BAD}" dt="2023-07-13T10:58:08.002" v="13"/>
          <pc:sldLayoutMkLst>
            <pc:docMk/>
            <pc:sldMasterMk cId="3974984994" sldId="2147483760"/>
            <pc:sldLayoutMk cId="903057775" sldId="2147483709"/>
          </pc:sldLayoutMkLst>
          <pc:spChg chg="mod">
            <ac:chgData name="David Holley" userId="45123e1e-ac21-4ee3-b53e-8d97b4b34e1e" providerId="ADAL" clId="{8477E67E-425C-4C5C-900B-528E1E664BAD}" dt="2023-07-13T10:58:08.002" v="13"/>
            <ac:spMkLst>
              <pc:docMk/>
              <pc:sldMasterMk cId="3974984994" sldId="2147483760"/>
              <pc:sldLayoutMk cId="903057775" sldId="2147483709"/>
              <ac:spMk id="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903057775" sldId="2147483709"/>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903057775" sldId="2147483709"/>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903057775" sldId="2147483709"/>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856424057" sldId="2147483711"/>
          </pc:sldLayoutMkLst>
          <pc:spChg chg="mod">
            <ac:chgData name="David Holley" userId="45123e1e-ac21-4ee3-b53e-8d97b4b34e1e" providerId="ADAL" clId="{8477E67E-425C-4C5C-900B-528E1E664BAD}" dt="2023-07-13T10:58:08.002" v="13"/>
            <ac:spMkLst>
              <pc:docMk/>
              <pc:sldMasterMk cId="3974984994" sldId="2147483760"/>
              <pc:sldLayoutMk cId="1856424057" sldId="2147483711"/>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56424057" sldId="2147483711"/>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56424057" sldId="2147483711"/>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56424057" sldId="2147483711"/>
              <ac:spMk id="10" creationId="{00000000-0000-0000-0000-000000000000}"/>
            </ac:spMkLst>
          </pc:spChg>
          <pc:grpChg chg="mod">
            <ac:chgData name="David Holley" userId="45123e1e-ac21-4ee3-b53e-8d97b4b34e1e" providerId="ADAL" clId="{8477E67E-425C-4C5C-900B-528E1E664BAD}" dt="2023-07-13T10:58:08.002" v="13"/>
            <ac:grpSpMkLst>
              <pc:docMk/>
              <pc:sldMasterMk cId="3974984994" sldId="2147483760"/>
              <pc:sldLayoutMk cId="1856424057" sldId="2147483711"/>
              <ac:grpSpMk id="16" creationId="{00000000-0000-0000-0000-000000000000}"/>
            </ac:grpSpMkLst>
          </pc:grpChg>
        </pc:sldLayoutChg>
        <pc:sldLayoutChg chg="modSp">
          <pc:chgData name="David Holley" userId="45123e1e-ac21-4ee3-b53e-8d97b4b34e1e" providerId="ADAL" clId="{8477E67E-425C-4C5C-900B-528E1E664BAD}" dt="2023-07-13T10:58:08.002" v="13"/>
          <pc:sldLayoutMkLst>
            <pc:docMk/>
            <pc:sldMasterMk cId="3974984994" sldId="2147483760"/>
            <pc:sldLayoutMk cId="3954785446" sldId="2147483712"/>
          </pc:sldLayoutMkLst>
          <pc:spChg chg="mod">
            <ac:chgData name="David Holley" userId="45123e1e-ac21-4ee3-b53e-8d97b4b34e1e" providerId="ADAL" clId="{8477E67E-425C-4C5C-900B-528E1E664BAD}" dt="2023-07-13T10:58:08.002" v="13"/>
            <ac:spMkLst>
              <pc:docMk/>
              <pc:sldMasterMk cId="3974984994" sldId="2147483760"/>
              <pc:sldLayoutMk cId="3954785446" sldId="2147483712"/>
              <ac:spMk id="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54785446" sldId="2147483712"/>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54785446" sldId="2147483712"/>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54785446" sldId="2147483712"/>
              <ac:spMk id="1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54785446" sldId="2147483712"/>
              <ac:spMk id="1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54785446" sldId="2147483712"/>
              <ac:spMk id="2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54785446" sldId="2147483712"/>
              <ac:spMk id="2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238471213" sldId="2147483714"/>
          </pc:sldLayoutMkLst>
          <pc:spChg chg="mod">
            <ac:chgData name="David Holley" userId="45123e1e-ac21-4ee3-b53e-8d97b4b34e1e" providerId="ADAL" clId="{8477E67E-425C-4C5C-900B-528E1E664BAD}" dt="2023-07-13T10:58:08.002" v="13"/>
            <ac:spMkLst>
              <pc:docMk/>
              <pc:sldMasterMk cId="3974984994" sldId="2147483760"/>
              <pc:sldLayoutMk cId="3238471213" sldId="2147483714"/>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38471213" sldId="2147483714"/>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38471213" sldId="2147483714"/>
              <ac:spMk id="10" creationId="{00000000-0000-0000-0000-000000000000}"/>
            </ac:spMkLst>
          </pc:spChg>
          <pc:grpChg chg="mod">
            <ac:chgData name="David Holley" userId="45123e1e-ac21-4ee3-b53e-8d97b4b34e1e" providerId="ADAL" clId="{8477E67E-425C-4C5C-900B-528E1E664BAD}" dt="2023-07-13T10:58:08.002" v="13"/>
            <ac:grpSpMkLst>
              <pc:docMk/>
              <pc:sldMasterMk cId="3974984994" sldId="2147483760"/>
              <pc:sldLayoutMk cId="3238471213" sldId="2147483714"/>
              <ac:grpSpMk id="16" creationId="{00000000-0000-0000-0000-000000000000}"/>
            </ac:grpSpMkLst>
          </pc:grpChg>
        </pc:sldLayoutChg>
        <pc:sldLayoutChg chg="modSp">
          <pc:chgData name="David Holley" userId="45123e1e-ac21-4ee3-b53e-8d97b4b34e1e" providerId="ADAL" clId="{8477E67E-425C-4C5C-900B-528E1E664BAD}" dt="2023-07-13T10:58:08.002" v="13"/>
          <pc:sldLayoutMkLst>
            <pc:docMk/>
            <pc:sldMasterMk cId="3974984994" sldId="2147483760"/>
            <pc:sldLayoutMk cId="1907630184" sldId="2147483716"/>
          </pc:sldLayoutMkLst>
          <pc:spChg chg="mod">
            <ac:chgData name="David Holley" userId="45123e1e-ac21-4ee3-b53e-8d97b4b34e1e" providerId="ADAL" clId="{8477E67E-425C-4C5C-900B-528E1E664BAD}" dt="2023-07-13T10:58:08.002" v="13"/>
            <ac:spMkLst>
              <pc:docMk/>
              <pc:sldMasterMk cId="3974984994" sldId="2147483760"/>
              <pc:sldLayoutMk cId="1907630184" sldId="2147483716"/>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907630184" sldId="2147483716"/>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907630184" sldId="2147483716"/>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704748940" sldId="2147483717"/>
          </pc:sldLayoutMkLst>
          <pc:spChg chg="mod">
            <ac:chgData name="David Holley" userId="45123e1e-ac21-4ee3-b53e-8d97b4b34e1e" providerId="ADAL" clId="{8477E67E-425C-4C5C-900B-528E1E664BAD}" dt="2023-07-13T10:58:08.002" v="13"/>
            <ac:spMkLst>
              <pc:docMk/>
              <pc:sldMasterMk cId="3974984994" sldId="2147483760"/>
              <pc:sldLayoutMk cId="3704748940" sldId="2147483717"/>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704748940" sldId="2147483717"/>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704748940" sldId="2147483717"/>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704748940" sldId="2147483717"/>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944045646" sldId="2147483718"/>
          </pc:sldLayoutMkLst>
          <pc:spChg chg="mod">
            <ac:chgData name="David Holley" userId="45123e1e-ac21-4ee3-b53e-8d97b4b34e1e" providerId="ADAL" clId="{8477E67E-425C-4C5C-900B-528E1E664BAD}" dt="2023-07-13T10:58:08.002" v="13"/>
            <ac:spMkLst>
              <pc:docMk/>
              <pc:sldMasterMk cId="3974984994" sldId="2147483760"/>
              <pc:sldLayoutMk cId="3944045646" sldId="2147483718"/>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4045646" sldId="2147483718"/>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4045646" sldId="2147483718"/>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4045646" sldId="2147483718"/>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247167514" sldId="2147483719"/>
          </pc:sldLayoutMkLst>
          <pc:spChg chg="mod">
            <ac:chgData name="David Holley" userId="45123e1e-ac21-4ee3-b53e-8d97b4b34e1e" providerId="ADAL" clId="{8477E67E-425C-4C5C-900B-528E1E664BAD}" dt="2023-07-13T10:58:08.002" v="13"/>
            <ac:spMkLst>
              <pc:docMk/>
              <pc:sldMasterMk cId="3974984994" sldId="2147483760"/>
              <pc:sldLayoutMk cId="3247167514" sldId="2147483719"/>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47167514" sldId="2147483719"/>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47167514" sldId="2147483719"/>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4086548204" sldId="2147483720"/>
          </pc:sldLayoutMkLst>
          <pc:spChg chg="mod">
            <ac:chgData name="David Holley" userId="45123e1e-ac21-4ee3-b53e-8d97b4b34e1e" providerId="ADAL" clId="{8477E67E-425C-4C5C-900B-528E1E664BAD}" dt="2023-07-13T10:58:08.002" v="13"/>
            <ac:spMkLst>
              <pc:docMk/>
              <pc:sldMasterMk cId="3974984994" sldId="2147483760"/>
              <pc:sldLayoutMk cId="4086548204" sldId="2147483720"/>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86548204" sldId="2147483720"/>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86548204" sldId="2147483720"/>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505597578" sldId="2147483722"/>
          </pc:sldLayoutMkLst>
          <pc:spChg chg="mod">
            <ac:chgData name="David Holley" userId="45123e1e-ac21-4ee3-b53e-8d97b4b34e1e" providerId="ADAL" clId="{8477E67E-425C-4C5C-900B-528E1E664BAD}" dt="2023-07-13T10:58:08.002" v="13"/>
            <ac:spMkLst>
              <pc:docMk/>
              <pc:sldMasterMk cId="3974984994" sldId="2147483760"/>
              <pc:sldLayoutMk cId="505597578" sldId="2147483722"/>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05597578" sldId="2147483722"/>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05597578" sldId="2147483722"/>
              <ac:spMk id="10" creationId="{00000000-0000-0000-0000-000000000000}"/>
            </ac:spMkLst>
          </pc:spChg>
          <pc:grpChg chg="mod">
            <ac:chgData name="David Holley" userId="45123e1e-ac21-4ee3-b53e-8d97b4b34e1e" providerId="ADAL" clId="{8477E67E-425C-4C5C-900B-528E1E664BAD}" dt="2023-07-13T10:58:08.002" v="13"/>
            <ac:grpSpMkLst>
              <pc:docMk/>
              <pc:sldMasterMk cId="3974984994" sldId="2147483760"/>
              <pc:sldLayoutMk cId="505597578" sldId="2147483722"/>
              <ac:grpSpMk id="16" creationId="{00000000-0000-0000-0000-000000000000}"/>
            </ac:grpSpMkLst>
          </pc:grpChg>
        </pc:sldLayoutChg>
        <pc:sldLayoutChg chg="modSp">
          <pc:chgData name="David Holley" userId="45123e1e-ac21-4ee3-b53e-8d97b4b34e1e" providerId="ADAL" clId="{8477E67E-425C-4C5C-900B-528E1E664BAD}" dt="2023-07-13T10:58:08.002" v="13"/>
          <pc:sldLayoutMkLst>
            <pc:docMk/>
            <pc:sldMasterMk cId="3974984994" sldId="2147483760"/>
            <pc:sldLayoutMk cId="3663858858" sldId="2147483723"/>
          </pc:sldLayoutMkLst>
          <pc:spChg chg="mod">
            <ac:chgData name="David Holley" userId="45123e1e-ac21-4ee3-b53e-8d97b4b34e1e" providerId="ADAL" clId="{8477E67E-425C-4C5C-900B-528E1E664BAD}" dt="2023-07-13T10:58:08.002" v="13"/>
            <ac:spMkLst>
              <pc:docMk/>
              <pc:sldMasterMk cId="3974984994" sldId="2147483760"/>
              <pc:sldLayoutMk cId="3663858858" sldId="2147483723"/>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663858858" sldId="2147483723"/>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663858858" sldId="2147483723"/>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663858858" sldId="2147483723"/>
              <ac:spMk id="15"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604733087" sldId="2147483724"/>
          </pc:sldLayoutMkLst>
          <pc:spChg chg="mod">
            <ac:chgData name="David Holley" userId="45123e1e-ac21-4ee3-b53e-8d97b4b34e1e" providerId="ADAL" clId="{8477E67E-425C-4C5C-900B-528E1E664BAD}" dt="2023-07-13T10:58:08.002" v="13"/>
            <ac:spMkLst>
              <pc:docMk/>
              <pc:sldMasterMk cId="3974984994" sldId="2147483760"/>
              <pc:sldLayoutMk cId="604733087" sldId="2147483724"/>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604733087" sldId="2147483724"/>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604733087" sldId="2147483724"/>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604733087" sldId="2147483724"/>
              <ac:spMk id="15"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718667062" sldId="2147483725"/>
          </pc:sldLayoutMkLst>
          <pc:spChg chg="mod">
            <ac:chgData name="David Holley" userId="45123e1e-ac21-4ee3-b53e-8d97b4b34e1e" providerId="ADAL" clId="{8477E67E-425C-4C5C-900B-528E1E664BAD}" dt="2023-07-13T10:58:08.002" v="13"/>
            <ac:spMkLst>
              <pc:docMk/>
              <pc:sldMasterMk cId="3974984994" sldId="2147483760"/>
              <pc:sldLayoutMk cId="2718667062" sldId="2147483725"/>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718667062" sldId="2147483725"/>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718667062" sldId="2147483725"/>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718667062" sldId="2147483725"/>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718667062" sldId="2147483725"/>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718667062" sldId="2147483725"/>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548469459" sldId="2147483726"/>
          </pc:sldLayoutMkLst>
          <pc:spChg chg="mod">
            <ac:chgData name="David Holley" userId="45123e1e-ac21-4ee3-b53e-8d97b4b34e1e" providerId="ADAL" clId="{8477E67E-425C-4C5C-900B-528E1E664BAD}" dt="2023-07-13T10:58:08.002" v="13"/>
            <ac:spMkLst>
              <pc:docMk/>
              <pc:sldMasterMk cId="3974984994" sldId="2147483760"/>
              <pc:sldLayoutMk cId="3548469459" sldId="2147483726"/>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548469459" sldId="2147483726"/>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548469459" sldId="2147483726"/>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548469459" sldId="2147483726"/>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548469459" sldId="2147483726"/>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548469459" sldId="2147483726"/>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166634957" sldId="2147483727"/>
          </pc:sldLayoutMkLst>
          <pc:spChg chg="mod">
            <ac:chgData name="David Holley" userId="45123e1e-ac21-4ee3-b53e-8d97b4b34e1e" providerId="ADAL" clId="{8477E67E-425C-4C5C-900B-528E1E664BAD}" dt="2023-07-13T10:58:08.002" v="13"/>
            <ac:spMkLst>
              <pc:docMk/>
              <pc:sldMasterMk cId="3974984994" sldId="2147483760"/>
              <pc:sldLayoutMk cId="3166634957" sldId="2147483727"/>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6634957" sldId="2147483727"/>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166634957" sldId="2147483727"/>
              <ac:spMk id="14"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665208683" sldId="2147483728"/>
          </pc:sldLayoutMkLst>
          <pc:spChg chg="mod">
            <ac:chgData name="David Holley" userId="45123e1e-ac21-4ee3-b53e-8d97b4b34e1e" providerId="ADAL" clId="{8477E67E-425C-4C5C-900B-528E1E664BAD}" dt="2023-07-13T10:58:08.002" v="13"/>
            <ac:spMkLst>
              <pc:docMk/>
              <pc:sldMasterMk cId="3974984994" sldId="2147483760"/>
              <pc:sldLayoutMk cId="3665208683" sldId="2147483728"/>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665208683" sldId="2147483728"/>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665208683" sldId="2147483728"/>
              <ac:spMk id="14"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033243297" sldId="2147483729"/>
          </pc:sldLayoutMkLst>
          <pc:spChg chg="mod">
            <ac:chgData name="David Holley" userId="45123e1e-ac21-4ee3-b53e-8d97b4b34e1e" providerId="ADAL" clId="{8477E67E-425C-4C5C-900B-528E1E664BAD}" dt="2023-07-13T10:58:08.002" v="13"/>
            <ac:spMkLst>
              <pc:docMk/>
              <pc:sldMasterMk cId="3974984994" sldId="2147483760"/>
              <pc:sldLayoutMk cId="2033243297" sldId="2147483729"/>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033243297" sldId="2147483729"/>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033243297" sldId="2147483729"/>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033243297" sldId="2147483729"/>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033243297" sldId="2147483729"/>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4047885891" sldId="2147483730"/>
          </pc:sldLayoutMkLst>
          <pc:spChg chg="mod">
            <ac:chgData name="David Holley" userId="45123e1e-ac21-4ee3-b53e-8d97b4b34e1e" providerId="ADAL" clId="{8477E67E-425C-4C5C-900B-528E1E664BAD}" dt="2023-07-13T10:58:08.002" v="13"/>
            <ac:spMkLst>
              <pc:docMk/>
              <pc:sldMasterMk cId="3974984994" sldId="2147483760"/>
              <pc:sldLayoutMk cId="4047885891" sldId="2147483730"/>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47885891" sldId="2147483730"/>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47885891" sldId="2147483730"/>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47885891" sldId="2147483730"/>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47885891" sldId="2147483730"/>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41941203" sldId="2147483731"/>
          </pc:sldLayoutMkLst>
          <pc:spChg chg="mod">
            <ac:chgData name="David Holley" userId="45123e1e-ac21-4ee3-b53e-8d97b4b34e1e" providerId="ADAL" clId="{8477E67E-425C-4C5C-900B-528E1E664BAD}" dt="2023-07-13T10:58:08.002" v="13"/>
            <ac:spMkLst>
              <pc:docMk/>
              <pc:sldMasterMk cId="3974984994" sldId="2147483760"/>
              <pc:sldLayoutMk cId="241941203" sldId="2147483731"/>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941203" sldId="2147483731"/>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941203" sldId="2147483731"/>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941203" sldId="2147483731"/>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941203" sldId="2147483731"/>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807662599" sldId="2147483732"/>
          </pc:sldLayoutMkLst>
          <pc:spChg chg="mod">
            <ac:chgData name="David Holley" userId="45123e1e-ac21-4ee3-b53e-8d97b4b34e1e" providerId="ADAL" clId="{8477E67E-425C-4C5C-900B-528E1E664BAD}" dt="2023-07-13T10:58:08.002" v="13"/>
            <ac:spMkLst>
              <pc:docMk/>
              <pc:sldMasterMk cId="3974984994" sldId="2147483760"/>
              <pc:sldLayoutMk cId="1807662599" sldId="2147483732"/>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07662599" sldId="2147483732"/>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07662599" sldId="2147483732"/>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07662599" sldId="2147483732"/>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807662599" sldId="2147483732"/>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518103509" sldId="2147483733"/>
          </pc:sldLayoutMkLst>
          <pc:spChg chg="mod">
            <ac:chgData name="David Holley" userId="45123e1e-ac21-4ee3-b53e-8d97b4b34e1e" providerId="ADAL" clId="{8477E67E-425C-4C5C-900B-528E1E664BAD}" dt="2023-07-13T10:58:08.002" v="13"/>
            <ac:spMkLst>
              <pc:docMk/>
              <pc:sldMasterMk cId="3974984994" sldId="2147483760"/>
              <pc:sldLayoutMk cId="2518103509" sldId="2147483733"/>
              <ac:spMk id="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18103509" sldId="2147483733"/>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18103509" sldId="2147483733"/>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18103509" sldId="2147483733"/>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18103509" sldId="2147483733"/>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18103509" sldId="2147483733"/>
              <ac:spMk id="15"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440242455" sldId="2147483734"/>
          </pc:sldLayoutMkLst>
          <pc:spChg chg="mod">
            <ac:chgData name="David Holley" userId="45123e1e-ac21-4ee3-b53e-8d97b4b34e1e" providerId="ADAL" clId="{8477E67E-425C-4C5C-900B-528E1E664BAD}" dt="2023-07-13T10:58:08.002" v="13"/>
            <ac:spMkLst>
              <pc:docMk/>
              <pc:sldMasterMk cId="3974984994" sldId="2147483760"/>
              <pc:sldLayoutMk cId="2440242455" sldId="2147483734"/>
              <ac:spMk id="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40242455" sldId="2147483734"/>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40242455" sldId="2147483734"/>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40242455" sldId="2147483734"/>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40242455" sldId="2147483734"/>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40242455" sldId="2147483734"/>
              <ac:spMk id="15"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887997745" sldId="2147483735"/>
          </pc:sldLayoutMkLst>
          <pc:spChg chg="mod">
            <ac:chgData name="David Holley" userId="45123e1e-ac21-4ee3-b53e-8d97b4b34e1e" providerId="ADAL" clId="{8477E67E-425C-4C5C-900B-528E1E664BAD}" dt="2023-07-13T10:58:08.002" v="13"/>
            <ac:spMkLst>
              <pc:docMk/>
              <pc:sldMasterMk cId="3974984994" sldId="2147483760"/>
              <pc:sldLayoutMk cId="2887997745" sldId="2147483735"/>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87997745" sldId="2147483735"/>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87997745" sldId="2147483735"/>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87997745" sldId="2147483735"/>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87997745" sldId="2147483735"/>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87997745" sldId="2147483735"/>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52577004" sldId="2147483736"/>
          </pc:sldLayoutMkLst>
          <pc:spChg chg="mod">
            <ac:chgData name="David Holley" userId="45123e1e-ac21-4ee3-b53e-8d97b4b34e1e" providerId="ADAL" clId="{8477E67E-425C-4C5C-900B-528E1E664BAD}" dt="2023-07-13T10:58:08.002" v="13"/>
            <ac:spMkLst>
              <pc:docMk/>
              <pc:sldMasterMk cId="3974984994" sldId="2147483760"/>
              <pc:sldLayoutMk cId="252577004" sldId="2147483736"/>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577004" sldId="2147483736"/>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577004" sldId="2147483736"/>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577004" sldId="2147483736"/>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577004" sldId="2147483736"/>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2577004" sldId="2147483736"/>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94826575" sldId="2147483737"/>
          </pc:sldLayoutMkLst>
          <pc:spChg chg="mod">
            <ac:chgData name="David Holley" userId="45123e1e-ac21-4ee3-b53e-8d97b4b34e1e" providerId="ADAL" clId="{8477E67E-425C-4C5C-900B-528E1E664BAD}" dt="2023-07-13T10:58:08.002" v="13"/>
            <ac:spMkLst>
              <pc:docMk/>
              <pc:sldMasterMk cId="3974984994" sldId="2147483760"/>
              <pc:sldLayoutMk cId="294826575" sldId="2147483737"/>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4826575" sldId="2147483737"/>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4826575" sldId="2147483737"/>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4826575" sldId="2147483737"/>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4826575" sldId="2147483737"/>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4826575" sldId="2147483737"/>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94826575" sldId="2147483737"/>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433657314" sldId="2147483738"/>
          </pc:sldLayoutMkLst>
          <pc:spChg chg="mod">
            <ac:chgData name="David Holley" userId="45123e1e-ac21-4ee3-b53e-8d97b4b34e1e" providerId="ADAL" clId="{8477E67E-425C-4C5C-900B-528E1E664BAD}" dt="2023-07-13T10:58:08.002" v="13"/>
            <ac:spMkLst>
              <pc:docMk/>
              <pc:sldMasterMk cId="3974984994" sldId="2147483760"/>
              <pc:sldLayoutMk cId="3433657314" sldId="2147483738"/>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3657314" sldId="2147483738"/>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3657314" sldId="2147483738"/>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3657314" sldId="2147483738"/>
              <ac:spMk id="1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3657314" sldId="2147483738"/>
              <ac:spMk id="15"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3657314" sldId="2147483738"/>
              <ac:spMk id="1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33657314" sldId="2147483738"/>
              <ac:spMk id="17"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418436808" sldId="2147483739"/>
          </pc:sldLayoutMkLst>
          <pc:spChg chg="mod">
            <ac:chgData name="David Holley" userId="45123e1e-ac21-4ee3-b53e-8d97b4b34e1e" providerId="ADAL" clId="{8477E67E-425C-4C5C-900B-528E1E664BAD}" dt="2023-07-13T10:58:08.002" v="13"/>
            <ac:spMkLst>
              <pc:docMk/>
              <pc:sldMasterMk cId="3974984994" sldId="2147483760"/>
              <pc:sldLayoutMk cId="3418436808" sldId="2147483739"/>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18436808" sldId="2147483739"/>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18436808" sldId="2147483739"/>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18436808" sldId="2147483739"/>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068272664" sldId="2147483740"/>
          </pc:sldLayoutMkLst>
          <pc:spChg chg="mod">
            <ac:chgData name="David Holley" userId="45123e1e-ac21-4ee3-b53e-8d97b4b34e1e" providerId="ADAL" clId="{8477E67E-425C-4C5C-900B-528E1E664BAD}" dt="2023-07-13T10:58:08.002" v="13"/>
            <ac:spMkLst>
              <pc:docMk/>
              <pc:sldMasterMk cId="3974984994" sldId="2147483760"/>
              <pc:sldLayoutMk cId="1068272664" sldId="2147483740"/>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068272664" sldId="2147483740"/>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068272664" sldId="2147483740"/>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068272664" sldId="2147483740"/>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869829609" sldId="2147483741"/>
          </pc:sldLayoutMkLst>
          <pc:spChg chg="mod">
            <ac:chgData name="David Holley" userId="45123e1e-ac21-4ee3-b53e-8d97b4b34e1e" providerId="ADAL" clId="{8477E67E-425C-4C5C-900B-528E1E664BAD}" dt="2023-07-13T10:58:08.002" v="13"/>
            <ac:spMkLst>
              <pc:docMk/>
              <pc:sldMasterMk cId="3974984994" sldId="2147483760"/>
              <pc:sldLayoutMk cId="869829609" sldId="2147483741"/>
              <ac:spMk id="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69829609" sldId="2147483741"/>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69829609" sldId="2147483741"/>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69829609" sldId="2147483741"/>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338895769" sldId="2147483742"/>
          </pc:sldLayoutMkLst>
          <pc:spChg chg="mod">
            <ac:chgData name="David Holley" userId="45123e1e-ac21-4ee3-b53e-8d97b4b34e1e" providerId="ADAL" clId="{8477E67E-425C-4C5C-900B-528E1E664BAD}" dt="2023-07-13T10:58:08.002" v="13"/>
            <ac:spMkLst>
              <pc:docMk/>
              <pc:sldMasterMk cId="3974984994" sldId="2147483760"/>
              <pc:sldLayoutMk cId="1338895769" sldId="2147483742"/>
              <ac:spMk id="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38895769" sldId="2147483742"/>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38895769" sldId="2147483742"/>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338895769" sldId="2147483742"/>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303128727" sldId="2147483743"/>
          </pc:sldLayoutMkLst>
          <pc:spChg chg="mod">
            <ac:chgData name="David Holley" userId="45123e1e-ac21-4ee3-b53e-8d97b4b34e1e" providerId="ADAL" clId="{8477E67E-425C-4C5C-900B-528E1E664BAD}" dt="2023-07-13T10:58:08.002" v="13"/>
            <ac:spMkLst>
              <pc:docMk/>
              <pc:sldMasterMk cId="3974984994" sldId="2147483760"/>
              <pc:sldLayoutMk cId="2303128727" sldId="2147483743"/>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303128727" sldId="2147483743"/>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303128727" sldId="2147483743"/>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49043288" sldId="2147483744"/>
          </pc:sldLayoutMkLst>
          <pc:spChg chg="mod">
            <ac:chgData name="David Holley" userId="45123e1e-ac21-4ee3-b53e-8d97b4b34e1e" providerId="ADAL" clId="{8477E67E-425C-4C5C-900B-528E1E664BAD}" dt="2023-07-13T10:58:08.002" v="13"/>
            <ac:spMkLst>
              <pc:docMk/>
              <pc:sldMasterMk cId="3974984994" sldId="2147483760"/>
              <pc:sldLayoutMk cId="349043288" sldId="2147483744"/>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9043288" sldId="2147483744"/>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49043288" sldId="2147483744"/>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585605071" sldId="2147483745"/>
          </pc:sldLayoutMkLst>
          <pc:spChg chg="mod">
            <ac:chgData name="David Holley" userId="45123e1e-ac21-4ee3-b53e-8d97b4b34e1e" providerId="ADAL" clId="{8477E67E-425C-4C5C-900B-528E1E664BAD}" dt="2023-07-13T10:58:08.002" v="13"/>
            <ac:spMkLst>
              <pc:docMk/>
              <pc:sldMasterMk cId="3974984994" sldId="2147483760"/>
              <pc:sldLayoutMk cId="2585605071" sldId="2147483745"/>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85605071" sldId="2147483745"/>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85605071" sldId="2147483745"/>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85605071" sldId="2147483745"/>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585605071" sldId="2147483745"/>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940333505" sldId="2147483746"/>
          </pc:sldLayoutMkLst>
          <pc:spChg chg="mod">
            <ac:chgData name="David Holley" userId="45123e1e-ac21-4ee3-b53e-8d97b4b34e1e" providerId="ADAL" clId="{8477E67E-425C-4C5C-900B-528E1E664BAD}" dt="2023-07-13T10:58:08.002" v="13"/>
            <ac:spMkLst>
              <pc:docMk/>
              <pc:sldMasterMk cId="3974984994" sldId="2147483760"/>
              <pc:sldLayoutMk cId="3940333505" sldId="2147483746"/>
              <ac:spMk id="6"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0333505" sldId="2147483746"/>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0333505" sldId="2147483746"/>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0333505" sldId="2147483746"/>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940333505" sldId="2147483746"/>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504636175" sldId="2147483747"/>
          </pc:sldLayoutMkLst>
          <pc:spChg chg="mod">
            <ac:chgData name="David Holley" userId="45123e1e-ac21-4ee3-b53e-8d97b4b34e1e" providerId="ADAL" clId="{8477E67E-425C-4C5C-900B-528E1E664BAD}" dt="2023-07-13T10:58:08.002" v="13"/>
            <ac:spMkLst>
              <pc:docMk/>
              <pc:sldMasterMk cId="3974984994" sldId="2147483760"/>
              <pc:sldLayoutMk cId="504636175" sldId="2147483747"/>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04636175" sldId="2147483747"/>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04636175" sldId="2147483747"/>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504636175" sldId="2147483747"/>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217890250" sldId="2147483748"/>
          </pc:sldLayoutMkLst>
          <pc:spChg chg="mod">
            <ac:chgData name="David Holley" userId="45123e1e-ac21-4ee3-b53e-8d97b4b34e1e" providerId="ADAL" clId="{8477E67E-425C-4C5C-900B-528E1E664BAD}" dt="2023-07-13T10:58:08.002" v="13"/>
            <ac:spMkLst>
              <pc:docMk/>
              <pc:sldMasterMk cId="3974984994" sldId="2147483760"/>
              <pc:sldLayoutMk cId="3217890250" sldId="2147483748"/>
              <ac:spMk id="7"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17890250" sldId="2147483748"/>
              <ac:spMk id="13"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17890250" sldId="2147483748"/>
              <ac:spMk id="14"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217890250" sldId="2147483748"/>
              <ac:spMk id="16"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116114057" sldId="2147483749"/>
          </pc:sldLayoutMkLst>
          <pc:spChg chg="mod">
            <ac:chgData name="David Holley" userId="45123e1e-ac21-4ee3-b53e-8d97b4b34e1e" providerId="ADAL" clId="{8477E67E-425C-4C5C-900B-528E1E664BAD}" dt="2023-07-13T10:58:08.002" v="13"/>
            <ac:spMkLst>
              <pc:docMk/>
              <pc:sldMasterMk cId="3974984994" sldId="2147483760"/>
              <pc:sldLayoutMk cId="1116114057" sldId="2147483749"/>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16114057" sldId="2147483749"/>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16114057" sldId="2147483749"/>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16114057" sldId="2147483749"/>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145427602" sldId="2147483751"/>
          </pc:sldLayoutMkLst>
          <pc:spChg chg="mod">
            <ac:chgData name="David Holley" userId="45123e1e-ac21-4ee3-b53e-8d97b4b34e1e" providerId="ADAL" clId="{8477E67E-425C-4C5C-900B-528E1E664BAD}" dt="2023-07-13T10:58:08.002" v="13"/>
            <ac:spMkLst>
              <pc:docMk/>
              <pc:sldMasterMk cId="3974984994" sldId="2147483760"/>
              <pc:sldLayoutMk cId="1145427602" sldId="2147483751"/>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45427602" sldId="2147483751"/>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45427602" sldId="2147483751"/>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45427602" sldId="2147483751"/>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895180788" sldId="2147483752"/>
          </pc:sldLayoutMkLst>
          <pc:spChg chg="mod">
            <ac:chgData name="David Holley" userId="45123e1e-ac21-4ee3-b53e-8d97b4b34e1e" providerId="ADAL" clId="{8477E67E-425C-4C5C-900B-528E1E664BAD}" dt="2023-07-13T10:58:08.002" v="13"/>
            <ac:spMkLst>
              <pc:docMk/>
              <pc:sldMasterMk cId="3974984994" sldId="2147483760"/>
              <pc:sldLayoutMk cId="895180788" sldId="2147483752"/>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95180788" sldId="2147483752"/>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95180788" sldId="2147483752"/>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895180788" sldId="2147483752"/>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1645286906" sldId="2147483754"/>
          </pc:sldLayoutMkLst>
          <pc:spChg chg="mod">
            <ac:chgData name="David Holley" userId="45123e1e-ac21-4ee3-b53e-8d97b4b34e1e" providerId="ADAL" clId="{8477E67E-425C-4C5C-900B-528E1E664BAD}" dt="2023-07-13T10:58:08.002" v="13"/>
            <ac:spMkLst>
              <pc:docMk/>
              <pc:sldMasterMk cId="3974984994" sldId="2147483760"/>
              <pc:sldLayoutMk cId="1645286906" sldId="2147483754"/>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645286906" sldId="2147483754"/>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645286906" sldId="2147483754"/>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645286906" sldId="2147483754"/>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4293764852" sldId="2147483755"/>
          </pc:sldLayoutMkLst>
          <pc:spChg chg="mod">
            <ac:chgData name="David Holley" userId="45123e1e-ac21-4ee3-b53e-8d97b4b34e1e" providerId="ADAL" clId="{8477E67E-425C-4C5C-900B-528E1E664BAD}" dt="2023-07-13T10:58:08.002" v="13"/>
            <ac:spMkLst>
              <pc:docMk/>
              <pc:sldMasterMk cId="3974984994" sldId="2147483760"/>
              <pc:sldLayoutMk cId="4293764852" sldId="2147483755"/>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293764852" sldId="2147483755"/>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293764852" sldId="2147483755"/>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414252364" sldId="2147483756"/>
          </pc:sldLayoutMkLst>
          <pc:spChg chg="mod">
            <ac:chgData name="David Holley" userId="45123e1e-ac21-4ee3-b53e-8d97b4b34e1e" providerId="ADAL" clId="{8477E67E-425C-4C5C-900B-528E1E664BAD}" dt="2023-07-13T10:58:08.002" v="13"/>
            <ac:spMkLst>
              <pc:docMk/>
              <pc:sldMasterMk cId="3974984994" sldId="2147483760"/>
              <pc:sldLayoutMk cId="2414252364" sldId="2147483756"/>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4252364" sldId="2147483756"/>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4252364" sldId="2147483756"/>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414252364" sldId="2147483756"/>
              <ac:spMk id="11" creationId="{00000000-0000-0000-0000-000000000000}"/>
            </ac:spMkLst>
          </pc:spChg>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1322648716" sldId="2147483761"/>
          </pc:sldLayoutMkLst>
          <pc:spChg chg="mod">
            <ac:chgData name="David Holley" userId="45123e1e-ac21-4ee3-b53e-8d97b4b34e1e" providerId="ADAL" clId="{8477E67E-425C-4C5C-900B-528E1E664BAD}" dt="2023-07-13T10:58:08.002" v="13"/>
            <ac:spMkLst>
              <pc:docMk/>
              <pc:sldMasterMk cId="3974984994" sldId="2147483760"/>
              <pc:sldLayoutMk cId="1322648716" sldId="2147483761"/>
              <ac:spMk id="2" creationId="{1BC96258-7343-CAEE-B332-279FE7FE85EE}"/>
            </ac:spMkLst>
          </pc:spChg>
          <pc:spChg chg="mod">
            <ac:chgData name="David Holley" userId="45123e1e-ac21-4ee3-b53e-8d97b4b34e1e" providerId="ADAL" clId="{8477E67E-425C-4C5C-900B-528E1E664BAD}" dt="2023-07-13T10:58:08.002" v="13"/>
            <ac:spMkLst>
              <pc:docMk/>
              <pc:sldMasterMk cId="3974984994" sldId="2147483760"/>
              <pc:sldLayoutMk cId="1322648716" sldId="2147483761"/>
              <ac:spMk id="3" creationId="{67D60D04-009C-14EF-F794-E2715D2E8B05}"/>
            </ac:spMkLst>
          </pc:spChg>
        </pc:sldLayoutChg>
        <pc:sldLayoutChg chg="new replId">
          <pc:chgData name="David Holley" userId="45123e1e-ac21-4ee3-b53e-8d97b4b34e1e" providerId="ADAL" clId="{8477E67E-425C-4C5C-900B-528E1E664BAD}" dt="2023-07-13T10:57:03.781" v="4" actId="6938"/>
          <pc:sldLayoutMkLst>
            <pc:docMk/>
            <pc:sldMasterMk cId="3974984994" sldId="2147483760"/>
            <pc:sldLayoutMk cId="3026597877" sldId="2147483762"/>
          </pc:sldLayoutMkLst>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2651165981" sldId="2147483763"/>
          </pc:sldLayoutMkLst>
          <pc:spChg chg="mod">
            <ac:chgData name="David Holley" userId="45123e1e-ac21-4ee3-b53e-8d97b4b34e1e" providerId="ADAL" clId="{8477E67E-425C-4C5C-900B-528E1E664BAD}" dt="2023-07-13T10:58:08.002" v="13"/>
            <ac:spMkLst>
              <pc:docMk/>
              <pc:sldMasterMk cId="3974984994" sldId="2147483760"/>
              <pc:sldLayoutMk cId="2651165981" sldId="2147483763"/>
              <ac:spMk id="2" creationId="{C148D97F-A28E-7DA7-E9CC-A298B37946D9}"/>
            </ac:spMkLst>
          </pc:spChg>
          <pc:spChg chg="mod">
            <ac:chgData name="David Holley" userId="45123e1e-ac21-4ee3-b53e-8d97b4b34e1e" providerId="ADAL" clId="{8477E67E-425C-4C5C-900B-528E1E664BAD}" dt="2023-07-13T10:58:08.002" v="13"/>
            <ac:spMkLst>
              <pc:docMk/>
              <pc:sldMasterMk cId="3974984994" sldId="2147483760"/>
              <pc:sldLayoutMk cId="2651165981" sldId="2147483763"/>
              <ac:spMk id="3" creationId="{F14CC7F4-D086-D009-AC3E-520B9349BF1D}"/>
            </ac:spMkLst>
          </pc:spChg>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3864650135" sldId="2147483764"/>
          </pc:sldLayoutMkLst>
          <pc:spChg chg="mod">
            <ac:chgData name="David Holley" userId="45123e1e-ac21-4ee3-b53e-8d97b4b34e1e" providerId="ADAL" clId="{8477E67E-425C-4C5C-900B-528E1E664BAD}" dt="2023-07-13T10:58:08.002" v="13"/>
            <ac:spMkLst>
              <pc:docMk/>
              <pc:sldMasterMk cId="3974984994" sldId="2147483760"/>
              <pc:sldLayoutMk cId="3864650135" sldId="2147483764"/>
              <ac:spMk id="3" creationId="{11963A7F-BD9F-69C0-7567-659879BB9666}"/>
            </ac:spMkLst>
          </pc:spChg>
          <pc:spChg chg="mod">
            <ac:chgData name="David Holley" userId="45123e1e-ac21-4ee3-b53e-8d97b4b34e1e" providerId="ADAL" clId="{8477E67E-425C-4C5C-900B-528E1E664BAD}" dt="2023-07-13T10:58:08.002" v="13"/>
            <ac:spMkLst>
              <pc:docMk/>
              <pc:sldMasterMk cId="3974984994" sldId="2147483760"/>
              <pc:sldLayoutMk cId="3864650135" sldId="2147483764"/>
              <ac:spMk id="4" creationId="{76C17638-9FD7-B9E9-CCE9-61127C0CB93C}"/>
            </ac:spMkLst>
          </pc:spChg>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3243496671" sldId="2147483765"/>
          </pc:sldLayoutMkLst>
          <pc:spChg chg="mod">
            <ac:chgData name="David Holley" userId="45123e1e-ac21-4ee3-b53e-8d97b4b34e1e" providerId="ADAL" clId="{8477E67E-425C-4C5C-900B-528E1E664BAD}" dt="2023-07-13T10:58:08.002" v="13"/>
            <ac:spMkLst>
              <pc:docMk/>
              <pc:sldMasterMk cId="3974984994" sldId="2147483760"/>
              <pc:sldLayoutMk cId="3243496671" sldId="2147483765"/>
              <ac:spMk id="2" creationId="{6A3E6E32-473C-2669-3025-98895B36FCEA}"/>
            </ac:spMkLst>
          </pc:spChg>
          <pc:spChg chg="mod">
            <ac:chgData name="David Holley" userId="45123e1e-ac21-4ee3-b53e-8d97b4b34e1e" providerId="ADAL" clId="{8477E67E-425C-4C5C-900B-528E1E664BAD}" dt="2023-07-13T10:58:08.002" v="13"/>
            <ac:spMkLst>
              <pc:docMk/>
              <pc:sldMasterMk cId="3974984994" sldId="2147483760"/>
              <pc:sldLayoutMk cId="3243496671" sldId="2147483765"/>
              <ac:spMk id="3" creationId="{BBBF6674-F8A1-7D8A-A340-3AD45F6BBB03}"/>
            </ac:spMkLst>
          </pc:spChg>
          <pc:spChg chg="mod">
            <ac:chgData name="David Holley" userId="45123e1e-ac21-4ee3-b53e-8d97b4b34e1e" providerId="ADAL" clId="{8477E67E-425C-4C5C-900B-528E1E664BAD}" dt="2023-07-13T10:58:08.002" v="13"/>
            <ac:spMkLst>
              <pc:docMk/>
              <pc:sldMasterMk cId="3974984994" sldId="2147483760"/>
              <pc:sldLayoutMk cId="3243496671" sldId="2147483765"/>
              <ac:spMk id="4" creationId="{749DBF4C-995B-9B07-0567-D00337B94494}"/>
            </ac:spMkLst>
          </pc:spChg>
          <pc:spChg chg="mod">
            <ac:chgData name="David Holley" userId="45123e1e-ac21-4ee3-b53e-8d97b4b34e1e" providerId="ADAL" clId="{8477E67E-425C-4C5C-900B-528E1E664BAD}" dt="2023-07-13T10:58:08.002" v="13"/>
            <ac:spMkLst>
              <pc:docMk/>
              <pc:sldMasterMk cId="3974984994" sldId="2147483760"/>
              <pc:sldLayoutMk cId="3243496671" sldId="2147483765"/>
              <ac:spMk id="5" creationId="{92CBFD4E-2F3B-1CE9-DEEB-5E3F531A9CB6}"/>
            </ac:spMkLst>
          </pc:spChg>
          <pc:spChg chg="mod">
            <ac:chgData name="David Holley" userId="45123e1e-ac21-4ee3-b53e-8d97b4b34e1e" providerId="ADAL" clId="{8477E67E-425C-4C5C-900B-528E1E664BAD}" dt="2023-07-13T10:58:08.002" v="13"/>
            <ac:spMkLst>
              <pc:docMk/>
              <pc:sldMasterMk cId="3974984994" sldId="2147483760"/>
              <pc:sldLayoutMk cId="3243496671" sldId="2147483765"/>
              <ac:spMk id="6" creationId="{45C9A9BC-0BAD-C35A-8EE8-B2B047B2FCF9}"/>
            </ac:spMkLst>
          </pc:spChg>
        </pc:sldLayoutChg>
        <pc:sldLayoutChg chg="new replId">
          <pc:chgData name="David Holley" userId="45123e1e-ac21-4ee3-b53e-8d97b4b34e1e" providerId="ADAL" clId="{8477E67E-425C-4C5C-900B-528E1E664BAD}" dt="2023-07-13T10:57:03.781" v="4" actId="6938"/>
          <pc:sldLayoutMkLst>
            <pc:docMk/>
            <pc:sldMasterMk cId="3974984994" sldId="2147483760"/>
            <pc:sldLayoutMk cId="1638890350" sldId="2147483766"/>
          </pc:sldLayoutMkLst>
        </pc:sldLayoutChg>
        <pc:sldLayoutChg chg="new replId">
          <pc:chgData name="David Holley" userId="45123e1e-ac21-4ee3-b53e-8d97b4b34e1e" providerId="ADAL" clId="{8477E67E-425C-4C5C-900B-528E1E664BAD}" dt="2023-07-13T10:57:03.781" v="4" actId="6938"/>
          <pc:sldLayoutMkLst>
            <pc:docMk/>
            <pc:sldMasterMk cId="3974984994" sldId="2147483760"/>
            <pc:sldLayoutMk cId="1557303392" sldId="2147483767"/>
          </pc:sldLayoutMkLst>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1248691453" sldId="2147483768"/>
          </pc:sldLayoutMkLst>
          <pc:spChg chg="mod">
            <ac:chgData name="David Holley" userId="45123e1e-ac21-4ee3-b53e-8d97b4b34e1e" providerId="ADAL" clId="{8477E67E-425C-4C5C-900B-528E1E664BAD}" dt="2023-07-13T10:58:08.002" v="13"/>
            <ac:spMkLst>
              <pc:docMk/>
              <pc:sldMasterMk cId="3974984994" sldId="2147483760"/>
              <pc:sldLayoutMk cId="1248691453" sldId="2147483768"/>
              <ac:spMk id="2" creationId="{19810F76-5E72-DE86-F0AA-B28A44EF6013}"/>
            </ac:spMkLst>
          </pc:spChg>
          <pc:spChg chg="mod">
            <ac:chgData name="David Holley" userId="45123e1e-ac21-4ee3-b53e-8d97b4b34e1e" providerId="ADAL" clId="{8477E67E-425C-4C5C-900B-528E1E664BAD}" dt="2023-07-13T10:58:08.002" v="13"/>
            <ac:spMkLst>
              <pc:docMk/>
              <pc:sldMasterMk cId="3974984994" sldId="2147483760"/>
              <pc:sldLayoutMk cId="1248691453" sldId="2147483768"/>
              <ac:spMk id="3" creationId="{0F2D1B60-C007-8250-E70B-9EA2917C0FEE}"/>
            </ac:spMkLst>
          </pc:spChg>
          <pc:spChg chg="mod">
            <ac:chgData name="David Holley" userId="45123e1e-ac21-4ee3-b53e-8d97b4b34e1e" providerId="ADAL" clId="{8477E67E-425C-4C5C-900B-528E1E664BAD}" dt="2023-07-13T10:58:08.002" v="13"/>
            <ac:spMkLst>
              <pc:docMk/>
              <pc:sldMasterMk cId="3974984994" sldId="2147483760"/>
              <pc:sldLayoutMk cId="1248691453" sldId="2147483768"/>
              <ac:spMk id="4" creationId="{8CD82E5E-6498-2F31-3F88-8AA297BB1365}"/>
            </ac:spMkLst>
          </pc:spChg>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2454903882" sldId="2147483769"/>
          </pc:sldLayoutMkLst>
          <pc:spChg chg="mod">
            <ac:chgData name="David Holley" userId="45123e1e-ac21-4ee3-b53e-8d97b4b34e1e" providerId="ADAL" clId="{8477E67E-425C-4C5C-900B-528E1E664BAD}" dt="2023-07-13T10:58:08.002" v="13"/>
            <ac:spMkLst>
              <pc:docMk/>
              <pc:sldMasterMk cId="3974984994" sldId="2147483760"/>
              <pc:sldLayoutMk cId="2454903882" sldId="2147483769"/>
              <ac:spMk id="2" creationId="{2A3E9CDE-3455-F787-4BB0-F41691DE1EC6}"/>
            </ac:spMkLst>
          </pc:spChg>
          <pc:spChg chg="mod">
            <ac:chgData name="David Holley" userId="45123e1e-ac21-4ee3-b53e-8d97b4b34e1e" providerId="ADAL" clId="{8477E67E-425C-4C5C-900B-528E1E664BAD}" dt="2023-07-13T10:58:08.002" v="13"/>
            <ac:spMkLst>
              <pc:docMk/>
              <pc:sldMasterMk cId="3974984994" sldId="2147483760"/>
              <pc:sldLayoutMk cId="2454903882" sldId="2147483769"/>
              <ac:spMk id="3" creationId="{C7C740BF-A4D0-D04B-13DD-29CE1320DBDE}"/>
            </ac:spMkLst>
          </pc:spChg>
          <pc:spChg chg="mod">
            <ac:chgData name="David Holley" userId="45123e1e-ac21-4ee3-b53e-8d97b4b34e1e" providerId="ADAL" clId="{8477E67E-425C-4C5C-900B-528E1E664BAD}" dt="2023-07-13T10:58:08.002" v="13"/>
            <ac:spMkLst>
              <pc:docMk/>
              <pc:sldMasterMk cId="3974984994" sldId="2147483760"/>
              <pc:sldLayoutMk cId="2454903882" sldId="2147483769"/>
              <ac:spMk id="4" creationId="{9EDE0376-F92F-D65B-30DB-4CBECABC55E9}"/>
            </ac:spMkLst>
          </pc:spChg>
        </pc:sldLayoutChg>
        <pc:sldLayoutChg chg="new replId">
          <pc:chgData name="David Holley" userId="45123e1e-ac21-4ee3-b53e-8d97b4b34e1e" providerId="ADAL" clId="{8477E67E-425C-4C5C-900B-528E1E664BAD}" dt="2023-07-13T10:57:03.781" v="4" actId="6938"/>
          <pc:sldLayoutMkLst>
            <pc:docMk/>
            <pc:sldMasterMk cId="3974984994" sldId="2147483760"/>
            <pc:sldLayoutMk cId="983287738" sldId="2147483770"/>
          </pc:sldLayoutMkLst>
        </pc:sldLayoutChg>
        <pc:sldLayoutChg chg="modSp new replId">
          <pc:chgData name="David Holley" userId="45123e1e-ac21-4ee3-b53e-8d97b4b34e1e" providerId="ADAL" clId="{8477E67E-425C-4C5C-900B-528E1E664BAD}" dt="2023-07-13T10:58:08.002" v="13"/>
          <pc:sldLayoutMkLst>
            <pc:docMk/>
            <pc:sldMasterMk cId="3974984994" sldId="2147483760"/>
            <pc:sldLayoutMk cId="4018281637" sldId="2147483771"/>
          </pc:sldLayoutMkLst>
          <pc:spChg chg="mod">
            <ac:chgData name="David Holley" userId="45123e1e-ac21-4ee3-b53e-8d97b4b34e1e" providerId="ADAL" clId="{8477E67E-425C-4C5C-900B-528E1E664BAD}" dt="2023-07-13T10:58:08.002" v="13"/>
            <ac:spMkLst>
              <pc:docMk/>
              <pc:sldMasterMk cId="3974984994" sldId="2147483760"/>
              <pc:sldLayoutMk cId="4018281637" sldId="2147483771"/>
              <ac:spMk id="2" creationId="{E4CB1A33-20BE-C89A-07E3-EF388E974DDF}"/>
            </ac:spMkLst>
          </pc:spChg>
          <pc:spChg chg="mod">
            <ac:chgData name="David Holley" userId="45123e1e-ac21-4ee3-b53e-8d97b4b34e1e" providerId="ADAL" clId="{8477E67E-425C-4C5C-900B-528E1E664BAD}" dt="2023-07-13T10:58:08.002" v="13"/>
            <ac:spMkLst>
              <pc:docMk/>
              <pc:sldMasterMk cId="3974984994" sldId="2147483760"/>
              <pc:sldLayoutMk cId="4018281637" sldId="2147483771"/>
              <ac:spMk id="3" creationId="{3E61CCD6-FF7F-CFB4-6912-89A6893CFF25}"/>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3846333353" sldId="2147483772"/>
          </pc:sldLayoutMkLst>
          <pc:spChg chg="mod">
            <ac:chgData name="David Holley" userId="45123e1e-ac21-4ee3-b53e-8d97b4b34e1e" providerId="ADAL" clId="{8477E67E-425C-4C5C-900B-528E1E664BAD}" dt="2023-07-13T10:58:08.002" v="13"/>
            <ac:spMkLst>
              <pc:docMk/>
              <pc:sldMasterMk cId="3974984994" sldId="2147483760"/>
              <pc:sldLayoutMk cId="3846333353" sldId="2147483772"/>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846333353" sldId="2147483772"/>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3846333353" sldId="2147483772"/>
              <ac:spMk id="10" creationId="{00000000-0000-0000-0000-000000000000}"/>
            </ac:spMkLst>
          </pc:spChg>
        </pc:sldLayoutChg>
        <pc:sldLayoutChg chg="new del mod">
          <pc:chgData name="David Holley" userId="45123e1e-ac21-4ee3-b53e-8d97b4b34e1e" providerId="ADAL" clId="{8477E67E-425C-4C5C-900B-528E1E664BAD}" dt="2023-07-13T10:57:11.110" v="6" actId="2696"/>
          <pc:sldLayoutMkLst>
            <pc:docMk/>
            <pc:sldMasterMk cId="3974984994" sldId="2147483760"/>
            <pc:sldLayoutMk cId="3983875146" sldId="2147483772"/>
          </pc:sldLayoutMkLst>
        </pc:sldLayoutChg>
        <pc:sldLayoutChg chg="modSp">
          <pc:chgData name="David Holley" userId="45123e1e-ac21-4ee3-b53e-8d97b4b34e1e" providerId="ADAL" clId="{8477E67E-425C-4C5C-900B-528E1E664BAD}" dt="2023-07-13T10:58:08.002" v="13"/>
          <pc:sldLayoutMkLst>
            <pc:docMk/>
            <pc:sldMasterMk cId="3974984994" sldId="2147483760"/>
            <pc:sldLayoutMk cId="1186226269" sldId="2147483773"/>
          </pc:sldLayoutMkLst>
          <pc:spChg chg="mod">
            <ac:chgData name="David Holley" userId="45123e1e-ac21-4ee3-b53e-8d97b4b34e1e" providerId="ADAL" clId="{8477E67E-425C-4C5C-900B-528E1E664BAD}" dt="2023-07-13T10:58:08.002" v="13"/>
            <ac:spMkLst>
              <pc:docMk/>
              <pc:sldMasterMk cId="3974984994" sldId="2147483760"/>
              <pc:sldLayoutMk cId="1186226269" sldId="2147483773"/>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86226269" sldId="2147483773"/>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1186226269" sldId="2147483773"/>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4098839306" sldId="2147483774"/>
          </pc:sldLayoutMkLst>
          <pc:spChg chg="mod">
            <ac:chgData name="David Holley" userId="45123e1e-ac21-4ee3-b53e-8d97b4b34e1e" providerId="ADAL" clId="{8477E67E-425C-4C5C-900B-528E1E664BAD}" dt="2023-07-13T10:58:08.002" v="13"/>
            <ac:spMkLst>
              <pc:docMk/>
              <pc:sldMasterMk cId="3974984994" sldId="2147483760"/>
              <pc:sldLayoutMk cId="4098839306" sldId="2147483774"/>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98839306" sldId="2147483774"/>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98839306" sldId="2147483774"/>
              <ac:spMk id="11"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98839306" sldId="2147483774"/>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872788918" sldId="2147483775"/>
          </pc:sldLayoutMkLst>
          <pc:spChg chg="mod">
            <ac:chgData name="David Holley" userId="45123e1e-ac21-4ee3-b53e-8d97b4b34e1e" providerId="ADAL" clId="{8477E67E-425C-4C5C-900B-528E1E664BAD}" dt="2023-07-13T10:58:08.002" v="13"/>
            <ac:spMkLst>
              <pc:docMk/>
              <pc:sldMasterMk cId="3974984994" sldId="2147483760"/>
              <pc:sldLayoutMk cId="2872788918" sldId="2147483775"/>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72788918" sldId="2147483775"/>
              <ac:spMk id="10"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872788918" sldId="2147483775"/>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3974984994" sldId="2147483760"/>
            <pc:sldLayoutMk cId="2254481401" sldId="2147483776"/>
          </pc:sldLayoutMkLst>
          <pc:spChg chg="mod">
            <ac:chgData name="David Holley" userId="45123e1e-ac21-4ee3-b53e-8d97b4b34e1e" providerId="ADAL" clId="{8477E67E-425C-4C5C-900B-528E1E664BAD}" dt="2023-07-13T10:58:08.002" v="13"/>
            <ac:spMkLst>
              <pc:docMk/>
              <pc:sldMasterMk cId="3974984994" sldId="2147483760"/>
              <pc:sldLayoutMk cId="2254481401" sldId="2147483776"/>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254481401" sldId="2147483776"/>
              <ac:spMk id="8"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254481401" sldId="2147483776"/>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2254481401" sldId="2147483776"/>
              <ac:spMk id="10" creationId="{00000000-0000-0000-0000-000000000000}"/>
            </ac:spMkLst>
          </pc:spChg>
          <pc:grpChg chg="mod">
            <ac:chgData name="David Holley" userId="45123e1e-ac21-4ee3-b53e-8d97b4b34e1e" providerId="ADAL" clId="{8477E67E-425C-4C5C-900B-528E1E664BAD}" dt="2023-07-13T10:58:08.002" v="13"/>
            <ac:grpSpMkLst>
              <pc:docMk/>
              <pc:sldMasterMk cId="3974984994" sldId="2147483760"/>
              <pc:sldLayoutMk cId="2254481401" sldId="2147483776"/>
              <ac:grpSpMk id="16" creationId="{00000000-0000-0000-0000-000000000000}"/>
            </ac:grpSpMkLst>
          </pc:grpChg>
        </pc:sldLayoutChg>
        <pc:sldLayoutChg chg="modSp">
          <pc:chgData name="David Holley" userId="45123e1e-ac21-4ee3-b53e-8d97b4b34e1e" providerId="ADAL" clId="{8477E67E-425C-4C5C-900B-528E1E664BAD}" dt="2023-07-13T10:58:08.002" v="13"/>
          <pc:sldLayoutMkLst>
            <pc:docMk/>
            <pc:sldMasterMk cId="3974984994" sldId="2147483760"/>
            <pc:sldLayoutMk cId="4084482705" sldId="2147483777"/>
          </pc:sldLayoutMkLst>
          <pc:spChg chg="mod">
            <ac:chgData name="David Holley" userId="45123e1e-ac21-4ee3-b53e-8d97b4b34e1e" providerId="ADAL" clId="{8477E67E-425C-4C5C-900B-528E1E664BAD}" dt="2023-07-13T10:58:08.002" v="13"/>
            <ac:spMkLst>
              <pc:docMk/>
              <pc:sldMasterMk cId="3974984994" sldId="2147483760"/>
              <pc:sldLayoutMk cId="4084482705" sldId="2147483777"/>
              <ac:spMk id="2"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84482705" sldId="2147483777"/>
              <ac:spMk id="9" creationId="{00000000-0000-0000-0000-000000000000}"/>
            </ac:spMkLst>
          </pc:spChg>
          <pc:spChg chg="mod">
            <ac:chgData name="David Holley" userId="45123e1e-ac21-4ee3-b53e-8d97b4b34e1e" providerId="ADAL" clId="{8477E67E-425C-4C5C-900B-528E1E664BAD}" dt="2023-07-13T10:58:08.002" v="13"/>
            <ac:spMkLst>
              <pc:docMk/>
              <pc:sldMasterMk cId="3974984994" sldId="2147483760"/>
              <pc:sldLayoutMk cId="4084482705" sldId="2147483777"/>
              <ac:spMk id="10" creationId="{00000000-0000-0000-0000-000000000000}"/>
            </ac:spMkLst>
          </pc:spChg>
          <pc:grpChg chg="mod">
            <ac:chgData name="David Holley" userId="45123e1e-ac21-4ee3-b53e-8d97b4b34e1e" providerId="ADAL" clId="{8477E67E-425C-4C5C-900B-528E1E664BAD}" dt="2023-07-13T10:58:08.002" v="13"/>
            <ac:grpSpMkLst>
              <pc:docMk/>
              <pc:sldMasterMk cId="3974984994" sldId="2147483760"/>
              <pc:sldLayoutMk cId="4084482705" sldId="2147483777"/>
              <ac:grpSpMk id="16" creationId="{00000000-0000-0000-0000-000000000000}"/>
            </ac:grpSpMkLst>
          </pc:grpChg>
        </pc:sldLayoutChg>
      </pc:sldMasterChg>
      <pc:sldMasterChg chg="modSp modSldLayout">
        <pc:chgData name="David Holley" userId="45123e1e-ac21-4ee3-b53e-8d97b4b34e1e" providerId="ADAL" clId="{8477E67E-425C-4C5C-900B-528E1E664BAD}" dt="2023-07-13T10:58:08.002" v="13"/>
        <pc:sldMasterMkLst>
          <pc:docMk/>
          <pc:sldMasterMk cId="2004307717" sldId="2147483778"/>
        </pc:sldMasterMkLst>
        <pc:spChg chg="mod">
          <ac:chgData name="David Holley" userId="45123e1e-ac21-4ee3-b53e-8d97b4b34e1e" providerId="ADAL" clId="{8477E67E-425C-4C5C-900B-528E1E664BAD}" dt="2023-07-13T10:58:08.002" v="13"/>
          <ac:spMkLst>
            <pc:docMk/>
            <pc:sldMasterMk cId="2004307717" sldId="2147483778"/>
            <ac:spMk id="2" creationId="{FD267A8F-DCC6-3D29-8640-02E61281379A}"/>
          </ac:spMkLst>
        </pc:spChg>
        <pc:spChg chg="mod">
          <ac:chgData name="David Holley" userId="45123e1e-ac21-4ee3-b53e-8d97b4b34e1e" providerId="ADAL" clId="{8477E67E-425C-4C5C-900B-528E1E664BAD}" dt="2023-07-13T10:58:08.002" v="13"/>
          <ac:spMkLst>
            <pc:docMk/>
            <pc:sldMasterMk cId="2004307717" sldId="2147483778"/>
            <ac:spMk id="3" creationId="{F25ADC6A-7F94-0568-6E3B-95F5C7EC4A99}"/>
          </ac:spMkLst>
        </pc:spChg>
        <pc:spChg chg="mod">
          <ac:chgData name="David Holley" userId="45123e1e-ac21-4ee3-b53e-8d97b4b34e1e" providerId="ADAL" clId="{8477E67E-425C-4C5C-900B-528E1E664BAD}" dt="2023-07-13T10:58:08.002" v="13"/>
          <ac:spMkLst>
            <pc:docMk/>
            <pc:sldMasterMk cId="2004307717" sldId="2147483778"/>
            <ac:spMk id="4" creationId="{DB5282B9-137F-C47C-ACD1-850A7B713368}"/>
          </ac:spMkLst>
        </pc:spChg>
        <pc:spChg chg="mod">
          <ac:chgData name="David Holley" userId="45123e1e-ac21-4ee3-b53e-8d97b4b34e1e" providerId="ADAL" clId="{8477E67E-425C-4C5C-900B-528E1E664BAD}" dt="2023-07-13T10:58:08.002" v="13"/>
          <ac:spMkLst>
            <pc:docMk/>
            <pc:sldMasterMk cId="2004307717" sldId="2147483778"/>
            <ac:spMk id="5" creationId="{E0F2987B-AD79-D717-DDC3-42B29E7B3864}"/>
          </ac:spMkLst>
        </pc:spChg>
        <pc:spChg chg="mod">
          <ac:chgData name="David Holley" userId="45123e1e-ac21-4ee3-b53e-8d97b4b34e1e" providerId="ADAL" clId="{8477E67E-425C-4C5C-900B-528E1E664BAD}" dt="2023-07-13T10:58:08.002" v="13"/>
          <ac:spMkLst>
            <pc:docMk/>
            <pc:sldMasterMk cId="2004307717" sldId="2147483778"/>
            <ac:spMk id="6" creationId="{1A713281-43CD-D2A4-5767-BED315C9A4A2}"/>
          </ac:spMkLst>
        </pc:spChg>
        <pc:sldLayoutChg chg="modSp">
          <pc:chgData name="David Holley" userId="45123e1e-ac21-4ee3-b53e-8d97b4b34e1e" providerId="ADAL" clId="{8477E67E-425C-4C5C-900B-528E1E664BAD}" dt="2023-07-13T10:58:08.002" v="13"/>
          <pc:sldLayoutMkLst>
            <pc:docMk/>
            <pc:sldMasterMk cId="2004307717" sldId="2147483778"/>
            <pc:sldLayoutMk cId="2750170031" sldId="2147483779"/>
          </pc:sldLayoutMkLst>
          <pc:spChg chg="mod">
            <ac:chgData name="David Holley" userId="45123e1e-ac21-4ee3-b53e-8d97b4b34e1e" providerId="ADAL" clId="{8477E67E-425C-4C5C-900B-528E1E664BAD}" dt="2023-07-13T10:58:08.002" v="13"/>
            <ac:spMkLst>
              <pc:docMk/>
              <pc:sldMasterMk cId="2004307717" sldId="2147483778"/>
              <pc:sldLayoutMk cId="2750170031" sldId="2147483779"/>
              <ac:spMk id="2" creationId="{C460CF92-95FB-DA5E-D594-C1ECC9DF468F}"/>
            </ac:spMkLst>
          </pc:spChg>
          <pc:spChg chg="mod">
            <ac:chgData name="David Holley" userId="45123e1e-ac21-4ee3-b53e-8d97b4b34e1e" providerId="ADAL" clId="{8477E67E-425C-4C5C-900B-528E1E664BAD}" dt="2023-07-13T10:58:08.002" v="13"/>
            <ac:spMkLst>
              <pc:docMk/>
              <pc:sldMasterMk cId="2004307717" sldId="2147483778"/>
              <pc:sldLayoutMk cId="2750170031" sldId="2147483779"/>
              <ac:spMk id="3" creationId="{5A329C6D-4EA2-FA31-4B12-784D9E837CE4}"/>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1674379426" sldId="2147483781"/>
          </pc:sldLayoutMkLst>
          <pc:spChg chg="mod">
            <ac:chgData name="David Holley" userId="45123e1e-ac21-4ee3-b53e-8d97b4b34e1e" providerId="ADAL" clId="{8477E67E-425C-4C5C-900B-528E1E664BAD}" dt="2023-07-13T10:58:08.002" v="13"/>
            <ac:spMkLst>
              <pc:docMk/>
              <pc:sldMasterMk cId="2004307717" sldId="2147483778"/>
              <pc:sldLayoutMk cId="1674379426" sldId="2147483781"/>
              <ac:spMk id="2" creationId="{46D61400-7052-B493-0985-FE2CB32390A9}"/>
            </ac:spMkLst>
          </pc:spChg>
          <pc:spChg chg="mod">
            <ac:chgData name="David Holley" userId="45123e1e-ac21-4ee3-b53e-8d97b4b34e1e" providerId="ADAL" clId="{8477E67E-425C-4C5C-900B-528E1E664BAD}" dt="2023-07-13T10:58:08.002" v="13"/>
            <ac:spMkLst>
              <pc:docMk/>
              <pc:sldMasterMk cId="2004307717" sldId="2147483778"/>
              <pc:sldLayoutMk cId="1674379426" sldId="2147483781"/>
              <ac:spMk id="3" creationId="{7965B349-AA8F-8793-E6E9-A6F986355568}"/>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2611189746" sldId="2147483782"/>
          </pc:sldLayoutMkLst>
          <pc:spChg chg="mod">
            <ac:chgData name="David Holley" userId="45123e1e-ac21-4ee3-b53e-8d97b4b34e1e" providerId="ADAL" clId="{8477E67E-425C-4C5C-900B-528E1E664BAD}" dt="2023-07-13T10:58:08.002" v="13"/>
            <ac:spMkLst>
              <pc:docMk/>
              <pc:sldMasterMk cId="2004307717" sldId="2147483778"/>
              <pc:sldLayoutMk cId="2611189746" sldId="2147483782"/>
              <ac:spMk id="3" creationId="{1315D410-EE90-05E8-F625-065A0D112968}"/>
            </ac:spMkLst>
          </pc:spChg>
          <pc:spChg chg="mod">
            <ac:chgData name="David Holley" userId="45123e1e-ac21-4ee3-b53e-8d97b4b34e1e" providerId="ADAL" clId="{8477E67E-425C-4C5C-900B-528E1E664BAD}" dt="2023-07-13T10:58:08.002" v="13"/>
            <ac:spMkLst>
              <pc:docMk/>
              <pc:sldMasterMk cId="2004307717" sldId="2147483778"/>
              <pc:sldLayoutMk cId="2611189746" sldId="2147483782"/>
              <ac:spMk id="4" creationId="{A934704E-9532-6CBF-E849-FFF3D82398E4}"/>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2558439811" sldId="2147483783"/>
          </pc:sldLayoutMkLst>
          <pc:spChg chg="mod">
            <ac:chgData name="David Holley" userId="45123e1e-ac21-4ee3-b53e-8d97b4b34e1e" providerId="ADAL" clId="{8477E67E-425C-4C5C-900B-528E1E664BAD}" dt="2023-07-13T10:58:08.002" v="13"/>
            <ac:spMkLst>
              <pc:docMk/>
              <pc:sldMasterMk cId="2004307717" sldId="2147483778"/>
              <pc:sldLayoutMk cId="2558439811" sldId="2147483783"/>
              <ac:spMk id="2" creationId="{E674AE98-2C53-6529-B75B-003679F999B0}"/>
            </ac:spMkLst>
          </pc:spChg>
          <pc:spChg chg="mod">
            <ac:chgData name="David Holley" userId="45123e1e-ac21-4ee3-b53e-8d97b4b34e1e" providerId="ADAL" clId="{8477E67E-425C-4C5C-900B-528E1E664BAD}" dt="2023-07-13T10:58:08.002" v="13"/>
            <ac:spMkLst>
              <pc:docMk/>
              <pc:sldMasterMk cId="2004307717" sldId="2147483778"/>
              <pc:sldLayoutMk cId="2558439811" sldId="2147483783"/>
              <ac:spMk id="3" creationId="{C4A905E4-4E7D-342C-1BFB-9FD1C16399D1}"/>
            </ac:spMkLst>
          </pc:spChg>
          <pc:spChg chg="mod">
            <ac:chgData name="David Holley" userId="45123e1e-ac21-4ee3-b53e-8d97b4b34e1e" providerId="ADAL" clId="{8477E67E-425C-4C5C-900B-528E1E664BAD}" dt="2023-07-13T10:58:08.002" v="13"/>
            <ac:spMkLst>
              <pc:docMk/>
              <pc:sldMasterMk cId="2004307717" sldId="2147483778"/>
              <pc:sldLayoutMk cId="2558439811" sldId="2147483783"/>
              <ac:spMk id="4" creationId="{F26135D8-EFFC-720E-C16A-06E3DAE4DBD0}"/>
            </ac:spMkLst>
          </pc:spChg>
          <pc:spChg chg="mod">
            <ac:chgData name="David Holley" userId="45123e1e-ac21-4ee3-b53e-8d97b4b34e1e" providerId="ADAL" clId="{8477E67E-425C-4C5C-900B-528E1E664BAD}" dt="2023-07-13T10:58:08.002" v="13"/>
            <ac:spMkLst>
              <pc:docMk/>
              <pc:sldMasterMk cId="2004307717" sldId="2147483778"/>
              <pc:sldLayoutMk cId="2558439811" sldId="2147483783"/>
              <ac:spMk id="5" creationId="{3BAE4936-DD1A-D493-5B3B-3598EBEA0BD9}"/>
            </ac:spMkLst>
          </pc:spChg>
          <pc:spChg chg="mod">
            <ac:chgData name="David Holley" userId="45123e1e-ac21-4ee3-b53e-8d97b4b34e1e" providerId="ADAL" clId="{8477E67E-425C-4C5C-900B-528E1E664BAD}" dt="2023-07-13T10:58:08.002" v="13"/>
            <ac:spMkLst>
              <pc:docMk/>
              <pc:sldMasterMk cId="2004307717" sldId="2147483778"/>
              <pc:sldLayoutMk cId="2558439811" sldId="2147483783"/>
              <ac:spMk id="6" creationId="{D063F178-BCB1-122E-E622-8F0624B34BD1}"/>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3692062881" sldId="2147483786"/>
          </pc:sldLayoutMkLst>
          <pc:spChg chg="mod">
            <ac:chgData name="David Holley" userId="45123e1e-ac21-4ee3-b53e-8d97b4b34e1e" providerId="ADAL" clId="{8477E67E-425C-4C5C-900B-528E1E664BAD}" dt="2023-07-13T10:58:08.002" v="13"/>
            <ac:spMkLst>
              <pc:docMk/>
              <pc:sldMasterMk cId="2004307717" sldId="2147483778"/>
              <pc:sldLayoutMk cId="3692062881" sldId="2147483786"/>
              <ac:spMk id="2" creationId="{A1D7F68C-EC9D-0329-4425-408C7AB2E77A}"/>
            </ac:spMkLst>
          </pc:spChg>
          <pc:spChg chg="mod">
            <ac:chgData name="David Holley" userId="45123e1e-ac21-4ee3-b53e-8d97b4b34e1e" providerId="ADAL" clId="{8477E67E-425C-4C5C-900B-528E1E664BAD}" dt="2023-07-13T10:58:08.002" v="13"/>
            <ac:spMkLst>
              <pc:docMk/>
              <pc:sldMasterMk cId="2004307717" sldId="2147483778"/>
              <pc:sldLayoutMk cId="3692062881" sldId="2147483786"/>
              <ac:spMk id="3" creationId="{A4BB5305-281D-FAA5-0564-0FA336375AB1}"/>
            </ac:spMkLst>
          </pc:spChg>
          <pc:spChg chg="mod">
            <ac:chgData name="David Holley" userId="45123e1e-ac21-4ee3-b53e-8d97b4b34e1e" providerId="ADAL" clId="{8477E67E-425C-4C5C-900B-528E1E664BAD}" dt="2023-07-13T10:58:08.002" v="13"/>
            <ac:spMkLst>
              <pc:docMk/>
              <pc:sldMasterMk cId="2004307717" sldId="2147483778"/>
              <pc:sldLayoutMk cId="3692062881" sldId="2147483786"/>
              <ac:spMk id="4" creationId="{D457CF7A-DBB5-B489-96B4-C2ED34FF4EC0}"/>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467302439" sldId="2147483787"/>
          </pc:sldLayoutMkLst>
          <pc:spChg chg="mod">
            <ac:chgData name="David Holley" userId="45123e1e-ac21-4ee3-b53e-8d97b4b34e1e" providerId="ADAL" clId="{8477E67E-425C-4C5C-900B-528E1E664BAD}" dt="2023-07-13T10:58:08.002" v="13"/>
            <ac:spMkLst>
              <pc:docMk/>
              <pc:sldMasterMk cId="2004307717" sldId="2147483778"/>
              <pc:sldLayoutMk cId="467302439" sldId="2147483787"/>
              <ac:spMk id="2" creationId="{8FAB9E9C-45BA-14AE-7194-6848379CC471}"/>
            </ac:spMkLst>
          </pc:spChg>
          <pc:spChg chg="mod">
            <ac:chgData name="David Holley" userId="45123e1e-ac21-4ee3-b53e-8d97b4b34e1e" providerId="ADAL" clId="{8477E67E-425C-4C5C-900B-528E1E664BAD}" dt="2023-07-13T10:58:08.002" v="13"/>
            <ac:spMkLst>
              <pc:docMk/>
              <pc:sldMasterMk cId="2004307717" sldId="2147483778"/>
              <pc:sldLayoutMk cId="467302439" sldId="2147483787"/>
              <ac:spMk id="3" creationId="{FC0F8B52-5580-3BB8-8391-932F74661218}"/>
            </ac:spMkLst>
          </pc:spChg>
          <pc:spChg chg="mod">
            <ac:chgData name="David Holley" userId="45123e1e-ac21-4ee3-b53e-8d97b4b34e1e" providerId="ADAL" clId="{8477E67E-425C-4C5C-900B-528E1E664BAD}" dt="2023-07-13T10:58:08.002" v="13"/>
            <ac:spMkLst>
              <pc:docMk/>
              <pc:sldMasterMk cId="2004307717" sldId="2147483778"/>
              <pc:sldLayoutMk cId="467302439" sldId="2147483787"/>
              <ac:spMk id="4" creationId="{434E7B83-4141-AE15-1904-3978BAFD1C5A}"/>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3342209820" sldId="2147483789"/>
          </pc:sldLayoutMkLst>
          <pc:spChg chg="mod">
            <ac:chgData name="David Holley" userId="45123e1e-ac21-4ee3-b53e-8d97b4b34e1e" providerId="ADAL" clId="{8477E67E-425C-4C5C-900B-528E1E664BAD}" dt="2023-07-13T10:58:08.002" v="13"/>
            <ac:spMkLst>
              <pc:docMk/>
              <pc:sldMasterMk cId="2004307717" sldId="2147483778"/>
              <pc:sldLayoutMk cId="3342209820" sldId="2147483789"/>
              <ac:spMk id="2" creationId="{DD6339EC-EC88-A843-49A0-0E2EACE309E4}"/>
            </ac:spMkLst>
          </pc:spChg>
          <pc:spChg chg="mod">
            <ac:chgData name="David Holley" userId="45123e1e-ac21-4ee3-b53e-8d97b4b34e1e" providerId="ADAL" clId="{8477E67E-425C-4C5C-900B-528E1E664BAD}" dt="2023-07-13T10:58:08.002" v="13"/>
            <ac:spMkLst>
              <pc:docMk/>
              <pc:sldMasterMk cId="2004307717" sldId="2147483778"/>
              <pc:sldLayoutMk cId="3342209820" sldId="2147483789"/>
              <ac:spMk id="3" creationId="{4010AE8C-D1D3-8201-34EB-2B88012AEA06}"/>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1901488259" sldId="2147483790"/>
          </pc:sldLayoutMkLst>
          <pc:spChg chg="mod">
            <ac:chgData name="David Holley" userId="45123e1e-ac21-4ee3-b53e-8d97b4b34e1e" providerId="ADAL" clId="{8477E67E-425C-4C5C-900B-528E1E664BAD}" dt="2023-07-13T10:58:08.002" v="13"/>
            <ac:spMkLst>
              <pc:docMk/>
              <pc:sldMasterMk cId="2004307717" sldId="2147483778"/>
              <pc:sldLayoutMk cId="1901488259" sldId="2147483790"/>
              <ac:spMk id="2"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1901488259" sldId="2147483790"/>
              <ac:spMk id="8"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1901488259" sldId="2147483790"/>
              <ac:spMk id="10"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4000686453" sldId="2147483791"/>
          </pc:sldLayoutMkLst>
          <pc:spChg chg="mod">
            <ac:chgData name="David Holley" userId="45123e1e-ac21-4ee3-b53e-8d97b4b34e1e" providerId="ADAL" clId="{8477E67E-425C-4C5C-900B-528E1E664BAD}" dt="2023-07-13T10:58:08.002" v="13"/>
            <ac:spMkLst>
              <pc:docMk/>
              <pc:sldMasterMk cId="2004307717" sldId="2147483778"/>
              <pc:sldLayoutMk cId="4000686453" sldId="2147483791"/>
              <ac:spMk id="2"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4000686453" sldId="2147483791"/>
              <ac:spMk id="10"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4000686453" sldId="2147483791"/>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1690627333" sldId="2147483792"/>
          </pc:sldLayoutMkLst>
          <pc:spChg chg="mod">
            <ac:chgData name="David Holley" userId="45123e1e-ac21-4ee3-b53e-8d97b4b34e1e" providerId="ADAL" clId="{8477E67E-425C-4C5C-900B-528E1E664BAD}" dt="2023-07-13T10:58:08.002" v="13"/>
            <ac:spMkLst>
              <pc:docMk/>
              <pc:sldMasterMk cId="2004307717" sldId="2147483778"/>
              <pc:sldLayoutMk cId="1690627333" sldId="2147483792"/>
              <ac:spMk id="2"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1690627333" sldId="2147483792"/>
              <ac:spMk id="10"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1690627333" sldId="2147483792"/>
              <ac:spMk id="11"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1690627333" sldId="2147483792"/>
              <ac:spMk id="13"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3659182835" sldId="2147483793"/>
          </pc:sldLayoutMkLst>
          <pc:spChg chg="mod">
            <ac:chgData name="David Holley" userId="45123e1e-ac21-4ee3-b53e-8d97b4b34e1e" providerId="ADAL" clId="{8477E67E-425C-4C5C-900B-528E1E664BAD}" dt="2023-07-13T10:58:08.002" v="13"/>
            <ac:spMkLst>
              <pc:docMk/>
              <pc:sldMasterMk cId="2004307717" sldId="2147483778"/>
              <pc:sldLayoutMk cId="3659182835" sldId="2147483793"/>
              <ac:spMk id="2"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659182835" sldId="2147483793"/>
              <ac:spMk id="10"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659182835" sldId="2147483793"/>
              <ac:spMk id="11" creationId="{00000000-0000-0000-0000-000000000000}"/>
            </ac:spMkLst>
          </pc:spChg>
        </pc:sldLayoutChg>
        <pc:sldLayoutChg chg="modSp">
          <pc:chgData name="David Holley" userId="45123e1e-ac21-4ee3-b53e-8d97b4b34e1e" providerId="ADAL" clId="{8477E67E-425C-4C5C-900B-528E1E664BAD}" dt="2023-07-13T10:58:08.002" v="13"/>
          <pc:sldLayoutMkLst>
            <pc:docMk/>
            <pc:sldMasterMk cId="2004307717" sldId="2147483778"/>
            <pc:sldLayoutMk cId="3990200561" sldId="2147483794"/>
          </pc:sldLayoutMkLst>
          <pc:spChg chg="mod">
            <ac:chgData name="David Holley" userId="45123e1e-ac21-4ee3-b53e-8d97b4b34e1e" providerId="ADAL" clId="{8477E67E-425C-4C5C-900B-528E1E664BAD}" dt="2023-07-13T10:58:08.002" v="13"/>
            <ac:spMkLst>
              <pc:docMk/>
              <pc:sldMasterMk cId="2004307717" sldId="2147483778"/>
              <pc:sldLayoutMk cId="3990200561" sldId="2147483794"/>
              <ac:spMk id="2"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990200561" sldId="2147483794"/>
              <ac:spMk id="8"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990200561" sldId="2147483794"/>
              <ac:spMk id="9"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990200561" sldId="2147483794"/>
              <ac:spMk id="10" creationId="{00000000-0000-0000-0000-000000000000}"/>
            </ac:spMkLst>
          </pc:spChg>
          <pc:grpChg chg="mod">
            <ac:chgData name="David Holley" userId="45123e1e-ac21-4ee3-b53e-8d97b4b34e1e" providerId="ADAL" clId="{8477E67E-425C-4C5C-900B-528E1E664BAD}" dt="2023-07-13T10:58:08.002" v="13"/>
            <ac:grpSpMkLst>
              <pc:docMk/>
              <pc:sldMasterMk cId="2004307717" sldId="2147483778"/>
              <pc:sldLayoutMk cId="3990200561" sldId="2147483794"/>
              <ac:grpSpMk id="16" creationId="{00000000-0000-0000-0000-000000000000}"/>
            </ac:grpSpMkLst>
          </pc:grpChg>
        </pc:sldLayoutChg>
        <pc:sldLayoutChg chg="modSp">
          <pc:chgData name="David Holley" userId="45123e1e-ac21-4ee3-b53e-8d97b4b34e1e" providerId="ADAL" clId="{8477E67E-425C-4C5C-900B-528E1E664BAD}" dt="2023-07-13T10:58:08.002" v="13"/>
          <pc:sldLayoutMkLst>
            <pc:docMk/>
            <pc:sldMasterMk cId="2004307717" sldId="2147483778"/>
            <pc:sldLayoutMk cId="3498344369" sldId="2147483795"/>
          </pc:sldLayoutMkLst>
          <pc:spChg chg="mod">
            <ac:chgData name="David Holley" userId="45123e1e-ac21-4ee3-b53e-8d97b4b34e1e" providerId="ADAL" clId="{8477E67E-425C-4C5C-900B-528E1E664BAD}" dt="2023-07-13T10:58:08.002" v="13"/>
            <ac:spMkLst>
              <pc:docMk/>
              <pc:sldMasterMk cId="2004307717" sldId="2147483778"/>
              <pc:sldLayoutMk cId="3498344369" sldId="2147483795"/>
              <ac:spMk id="2"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498344369" sldId="2147483795"/>
              <ac:spMk id="9" creationId="{00000000-0000-0000-0000-000000000000}"/>
            </ac:spMkLst>
          </pc:spChg>
          <pc:spChg chg="mod">
            <ac:chgData name="David Holley" userId="45123e1e-ac21-4ee3-b53e-8d97b4b34e1e" providerId="ADAL" clId="{8477E67E-425C-4C5C-900B-528E1E664BAD}" dt="2023-07-13T10:58:08.002" v="13"/>
            <ac:spMkLst>
              <pc:docMk/>
              <pc:sldMasterMk cId="2004307717" sldId="2147483778"/>
              <pc:sldLayoutMk cId="3498344369" sldId="2147483795"/>
              <ac:spMk id="10" creationId="{00000000-0000-0000-0000-000000000000}"/>
            </ac:spMkLst>
          </pc:spChg>
          <pc:grpChg chg="mod">
            <ac:chgData name="David Holley" userId="45123e1e-ac21-4ee3-b53e-8d97b4b34e1e" providerId="ADAL" clId="{8477E67E-425C-4C5C-900B-528E1E664BAD}" dt="2023-07-13T10:58:08.002" v="13"/>
            <ac:grpSpMkLst>
              <pc:docMk/>
              <pc:sldMasterMk cId="2004307717" sldId="2147483778"/>
              <pc:sldLayoutMk cId="3498344369" sldId="2147483795"/>
              <ac:grpSpMk id="16" creationId="{00000000-0000-0000-0000-000000000000}"/>
            </ac:grpSpMkLst>
          </pc:grpChg>
        </pc:sldLayoutChg>
      </pc:sldMasterChg>
      <pc:sldMasterChg chg="modSldLayout">
        <pc:chgData name="David Holley" userId="45123e1e-ac21-4ee3-b53e-8d97b4b34e1e" providerId="ADAL" clId="{8477E67E-425C-4C5C-900B-528E1E664BAD}" dt="2023-07-13T11:11:43.213" v="137" actId="478"/>
        <pc:sldMasterMkLst>
          <pc:docMk/>
          <pc:sldMasterMk cId="2491032765" sldId="2147483796"/>
        </pc:sldMasterMkLst>
        <pc:sldLayoutChg chg="delSp mod">
          <pc:chgData name="David Holley" userId="45123e1e-ac21-4ee3-b53e-8d97b4b34e1e" providerId="ADAL" clId="{8477E67E-425C-4C5C-900B-528E1E664BAD}" dt="2023-07-13T11:11:32.071" v="136" actId="478"/>
          <pc:sldLayoutMkLst>
            <pc:docMk/>
            <pc:sldMasterMk cId="2491032765" sldId="2147483796"/>
            <pc:sldLayoutMk cId="3393590594" sldId="2147483804"/>
          </pc:sldLayoutMkLst>
          <pc:spChg chg="del">
            <ac:chgData name="David Holley" userId="45123e1e-ac21-4ee3-b53e-8d97b4b34e1e" providerId="ADAL" clId="{8477E67E-425C-4C5C-900B-528E1E664BAD}" dt="2023-07-13T11:11:32.071" v="136" actId="478"/>
            <ac:spMkLst>
              <pc:docMk/>
              <pc:sldMasterMk cId="2491032765" sldId="2147483796"/>
              <pc:sldLayoutMk cId="3393590594" sldId="2147483804"/>
              <ac:spMk id="7" creationId="{00000000-0000-0000-0000-000000000000}"/>
            </ac:spMkLst>
          </pc:spChg>
        </pc:sldLayoutChg>
        <pc:sldLayoutChg chg="delSp mod">
          <pc:chgData name="David Holley" userId="45123e1e-ac21-4ee3-b53e-8d97b4b34e1e" providerId="ADAL" clId="{8477E67E-425C-4C5C-900B-528E1E664BAD}" dt="2023-07-13T11:11:24.967" v="135" actId="478"/>
          <pc:sldLayoutMkLst>
            <pc:docMk/>
            <pc:sldMasterMk cId="2491032765" sldId="2147483796"/>
            <pc:sldLayoutMk cId="3158444168" sldId="2147483809"/>
          </pc:sldLayoutMkLst>
          <pc:spChg chg="del">
            <ac:chgData name="David Holley" userId="45123e1e-ac21-4ee3-b53e-8d97b4b34e1e" providerId="ADAL" clId="{8477E67E-425C-4C5C-900B-528E1E664BAD}" dt="2023-07-13T11:11:24.967" v="135" actId="478"/>
            <ac:spMkLst>
              <pc:docMk/>
              <pc:sldMasterMk cId="2491032765" sldId="2147483796"/>
              <pc:sldLayoutMk cId="3158444168" sldId="2147483809"/>
              <ac:spMk id="5" creationId="{00000000-0000-0000-0000-000000000000}"/>
            </ac:spMkLst>
          </pc:spChg>
        </pc:sldLayoutChg>
        <pc:sldLayoutChg chg="delSp mod">
          <pc:chgData name="David Holley" userId="45123e1e-ac21-4ee3-b53e-8d97b4b34e1e" providerId="ADAL" clId="{8477E67E-425C-4C5C-900B-528E1E664BAD}" dt="2023-07-13T11:11:43.213" v="137" actId="478"/>
          <pc:sldLayoutMkLst>
            <pc:docMk/>
            <pc:sldMasterMk cId="2491032765" sldId="2147483796"/>
            <pc:sldLayoutMk cId="1657897618" sldId="2147483810"/>
          </pc:sldLayoutMkLst>
          <pc:spChg chg="del">
            <ac:chgData name="David Holley" userId="45123e1e-ac21-4ee3-b53e-8d97b4b34e1e" providerId="ADAL" clId="{8477E67E-425C-4C5C-900B-528E1E664BAD}" dt="2023-07-13T11:11:43.213" v="137" actId="478"/>
            <ac:spMkLst>
              <pc:docMk/>
              <pc:sldMasterMk cId="2491032765" sldId="2147483796"/>
              <pc:sldLayoutMk cId="1657897618" sldId="2147483810"/>
              <ac:spMk id="5" creationId="{00000000-0000-0000-0000-000000000000}"/>
            </ac:spMkLst>
          </pc:spChg>
        </pc:sldLayoutChg>
      </pc:sldMasterChg>
      <pc:sldMasterChg chg="add del addSldLayout delSldLayout">
        <pc:chgData name="David Holley" userId="45123e1e-ac21-4ee3-b53e-8d97b4b34e1e" providerId="ADAL" clId="{8477E67E-425C-4C5C-900B-528E1E664BAD}" dt="2023-07-13T11:19:18.080" v="225" actId="47"/>
        <pc:sldMasterMkLst>
          <pc:docMk/>
          <pc:sldMasterMk cId="660398870" sldId="2147483862"/>
        </pc:sldMasterMkLst>
        <pc:sldLayoutChg chg="add del">
          <pc:chgData name="David Holley" userId="45123e1e-ac21-4ee3-b53e-8d97b4b34e1e" providerId="ADAL" clId="{8477E67E-425C-4C5C-900B-528E1E664BAD}" dt="2023-07-13T11:19:18.080" v="225" actId="47"/>
          <pc:sldLayoutMkLst>
            <pc:docMk/>
            <pc:sldMasterMk cId="660398870" sldId="2147483862"/>
            <pc:sldLayoutMk cId="3650953346" sldId="2147483882"/>
          </pc:sldLayoutMkLst>
        </pc:sldLayoutChg>
      </pc:sldMaster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4">
            <a:extLst>
              <a:ext uri="{FF2B5EF4-FFF2-40B4-BE49-F238E27FC236}">
                <a16:creationId xmlns:a16="http://schemas.microsoft.com/office/drawing/2014/main" id="{CA037DC2-7AFB-054D-AA99-245E1F929513}"/>
              </a:ext>
            </a:extLst>
          </p:cNvPr>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1 page </a:t>
            </a:r>
            <a:fld id="{4958E4E4-370B-43C5-912D-00C8E6F1B70E}" type="slidenum">
              <a:rPr lang="en-AU" smtClean="0"/>
              <a:t>‹#›</a:t>
            </a:fld>
            <a:endParaRPr lang="en-AU" dirty="0"/>
          </a:p>
        </p:txBody>
      </p:sp>
      <p:cxnSp>
        <p:nvCxnSpPr>
          <p:cNvPr id="7" name="Straight Connector 6">
            <a:extLst>
              <a:ext uri="{FF2B5EF4-FFF2-40B4-BE49-F238E27FC236}">
                <a16:creationId xmlns:a16="http://schemas.microsoft.com/office/drawing/2014/main" id="{C5B76068-E8B1-9A48-A2C8-188AA95F1C4F}"/>
              </a:ext>
            </a:extLst>
          </p:cNvPr>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410AA6A-C541-7B4B-B4BE-A31D28A57961}"/>
              </a:ext>
            </a:extLst>
          </p:cNvPr>
          <p:cNvSpPr txBox="1"/>
          <p:nvPr/>
        </p:nvSpPr>
        <p:spPr>
          <a:xfrm>
            <a:off x="2336673" y="86372"/>
            <a:ext cx="2133854" cy="307777"/>
          </a:xfrm>
          <a:prstGeom prst="rect">
            <a:avLst/>
          </a:prstGeom>
          <a:noFill/>
        </p:spPr>
        <p:txBody>
          <a:bodyPr wrap="none" rtlCol="0">
            <a:spAutoFit/>
          </a:bodyPr>
          <a:lstStyle/>
          <a:p>
            <a:r>
              <a:rPr lang="en-US" sz="1400" dirty="0"/>
              <a:t>Designing for Manufacture</a:t>
            </a:r>
          </a:p>
        </p:txBody>
      </p:sp>
      <p:pic>
        <p:nvPicPr>
          <p:cNvPr id="9" name="Picture 8" descr="BHW logo.jpg">
            <a:extLst>
              <a:ext uri="{FF2B5EF4-FFF2-40B4-BE49-F238E27FC236}">
                <a16:creationId xmlns:a16="http://schemas.microsoft.com/office/drawing/2014/main" id="{6D2BCCD6-4BBF-9A46-B5ED-42EFE94171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8CEE75F-A891-8F4F-B70A-0263FF26BB1C}"/>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
        <p:nvSpPr>
          <p:cNvPr id="2" name="Slide Image Placeholder 1"/>
          <p:cNvSpPr>
            <a:spLocks noGrp="1" noRot="1" noChangeAspect="1"/>
          </p:cNvSpPr>
          <p:nvPr>
            <p:ph type="sldImg" idx="2"/>
          </p:nvPr>
        </p:nvSpPr>
        <p:spPr>
          <a:xfrm>
            <a:off x="438150" y="1235075"/>
            <a:ext cx="5921375" cy="3332163"/>
          </a:xfrm>
          <a:prstGeom prst="rect">
            <a:avLst/>
          </a:prstGeom>
          <a:noFill/>
          <a:ln w="12700">
            <a:solidFill>
              <a:prstClr val="black"/>
            </a:solidFill>
          </a:ln>
        </p:spPr>
        <p:txBody>
          <a:bodyPr vert="horz" lIns="91440" tIns="45720" rIns="91440" bIns="45720" rtlCol="0" anchor="ctr"/>
          <a:lstStyle/>
          <a:p>
            <a:endParaRPr lang="en-GB" dirty="0"/>
          </a:p>
        </p:txBody>
      </p:sp>
      <p:sp>
        <p:nvSpPr>
          <p:cNvPr id="3" name="Notes Placeholder 2"/>
          <p:cNvSpPr>
            <a:spLocks noGrp="1"/>
          </p:cNvSpPr>
          <p:nvPr>
            <p:ph type="body" sz="quarter" idx="3"/>
          </p:nvPr>
        </p:nvSpPr>
        <p:spPr>
          <a:xfrm>
            <a:off x="679450" y="4751388"/>
            <a:ext cx="5438775" cy="38893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p:cNvSpPr>
            <a:spLocks noGrp="1"/>
          </p:cNvSpPr>
          <p:nvPr>
            <p:ph type="sldNum" sz="quarter" idx="5"/>
          </p:nvPr>
        </p:nvSpPr>
        <p:spPr>
          <a:xfrm>
            <a:off x="3849688" y="9378950"/>
            <a:ext cx="2946400" cy="495300"/>
          </a:xfrm>
          <a:prstGeom prst="rect">
            <a:avLst/>
          </a:prstGeom>
        </p:spPr>
        <p:txBody>
          <a:bodyPr vert="horz" lIns="91440" tIns="45720" rIns="91440" bIns="45720" rtlCol="0" anchor="b"/>
          <a:lstStyle>
            <a:lvl1pPr algn="r">
              <a:defRPr sz="1200"/>
            </a:lvl1pPr>
          </a:lstStyle>
          <a:p>
            <a:fld id="{A91E05C6-6706-4E09-A525-B5980B0DB8AA}" type="slidenum">
              <a:rPr lang="en-GB" smtClean="0"/>
              <a:t>‹#›</a:t>
            </a:fld>
            <a:endParaRPr lang="en-GB" dirty="0"/>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09538" y="741363"/>
            <a:ext cx="6578600" cy="370205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17</a:t>
            </a:fld>
            <a:endParaRPr lang="en-GB" dirty="0">
              <a:solidFill>
                <a:srgbClr val="000000"/>
              </a:solidFill>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fld id="{6BB62F44-4A66-B340-BE3D-50C1696467AC}" type="slidenum">
              <a:rPr lang="en-GB" baseline="0"/>
              <a:pPr/>
              <a:t>20</a:t>
            </a:fld>
            <a:endParaRPr lang="en-GB" baseline="0" dirty="0"/>
          </a:p>
        </p:txBody>
      </p:sp>
      <p:sp>
        <p:nvSpPr>
          <p:cNvPr id="57346" name="Rectangle 2"/>
          <p:cNvSpPr>
            <a:spLocks noGrp="1" noRot="1" noChangeAspect="1" noChangeArrowheads="1" noTextEdit="1"/>
          </p:cNvSpPr>
          <p:nvPr>
            <p:ph type="sldImg"/>
          </p:nvPr>
        </p:nvSpPr>
        <p:spPr>
          <a:xfrm>
            <a:off x="438150" y="1235075"/>
            <a:ext cx="5921375" cy="3332163"/>
          </a:xfrm>
          <a:ln/>
        </p:spPr>
      </p:sp>
      <p:sp>
        <p:nvSpPr>
          <p:cNvPr id="491523" name="Rectangle 3"/>
          <p:cNvSpPr>
            <a:spLocks noGrp="1" noChangeArrowheads="1"/>
          </p:cNvSpPr>
          <p:nvPr>
            <p:ph type="body" idx="1"/>
          </p:nvPr>
        </p:nvSpPr>
        <p:spPr/>
        <p:txBody>
          <a:bodyPr/>
          <a:lstStyle/>
          <a:p>
            <a:pPr>
              <a:defRPr/>
            </a:pPr>
            <a:r>
              <a:rPr lang="en-US" i="0" dirty="0">
                <a:effectLst>
                  <a:outerShdw blurRad="38100" dist="38100" dir="2700000" algn="tl">
                    <a:srgbClr val="DDDDDD"/>
                  </a:outerShdw>
                </a:effectLst>
                <a:latin typeface="Arial" charset="0"/>
                <a:cs typeface="+mn-cs"/>
              </a:rPr>
              <a:t>This is the BAE Systems version of the lifecycle of a project (for any type</a:t>
            </a:r>
            <a:r>
              <a:rPr lang="en-US" i="0" baseline="0" dirty="0">
                <a:effectLst>
                  <a:outerShdw blurRad="38100" dist="38100" dir="2700000" algn="tl">
                    <a:srgbClr val="DDDDDD"/>
                  </a:outerShdw>
                </a:effectLst>
                <a:latin typeface="Arial" charset="0"/>
                <a:cs typeface="+mn-cs"/>
              </a:rPr>
              <a:t> of </a:t>
            </a:r>
            <a:r>
              <a:rPr lang="en-US" i="0" dirty="0">
                <a:effectLst>
                  <a:outerShdw blurRad="38100" dist="38100" dir="2700000" algn="tl">
                    <a:srgbClr val="DDDDDD"/>
                  </a:outerShdw>
                </a:effectLst>
                <a:latin typeface="Arial" charset="0"/>
                <a:cs typeface="+mn-cs"/>
              </a:rPr>
              <a:t>product – goods, services, support…)</a:t>
            </a:r>
          </a:p>
          <a:p>
            <a:pPr>
              <a:defRPr/>
            </a:pPr>
            <a:r>
              <a:rPr lang="en-US" i="0" dirty="0">
                <a:effectLst>
                  <a:outerShdw blurRad="38100" dist="38100" dir="2700000" algn="tl">
                    <a:srgbClr val="DDDDDD"/>
                  </a:outerShdw>
                </a:effectLst>
                <a:latin typeface="Arial" charset="0"/>
                <a:cs typeface="+mn-cs"/>
              </a:rPr>
              <a:t>It provides</a:t>
            </a:r>
            <a:r>
              <a:rPr lang="en-US" i="0" baseline="0" dirty="0">
                <a:effectLst>
                  <a:outerShdw blurRad="38100" dist="38100" dir="2700000" algn="tl">
                    <a:srgbClr val="DDDDDD"/>
                  </a:outerShdw>
                </a:effectLst>
                <a:latin typeface="Arial" charset="0"/>
                <a:cs typeface="+mn-cs"/>
              </a:rPr>
              <a:t> more detail in the phases – for example ‘Design’ is split into Preliminary, Detailed, Development &amp; Integration and System Qualification.  This allows checks to be made at different stages before proceeding to commit resources to the next stage.</a:t>
            </a:r>
            <a:endParaRPr lang="en-US" i="0" dirty="0">
              <a:effectLst>
                <a:outerShdw blurRad="38100" dist="38100" dir="2700000" algn="tl">
                  <a:srgbClr val="DDDDDD"/>
                </a:outerShdw>
              </a:effectLst>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ChangeArrowheads="1" noTextEdit="1"/>
          </p:cNvSpPr>
          <p:nvPr>
            <p:ph type="sldImg"/>
          </p:nvPr>
        </p:nvSpPr>
        <p:spPr>
          <a:xfrm>
            <a:off x="438150" y="1235075"/>
            <a:ext cx="5921375" cy="3332163"/>
          </a:xfrm>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cs typeface="Arial" charset="0"/>
              </a:rPr>
              <a:t>This is taken from LM01/00 and shows the Phase descriptions for  the generic project lifecycle.  It shows the various types of reviews which are a fundamental component of Lifecycle Management (LCM).</a:t>
            </a:r>
          </a:p>
          <a:p>
            <a:r>
              <a:rPr lang="en-GB" altLang="en-US" dirty="0">
                <a:latin typeface="Arial" charset="0"/>
                <a:cs typeface="Arial" charset="0"/>
              </a:rPr>
              <a:t>Regular (monthly) Reviews:</a:t>
            </a:r>
          </a:p>
          <a:p>
            <a:r>
              <a:rPr lang="en-GB" altLang="en-US" dirty="0">
                <a:latin typeface="Arial" charset="0"/>
                <a:cs typeface="Arial" charset="0"/>
              </a:rPr>
              <a:t>Bid Status Review (Pre-contract award)</a:t>
            </a:r>
          </a:p>
          <a:p>
            <a:r>
              <a:rPr lang="en-GB" altLang="en-US" dirty="0">
                <a:latin typeface="Arial" charset="0"/>
                <a:cs typeface="Arial" charset="0"/>
              </a:rPr>
              <a:t>Contract Review (Post Contract Award)</a:t>
            </a:r>
          </a:p>
          <a:p>
            <a:r>
              <a:rPr lang="en-GB" altLang="en-US" dirty="0">
                <a:latin typeface="Arial" charset="0"/>
                <a:cs typeface="Arial" charset="0"/>
              </a:rPr>
              <a:t>Decision Gate Reviews at End of Each of the 13 Phases of the Lifecycle:</a:t>
            </a:r>
          </a:p>
          <a:p>
            <a:r>
              <a:rPr lang="en-GB" altLang="en-US" dirty="0">
                <a:latin typeface="Arial" charset="0"/>
                <a:cs typeface="Arial" charset="0"/>
              </a:rPr>
              <a:t>Phase Reviews</a:t>
            </a:r>
          </a:p>
          <a:p>
            <a:r>
              <a:rPr lang="en-GB" altLang="en-US" dirty="0">
                <a:latin typeface="Arial" charset="0"/>
                <a:cs typeface="Arial" charset="0"/>
              </a:rPr>
              <a:t>Design Reviews</a:t>
            </a:r>
          </a:p>
          <a:p>
            <a:endParaRPr lang="en-GB" altLang="en-US" dirty="0">
              <a:latin typeface="Arial" charset="0"/>
              <a:cs typeface="Arial" charset="0"/>
            </a:endParaRPr>
          </a:p>
          <a:p>
            <a:r>
              <a:rPr lang="en-GB" altLang="en-US" dirty="0">
                <a:latin typeface="Arial" charset="0"/>
                <a:cs typeface="Arial" charset="0"/>
              </a:rPr>
              <a:t>Approval Gate Reviews (at Phase 2A Gate):</a:t>
            </a:r>
          </a:p>
          <a:p>
            <a:r>
              <a:rPr lang="en-GB" altLang="en-US" dirty="0">
                <a:latin typeface="Arial" charset="0"/>
                <a:cs typeface="Arial" charset="0"/>
              </a:rPr>
              <a:t>Technical Bid Review (TBR)   (see LM05/05, HB05/05)</a:t>
            </a:r>
          </a:p>
          <a:p>
            <a:r>
              <a:rPr lang="en-GB" altLang="en-US" dirty="0">
                <a:latin typeface="Arial" charset="0"/>
                <a:cs typeface="Arial" charset="0"/>
              </a:rPr>
              <a:t>Request For Bid Approval (RBA)</a:t>
            </a:r>
          </a:p>
          <a:p>
            <a:endParaRPr lang="en-GB" altLang="en-US" dirty="0">
              <a:latin typeface="Arial" charset="0"/>
              <a:cs typeface="Arial" charset="0"/>
            </a:endParaRPr>
          </a:p>
          <a:p>
            <a:r>
              <a:rPr lang="en-GB" altLang="en-US" dirty="0">
                <a:latin typeface="Arial" charset="0"/>
                <a:cs typeface="Arial" charset="0"/>
              </a:rPr>
              <a:t>Note:  The Business Winning Phase and Contract Execution Phases are now referred in LM01/00 Issue 8 as Capture Stage and Delivery Stage respectively</a:t>
            </a:r>
          </a:p>
          <a:p>
            <a:endParaRPr lang="en-GB" altLang="en-US" dirty="0">
              <a:latin typeface="Arial" charset="0"/>
              <a:cs typeface="Arial"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1613" indent="-285236">
              <a:defRPr sz="1600">
                <a:solidFill>
                  <a:schemeClr val="tx1"/>
                </a:solidFill>
                <a:latin typeface="Arial" charset="0"/>
              </a:defRPr>
            </a:lvl2pPr>
            <a:lvl3pPr marL="1140943" indent="-228189">
              <a:defRPr sz="1600">
                <a:solidFill>
                  <a:schemeClr val="tx1"/>
                </a:solidFill>
                <a:latin typeface="Arial" charset="0"/>
              </a:defRPr>
            </a:lvl3pPr>
            <a:lvl4pPr marL="1597320" indent="-228189">
              <a:defRPr sz="1600">
                <a:solidFill>
                  <a:schemeClr val="tx1"/>
                </a:solidFill>
                <a:latin typeface="Arial" charset="0"/>
              </a:defRPr>
            </a:lvl4pPr>
            <a:lvl5pPr marL="2053697" indent="-228189">
              <a:defRPr sz="1600">
                <a:solidFill>
                  <a:schemeClr val="tx1"/>
                </a:solidFill>
                <a:latin typeface="Arial" charset="0"/>
              </a:defRPr>
            </a:lvl5pPr>
            <a:lvl6pPr marL="2510074" indent="-228189" eaLnBrk="0" fontAlgn="base" hangingPunct="0">
              <a:spcBef>
                <a:spcPct val="0"/>
              </a:spcBef>
              <a:spcAft>
                <a:spcPct val="0"/>
              </a:spcAft>
              <a:defRPr sz="1600">
                <a:solidFill>
                  <a:schemeClr val="tx1"/>
                </a:solidFill>
                <a:latin typeface="Arial" charset="0"/>
              </a:defRPr>
            </a:lvl6pPr>
            <a:lvl7pPr marL="2966451" indent="-228189" eaLnBrk="0" fontAlgn="base" hangingPunct="0">
              <a:spcBef>
                <a:spcPct val="0"/>
              </a:spcBef>
              <a:spcAft>
                <a:spcPct val="0"/>
              </a:spcAft>
              <a:defRPr sz="1600">
                <a:solidFill>
                  <a:schemeClr val="tx1"/>
                </a:solidFill>
                <a:latin typeface="Arial" charset="0"/>
              </a:defRPr>
            </a:lvl7pPr>
            <a:lvl8pPr marL="3422828" indent="-228189" eaLnBrk="0" fontAlgn="base" hangingPunct="0">
              <a:spcBef>
                <a:spcPct val="0"/>
              </a:spcBef>
              <a:spcAft>
                <a:spcPct val="0"/>
              </a:spcAft>
              <a:defRPr sz="1600">
                <a:solidFill>
                  <a:schemeClr val="tx1"/>
                </a:solidFill>
                <a:latin typeface="Arial" charset="0"/>
              </a:defRPr>
            </a:lvl8pPr>
            <a:lvl9pPr marL="3879205" indent="-228189" eaLnBrk="0" fontAlgn="base" hangingPunct="0">
              <a:spcBef>
                <a:spcPct val="0"/>
              </a:spcBef>
              <a:spcAft>
                <a:spcPct val="0"/>
              </a:spcAft>
              <a:defRPr sz="1600">
                <a:solidFill>
                  <a:schemeClr val="tx1"/>
                </a:solidFill>
                <a:latin typeface="Arial" charset="0"/>
              </a:defRPr>
            </a:lvl9pPr>
          </a:lstStyle>
          <a:p>
            <a:fld id="{B9268999-CEEC-4181-8BC2-E30078BD20AE}" type="slidenum">
              <a:rPr lang="en-GB" altLang="en-US" sz="1200"/>
              <a:pPr/>
              <a:t>22</a:t>
            </a:fld>
            <a:endParaRPr lang="en-GB" altLang="en-US" sz="12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109538" y="741363"/>
            <a:ext cx="6578600" cy="3702050"/>
          </a:xfrm>
          <a:ln/>
        </p:spPr>
      </p:sp>
      <p:sp>
        <p:nvSpPr>
          <p:cNvPr id="64515" name="Notes Placeholder 2"/>
          <p:cNvSpPr>
            <a:spLocks noGrp="1"/>
          </p:cNvSpPr>
          <p:nvPr>
            <p:ph type="body" idx="1"/>
          </p:nvPr>
        </p:nvSpPr>
        <p:spPr>
          <a:noFill/>
          <a:ln/>
        </p:spPr>
        <p:txBody>
          <a:bodyPr/>
          <a:lstStyle/>
          <a:p>
            <a:endParaRPr lang="en-US" dirty="0"/>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solidFill>
                  <a:srgbClr val="000000"/>
                </a:solidFill>
              </a:rPr>
              <a:pPr/>
              <a:t>24</a:t>
            </a:fld>
            <a:endParaRPr lang="en-GB" dirty="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ChangeArrowheads="1" noTextEdit="1"/>
          </p:cNvSpPr>
          <p:nvPr>
            <p:ph type="sldImg"/>
          </p:nvPr>
        </p:nvSpPr>
        <p:spPr>
          <a:xfrm>
            <a:off x="109538" y="741363"/>
            <a:ext cx="6578600" cy="3702050"/>
          </a:xfrm>
          <a:ln/>
        </p:spPr>
      </p:sp>
      <p:sp>
        <p:nvSpPr>
          <p:cNvPr id="72707" name="Notes Placeholder 2"/>
          <p:cNvSpPr>
            <a:spLocks noGrp="1"/>
          </p:cNvSpPr>
          <p:nvPr>
            <p:ph type="body" idx="1"/>
          </p:nvPr>
        </p:nvSpPr>
        <p:spPr>
          <a:xfrm>
            <a:off x="494377" y="4417635"/>
            <a:ext cx="6094139" cy="507034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charset="0"/>
                <a:cs typeface="Arial" charset="0"/>
              </a:rPr>
              <a:t>This is an example of the mind set in practice.  Back in the 1980s, a US journal Quality Today did some research into why US citizens were buying Japanese cars and not US cars.  They got their hands on Engineering Change data in the US car industry and the Japanese car industry.</a:t>
            </a:r>
          </a:p>
          <a:p>
            <a:r>
              <a:rPr lang="en-US" altLang="en-US" dirty="0">
                <a:latin typeface="Arial" charset="0"/>
                <a:cs typeface="Arial" charset="0"/>
              </a:rPr>
              <a:t>  What they found surprised them.   They found that on average it took almost 2 years for US car manufacturers to get a new car to market, whereas in Japan they could bring a new product to market in 18 months.</a:t>
            </a:r>
          </a:p>
          <a:p>
            <a:r>
              <a:rPr lang="en-US" altLang="en-US" dirty="0">
                <a:latin typeface="Arial" charset="0"/>
                <a:cs typeface="Arial" charset="0"/>
              </a:rPr>
              <a:t>Next they found the distribution of engineering changes to be totally different. Most engineering changes in the US automotive industry occurred late on, close to production start.  In the few months prior to production start, the number of changes would fall – why?</a:t>
            </a:r>
          </a:p>
          <a:p>
            <a:r>
              <a:rPr lang="en-US" altLang="en-US" dirty="0">
                <a:latin typeface="Arial" charset="0"/>
                <a:cs typeface="Arial" charset="0"/>
              </a:rPr>
              <a:t>Because Production Operations would say freeze the design – no more changes – however, the development engineers would know there were still changes to be made so they would pile these up in their desk drawer and when the first production cars proved to have defects, the engineers would bring out a sheaf of changes, hence the second peak.</a:t>
            </a:r>
          </a:p>
          <a:p>
            <a:r>
              <a:rPr lang="en-US" altLang="en-US" dirty="0">
                <a:latin typeface="Arial" charset="0"/>
                <a:cs typeface="Arial" charset="0"/>
              </a:rPr>
              <a:t>Japan automotive industry on the other hand would make most of their changes early in the lifecycle when the design is still on paper and much cheaper to change.  They would have some changes during the integration and test phases, but the would need to change nothing during production.</a:t>
            </a:r>
          </a:p>
          <a:p>
            <a:r>
              <a:rPr lang="en-US" altLang="en-US" dirty="0">
                <a:latin typeface="Arial" charset="0"/>
                <a:cs typeface="Arial" charset="0"/>
              </a:rPr>
              <a:t>Quality Today then got data for a number of other areas of industry including white goods, aerospace and defence and found the same to be true, hence the strange numbers on the x-axis since this covers all industry sectors..</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526EE10E-384F-4E60-9DAE-FC52AEDDD1A4}" type="slidenum">
              <a:rPr lang="en-GB" altLang="en-US" sz="1200">
                <a:ea typeface="ＭＳ Ｐゴシック" pitchFamily="34" charset="-128"/>
              </a:rPr>
              <a:pPr eaLnBrk="1" hangingPunct="1"/>
              <a:t>25</a:t>
            </a:fld>
            <a:endParaRPr lang="en-GB" altLang="en-US" sz="1200" dirty="0">
              <a:ea typeface="ＭＳ Ｐゴシック"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ChangeArrowheads="1" noTextEdit="1"/>
          </p:cNvSpPr>
          <p:nvPr>
            <p:ph type="sldImg"/>
          </p:nvPr>
        </p:nvSpPr>
        <p:spPr>
          <a:xfrm>
            <a:off x="109538" y="741363"/>
            <a:ext cx="6578600" cy="3702050"/>
          </a:xfrm>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So Quality Today discovered the US industry had a totally different mind set to the Japanese industry.  Ironically, the Japanese mind set originated in America through the work of people like Walter Shewart who pioneered statistical quality control in production and W Edwards Deming, who worked with Shewhart and took his ideas further.  In the 1950s, the US sent a number of expert consultants to Japan to help them rebuild their industry after the second world war.  Deming was one of the consultants who went to Japan. He introduced them to the Deming Cycle Plan Do Check Act which we’ll talk about later and the idea of  problem prevention rather than problem solving.</a:t>
            </a:r>
          </a:p>
          <a:p>
            <a:endParaRPr lang="en-US" altLang="en-US" dirty="0"/>
          </a:p>
          <a:p>
            <a:r>
              <a:rPr lang="en-US" altLang="en-US" dirty="0"/>
              <a:t>Having only limited resources to fix things, the Japanese took to it and the first industry to produce quality products was the Japanese motorcycle industry which, by the 1970s had virtually wiped out the motor cycle industries in countries like UK, Germany and USA, apart from niche markets like Harley Davison and BMW.  The next area of dominance was the motor industry, followed by shipbuilding, followed by consumer electronics. </a:t>
            </a: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6C2477A1-E08F-456B-AF8E-85F0713A83BE}" type="slidenum">
              <a:rPr lang="en-GB" altLang="en-US" sz="1200">
                <a:ea typeface="ＭＳ Ｐゴシック" pitchFamily="34" charset="-128"/>
              </a:rPr>
              <a:pPr eaLnBrk="1" hangingPunct="1"/>
              <a:t>26</a:t>
            </a:fld>
            <a:endParaRPr lang="en-GB" altLang="en-US" sz="1200" dirty="0">
              <a:ea typeface="ＭＳ Ｐゴシック"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fld id="{C2F2ED27-592E-462C-82A2-86DB512F120D}" type="slidenum">
              <a:rPr lang="en-GB" altLang="en-US" sz="1200">
                <a:ea typeface="ＭＳ Ｐゴシック" pitchFamily="34" charset="-128"/>
              </a:rPr>
              <a:pPr/>
              <a:t>27</a:t>
            </a:fld>
            <a:endParaRPr lang="en-GB" altLang="en-US" sz="1200" dirty="0">
              <a:ea typeface="ＭＳ Ｐゴシック" pitchFamily="34" charset="-128"/>
            </a:endParaRPr>
          </a:p>
        </p:txBody>
      </p:sp>
      <p:sp>
        <p:nvSpPr>
          <p:cNvPr id="76803" name="Rectangle 2"/>
          <p:cNvSpPr>
            <a:spLocks noGrp="1" noRot="1" noChangeAspect="1" noChangeArrowheads="1" noTextEdit="1"/>
          </p:cNvSpPr>
          <p:nvPr>
            <p:ph type="sldImg"/>
          </p:nvPr>
        </p:nvSpPr>
        <p:spPr>
          <a:xfrm>
            <a:off x="438150" y="1235075"/>
            <a:ext cx="5921375" cy="3332163"/>
          </a:xfrm>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rPr>
              <a:t>Ask what this diagram means.</a:t>
            </a:r>
            <a:endParaRPr lang="en-US" altLang="en-US" dirty="0">
              <a:latin typeface="Arial" charset="0"/>
            </a:endParaRPr>
          </a:p>
          <a:p>
            <a:endParaRPr lang="en-US" altLang="en-US" dirty="0">
              <a:latin typeface="Arial" charset="0"/>
            </a:endParaRPr>
          </a:p>
          <a:p>
            <a:r>
              <a:rPr lang="en-US" altLang="en-US" i="1" dirty="0">
                <a:latin typeface="Arial" charset="0"/>
              </a:rPr>
              <a:t>You may wish to refer to visual analogies or ask for suggestions (e.g. humped back whale, right / wrong side of Pennines), delegates will often remember analogies and help them to retain the LCM emphasis below.</a:t>
            </a:r>
          </a:p>
          <a:p>
            <a:endParaRPr lang="en-GB" altLang="en-US" i="1" dirty="0">
              <a:latin typeface="Arial" charset="0"/>
            </a:endParaRPr>
          </a:p>
          <a:p>
            <a:r>
              <a:rPr lang="en-GB" altLang="en-US" dirty="0">
                <a:latin typeface="Arial" charset="0"/>
              </a:rPr>
              <a:t>The answer is that it is a </a:t>
            </a:r>
            <a:r>
              <a:rPr lang="ja-JP" altLang="en-GB" dirty="0">
                <a:latin typeface="Arial" charset="0"/>
              </a:rPr>
              <a:t>‘</a:t>
            </a:r>
            <a:r>
              <a:rPr lang="en-GB" altLang="ja-JP" dirty="0">
                <a:latin typeface="Arial" charset="0"/>
              </a:rPr>
              <a:t>left shift diagram</a:t>
            </a:r>
            <a:r>
              <a:rPr lang="ja-JP" altLang="en-GB" dirty="0">
                <a:latin typeface="Arial" charset="0"/>
              </a:rPr>
              <a:t>’</a:t>
            </a:r>
            <a:r>
              <a:rPr lang="en-GB" altLang="ja-JP" dirty="0">
                <a:latin typeface="Arial" charset="0"/>
              </a:rPr>
              <a:t>.  The dark blue graph represents the activity/cost graph of the progress through the ELC. The turquoise graph represents the cost of making changes at equivalent points along the time line.  The later the changes, the higher the costs.</a:t>
            </a:r>
          </a:p>
          <a:p>
            <a:r>
              <a:rPr lang="en-GB" altLang="en-US" dirty="0">
                <a:latin typeface="Arial" charset="0"/>
              </a:rPr>
              <a:t>K</a:t>
            </a:r>
            <a:r>
              <a:rPr lang="en-US" altLang="en-US" dirty="0">
                <a:latin typeface="Arial" charset="0"/>
              </a:rPr>
              <a:t>EY POINT.</a:t>
            </a:r>
            <a:endParaRPr lang="en-GB" altLang="en-US" dirty="0">
              <a:latin typeface="Arial" charset="0"/>
            </a:endParaRPr>
          </a:p>
          <a:p>
            <a:r>
              <a:rPr lang="en-GB" altLang="en-US" dirty="0">
                <a:latin typeface="Arial" charset="0"/>
              </a:rPr>
              <a:t>Get the planning right at the start of each function to avoid costly, late changes - this means forward planning all the time, ensuring that downstream operations are aware of the resources required to complete their part of the engineering stage.</a:t>
            </a:r>
          </a:p>
          <a:p>
            <a:endParaRPr lang="en-GB" altLang="en-US" dirty="0">
              <a:latin typeface="Arial" charset="0"/>
            </a:endParaRPr>
          </a:p>
          <a:p>
            <a:r>
              <a:rPr lang="en-GB" altLang="en-US" dirty="0">
                <a:latin typeface="Arial" charset="0"/>
              </a:rPr>
              <a:t>This was the original Lifecycle Management Logo from the days of GEC Marconi.  One of the main reasons why British Aerospace was attracted to GEC Marconi was because GEC Marconi had a much higher success rate of delivering products to time and quality.  So after the merger to form BAE Systems in 1999,  the two entities were merged together and Lifecycle Management applied across the whole corporate structure.</a:t>
            </a:r>
          </a:p>
          <a:p>
            <a:endParaRPr lang="en-GB" altLang="en-US" dirty="0">
              <a:latin typeface="Arial" charset="0"/>
            </a:endParaRPr>
          </a:p>
          <a:p>
            <a:r>
              <a:rPr lang="en-GB" altLang="en-US" dirty="0">
                <a:latin typeface="Arial" charset="0"/>
              </a:rPr>
              <a:t>But lifecycle management isn’t the whole story.  Research at Carnegie Mellon University in America showed that  the use of Lifecycle Management could improve the success rate of delivering projects to time and cost was about 50%.  If Lifecycle Management and Systems Engineering are applied, the success rate can be as high as 97%.  Without either success rate is about 10%.  Hence the BAE Systems use of both Lifecycle Management and Systems Engineering.  We will touch on the principles of Systems Engineering, but that is mostly covered in EDY2.1 Systems Engineering Fundamentals.</a:t>
            </a:r>
          </a:p>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E05C6-6706-4E09-A525-B5980B0DB8AA}" type="slidenum">
              <a:rPr lang="en-GB" smtClean="0"/>
              <a:t>47</a:t>
            </a:fld>
            <a:endParaRPr lang="en-GB" dirty="0"/>
          </a:p>
        </p:txBody>
      </p:sp>
    </p:spTree>
    <p:extLst>
      <p:ext uri="{BB962C8B-B14F-4D97-AF65-F5344CB8AC3E}">
        <p14:creationId xmlns:p14="http://schemas.microsoft.com/office/powerpoint/2010/main" val="3877347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96258-7343-CAEE-B332-279FE7FE85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D60D04-009C-14EF-F794-E2715D2E8B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0C5D08-0F56-917B-A741-74807907F318}"/>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a:extLst>
              <a:ext uri="{FF2B5EF4-FFF2-40B4-BE49-F238E27FC236}">
                <a16:creationId xmlns:a16="http://schemas.microsoft.com/office/drawing/2014/main" id="{7043E2C6-78D5-1F35-76E1-83E39AA89A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A42C0-76AA-9BCE-FDB7-9BDB57B499CD}"/>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1322648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AB3FE-05F4-9D8F-B665-1D7C072A2B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606B5F-E8E0-06BC-AC29-2F50399BFE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9F008D-804C-87EB-1DEF-253C85A1BF48}"/>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a:extLst>
              <a:ext uri="{FF2B5EF4-FFF2-40B4-BE49-F238E27FC236}">
                <a16:creationId xmlns:a16="http://schemas.microsoft.com/office/drawing/2014/main" id="{EF5BD064-F351-A34B-9430-283541387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8C652-511C-95A5-0E31-FABC1DE2BC71}"/>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02659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8D97F-A28E-7DA7-E9CC-A298B37946D9}"/>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4CC7F4-D086-D009-AC3E-520B9349BF1D}"/>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07F12C-2D0A-F7AB-ED1C-A4882B43BE53}"/>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a:extLst>
              <a:ext uri="{FF2B5EF4-FFF2-40B4-BE49-F238E27FC236}">
                <a16:creationId xmlns:a16="http://schemas.microsoft.com/office/drawing/2014/main" id="{5F5F0A0E-D83C-6329-8FD4-50D54E6B0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DDD1F-F19F-5F9B-6669-E039F91D3E6F}"/>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2651165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8FC46-AE28-A071-3DCE-C422AB86A7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963A7F-BD9F-69C0-7567-659879BB9666}"/>
              </a:ext>
            </a:extLst>
          </p:cNvPr>
          <p:cNvSpPr>
            <a:spLocks noGrp="1"/>
          </p:cNvSpPr>
          <p:nvPr>
            <p:ph sz="half" idx="1"/>
          </p:nvPr>
        </p:nvSpPr>
        <p:spPr>
          <a:xfrm>
            <a:off x="8382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C17638-9FD7-B9E9-CCE9-61127C0CB93C}"/>
              </a:ext>
            </a:extLst>
          </p:cNvPr>
          <p:cNvSpPr>
            <a:spLocks noGrp="1"/>
          </p:cNvSpPr>
          <p:nvPr>
            <p:ph sz="half" idx="2"/>
          </p:nvPr>
        </p:nvSpPr>
        <p:spPr>
          <a:xfrm>
            <a:off x="61976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C1E032-80E4-8C0C-6721-C140BE925F39}"/>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6" name="Footer Placeholder 5">
            <a:extLst>
              <a:ext uri="{FF2B5EF4-FFF2-40B4-BE49-F238E27FC236}">
                <a16:creationId xmlns:a16="http://schemas.microsoft.com/office/drawing/2014/main" id="{317ADEF1-CACE-0D5E-9584-297B749A96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8EF791-46D6-4AE2-5776-29F0C938B4E5}"/>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864650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6E32-473C-2669-3025-98895B36FCEA}"/>
              </a:ext>
            </a:extLst>
          </p:cNvPr>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BF6674-F8A1-7D8A-A340-3AD45F6BBB03}"/>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9DBF4C-995B-9B07-0567-D00337B94494}"/>
              </a:ext>
            </a:extLst>
          </p:cNvPr>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CBFD4E-2F3B-1CE9-DEEB-5E3F531A9CB6}"/>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C9A9BC-0BAD-C35A-8EE8-B2B047B2FCF9}"/>
              </a:ext>
            </a:extLst>
          </p:cNvPr>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B20F7B-709A-7A0D-7C7A-0493E9F97EBB}"/>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8" name="Footer Placeholder 7">
            <a:extLst>
              <a:ext uri="{FF2B5EF4-FFF2-40B4-BE49-F238E27FC236}">
                <a16:creationId xmlns:a16="http://schemas.microsoft.com/office/drawing/2014/main" id="{AAEB871E-46A0-3EB2-EE71-27572D1689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BA74CF-C7D2-202F-7FB7-D540AC1C35D8}"/>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243496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735EC-AA7E-3B83-2A64-542A83A819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81FEFC-463A-E638-B284-080EEED0A548}"/>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4" name="Footer Placeholder 3">
            <a:extLst>
              <a:ext uri="{FF2B5EF4-FFF2-40B4-BE49-F238E27FC236}">
                <a16:creationId xmlns:a16="http://schemas.microsoft.com/office/drawing/2014/main" id="{2E2B811C-A8B9-E977-8866-163A357430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FF8B50-790F-BA33-1061-F278264ADD60}"/>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1638890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ADF112-DEF2-8FD1-2454-31F5197C3C5E}"/>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3" name="Footer Placeholder 2">
            <a:extLst>
              <a:ext uri="{FF2B5EF4-FFF2-40B4-BE49-F238E27FC236}">
                <a16:creationId xmlns:a16="http://schemas.microsoft.com/office/drawing/2014/main" id="{4B60C526-9240-3B23-3633-258F8421BC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E1D059-39CF-87F7-956A-B89B856F1DAD}"/>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1557303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0F76-5E72-DE86-F0AA-B28A44EF6013}"/>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2D1B60-C007-8250-E70B-9EA2917C0FEE}"/>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D82E5E-6498-2F31-3F88-8AA297BB1365}"/>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2F4325-7E84-EA3F-3959-29C98F2984E3}"/>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6" name="Footer Placeholder 5">
            <a:extLst>
              <a:ext uri="{FF2B5EF4-FFF2-40B4-BE49-F238E27FC236}">
                <a16:creationId xmlns:a16="http://schemas.microsoft.com/office/drawing/2014/main" id="{F6F009B8-29EF-0764-B5D7-D52BD350A3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EF1EE1-20D9-B1B2-4CC1-E005387885B9}"/>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1248691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E9CDE-3455-F787-4BB0-F41691DE1EC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C740BF-A4D0-D04B-13DD-29CE1320DBDE}"/>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DE0376-F92F-D65B-30DB-4CBECABC55E9}"/>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23251-4EC1-99F6-8F5D-E467D9C0DA24}"/>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6" name="Footer Placeholder 5">
            <a:extLst>
              <a:ext uri="{FF2B5EF4-FFF2-40B4-BE49-F238E27FC236}">
                <a16:creationId xmlns:a16="http://schemas.microsoft.com/office/drawing/2014/main" id="{17CAD8E8-BBC2-8B04-BFAC-93EA06509A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C7EBE0-15AC-6307-F324-5B0523E7CF1D}"/>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2454903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DBC66-27D4-9531-202C-CECDE8CCF4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3092A1-CF8E-936F-4F8A-D25A40A221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4D5AAC-C45E-CB96-4315-22CD250B759D}"/>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a:extLst>
              <a:ext uri="{FF2B5EF4-FFF2-40B4-BE49-F238E27FC236}">
                <a16:creationId xmlns:a16="http://schemas.microsoft.com/office/drawing/2014/main" id="{451A6AA4-2C9A-3736-30E8-238D171CB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41762-5843-BD07-EE20-9DB31D406FEE}"/>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98328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CB1A33-20BE-C89A-07E3-EF388E974DDF}"/>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1CCD6-FF7F-CFB4-6912-89A6893CFF25}"/>
              </a:ext>
            </a:extLst>
          </p:cNvPr>
          <p:cNvSpPr>
            <a:spLocks noGrp="1"/>
          </p:cNvSpPr>
          <p:nvPr>
            <p:ph type="body" orient="vert" idx="1"/>
          </p:nvPr>
        </p:nvSpPr>
        <p:spPr>
          <a:xfrm>
            <a:off x="838201" y="365125"/>
            <a:ext cx="76835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B96D5D-E4CB-1E46-0040-8522CB6DC678}"/>
              </a:ext>
            </a:extLst>
          </p:cNvPr>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a:extLst>
              <a:ext uri="{FF2B5EF4-FFF2-40B4-BE49-F238E27FC236}">
                <a16:creationId xmlns:a16="http://schemas.microsoft.com/office/drawing/2014/main" id="{6F98AA12-0572-01C1-67B7-78652AA4FF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19750-0634-95CD-2BD2-5D695C52BA16}"/>
              </a:ext>
            </a:extLst>
          </p:cNvPr>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4018281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ster title, left, 3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ab 1"/>
          <p:cNvSpPr/>
          <p:nvPr userDrawn="1"/>
        </p:nvSpPr>
        <p:spPr>
          <a:xfrm>
            <a:off x="1"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11323200" cy="553998"/>
          </a:xfr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8400"/>
            <a:ext cx="11323200" cy="1000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3846333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One column text, no subtitle 1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186226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wo column text, no subtitle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98839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8727889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Master title, left, boxed,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11323200" cy="553998"/>
          </a:xfr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2254481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Only, 2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0844827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aster title, left, boxed, 1 line">
    <p:bg bwMode="auto">
      <p:bgPr>
        <a:solidFill>
          <a:schemeClr val="bg1"/>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11323200" cy="553998"/>
          </a:xfr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ster title, left, 1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ab 1"/>
          <p:cNvSpPr/>
          <p:nvPr userDrawn="1"/>
        </p:nvSpPr>
        <p:spPr>
          <a:xfrm>
            <a:off x="1"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11323200" cy="553998"/>
          </a:xfr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8400"/>
            <a:ext cx="11323200" cy="338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bg bwMode="auto">
      <p:bgRef idx="1001">
        <a:schemeClr val="bg1"/>
      </p:bgRef>
    </p:bg>
    <p:spTree>
      <p:nvGrpSpPr>
        <p:cNvPr id="1" name=""/>
        <p:cNvGrpSpPr/>
        <p:nvPr/>
      </p:nvGrpSpPr>
      <p:grpSpPr>
        <a:xfrm>
          <a:off x="0" y="0"/>
          <a:ext cx="0" cy="0"/>
          <a:chOff x="0" y="0"/>
          <a:chExt cx="0" cy="0"/>
        </a:xfrm>
      </p:grpSpPr>
      <p:sp>
        <p:nvSpPr>
          <p:cNvPr id="14" name="Rectangle 13"/>
          <p:cNvSpPr/>
          <p:nvPr userDrawn="1"/>
        </p:nvSpPr>
        <p:spPr>
          <a:xfrm>
            <a:off x="6096000" y="549331"/>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6672000" y="788400"/>
            <a:ext cx="4944000" cy="10008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6672000" y="2052000"/>
            <a:ext cx="4944000" cy="553998"/>
          </a:xfr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Tab 1"/>
          <p:cNvSpPr/>
          <p:nvPr userDrawn="1"/>
        </p:nvSpPr>
        <p:spPr>
          <a:xfrm>
            <a:off x="609600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bg bwMode="auto">
      <p:bgRef idx="1001">
        <a:schemeClr val="bg1"/>
      </p:bgRef>
    </p:bg>
    <p:spTree>
      <p:nvGrpSpPr>
        <p:cNvPr id="1" name=""/>
        <p:cNvGrpSpPr/>
        <p:nvPr/>
      </p:nvGrpSpPr>
      <p:grpSpPr>
        <a:xfrm>
          <a:off x="0" y="0"/>
          <a:ext cx="0" cy="0"/>
          <a:chOff x="0" y="0"/>
          <a:chExt cx="0" cy="0"/>
        </a:xfrm>
      </p:grpSpPr>
      <p:sp>
        <p:nvSpPr>
          <p:cNvPr id="14" name="Rectangle 13"/>
          <p:cNvSpPr/>
          <p:nvPr userDrawn="1"/>
        </p:nvSpPr>
        <p:spPr>
          <a:xfrm>
            <a:off x="6096000" y="540000"/>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6672000" y="788400"/>
            <a:ext cx="494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6672000" y="2052000"/>
            <a:ext cx="4944000" cy="553998"/>
          </a:xfr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Tab 1"/>
          <p:cNvSpPr/>
          <p:nvPr userDrawn="1"/>
        </p:nvSpPr>
        <p:spPr>
          <a:xfrm>
            <a:off x="609600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bg bwMode="auto">
      <p:bgRef idx="1001">
        <a:schemeClr val="bg1"/>
      </p:bgRef>
    </p:bg>
    <p:spTree>
      <p:nvGrpSpPr>
        <p:cNvPr id="1" name=""/>
        <p:cNvGrpSpPr/>
        <p:nvPr/>
      </p:nvGrpSpPr>
      <p:grpSpPr>
        <a:xfrm>
          <a:off x="0" y="0"/>
          <a:ext cx="0" cy="0"/>
          <a:chOff x="0" y="0"/>
          <a:chExt cx="0" cy="0"/>
        </a:xfrm>
      </p:grpSpPr>
      <p:sp>
        <p:nvSpPr>
          <p:cNvPr id="14" name="Rectangle 13"/>
          <p:cNvSpPr/>
          <p:nvPr userDrawn="1"/>
        </p:nvSpPr>
        <p:spPr>
          <a:xfrm>
            <a:off x="6096000" y="540000"/>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6672000" y="788400"/>
            <a:ext cx="4944000" cy="3384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6672000" y="2052000"/>
            <a:ext cx="4944000" cy="553998"/>
          </a:xfr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Tab 1"/>
          <p:cNvSpPr/>
          <p:nvPr userDrawn="1"/>
        </p:nvSpPr>
        <p:spPr>
          <a:xfrm>
            <a:off x="609600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right, 3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6672000" y="788400"/>
            <a:ext cx="4944000" cy="1000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6672000" y="2052000"/>
            <a:ext cx="4944000" cy="553998"/>
          </a:xfr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Tab 1"/>
          <p:cNvSpPr/>
          <p:nvPr userDrawn="1"/>
        </p:nvSpPr>
        <p:spPr>
          <a:xfrm>
            <a:off x="609600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right, 2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6672000" y="788400"/>
            <a:ext cx="494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6672000" y="2052000"/>
            <a:ext cx="4944000" cy="553998"/>
          </a:xfr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Tab 1"/>
          <p:cNvSpPr/>
          <p:nvPr userDrawn="1"/>
        </p:nvSpPr>
        <p:spPr>
          <a:xfrm>
            <a:off x="609600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right, 1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6672000" y="788400"/>
            <a:ext cx="4944000" cy="338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6672000" y="2052000"/>
            <a:ext cx="4944000" cy="553998"/>
          </a:xfr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Tab 1"/>
          <p:cNvSpPr/>
          <p:nvPr userDrawn="1"/>
        </p:nvSpPr>
        <p:spPr>
          <a:xfrm>
            <a:off x="609600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Only, 3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endParaRPr lang="en-AU" dirty="0"/>
          </a:p>
        </p:txBody>
      </p:sp>
    </p:spTree>
    <p:extLst>
      <p:ext uri="{BB962C8B-B14F-4D97-AF65-F5344CB8AC3E}">
        <p14:creationId xmlns:p14="http://schemas.microsoft.com/office/powerpoint/2010/main" val="5055975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1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bg2">
                      <a:alpha val="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Plain, 3 line with bullets">
    <p:bg bwMode="auto">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blipFill>
            <a:blip r:embed="rId2"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1000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14" name="Tab 1"/>
          <p:cNvSpPr/>
          <p:nvPr userDrawn="1"/>
        </p:nvSpPr>
        <p:spPr>
          <a:xfrm>
            <a:off x="1"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610697"/>
          </a:xfr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45960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Plain, 2 line with bullets">
    <p:bg bwMode="auto">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blipFill>
            <a:blip r:embed="rId2"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4" name="Tab 1"/>
          <p:cNvSpPr/>
          <p:nvPr userDrawn="1"/>
        </p:nvSpPr>
        <p:spPr>
          <a:xfrm>
            <a:off x="1"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610697"/>
          </a:xfr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638588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Plain, 1 line with bullets">
    <p:bg bwMode="auto">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blipFill>
            <a:blip r:embed="rId2"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338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4" name="Tab 1"/>
          <p:cNvSpPr/>
          <p:nvPr userDrawn="1"/>
        </p:nvSpPr>
        <p:spPr>
          <a:xfrm>
            <a:off x="1"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610697"/>
          </a:xfr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047330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lumn text,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5191217" cy="246221"/>
          </a:xfr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940400"/>
            <a:ext cx="5505600" cy="244800"/>
          </a:xfr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599" y="2261866"/>
            <a:ext cx="5504964" cy="38232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8232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7186670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1161140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lumn text,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4001"/>
            <a:ext cx="5191217" cy="246221"/>
          </a:xfr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944000"/>
            <a:ext cx="5505600" cy="244800"/>
          </a:xfr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599" y="2261866"/>
            <a:ext cx="5504964" cy="38232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8232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1617219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lumn text, 1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5191217" cy="246221"/>
          </a:xfr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940400"/>
            <a:ext cx="5505600" cy="244800"/>
          </a:xfr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599" y="2261866"/>
            <a:ext cx="5504964" cy="3819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819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5484694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lumn text, no subtitle 1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1454276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ne column text,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5999" y="1940400"/>
            <a:ext cx="11323200" cy="246221"/>
          </a:xfr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10" name="Text Placeholder 7"/>
          <p:cNvSpPr>
            <a:spLocks noGrp="1"/>
          </p:cNvSpPr>
          <p:nvPr>
            <p:ph type="body" sz="quarter" idx="17"/>
          </p:nvPr>
        </p:nvSpPr>
        <p:spPr>
          <a:xfrm>
            <a:off x="576000" y="2261866"/>
            <a:ext cx="11323200" cy="3819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8951807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ne column text,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5999" y="1944001"/>
            <a:ext cx="11323200" cy="246221"/>
          </a:xfr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10" name="Text Placeholder 7"/>
          <p:cNvSpPr>
            <a:spLocks noGrp="1"/>
          </p:cNvSpPr>
          <p:nvPr>
            <p:ph type="body" sz="quarter" idx="17"/>
          </p:nvPr>
        </p:nvSpPr>
        <p:spPr>
          <a:xfrm>
            <a:off x="576000" y="2261866"/>
            <a:ext cx="11323200" cy="38232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6452869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ne column text, no subtitle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2937648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ne column text, 1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5999" y="1940400"/>
            <a:ext cx="11323200" cy="246221"/>
          </a:xfr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10" name="Text Placeholder 7"/>
          <p:cNvSpPr>
            <a:spLocks noGrp="1"/>
          </p:cNvSpPr>
          <p:nvPr>
            <p:ph type="body" sz="quarter" idx="17"/>
          </p:nvPr>
        </p:nvSpPr>
        <p:spPr>
          <a:xfrm>
            <a:off x="576000" y="2261866"/>
            <a:ext cx="11323200" cy="38232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4142523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ab pull out text,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Tab 1"/>
          <p:cNvSpPr/>
          <p:nvPr userDrawn="1"/>
        </p:nvSpPr>
        <p:spPr>
          <a:xfrm>
            <a:off x="0" y="29808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7600"/>
            <a:ext cx="11323200" cy="10008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788401"/>
            <a:ext cx="11323200" cy="664797"/>
          </a:xfr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ab pull out text,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Tab 1"/>
          <p:cNvSpPr/>
          <p:nvPr userDrawn="1"/>
        </p:nvSpPr>
        <p:spPr>
          <a:xfrm>
            <a:off x="0" y="29808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7600"/>
            <a:ext cx="11323200" cy="6696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788401"/>
            <a:ext cx="11323200" cy="664797"/>
          </a:xfr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1666349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 pull out text,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Tab 1"/>
          <p:cNvSpPr/>
          <p:nvPr userDrawn="1"/>
        </p:nvSpPr>
        <p:spPr>
          <a:xfrm>
            <a:off x="0" y="29808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7600"/>
            <a:ext cx="11323200" cy="3384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788401"/>
            <a:ext cx="11323200" cy="664797"/>
          </a:xfr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6652086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3 line portrai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00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000000" cy="1000800"/>
          </a:xfrm>
          <a:prstGeom prst="rect">
            <a:avLst/>
          </a:prstGeom>
        </p:spPr>
        <p:txBody>
          <a:bodyPr lIns="0" tIns="0" rIns="0" bIns="0" anchor="t" anchorCtr="0">
            <a:noAutofit/>
          </a:bodyPr>
          <a:lstStyle>
            <a:lvl1pPr>
              <a:defRPr baseline="0"/>
            </a:lvl1pPr>
          </a:lstStyle>
          <a:p>
            <a:r>
              <a:rPr lang="en-US" dirty="0"/>
              <a:t>Title line 1</a:t>
            </a:r>
            <a:br>
              <a:rPr lang="en-US" dirty="0"/>
            </a:br>
            <a:r>
              <a:rPr lang="en-US" dirty="0"/>
              <a:t>Title line 2</a:t>
            </a:r>
            <a:br>
              <a:rPr lang="en-US" dirty="0"/>
            </a:br>
            <a:r>
              <a:rPr lang="en-US" dirty="0"/>
              <a:t>Title line 3</a:t>
            </a:r>
            <a:endParaRPr lang="en-AU" dirty="0"/>
          </a:p>
        </p:txBody>
      </p:sp>
      <p:sp>
        <p:nvSpPr>
          <p:cNvPr id="16" name="Picture Placeholder 15"/>
          <p:cNvSpPr>
            <a:spLocks noGrp="1"/>
          </p:cNvSpPr>
          <p:nvPr>
            <p:ph type="pic" sz="quarter" idx="16" hasCustomPrompt="1"/>
          </p:nvPr>
        </p:nvSpPr>
        <p:spPr>
          <a:xfrm>
            <a:off x="7152000" y="432000"/>
            <a:ext cx="5020800" cy="5653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0332432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2 line portrai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00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0000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432000"/>
            <a:ext cx="5020800" cy="5653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4369613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1 line portrai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00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000000" cy="338400"/>
          </a:xfrm>
          <a:prstGeom prst="rect">
            <a:avLst/>
          </a:prstGeom>
        </p:spPr>
        <p:txBody>
          <a:bodyPr lIns="0" tIns="0" rIns="0" bIns="0" anchor="t" anchorCtr="0">
            <a:noAutofit/>
          </a:bodyPr>
          <a:lstStyle/>
          <a:p>
            <a:r>
              <a:rPr lang="en-US" dirty="0"/>
              <a:t>Title line 1</a:t>
            </a:r>
            <a:endParaRPr lang="en-AU" dirty="0"/>
          </a:p>
        </p:txBody>
      </p:sp>
      <p:sp>
        <p:nvSpPr>
          <p:cNvPr id="16" name="Picture Placeholder 15"/>
          <p:cNvSpPr>
            <a:spLocks noGrp="1"/>
          </p:cNvSpPr>
          <p:nvPr>
            <p:ph type="pic" sz="quarter" idx="16" hasCustomPrompt="1"/>
          </p:nvPr>
        </p:nvSpPr>
        <p:spPr>
          <a:xfrm>
            <a:off x="7152000" y="432000"/>
            <a:ext cx="5020800" cy="5653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478858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one image, 3 line landscap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64000"/>
            <a:ext cx="12192000" cy="2520000"/>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323200" cy="10800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7"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4194120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one image, 2 line landscap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64000"/>
            <a:ext cx="12192000" cy="2520000"/>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323200" cy="10800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7"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79572578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one image, 1 line landscap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64000"/>
            <a:ext cx="12192000" cy="2520000"/>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323200" cy="10800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7"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8076625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one image, 3 line wid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1728000"/>
            <a:ext cx="7728000" cy="4356000"/>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818609" cy="2520000"/>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Tab 1"/>
          <p:cNvSpPr/>
          <p:nvPr userDrawn="1"/>
        </p:nvSpPr>
        <p:spPr>
          <a:xfrm>
            <a:off x="8080591" y="46512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199" y="4586399"/>
            <a:ext cx="3198836" cy="432000"/>
          </a:xfr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199" y="5076001"/>
            <a:ext cx="3198836" cy="246221"/>
          </a:xfr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with one image, 2 line wid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1728000"/>
            <a:ext cx="7728000" cy="4356000"/>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818609" cy="2520000"/>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Tab 1"/>
          <p:cNvSpPr/>
          <p:nvPr userDrawn="1"/>
        </p:nvSpPr>
        <p:spPr>
          <a:xfrm>
            <a:off x="8080591" y="46512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199" y="4586399"/>
            <a:ext cx="3198836" cy="432000"/>
          </a:xfr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199" y="5076001"/>
            <a:ext cx="3198836" cy="246221"/>
          </a:xfr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5181035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ext with one image, 1 line wide">
    <p:bg bwMode="auto">
      <p:bgRef idx="1001">
        <a:schemeClr val="bg1"/>
      </p:bgRef>
    </p:bg>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1728000"/>
            <a:ext cx="7728000" cy="4356000"/>
          </a:xfr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818609" cy="2520000"/>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Tab 1"/>
          <p:cNvSpPr/>
          <p:nvPr userDrawn="1"/>
        </p:nvSpPr>
        <p:spPr>
          <a:xfrm>
            <a:off x="8080591" y="46512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199" y="4586399"/>
            <a:ext cx="3198836" cy="432000"/>
          </a:xfr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199" y="5076001"/>
            <a:ext cx="3198836" cy="246221"/>
          </a:xfr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44024245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ext with two images,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00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0000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16" name="Picture Placeholder 15"/>
          <p:cNvSpPr>
            <a:spLocks noGrp="1"/>
          </p:cNvSpPr>
          <p:nvPr>
            <p:ph type="pic" sz="quarter" idx="16" hasCustomPrompt="1"/>
          </p:nvPr>
        </p:nvSpPr>
        <p:spPr>
          <a:xfrm>
            <a:off x="7128000" y="432000"/>
            <a:ext cx="5064000" cy="2772000"/>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773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8879977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ext with two images,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00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0000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432000"/>
            <a:ext cx="5064000" cy="2772000"/>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773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356224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ext with two images,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00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000000" cy="338400"/>
          </a:xfrm>
          <a:prstGeom prst="rect">
            <a:avLst/>
          </a:prstGeom>
        </p:spPr>
        <p:txBody>
          <a:bodyPr lIns="0" tIns="0" rIns="0" bIns="0" anchor="t" anchorCtr="0">
            <a:noAutofit/>
          </a:bodyPr>
          <a:lstStyle/>
          <a:p>
            <a:r>
              <a:rPr lang="en-US" dirty="0"/>
              <a:t>Title line 1</a:t>
            </a:r>
            <a:endParaRPr lang="en-AU" dirty="0"/>
          </a:p>
        </p:txBody>
      </p:sp>
      <p:sp>
        <p:nvSpPr>
          <p:cNvPr id="16" name="Picture Placeholder 15"/>
          <p:cNvSpPr>
            <a:spLocks noGrp="1"/>
          </p:cNvSpPr>
          <p:nvPr>
            <p:ph type="pic" sz="quarter" idx="16" hasCustomPrompt="1"/>
          </p:nvPr>
        </p:nvSpPr>
        <p:spPr>
          <a:xfrm>
            <a:off x="7128000" y="432000"/>
            <a:ext cx="5064000" cy="2772000"/>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773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5257700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ext with three images,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96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9600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16" name="Picture Placeholder 15"/>
          <p:cNvSpPr>
            <a:spLocks noGrp="1"/>
          </p:cNvSpPr>
          <p:nvPr>
            <p:ph type="pic" sz="quarter" idx="16" hasCustomPrompt="1"/>
          </p:nvPr>
        </p:nvSpPr>
        <p:spPr>
          <a:xfrm>
            <a:off x="8064000" y="612000"/>
            <a:ext cx="4128000" cy="1764000"/>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466000"/>
            <a:ext cx="4128000" cy="1764000"/>
          </a:xfr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20000"/>
            <a:ext cx="4128000" cy="1765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9482657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ext with three images,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96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823200"/>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9600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612000"/>
            <a:ext cx="4128000" cy="1764000"/>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466000"/>
            <a:ext cx="4128000" cy="1764000"/>
          </a:xfr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20000"/>
            <a:ext cx="4128000" cy="1765066"/>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5125648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ext with three images,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940400"/>
            <a:ext cx="6960000" cy="246221"/>
          </a:xfr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822134"/>
          </a:xfr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788400"/>
            <a:ext cx="6960000" cy="338400"/>
          </a:xfrm>
          <a:prstGeom prst="rect">
            <a:avLst/>
          </a:prstGeom>
        </p:spPr>
        <p:txBody>
          <a:bodyPr lIns="0" tIns="0" rIns="0" bIns="0" anchor="t" anchorCtr="0">
            <a:noAutofit/>
          </a:bodyPr>
          <a:lstStyle/>
          <a:p>
            <a:r>
              <a:rPr lang="en-US" dirty="0"/>
              <a:t>Title line 1</a:t>
            </a:r>
            <a:endParaRPr lang="en-AU" dirty="0"/>
          </a:p>
        </p:txBody>
      </p:sp>
      <p:sp>
        <p:nvSpPr>
          <p:cNvPr id="16" name="Picture Placeholder 15"/>
          <p:cNvSpPr>
            <a:spLocks noGrp="1"/>
          </p:cNvSpPr>
          <p:nvPr>
            <p:ph type="pic" sz="quarter" idx="16" hasCustomPrompt="1"/>
          </p:nvPr>
        </p:nvSpPr>
        <p:spPr>
          <a:xfrm>
            <a:off x="8064000" y="612000"/>
            <a:ext cx="4128000" cy="1764000"/>
          </a:xfr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466000"/>
            <a:ext cx="4128000" cy="1764000"/>
          </a:xfr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20000"/>
            <a:ext cx="4128000" cy="1764000"/>
          </a:xfrm>
        </p:spPr>
        <p:txBody>
          <a:bodyPr/>
          <a:lstStyle>
            <a:lvl1pPr marL="0" indent="0">
              <a:buNone/>
              <a:defRPr baseline="0"/>
            </a:lvl1pPr>
          </a:lstStyle>
          <a:p>
            <a:r>
              <a:rPr lang="en-AU" dirty="0"/>
              <a:t>Select a picture to add</a:t>
            </a:r>
          </a:p>
        </p:txBody>
      </p:sp>
      <p:sp>
        <p:nvSpPr>
          <p:cNvPr id="9"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43365731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ext with landscape,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169277"/>
          </a:xfr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6" name="Chart Placeholder 5"/>
          <p:cNvSpPr>
            <a:spLocks noGrp="1"/>
          </p:cNvSpPr>
          <p:nvPr>
            <p:ph type="chart" sz="quarter" idx="14" hasCustomPrompt="1"/>
          </p:nvPr>
        </p:nvSpPr>
        <p:spPr>
          <a:xfrm>
            <a:off x="0" y="2513014"/>
            <a:ext cx="12192000" cy="3570287"/>
          </a:xfrm>
        </p:spPr>
        <p:txBody>
          <a:bodyPr/>
          <a:lstStyle>
            <a:lvl1pPr marL="0" indent="0">
              <a:buNone/>
              <a:defRPr/>
            </a:lvl1pPr>
          </a:lstStyle>
          <a:p>
            <a:r>
              <a:rPr lang="en-AU" dirty="0"/>
              <a:t>Insert Chart here</a:t>
            </a:r>
          </a:p>
        </p:txBody>
      </p:sp>
      <p:sp>
        <p:nvSpPr>
          <p:cNvPr id="7"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4184368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ext with landscape,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169277"/>
          </a:xfr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p:spPr>
        <p:txBody>
          <a:bodyPr/>
          <a:lstStyle>
            <a:lvl1pPr marL="0" indent="0">
              <a:buNone/>
              <a:defRPr/>
            </a:lvl1pPr>
          </a:lstStyle>
          <a:p>
            <a:r>
              <a:rPr lang="en-AU" dirty="0"/>
              <a:t>Insert Chart here</a:t>
            </a:r>
          </a:p>
        </p:txBody>
      </p:sp>
      <p:sp>
        <p:nvSpPr>
          <p:cNvPr id="7"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94509272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Text with landscape,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169277"/>
          </a:xfr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6" name="Chart Placeholder 5"/>
          <p:cNvSpPr>
            <a:spLocks noGrp="1"/>
          </p:cNvSpPr>
          <p:nvPr>
            <p:ph type="chart" sz="quarter" idx="14" hasCustomPrompt="1"/>
          </p:nvPr>
        </p:nvSpPr>
        <p:spPr>
          <a:xfrm>
            <a:off x="0" y="2513014"/>
            <a:ext cx="12192000" cy="3570287"/>
          </a:xfrm>
        </p:spPr>
        <p:txBody>
          <a:bodyPr/>
          <a:lstStyle>
            <a:lvl1pPr marL="0" indent="0">
              <a:buNone/>
              <a:defRPr/>
            </a:lvl1pPr>
          </a:lstStyle>
          <a:p>
            <a:r>
              <a:rPr lang="en-AU" dirty="0"/>
              <a:t>Insert Chart here</a:t>
            </a:r>
          </a:p>
        </p:txBody>
      </p:sp>
      <p:sp>
        <p:nvSpPr>
          <p:cNvPr id="7"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0682726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ext with Table Landscape,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169277"/>
          </a:xfr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baseline="0"/>
            </a:lvl1pPr>
          </a:lstStyle>
          <a:p>
            <a:r>
              <a:rPr lang="en-US" dirty="0"/>
              <a:t>Title line 1</a:t>
            </a:r>
            <a:br>
              <a:rPr lang="en-US" dirty="0"/>
            </a:br>
            <a:r>
              <a:rPr lang="en-US" dirty="0"/>
              <a:t>Title line 2</a:t>
            </a:r>
            <a:br>
              <a:rPr lang="en-US" dirty="0"/>
            </a:br>
            <a:r>
              <a:rPr lang="en-US" dirty="0"/>
              <a:t>Title line 3</a:t>
            </a:r>
            <a:endParaRPr lang="en-AU" dirty="0"/>
          </a:p>
        </p:txBody>
      </p:sp>
      <p:sp>
        <p:nvSpPr>
          <p:cNvPr id="4" name="Table Placeholder 3"/>
          <p:cNvSpPr>
            <a:spLocks noGrp="1"/>
          </p:cNvSpPr>
          <p:nvPr>
            <p:ph type="tbl" sz="quarter" idx="14" hasCustomPrompt="1"/>
          </p:nvPr>
        </p:nvSpPr>
        <p:spPr>
          <a:xfrm>
            <a:off x="0" y="2512799"/>
            <a:ext cx="12192000" cy="3571200"/>
          </a:xfrm>
        </p:spPr>
        <p:txBody>
          <a:bodyPr/>
          <a:lstStyle>
            <a:lvl1pPr marL="0" indent="0">
              <a:buFontTx/>
              <a:buNone/>
              <a:defRPr/>
            </a:lvl1pPr>
          </a:lstStyle>
          <a:p>
            <a:r>
              <a:rPr lang="en-AU" dirty="0"/>
              <a:t>Insert Table here</a:t>
            </a:r>
          </a:p>
        </p:txBody>
      </p:sp>
      <p:sp>
        <p:nvSpPr>
          <p:cNvPr id="6"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86982960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ext with Table Landscape,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169277"/>
          </a:xfr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p:spPr>
        <p:txBody>
          <a:bodyPr/>
          <a:lstStyle>
            <a:lvl1pPr marL="0" indent="0">
              <a:buFontTx/>
              <a:buNone/>
              <a:defRPr/>
            </a:lvl1pPr>
          </a:lstStyle>
          <a:p>
            <a:r>
              <a:rPr lang="en-AU" dirty="0"/>
              <a:t>Insert Table here</a:t>
            </a:r>
          </a:p>
        </p:txBody>
      </p:sp>
      <p:sp>
        <p:nvSpPr>
          <p:cNvPr id="6"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90305777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ext with Table Landscape,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940400"/>
            <a:ext cx="11323200" cy="169277"/>
          </a:xfr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4" name="Table Placeholder 3"/>
          <p:cNvSpPr>
            <a:spLocks noGrp="1"/>
          </p:cNvSpPr>
          <p:nvPr>
            <p:ph type="tbl" sz="quarter" idx="14" hasCustomPrompt="1"/>
          </p:nvPr>
        </p:nvSpPr>
        <p:spPr>
          <a:xfrm>
            <a:off x="0" y="2512799"/>
            <a:ext cx="12192000" cy="3571200"/>
          </a:xfrm>
        </p:spPr>
        <p:txBody>
          <a:bodyPr/>
          <a:lstStyle>
            <a:lvl1pPr marL="0" indent="0">
              <a:buFontTx/>
              <a:buNone/>
              <a:defRPr/>
            </a:lvl1pPr>
          </a:lstStyle>
          <a:p>
            <a:r>
              <a:rPr lang="en-AU" dirty="0"/>
              <a:t>Insert Table here</a:t>
            </a:r>
          </a:p>
        </p:txBody>
      </p:sp>
      <p:sp>
        <p:nvSpPr>
          <p:cNvPr id="6"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33889576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and image only,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baseline="0"/>
            </a:lvl1pPr>
          </a:lstStyle>
          <a:p>
            <a:r>
              <a:rPr lang="en-US" dirty="0"/>
              <a:t>Title line 1</a:t>
            </a:r>
            <a:br>
              <a:rPr lang="en-US" dirty="0"/>
            </a:br>
            <a:r>
              <a:rPr lang="en-US" dirty="0"/>
              <a:t>Title line 2</a:t>
            </a:r>
            <a:br>
              <a:rPr lang="en-US" dirty="0"/>
            </a:br>
            <a:r>
              <a:rPr lang="en-US" dirty="0"/>
              <a:t>Title line 3</a:t>
            </a:r>
            <a:endParaRPr lang="en-AU" dirty="0"/>
          </a:p>
        </p:txBody>
      </p:sp>
      <p:sp>
        <p:nvSpPr>
          <p:cNvPr id="9" name="Picture Placeholder 10"/>
          <p:cNvSpPr>
            <a:spLocks noGrp="1"/>
          </p:cNvSpPr>
          <p:nvPr>
            <p:ph type="pic" sz="quarter" idx="14" hasCustomPrompt="1"/>
          </p:nvPr>
        </p:nvSpPr>
        <p:spPr>
          <a:xfrm>
            <a:off x="0" y="1958400"/>
            <a:ext cx="12192000" cy="4125600"/>
          </a:xfrm>
        </p:spPr>
        <p:txBody>
          <a:bodyPr/>
          <a:lstStyle>
            <a:lvl1pPr marL="0" indent="0">
              <a:buNone/>
              <a:defRPr baseline="0"/>
            </a:lvl1pPr>
          </a:lstStyle>
          <a:p>
            <a:r>
              <a:rPr lang="en-AU" dirty="0"/>
              <a:t>Select Picture here</a:t>
            </a:r>
          </a:p>
        </p:txBody>
      </p:sp>
      <p:sp>
        <p:nvSpPr>
          <p:cNvPr id="6"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3031287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itle and image only,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958400"/>
            <a:ext cx="12192000" cy="4125600"/>
          </a:xfrm>
        </p:spPr>
        <p:txBody>
          <a:bodyPr/>
          <a:lstStyle>
            <a:lvl1pPr marL="0" indent="0">
              <a:buNone/>
              <a:defRPr baseline="0"/>
            </a:lvl1pPr>
          </a:lstStyle>
          <a:p>
            <a:r>
              <a:rPr lang="en-AU" dirty="0"/>
              <a:t>Select Picture here</a:t>
            </a:r>
          </a:p>
        </p:txBody>
      </p:sp>
      <p:sp>
        <p:nvSpPr>
          <p:cNvPr id="6"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81834937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and image only,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9" name="Picture Placeholder 10"/>
          <p:cNvSpPr>
            <a:spLocks noGrp="1"/>
          </p:cNvSpPr>
          <p:nvPr>
            <p:ph type="pic" sz="quarter" idx="14" hasCustomPrompt="1"/>
          </p:nvPr>
        </p:nvSpPr>
        <p:spPr>
          <a:xfrm>
            <a:off x="0" y="1958400"/>
            <a:ext cx="12192000" cy="4125600"/>
          </a:xfrm>
        </p:spPr>
        <p:txBody>
          <a:bodyPr/>
          <a:lstStyle>
            <a:lvl1pPr marL="0" indent="0">
              <a:buNone/>
              <a:defRPr baseline="0"/>
            </a:lvl1pPr>
          </a:lstStyle>
          <a:p>
            <a:r>
              <a:rPr lang="en-AU" dirty="0"/>
              <a:t>Select Picture here</a:t>
            </a:r>
          </a:p>
        </p:txBody>
      </p:sp>
      <p:sp>
        <p:nvSpPr>
          <p:cNvPr id="6"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4904328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lain end slide, 3 lin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blipFill>
            <a:blip r:embed="rId2"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1000800"/>
          </a:xfrm>
          <a:prstGeom prst="rect">
            <a:avLst/>
          </a:prstGeom>
        </p:spPr>
        <p:txBody>
          <a:bodyPr lIns="0" tIns="0" rIns="0" bIns="0" anchor="t" anchorCtr="0">
            <a:noAutofit/>
          </a:bodyPr>
          <a:lstStyle>
            <a:lvl1pPr>
              <a:defRPr sz="2400" b="0" baseline="0">
                <a:solidFill>
                  <a:srgbClr val="FFFFFF"/>
                </a:solidFill>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14" name="Tab 1"/>
          <p:cNvSpPr/>
          <p:nvPr userDrawn="1"/>
        </p:nvSpPr>
        <p:spPr>
          <a:xfrm>
            <a:off x="1"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0" y="3024001"/>
            <a:ext cx="3727512" cy="223053"/>
          </a:xfr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59999" y="3455999"/>
            <a:ext cx="3739199" cy="1591200"/>
          </a:xfr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258560507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lain end slide, 2 lin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blipFill>
            <a:blip r:embed="rId2"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669600"/>
          </a:xfrm>
          <a:prstGeom prst="rect">
            <a:avLst/>
          </a:prstGeom>
        </p:spPr>
        <p:txBody>
          <a:bodyPr lIns="0" tIns="0" rIns="0" bIns="0" anchor="t" anchorCtr="0">
            <a:noAutofit/>
          </a:bodyPr>
          <a:lstStyle>
            <a:lvl1pPr>
              <a:defRPr sz="2400" b="0" baseline="0">
                <a:solidFill>
                  <a:srgbClr val="FFFFFF"/>
                </a:solidFill>
              </a:defRPr>
            </a:lvl1pPr>
          </a:lstStyle>
          <a:p>
            <a:r>
              <a:rPr lang="en-US" dirty="0"/>
              <a:t>Title line 1</a:t>
            </a:r>
            <a:br>
              <a:rPr lang="en-US" dirty="0"/>
            </a:br>
            <a:r>
              <a:rPr lang="en-US" dirty="0"/>
              <a:t>Title line 2</a:t>
            </a:r>
            <a:endParaRPr lang="en-AU" dirty="0"/>
          </a:p>
        </p:txBody>
      </p:sp>
      <p:sp>
        <p:nvSpPr>
          <p:cNvPr id="14" name="Tab 1"/>
          <p:cNvSpPr/>
          <p:nvPr userDrawn="1"/>
        </p:nvSpPr>
        <p:spPr>
          <a:xfrm>
            <a:off x="1"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0" y="3024001"/>
            <a:ext cx="3727512" cy="223053"/>
          </a:xfr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59999" y="3455999"/>
            <a:ext cx="3739199" cy="1591200"/>
          </a:xfr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94033350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Plain end slide, 1 lin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blipFill>
            <a:blip r:embed="rId2" cstate="screen">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338400"/>
          </a:xfrm>
          <a:prstGeom prst="rect">
            <a:avLst/>
          </a:prstGeom>
        </p:spPr>
        <p:txBody>
          <a:bodyPr lIns="0" tIns="0" rIns="0" bIns="0" anchor="t" anchorCtr="0">
            <a:noAutofit/>
          </a:bodyPr>
          <a:lstStyle>
            <a:lvl1pPr>
              <a:defRPr sz="2400" b="0" baseline="0">
                <a:solidFill>
                  <a:srgbClr val="FFFFFF"/>
                </a:solidFill>
              </a:defRPr>
            </a:lvl1pPr>
          </a:lstStyle>
          <a:p>
            <a:r>
              <a:rPr lang="en-US" dirty="0"/>
              <a:t>Title line 1</a:t>
            </a:r>
            <a:endParaRPr lang="en-AU" dirty="0"/>
          </a:p>
        </p:txBody>
      </p:sp>
      <p:sp>
        <p:nvSpPr>
          <p:cNvPr id="14" name="Tab 1"/>
          <p:cNvSpPr/>
          <p:nvPr userDrawn="1"/>
        </p:nvSpPr>
        <p:spPr>
          <a:xfrm>
            <a:off x="1"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0" y="3024001"/>
            <a:ext cx="3727512" cy="223053"/>
          </a:xfr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59999" y="3455999"/>
            <a:ext cx="3739199" cy="1591200"/>
          </a:xfr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White end slide, 3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1000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14" name="Tab 1"/>
          <p:cNvSpPr/>
          <p:nvPr userDrawn="1"/>
        </p:nvSpPr>
        <p:spPr>
          <a:xfrm>
            <a:off x="1"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0" y="3024001"/>
            <a:ext cx="3727512" cy="223053"/>
          </a:xfr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59999" y="3455999"/>
            <a:ext cx="3739199" cy="1591200"/>
          </a:xfr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50463617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White end slide,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6696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br>
              <a:rPr lang="en-US" dirty="0"/>
            </a:br>
            <a:r>
              <a:rPr lang="en-US" dirty="0"/>
              <a:t>Title line 2</a:t>
            </a:r>
            <a:endParaRPr lang="en-AU" dirty="0"/>
          </a:p>
        </p:txBody>
      </p:sp>
      <p:sp>
        <p:nvSpPr>
          <p:cNvPr id="14" name="Tab 1"/>
          <p:cNvSpPr/>
          <p:nvPr userDrawn="1"/>
        </p:nvSpPr>
        <p:spPr>
          <a:xfrm>
            <a:off x="1"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0" y="3024001"/>
            <a:ext cx="3727512" cy="223053"/>
          </a:xfr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59999" y="3455999"/>
            <a:ext cx="3739199" cy="1591200"/>
          </a:xfr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321789025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White end slide, 1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5999" y="788400"/>
            <a:ext cx="11323200" cy="3384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Tab 1"/>
          <p:cNvSpPr/>
          <p:nvPr userDrawn="1"/>
        </p:nvSpPr>
        <p:spPr>
          <a:xfrm>
            <a:off x="1"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443199" y="3054481"/>
            <a:ext cx="3445199" cy="223053"/>
          </a:xfr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443199" y="3486479"/>
            <a:ext cx="3456000" cy="1591200"/>
          </a:xfr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olour &amp; Tab">
    <p:bg bwMode="auto">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576000" y="1839600"/>
            <a:ext cx="8293688" cy="3531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576000" y="1305017"/>
            <a:ext cx="11323200" cy="449390"/>
          </a:xfrm>
        </p:spPr>
        <p:txBody>
          <a:bodyPr>
            <a:noAutofit/>
          </a:bodyPr>
          <a:lstStyle>
            <a:lvl1pPr>
              <a:lnSpc>
                <a:spcPct val="100000"/>
              </a:lnSpc>
              <a:defRPr/>
            </a:lvl1pPr>
          </a:lstStyle>
          <a:p>
            <a:pPr lvl="0"/>
            <a:r>
              <a:rPr lang="en-US"/>
              <a:t>Click to edit Master text styles</a:t>
            </a:r>
          </a:p>
        </p:txBody>
      </p:sp>
      <p:sp>
        <p:nvSpPr>
          <p:cNvPr id="6" name="TextBox 5"/>
          <p:cNvSpPr txBox="1"/>
          <p:nvPr userDrawn="1"/>
        </p:nvSpPr>
        <p:spPr>
          <a:xfrm>
            <a:off x="9131888" y="1839599"/>
            <a:ext cx="2997200" cy="1323439"/>
          </a:xfrm>
          <a:prstGeom prst="rect">
            <a:avLst/>
          </a:prstGeom>
          <a:noFill/>
        </p:spPr>
        <p:txBody>
          <a:bodyPr wrap="square" rtlCol="0">
            <a:spAutoFit/>
          </a:bodyPr>
          <a:lstStyle/>
          <a:p>
            <a:r>
              <a:rPr lang="en-GB" sz="1600" dirty="0"/>
              <a:t>Please</a:t>
            </a:r>
            <a:r>
              <a:rPr lang="en-GB" sz="1600" baseline="0" dirty="0"/>
              <a:t> note, hyperlinks cannot be clicked in ‘Normal’ view. They can, however, be accessed when in ‘Reading’ view (View | Reading View) or in Slideshow mode.</a:t>
            </a:r>
            <a:endParaRPr lang="en-GB" sz="1600" dirty="0"/>
          </a:p>
        </p:txBody>
      </p:sp>
    </p:spTree>
    <p:extLst>
      <p:ext uri="{BB962C8B-B14F-4D97-AF65-F5344CB8AC3E}">
        <p14:creationId xmlns:p14="http://schemas.microsoft.com/office/powerpoint/2010/main" val="252207302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ab Device">
    <p:bg bwMode="auto">
      <p:bgRef idx="1001">
        <a:schemeClr val="bg1"/>
      </p:bgRef>
    </p:bg>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19600"/>
          </a:xfr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550800"/>
          </a:xfr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882000"/>
          </a:xfr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788400"/>
            <a:ext cx="11323200" cy="6696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58399"/>
            <a:ext cx="10747200" cy="338400"/>
          </a:xfrm>
        </p:spPr>
        <p:txBody>
          <a:bodyPr/>
          <a:lstStyle>
            <a:lvl1pPr marL="0" indent="0">
              <a:spcBef>
                <a:spcPts val="0"/>
              </a:spcBef>
              <a:buFontTx/>
              <a:buNone/>
              <a:defRPr sz="24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599199"/>
            <a:ext cx="10747200" cy="669600"/>
          </a:xfrm>
        </p:spPr>
        <p:txBody>
          <a:bodyPr/>
          <a:lstStyle>
            <a:lvl1pPr marL="0" indent="0">
              <a:spcBef>
                <a:spcPts val="0"/>
              </a:spcBef>
              <a:buFont typeface="Arial" panose="020B0604020202020204" pitchFamily="34" charset="0"/>
              <a:buNone/>
              <a:defRPr sz="24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78399"/>
            <a:ext cx="10747200" cy="1000800"/>
          </a:xfrm>
        </p:spPr>
        <p:txBody>
          <a:bodyPr/>
          <a:lstStyle>
            <a:lvl1pPr marL="0" indent="0">
              <a:spcBef>
                <a:spcPts val="0"/>
              </a:spcBef>
              <a:buFontTx/>
              <a:buNone/>
              <a:defRPr sz="24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405931935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6440080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25520435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E4D800-96A3-4CB7-98B8-E35CE6F91EC2}"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2894491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E4D800-96A3-4CB7-98B8-E35CE6F91EC2}" type="datetimeFigureOut">
              <a:rPr lang="en-GB" smtClean="0"/>
              <a:t>13/07/2023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29384831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E4D800-96A3-4CB7-98B8-E35CE6F91EC2}" type="datetimeFigureOut">
              <a:rPr lang="en-GB" smtClean="0"/>
              <a:t>13/07/2023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14802914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E4D800-96A3-4CB7-98B8-E35CE6F91EC2}" type="datetimeFigureOut">
              <a:rPr lang="en-GB" smtClean="0"/>
              <a:t>13/07/2023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07919769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E4D800-96A3-4CB7-98B8-E35CE6F91EC2}"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9359059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E4D800-96A3-4CB7-98B8-E35CE6F91EC2}"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51414924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356848907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4D800-96A3-4CB7-98B8-E35CE6F91EC2}"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EB43E-B854-4543-ADA1-3BC87E86A654}" type="slidenum">
              <a:rPr lang="en-GB" smtClean="0"/>
              <a:t>‹#›</a:t>
            </a:fld>
            <a:endParaRPr lang="en-GB"/>
          </a:p>
        </p:txBody>
      </p:sp>
    </p:spTree>
    <p:extLst>
      <p:ext uri="{BB962C8B-B14F-4D97-AF65-F5344CB8AC3E}">
        <p14:creationId xmlns:p14="http://schemas.microsoft.com/office/powerpoint/2010/main" val="231083359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Master title, left, 3 line">
    <p:bg bwMode="auto">
      <p:bgPr>
        <a:solidFill>
          <a:schemeClr val="tx2"/>
        </a:solid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ab 1"/>
          <p:cNvSpPr/>
          <p:nvPr userDrawn="1"/>
        </p:nvSpPr>
        <p:spPr>
          <a:xfrm>
            <a:off x="1"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11323200" cy="553998"/>
          </a:xfr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8400"/>
            <a:ext cx="11323200" cy="1000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4520608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One column text, no subtitle 1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338400"/>
          </a:xfrm>
          <a:prstGeom prst="rect">
            <a:avLst/>
          </a:prstGeom>
        </p:spPr>
        <p:txBody>
          <a:bodyPr lIns="0" tIns="0" rIns="0" bIns="0" anchor="t" anchorCtr="0">
            <a:noAutofit/>
          </a:bodyPr>
          <a:lstStyle/>
          <a:p>
            <a:r>
              <a:rPr lang="en-US" dirty="0"/>
              <a:t>Title line 1</a:t>
            </a:r>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2196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15844416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Two column text, no subtitle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65789761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8820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263203351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Master title, left, boxed, 2 line">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11323200" cy="553998"/>
          </a:xfr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83053621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Title Only, 2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096000" cy="2502000"/>
            <a:chOff x="0" y="544544"/>
            <a:chExt cx="4572000" cy="2502000"/>
          </a:xfrm>
        </p:grpSpPr>
        <p:sp>
          <p:nvSpPr>
            <p:cNvPr id="9" name="Rectangle 8"/>
            <p:cNvSpPr/>
            <p:nvPr userDrawn="1"/>
          </p:nvSpPr>
          <p:spPr>
            <a:xfrm>
              <a:off x="0" y="544544"/>
              <a:ext cx="4572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Tab 1"/>
            <p:cNvSpPr/>
            <p:nvPr userDrawn="1"/>
          </p:nvSpPr>
          <p:spPr>
            <a:xfrm>
              <a:off x="1" y="831600"/>
              <a:ext cx="216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576574289"/>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71" Type="http://schemas.openxmlformats.org/officeDocument/2006/relationships/slideLayout" Target="../slideLayouts/slideLayout7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slideLayout" Target="../slideLayouts/slideLayout87.xml"/><Relationship Id="rId18" Type="http://schemas.openxmlformats.org/officeDocument/2006/relationships/theme" Target="../theme/theme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17" Type="http://schemas.openxmlformats.org/officeDocument/2006/relationships/slideLayout" Target="../slideLayouts/slideLayout91.xml"/><Relationship Id="rId2" Type="http://schemas.openxmlformats.org/officeDocument/2006/relationships/slideLayout" Target="../slideLayouts/slideLayout76.xml"/><Relationship Id="rId16" Type="http://schemas.openxmlformats.org/officeDocument/2006/relationships/slideLayout" Target="../slideLayouts/slideLayout90.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5" Type="http://schemas.openxmlformats.org/officeDocument/2006/relationships/slideLayout" Target="../slideLayouts/slideLayout8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slideLayout" Target="../slideLayouts/slideLayout8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9AF742-9CF5-5160-3BB2-2C8A12B007BA}"/>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DBADDA-0272-BD81-B526-060BF7B32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93C181-F78E-082A-CB97-093F853D52E5}"/>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E4D800-96A3-4CB7-98B8-E35CE6F91EC2}" type="datetimeFigureOut">
              <a:rPr lang="en-GB" smtClean="0"/>
              <a:t>13/07/2023</a:t>
            </a:fld>
            <a:endParaRPr lang="en-GB"/>
          </a:p>
        </p:txBody>
      </p:sp>
      <p:sp>
        <p:nvSpPr>
          <p:cNvPr id="5" name="Footer Placeholder 4">
            <a:extLst>
              <a:ext uri="{FF2B5EF4-FFF2-40B4-BE49-F238E27FC236}">
                <a16:creationId xmlns:a16="http://schemas.microsoft.com/office/drawing/2014/main" id="{1552844E-5BA3-1ED5-4115-4EF08A68E244}"/>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4ED496-800D-34F5-F1B3-75FCC65ED60A}"/>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EEB43E-B854-4543-ADA1-3BC87E86A654}" type="slidenum">
              <a:rPr lang="en-GB" smtClean="0"/>
              <a:t>‹#›</a:t>
            </a:fld>
            <a:endParaRPr lang="en-GB"/>
          </a:p>
        </p:txBody>
      </p:sp>
    </p:spTree>
    <p:extLst>
      <p:ext uri="{BB962C8B-B14F-4D97-AF65-F5344CB8AC3E}">
        <p14:creationId xmlns:p14="http://schemas.microsoft.com/office/powerpoint/2010/main" val="397498499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 id="2147483711" r:id="rId18"/>
    <p:sldLayoutId id="2147483716" r:id="rId19"/>
    <p:sldLayoutId id="2147483674" r:id="rId20"/>
    <p:sldLayoutId id="2147483717" r:id="rId21"/>
    <p:sldLayoutId id="2147483718" r:id="rId22"/>
    <p:sldLayoutId id="2147483704" r:id="rId23"/>
    <p:sldLayoutId id="2147483719" r:id="rId24"/>
    <p:sldLayoutId id="2147483720" r:id="rId25"/>
    <p:sldLayoutId id="2147483722" r:id="rId26"/>
    <p:sldLayoutId id="2147483714" r:id="rId27"/>
    <p:sldLayoutId id="2147483676" r:id="rId28"/>
    <p:sldLayoutId id="2147483723" r:id="rId29"/>
    <p:sldLayoutId id="2147483724" r:id="rId30"/>
    <p:sldLayoutId id="2147483725" r:id="rId31"/>
    <p:sldLayoutId id="2147483749" r:id="rId32"/>
    <p:sldLayoutId id="2147483681" r:id="rId33"/>
    <p:sldLayoutId id="2147483726" r:id="rId34"/>
    <p:sldLayoutId id="2147483751" r:id="rId35"/>
    <p:sldLayoutId id="2147483752" r:id="rId36"/>
    <p:sldLayoutId id="2147483754" r:id="rId37"/>
    <p:sldLayoutId id="2147483755" r:id="rId38"/>
    <p:sldLayoutId id="2147483756" r:id="rId39"/>
    <p:sldLayoutId id="2147483702" r:id="rId40"/>
    <p:sldLayoutId id="2147483727" r:id="rId41"/>
    <p:sldLayoutId id="2147483728" r:id="rId42"/>
    <p:sldLayoutId id="2147483729" r:id="rId43"/>
    <p:sldLayoutId id="2147483688" r:id="rId44"/>
    <p:sldLayoutId id="2147483730" r:id="rId45"/>
    <p:sldLayoutId id="2147483731" r:id="rId46"/>
    <p:sldLayoutId id="2147483689" r:id="rId47"/>
    <p:sldLayoutId id="2147483732" r:id="rId48"/>
    <p:sldLayoutId id="2147483690" r:id="rId49"/>
    <p:sldLayoutId id="2147483733" r:id="rId50"/>
    <p:sldLayoutId id="2147483734" r:id="rId51"/>
    <p:sldLayoutId id="2147483735" r:id="rId52"/>
    <p:sldLayoutId id="2147483692" r:id="rId53"/>
    <p:sldLayoutId id="2147483736" r:id="rId54"/>
    <p:sldLayoutId id="2147483737" r:id="rId55"/>
    <p:sldLayoutId id="2147483691" r:id="rId56"/>
    <p:sldLayoutId id="2147483738" r:id="rId57"/>
    <p:sldLayoutId id="2147483739" r:id="rId58"/>
    <p:sldLayoutId id="2147483693" r:id="rId59"/>
    <p:sldLayoutId id="2147483740" r:id="rId60"/>
    <p:sldLayoutId id="2147483741" r:id="rId61"/>
    <p:sldLayoutId id="2147483709" r:id="rId62"/>
    <p:sldLayoutId id="2147483742" r:id="rId63"/>
    <p:sldLayoutId id="2147483743" r:id="rId64"/>
    <p:sldLayoutId id="2147483698" r:id="rId65"/>
    <p:sldLayoutId id="2147483744" r:id="rId66"/>
    <p:sldLayoutId id="2147483745" r:id="rId67"/>
    <p:sldLayoutId id="2147483746" r:id="rId68"/>
    <p:sldLayoutId id="2147483700" r:id="rId69"/>
    <p:sldLayoutId id="2147483747" r:id="rId70"/>
    <p:sldLayoutId id="2147483748" r:id="rId71"/>
    <p:sldLayoutId id="2147483701" r:id="rId72"/>
    <p:sldLayoutId id="2147483706" r:id="rId73"/>
    <p:sldLayoutId id="2147483712" r:id="rId7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E4D800-96A3-4CB7-98B8-E35CE6F91EC2}" type="datetimeFigureOut">
              <a:rPr lang="en-GB" smtClean="0"/>
              <a:t>13/07/2023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EEB43E-B854-4543-ADA1-3BC87E86A654}" type="slidenum">
              <a:rPr lang="en-GB" smtClean="0"/>
              <a:t>‹#›</a:t>
            </a:fld>
            <a:endParaRPr lang="en-GB"/>
          </a:p>
        </p:txBody>
      </p:sp>
    </p:spTree>
    <p:extLst>
      <p:ext uri="{BB962C8B-B14F-4D97-AF65-F5344CB8AC3E}">
        <p14:creationId xmlns:p14="http://schemas.microsoft.com/office/powerpoint/2010/main" val="249103276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 id="2147483813"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7.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6.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7.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8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87.xml"/></Relationships>
</file>

<file path=ppt/slides/_rels/slide16.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8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xml"/><Relationship Id="rId1" Type="http://schemas.openxmlformats.org/officeDocument/2006/relationships/slideLayout" Target="../slideLayouts/slideLayout89.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8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0.xml"/></Relationships>
</file>

<file path=ppt/slides/_rels/slide27.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7.xml"/><Relationship Id="rId1" Type="http://schemas.openxmlformats.org/officeDocument/2006/relationships/slideLayout" Target="../slideLayouts/slideLayout8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g"/><Relationship Id="rId2" Type="http://schemas.openxmlformats.org/officeDocument/2006/relationships/image" Target="../media/image25.jpeg"/><Relationship Id="rId1" Type="http://schemas.openxmlformats.org/officeDocument/2006/relationships/slideLayout" Target="../slideLayouts/slideLayout89.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89.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4.jpeg"/><Relationship Id="rId7" Type="http://schemas.openxmlformats.org/officeDocument/2006/relationships/image" Target="../media/image37.jpeg"/><Relationship Id="rId2" Type="http://schemas.openxmlformats.org/officeDocument/2006/relationships/image" Target="../media/image33.jpeg"/><Relationship Id="rId1" Type="http://schemas.openxmlformats.org/officeDocument/2006/relationships/slideLayout" Target="../slideLayouts/slideLayout89.xml"/><Relationship Id="rId6" Type="http://schemas.openxmlformats.org/officeDocument/2006/relationships/image" Target="../media/image32.jpeg"/><Relationship Id="rId5" Type="http://schemas.openxmlformats.org/officeDocument/2006/relationships/image" Target="../media/image36.jpeg"/><Relationship Id="rId4" Type="http://schemas.openxmlformats.org/officeDocument/2006/relationships/image" Target="../media/image35.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3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8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91.xml"/></Relationships>
</file>

<file path=ppt/slides/_rels/slide39.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png"/><Relationship Id="rId1" Type="http://schemas.openxmlformats.org/officeDocument/2006/relationships/slideLayout" Target="../slideLayouts/slideLayout91.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43.jpeg"/></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png"/><Relationship Id="rId1" Type="http://schemas.openxmlformats.org/officeDocument/2006/relationships/slideLayout" Target="../slideLayouts/slideLayout91.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43.jpeg"/></Relationships>
</file>

<file path=ppt/slides/_rels/slide41.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2.jpeg"/><Relationship Id="rId7" Type="http://schemas.openxmlformats.org/officeDocument/2006/relationships/image" Target="../media/image47.jpeg"/><Relationship Id="rId2" Type="http://schemas.openxmlformats.org/officeDocument/2006/relationships/image" Target="../media/image41.png"/><Relationship Id="rId1" Type="http://schemas.openxmlformats.org/officeDocument/2006/relationships/slideLayout" Target="../slideLayouts/slideLayout91.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43.jpeg"/><Relationship Id="rId9" Type="http://schemas.openxmlformats.org/officeDocument/2006/relationships/image" Target="../media/image49.jpeg"/></Relationships>
</file>

<file path=ppt/slides/_rels/slide42.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hyperlink" Target="http://gcaptain.com/wp-content/uploads/2012/03/120310-Type-45-Defender-departs-on-1.2-Trials-DSC_8123.jpg" TargetMode="External"/><Relationship Id="rId7" Type="http://schemas.openxmlformats.org/officeDocument/2006/relationships/image" Target="../media/image46.jpeg"/><Relationship Id="rId2" Type="http://schemas.openxmlformats.org/officeDocument/2006/relationships/image" Target="../media/image50.png"/><Relationship Id="rId1" Type="http://schemas.openxmlformats.org/officeDocument/2006/relationships/slideLayout" Target="../slideLayouts/slideLayout90.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 Id="rId9" Type="http://schemas.openxmlformats.org/officeDocument/2006/relationships/image" Target="../media/image55.jpeg"/></Relationships>
</file>

<file path=ppt/slides/_rels/slide4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50.png"/><Relationship Id="rId1" Type="http://schemas.openxmlformats.org/officeDocument/2006/relationships/slideLayout" Target="../slideLayouts/slideLayout90.xml"/><Relationship Id="rId4" Type="http://schemas.openxmlformats.org/officeDocument/2006/relationships/image" Target="../media/image45.png"/></Relationships>
</file>

<file path=ppt/slides/_rels/slide4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91.xml"/></Relationships>
</file>

<file path=ppt/slides/_rels/slide45.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2.jpeg"/><Relationship Id="rId7" Type="http://schemas.openxmlformats.org/officeDocument/2006/relationships/image" Target="../media/image56.jpeg"/><Relationship Id="rId2" Type="http://schemas.openxmlformats.org/officeDocument/2006/relationships/image" Target="../media/image41.png"/><Relationship Id="rId1" Type="http://schemas.openxmlformats.org/officeDocument/2006/relationships/slideLayout" Target="../slideLayouts/slideLayout91.xml"/><Relationship Id="rId6" Type="http://schemas.openxmlformats.org/officeDocument/2006/relationships/image" Target="../media/image49.jpeg"/><Relationship Id="rId5" Type="http://schemas.openxmlformats.org/officeDocument/2006/relationships/image" Target="../media/image48.png"/><Relationship Id="rId4" Type="http://schemas.openxmlformats.org/officeDocument/2006/relationships/image" Target="../media/image43.jpeg"/><Relationship Id="rId9" Type="http://schemas.openxmlformats.org/officeDocument/2006/relationships/image" Target="../media/image57.jpeg"/></Relationships>
</file>

<file path=ppt/slides/_rels/slide46.xml.rels><?xml version="1.0" encoding="UTF-8" standalone="yes"?>
<Relationships xmlns="http://schemas.openxmlformats.org/package/2006/relationships"><Relationship Id="rId8" Type="http://schemas.openxmlformats.org/officeDocument/2006/relationships/image" Target="../media/image63.jpeg"/><Relationship Id="rId3" Type="http://schemas.openxmlformats.org/officeDocument/2006/relationships/image" Target="../media/image59.png"/><Relationship Id="rId7" Type="http://schemas.openxmlformats.org/officeDocument/2006/relationships/image" Target="../media/image62.png"/><Relationship Id="rId2" Type="http://schemas.openxmlformats.org/officeDocument/2006/relationships/image" Target="../media/image58.jpeg"/><Relationship Id="rId1" Type="http://schemas.openxmlformats.org/officeDocument/2006/relationships/slideLayout" Target="../slideLayouts/slideLayout90.xml"/><Relationship Id="rId6" Type="http://schemas.openxmlformats.org/officeDocument/2006/relationships/oleObject" Target="../embeddings/oleObject1.bin"/><Relationship Id="rId5" Type="http://schemas.openxmlformats.org/officeDocument/2006/relationships/image" Target="../media/image61.jpeg"/><Relationship Id="rId4" Type="http://schemas.openxmlformats.org/officeDocument/2006/relationships/image" Target="../media/image60.jpeg"/><Relationship Id="rId9" Type="http://schemas.openxmlformats.org/officeDocument/2006/relationships/image" Target="../media/image64.jpeg"/></Relationships>
</file>

<file path=ppt/slides/_rels/slide47.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67.png"/><Relationship Id="rId2" Type="http://schemas.openxmlformats.org/officeDocument/2006/relationships/notesSlide" Target="../notesSlides/notesSlide8.xml"/><Relationship Id="rId1" Type="http://schemas.openxmlformats.org/officeDocument/2006/relationships/slideLayout" Target="../slideLayouts/slideLayout90.xml"/><Relationship Id="rId6" Type="http://schemas.openxmlformats.org/officeDocument/2006/relationships/image" Target="../media/image66.png"/><Relationship Id="rId5" Type="http://schemas.openxmlformats.org/officeDocument/2006/relationships/image" Target="../media/image50.png"/><Relationship Id="rId4" Type="http://schemas.openxmlformats.org/officeDocument/2006/relationships/image" Target="../media/image65.png"/></Relationships>
</file>

<file path=ppt/slides/_rels/slide4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8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1</a:t>
            </a:fld>
            <a:endParaRPr lang="en-AU" dirty="0"/>
          </a:p>
        </p:txBody>
      </p:sp>
      <p:sp>
        <p:nvSpPr>
          <p:cNvPr id="5" name="Title 4"/>
          <p:cNvSpPr>
            <a:spLocks noGrp="1"/>
          </p:cNvSpPr>
          <p:nvPr>
            <p:ph type="title"/>
          </p:nvPr>
        </p:nvSpPr>
        <p:spPr/>
        <p:txBody>
          <a:bodyPr/>
          <a:lstStyle/>
          <a:p>
            <a:r>
              <a:rPr lang="en-GB" sz="3600" b="1" dirty="0">
                <a:solidFill>
                  <a:schemeClr val="accent2"/>
                </a:solidFill>
              </a:rPr>
              <a:t>Designing for manufacture?</a:t>
            </a:r>
            <a:br>
              <a:rPr lang="en-GB" sz="3600" b="1" dirty="0">
                <a:solidFill>
                  <a:schemeClr val="accent2"/>
                </a:solidFill>
              </a:rPr>
            </a:br>
            <a:r>
              <a:rPr lang="en-GB" sz="3600" b="1" dirty="0">
                <a:solidFill>
                  <a:schemeClr val="accent2"/>
                </a:solidFill>
              </a:rPr>
              <a:t>Systems Thinking? Why Bother?</a:t>
            </a:r>
            <a:br>
              <a:rPr lang="en-GB" sz="3600" b="1" dirty="0">
                <a:solidFill>
                  <a:schemeClr val="accent2"/>
                </a:solidFill>
              </a:rPr>
            </a:br>
            <a:br>
              <a:rPr lang="en-GB" sz="3600" b="1" dirty="0">
                <a:solidFill>
                  <a:schemeClr val="accent2"/>
                </a:solidFill>
              </a:rPr>
            </a:br>
            <a:endParaRPr lang="en-GB" sz="3600" dirty="0"/>
          </a:p>
        </p:txBody>
      </p:sp>
      <p:sp>
        <p:nvSpPr>
          <p:cNvPr id="4" name="Text Placeholder 3">
            <a:extLst>
              <a:ext uri="{FF2B5EF4-FFF2-40B4-BE49-F238E27FC236}">
                <a16:creationId xmlns:a16="http://schemas.microsoft.com/office/drawing/2014/main" id="{80387729-C316-88C9-3474-782B6D5FDE96}"/>
              </a:ext>
            </a:extLst>
          </p:cNvPr>
          <p:cNvSpPr>
            <a:spLocks noGrp="1"/>
          </p:cNvSpPr>
          <p:nvPr>
            <p:ph type="body" sz="quarter" idx="13"/>
          </p:nvPr>
        </p:nvSpPr>
        <p:spPr/>
        <p:txBody>
          <a:bodyPr/>
          <a:lstStyle/>
          <a:p>
            <a:endParaRPr lang="en-GB"/>
          </a:p>
        </p:txBody>
      </p:sp>
    </p:spTree>
    <p:extLst>
      <p:ext uri="{BB962C8B-B14F-4D97-AF65-F5344CB8AC3E}">
        <p14:creationId xmlns:p14="http://schemas.microsoft.com/office/powerpoint/2010/main" val="2382242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Bother with Systems Thinking?</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2</a:t>
            </a:fld>
            <a:endParaRPr lang="en-AU" dirty="0"/>
          </a:p>
        </p:txBody>
      </p:sp>
      <p:sp>
        <p:nvSpPr>
          <p:cNvPr id="4" name="Text Placeholder 3"/>
          <p:cNvSpPr>
            <a:spLocks noGrp="1"/>
          </p:cNvSpPr>
          <p:nvPr>
            <p:ph type="body" sz="quarter" idx="17"/>
          </p:nvPr>
        </p:nvSpPr>
        <p:spPr>
          <a:xfrm>
            <a:off x="576000" y="2933458"/>
            <a:ext cx="11323200" cy="4143600"/>
          </a:xfrm>
        </p:spPr>
        <p:txBody>
          <a:bodyPr/>
          <a:lstStyle/>
          <a:p>
            <a:pPr marL="0" indent="0" algn="ctr">
              <a:buNone/>
            </a:pPr>
            <a:r>
              <a:rPr lang="en-GB" sz="3600" dirty="0">
                <a:latin typeface="Comic Sans MS" panose="030F0702030302020204" pitchFamily="66" charset="0"/>
              </a:rPr>
              <a:t>One good reason for NOT doing systems thinking is that it prevents that lovely adrenalin rush you get when everything goes horribly wrong</a:t>
            </a:r>
          </a:p>
        </p:txBody>
      </p:sp>
    </p:spTree>
    <p:extLst>
      <p:ext uri="{BB962C8B-B14F-4D97-AF65-F5344CB8AC3E}">
        <p14:creationId xmlns:p14="http://schemas.microsoft.com/office/powerpoint/2010/main" val="271251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Engineering MSc, Day one, Slide one.</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3</a:t>
            </a:fld>
            <a:endParaRPr lang="en-AU" dirty="0"/>
          </a:p>
        </p:txBody>
      </p:sp>
      <p:sp>
        <p:nvSpPr>
          <p:cNvPr id="4" name="Text Placeholder 3"/>
          <p:cNvSpPr>
            <a:spLocks noGrp="1"/>
          </p:cNvSpPr>
          <p:nvPr>
            <p:ph type="body" sz="quarter" idx="17"/>
          </p:nvPr>
        </p:nvSpPr>
        <p:spPr/>
        <p:txBody>
          <a:bodyPr/>
          <a:lstStyle/>
          <a:p>
            <a:r>
              <a:rPr lang="en-GB" sz="2800" dirty="0">
                <a:latin typeface="Comic Sans MS" panose="030F0702030302020204" pitchFamily="66" charset="0"/>
              </a:rPr>
              <a:t>The most important thing about Systems Engineering is that you think!</a:t>
            </a:r>
          </a:p>
        </p:txBody>
      </p:sp>
      <p:pic>
        <p:nvPicPr>
          <p:cNvPr id="1027" name="Picture 3" descr="C:\Users\rogd0088\AppData\Local\Microsoft\Windows\Temporary Internet Files\Content.IE5\GE8P74OG\brain-co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4099" y="2840718"/>
            <a:ext cx="3305175"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083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Makes You Think?</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4</a:t>
            </a:fld>
            <a:endParaRPr lang="en-AU" dirty="0"/>
          </a:p>
        </p:txBody>
      </p:sp>
      <p:pic>
        <p:nvPicPr>
          <p:cNvPr id="5" name="Picture 8" descr="Stop and Think"/>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857829" y="1498238"/>
            <a:ext cx="7126514" cy="4836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1943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dirty="0"/>
              <a:t>Design failures </a:t>
            </a:r>
          </a:p>
        </p:txBody>
      </p:sp>
      <p:sp>
        <p:nvSpPr>
          <p:cNvPr id="15363" name="Rectangle 3"/>
          <p:cNvSpPr>
            <a:spLocks noGrp="1" noChangeArrowheads="1"/>
          </p:cNvSpPr>
          <p:nvPr>
            <p:ph idx="1"/>
          </p:nvPr>
        </p:nvSpPr>
        <p:spPr/>
        <p:txBody>
          <a:bodyPr/>
          <a:lstStyle/>
          <a:p>
            <a:r>
              <a:rPr lang="en-GB" altLang="en-US" sz="2000" dirty="0"/>
              <a:t>The topics discussed on the previous slide represent system issues.</a:t>
            </a:r>
          </a:p>
          <a:p>
            <a:r>
              <a:rPr lang="en-GB" altLang="en-US" sz="2000" dirty="0"/>
              <a:t>We can’t ignore these if our composition is to function properly.</a:t>
            </a:r>
          </a:p>
          <a:p>
            <a:endParaRPr lang="en-GB" altLang="en-US" dirty="0"/>
          </a:p>
        </p:txBody>
      </p:sp>
      <p:sp>
        <p:nvSpPr>
          <p:cNvPr id="2" name="Slide Number Placeholder 1">
            <a:extLst>
              <a:ext uri="{FF2B5EF4-FFF2-40B4-BE49-F238E27FC236}">
                <a16:creationId xmlns:a16="http://schemas.microsoft.com/office/drawing/2014/main" id="{30307987-6AB7-DA44-9F71-85681EB2FC70}"/>
              </a:ext>
            </a:extLst>
          </p:cNvPr>
          <p:cNvSpPr>
            <a:spLocks noGrp="1"/>
          </p:cNvSpPr>
          <p:nvPr>
            <p:ph type="sldNum" sz="quarter" idx="12"/>
          </p:nvPr>
        </p:nvSpPr>
        <p:spPr/>
        <p:txBody>
          <a:bodyPr/>
          <a:lstStyle/>
          <a:p>
            <a:pPr>
              <a:defRPr/>
            </a:pPr>
            <a:fld id="{63D1838F-CF04-4C5B-A281-B06A6D0B42B6}" type="slidenum">
              <a:rPr lang="en-GB" smtClean="0"/>
              <a:pPr>
                <a:defRPr/>
              </a:pPr>
              <a:t>5</a:t>
            </a:fld>
            <a:endParaRPr lang="en-GB" dirty="0"/>
          </a:p>
        </p:txBody>
      </p:sp>
      <p:grpSp>
        <p:nvGrpSpPr>
          <p:cNvPr id="62472" name="Group 8"/>
          <p:cNvGrpSpPr>
            <a:grpSpLocks/>
          </p:cNvGrpSpPr>
          <p:nvPr/>
        </p:nvGrpSpPr>
        <p:grpSpPr bwMode="auto">
          <a:xfrm>
            <a:off x="1589881" y="3408363"/>
            <a:ext cx="2305050" cy="2736850"/>
            <a:chOff x="476" y="2296"/>
            <a:chExt cx="1452" cy="1724"/>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567" y="2296"/>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476" y="3808"/>
              <a:ext cx="137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5776912" y="3179762"/>
            <a:ext cx="4205288" cy="3359150"/>
            <a:chOff x="2562" y="1933"/>
            <a:chExt cx="2649" cy="2117"/>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2" y="1933"/>
              <a:ext cx="2649" cy="1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3243" y="3838"/>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Exploding Payload</a:t>
              </a:r>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186431"/>
            <a:ext cx="10515600" cy="1325563"/>
          </a:xfrm>
        </p:spPr>
        <p:txBody>
          <a:bodyPr/>
          <a:lstStyle/>
          <a:p>
            <a:r>
              <a:rPr lang="en-GB" altLang="en-US" dirty="0"/>
              <a:t>Even More Design Failures</a:t>
            </a:r>
          </a:p>
        </p:txBody>
      </p:sp>
      <p:sp>
        <p:nvSpPr>
          <p:cNvPr id="2" name="Slide Number Placeholder 1">
            <a:extLst>
              <a:ext uri="{FF2B5EF4-FFF2-40B4-BE49-F238E27FC236}">
                <a16:creationId xmlns:a16="http://schemas.microsoft.com/office/drawing/2014/main" id="{13D2DD03-8246-0B47-B319-D6913750A20E}"/>
              </a:ext>
            </a:extLst>
          </p:cNvPr>
          <p:cNvSpPr>
            <a:spLocks noGrp="1"/>
          </p:cNvSpPr>
          <p:nvPr>
            <p:ph type="sldNum" sz="quarter" idx="12"/>
          </p:nvPr>
        </p:nvSpPr>
        <p:spPr/>
        <p:txBody>
          <a:bodyPr/>
          <a:lstStyle/>
          <a:p>
            <a:pPr>
              <a:defRPr/>
            </a:pPr>
            <a:fld id="{63D1838F-CF04-4C5B-A281-B06A6D0B42B6}" type="slidenum">
              <a:rPr lang="en-GB" smtClean="0"/>
              <a:pPr>
                <a:defRPr/>
              </a:pPr>
              <a:t>6</a:t>
            </a:fld>
            <a:endParaRPr lang="en-GB" dirty="0"/>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071688" y="3817938"/>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rotWithShape="1">
          <a:blip r:embed="rId3">
            <a:extLst>
              <a:ext uri="{28A0092B-C50C-407E-A947-70E740481C1C}">
                <a14:useLocalDpi xmlns:a14="http://schemas.microsoft.com/office/drawing/2010/main" val="0"/>
              </a:ext>
            </a:extLst>
          </a:blip>
          <a:srcRect r="61793" b="63239"/>
          <a:stretch/>
        </p:blipFill>
        <p:spPr bwMode="auto">
          <a:xfrm>
            <a:off x="7339013" y="1286310"/>
            <a:ext cx="2952750"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EDMUNDS8"/>
          <p:cNvPicPr>
            <a:picLocks noChangeAspect="1" noChangeArrowheads="1"/>
          </p:cNvPicPr>
          <p:nvPr/>
        </p:nvPicPr>
        <p:blipFill>
          <a:blip r:embed="rId4">
            <a:extLst>
              <a:ext uri="{28A0092B-C50C-407E-A947-70E740481C1C}">
                <a14:useLocalDpi xmlns:a14="http://schemas.microsoft.com/office/drawing/2010/main" val="0"/>
              </a:ext>
            </a:extLst>
          </a:blip>
          <a:srcRect l="10439" t="18970" r="4152" b="17967"/>
          <a:stretch>
            <a:fillRect/>
          </a:stretch>
        </p:blipFill>
        <p:spPr bwMode="auto">
          <a:xfrm>
            <a:off x="4671560" y="4201993"/>
            <a:ext cx="4136571" cy="2260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lot5"/>
          <p:cNvPicPr>
            <a:picLocks noChangeAspect="1" noChangeArrowheads="1"/>
          </p:cNvPicPr>
          <p:nvPr/>
        </p:nvPicPr>
        <p:blipFill>
          <a:blip r:embed="rId5">
            <a:extLst>
              <a:ext uri="{28A0092B-C50C-407E-A947-70E740481C1C}">
                <a14:useLocalDpi xmlns:a14="http://schemas.microsoft.com/office/drawing/2010/main" val="0"/>
              </a:ext>
            </a:extLst>
          </a:blip>
          <a:srcRect l="29466" r="3195" b="10141"/>
          <a:stretch>
            <a:fillRect/>
          </a:stretch>
        </p:blipFill>
        <p:spPr bwMode="auto">
          <a:xfrm>
            <a:off x="3663269" y="1286310"/>
            <a:ext cx="3675744"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descr="P1010006"/>
          <p:cNvPicPr>
            <a:picLocks noChangeAspect="1" noChangeArrowheads="1"/>
          </p:cNvPicPr>
          <p:nvPr/>
        </p:nvPicPr>
        <p:blipFill rotWithShape="1">
          <a:blip r:embed="rId6">
            <a:extLst>
              <a:ext uri="{28A0092B-C50C-407E-A947-70E740481C1C}">
                <a14:useLocalDpi xmlns:a14="http://schemas.microsoft.com/office/drawing/2010/main" val="0"/>
              </a:ext>
            </a:extLst>
          </a:blip>
          <a:srcRect l="9950" t="30297" r="49470" b="16418"/>
          <a:stretch/>
        </p:blipFill>
        <p:spPr bwMode="auto">
          <a:xfrm>
            <a:off x="1524907" y="1286310"/>
            <a:ext cx="2138363"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rogd0088\AppData\Local\Microsoft\Windows\Temporary Internet Files\Content.IE5\3Q5BHYSZ\Draperkit[1].jpg"/>
          <p:cNvPicPr>
            <a:picLocks noChangeAspect="1" noChangeArrowheads="1"/>
          </p:cNvPicPr>
          <p:nvPr/>
        </p:nvPicPr>
        <p:blipFill rotWithShape="1">
          <a:blip r:embed="rId2">
            <a:extLst>
              <a:ext uri="{28A0092B-C50C-407E-A947-70E740481C1C}">
                <a14:useLocalDpi xmlns:a14="http://schemas.microsoft.com/office/drawing/2010/main" val="0"/>
              </a:ext>
            </a:extLst>
          </a:blip>
          <a:srcRect t="17957" b="18431"/>
          <a:stretch/>
        </p:blipFill>
        <p:spPr bwMode="auto">
          <a:xfrm>
            <a:off x="3726426" y="3429000"/>
            <a:ext cx="3939722" cy="25061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76000" y="427587"/>
            <a:ext cx="11323200" cy="338400"/>
          </a:xfrm>
        </p:spPr>
        <p:txBody>
          <a:bodyPr/>
          <a:lstStyle/>
          <a:p>
            <a:r>
              <a:rPr lang="en-GB" dirty="0"/>
              <a:t>Could these issues have been prevented?</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7</a:t>
            </a:fld>
            <a:endParaRPr lang="en-AU" dirty="0"/>
          </a:p>
        </p:txBody>
      </p:sp>
      <p:sp>
        <p:nvSpPr>
          <p:cNvPr id="4" name="Text Placeholder 3"/>
          <p:cNvSpPr>
            <a:spLocks noGrp="1"/>
          </p:cNvSpPr>
          <p:nvPr>
            <p:ph type="body" sz="quarter" idx="17"/>
          </p:nvPr>
        </p:nvSpPr>
        <p:spPr/>
        <p:txBody>
          <a:bodyPr/>
          <a:lstStyle/>
          <a:p>
            <a:r>
              <a:rPr lang="en-GB" sz="2400" dirty="0"/>
              <a:t>Yes</a:t>
            </a:r>
          </a:p>
          <a:p>
            <a:r>
              <a:rPr lang="en-GB" sz="2400" dirty="0"/>
              <a:t>But with the benefit of hindsight?</a:t>
            </a:r>
          </a:p>
          <a:p>
            <a:r>
              <a:rPr lang="en-GB" sz="2400" dirty="0"/>
              <a:t>How can we collect “hindsight” and experience in a logical fashion?</a:t>
            </a:r>
          </a:p>
          <a:p>
            <a:endParaRPr lang="en-GB" sz="2400" dirty="0"/>
          </a:p>
          <a:p>
            <a:r>
              <a:rPr lang="en-GB" sz="2400" dirty="0"/>
              <a:t>We need a tool kit</a:t>
            </a:r>
          </a:p>
        </p:txBody>
      </p:sp>
    </p:spTree>
    <p:extLst>
      <p:ext uri="{BB962C8B-B14F-4D97-AF65-F5344CB8AC3E}">
        <p14:creationId xmlns:p14="http://schemas.microsoft.com/office/powerpoint/2010/main" val="3827823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5833" y="589063"/>
            <a:ext cx="11323200" cy="338400"/>
          </a:xfrm>
        </p:spPr>
        <p:txBody>
          <a:bodyPr/>
          <a:lstStyle/>
          <a:p>
            <a:r>
              <a:rPr lang="en-GB" dirty="0"/>
              <a:t>A fool with a tool is still a fool!</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8</a:t>
            </a:fld>
            <a:endParaRPr lang="en-AU" dirty="0"/>
          </a:p>
        </p:txBody>
      </p:sp>
      <p:pic>
        <p:nvPicPr>
          <p:cNvPr id="2050" name="Picture 2" descr="C:\Users\rogd0088\AppData\Local\Microsoft\Windows\Temporary Internet Files\Content.IE5\CZEUXEOF\15035-illustration-of-a-hammer-pv[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4783" y="1683658"/>
            <a:ext cx="4988263" cy="36865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rogd0088\AppData\Local\Microsoft\Windows\Temporary Internet Files\Content.IE5\F5VIXXSS\Screw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66" y="4351382"/>
            <a:ext cx="164592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841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Systems Thinker</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9</a:t>
            </a:fld>
            <a:endParaRPr lang="en-AU" dirty="0"/>
          </a:p>
        </p:txBody>
      </p:sp>
      <p:sp>
        <p:nvSpPr>
          <p:cNvPr id="4" name="Text Placeholder 3"/>
          <p:cNvSpPr>
            <a:spLocks noGrp="1"/>
          </p:cNvSpPr>
          <p:nvPr>
            <p:ph type="body" sz="quarter" idx="16"/>
          </p:nvPr>
        </p:nvSpPr>
        <p:spPr/>
        <p:txBody>
          <a:bodyPr/>
          <a:lstStyle/>
          <a:p>
            <a:pPr marL="0" indent="0">
              <a:buNone/>
            </a:pPr>
            <a:r>
              <a:rPr lang="en-GB" sz="1800" b="1" dirty="0"/>
              <a:t>In small teams</a:t>
            </a:r>
            <a:endParaRPr lang="en-GB" dirty="0"/>
          </a:p>
          <a:p>
            <a:pPr marL="0" indent="0">
              <a:buNone/>
            </a:pPr>
            <a:endParaRPr lang="en-GB" dirty="0"/>
          </a:p>
          <a:p>
            <a:r>
              <a:rPr lang="en-GB" dirty="0"/>
              <a:t>Discuss and present back “Top 5 attributes of the Systems Engineer”</a:t>
            </a:r>
          </a:p>
          <a:p>
            <a:pPr marL="0" indent="0">
              <a:buNone/>
            </a:pPr>
            <a:endParaRPr lang="en-GB" dirty="0"/>
          </a:p>
          <a:p>
            <a:pPr marL="0" indent="0">
              <a:buNone/>
            </a:pPr>
            <a:r>
              <a:rPr lang="en-GB" sz="1800" b="1" dirty="0"/>
              <a:t>Time 10 minutes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589C5831-6C76-5840-B6AE-492E212B31FD}"/>
              </a:ext>
            </a:extLst>
          </p:cNvPr>
          <p:cNvSpPr>
            <a:spLocks noGrp="1"/>
          </p:cNvSpPr>
          <p:nvPr>
            <p:ph type="body" sz="quarter" idx="17"/>
          </p:nvPr>
        </p:nvSpPr>
        <p:spPr/>
        <p:txBody>
          <a:bodyPr/>
          <a:lstStyle/>
          <a:p>
            <a:r>
              <a:rPr lang="en-GB" dirty="0"/>
              <a:t>We need a real thinker to use these tools and get the best out of them.</a:t>
            </a:r>
          </a:p>
          <a:p>
            <a:endParaRPr lang="en-GB" dirty="0"/>
          </a:p>
          <a:p>
            <a:r>
              <a:rPr lang="en-GB" dirty="0"/>
              <a:t>What attributes does this person need?</a:t>
            </a:r>
          </a:p>
          <a:p>
            <a:endParaRPr lang="en-US" dirty="0"/>
          </a:p>
        </p:txBody>
      </p:sp>
    </p:spTree>
    <p:extLst>
      <p:ext uri="{BB962C8B-B14F-4D97-AF65-F5344CB8AC3E}">
        <p14:creationId xmlns:p14="http://schemas.microsoft.com/office/powerpoint/2010/main" val="3556644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Systems Thinker</a:t>
            </a:r>
          </a:p>
        </p:txBody>
      </p:sp>
      <p:sp>
        <p:nvSpPr>
          <p:cNvPr id="4" name="Text Placeholder 3"/>
          <p:cNvSpPr>
            <a:spLocks noGrp="1"/>
          </p:cNvSpPr>
          <p:nvPr>
            <p:ph type="body" sz="quarter" idx="16"/>
          </p:nvPr>
        </p:nvSpPr>
        <p:spPr>
          <a:xfrm>
            <a:off x="4497909" y="3429000"/>
            <a:ext cx="5505600" cy="4143600"/>
          </a:xfrm>
        </p:spPr>
        <p:txBody>
          <a:bodyPr/>
          <a:lstStyle/>
          <a:p>
            <a:r>
              <a:rPr lang="en-GB" sz="2400" b="1" u="sng" dirty="0"/>
              <a:t>In small teams</a:t>
            </a:r>
          </a:p>
          <a:p>
            <a:endParaRPr lang="en-GB" sz="2400" dirty="0"/>
          </a:p>
          <a:p>
            <a:r>
              <a:rPr lang="en-GB" sz="2400" dirty="0"/>
              <a:t>Discuss and present back “Top 5 attributes of the Systems Engineer”</a:t>
            </a:r>
          </a:p>
          <a:p>
            <a:endParaRPr lang="en-GB" sz="2400" dirty="0"/>
          </a:p>
          <a:p>
            <a:r>
              <a:rPr lang="en-GB" sz="2400" b="1" u="sng" dirty="0"/>
              <a:t>Time 10 minutes</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p:txBody>
      </p:sp>
      <p:sp>
        <p:nvSpPr>
          <p:cNvPr id="5" name="Text Placeholder 4">
            <a:extLst>
              <a:ext uri="{FF2B5EF4-FFF2-40B4-BE49-F238E27FC236}">
                <a16:creationId xmlns:a16="http://schemas.microsoft.com/office/drawing/2014/main" id="{589C5831-6C76-5840-B6AE-492E212B31FD}"/>
              </a:ext>
            </a:extLst>
          </p:cNvPr>
          <p:cNvSpPr>
            <a:spLocks noGrp="1"/>
          </p:cNvSpPr>
          <p:nvPr>
            <p:ph type="body" sz="quarter" idx="17"/>
          </p:nvPr>
        </p:nvSpPr>
        <p:spPr>
          <a:xfrm>
            <a:off x="576000" y="1670362"/>
            <a:ext cx="9570890" cy="4143600"/>
          </a:xfrm>
        </p:spPr>
        <p:txBody>
          <a:bodyPr/>
          <a:lstStyle/>
          <a:p>
            <a:r>
              <a:rPr lang="en-GB" sz="2000" dirty="0"/>
              <a:t>We need a real thinker to use these tools and get the best out of them.</a:t>
            </a:r>
          </a:p>
          <a:p>
            <a:endParaRPr lang="en-GB" sz="2000" dirty="0"/>
          </a:p>
          <a:p>
            <a:r>
              <a:rPr lang="en-GB" sz="2000" dirty="0"/>
              <a:t>What attributes does this person need?</a:t>
            </a:r>
          </a:p>
          <a:p>
            <a:endParaRPr lang="en-US" dirty="0"/>
          </a:p>
        </p:txBody>
      </p:sp>
    </p:spTree>
    <p:extLst>
      <p:ext uri="{BB962C8B-B14F-4D97-AF65-F5344CB8AC3E}">
        <p14:creationId xmlns:p14="http://schemas.microsoft.com/office/powerpoint/2010/main" val="4281296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336" y="534625"/>
            <a:ext cx="11323200" cy="338400"/>
          </a:xfrm>
        </p:spPr>
        <p:txBody>
          <a:bodyPr/>
          <a:lstStyle/>
          <a:p>
            <a:r>
              <a:rPr lang="en-GB" dirty="0"/>
              <a:t>My Views?</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11</a:t>
            </a:fld>
            <a:endParaRPr lang="en-AU" dirty="0"/>
          </a:p>
        </p:txBody>
      </p:sp>
      <p:sp>
        <p:nvSpPr>
          <p:cNvPr id="4" name="Text Placeholder 3"/>
          <p:cNvSpPr>
            <a:spLocks noGrp="1"/>
          </p:cNvSpPr>
          <p:nvPr>
            <p:ph type="body" sz="quarter" idx="17"/>
          </p:nvPr>
        </p:nvSpPr>
        <p:spPr>
          <a:xfrm>
            <a:off x="432619" y="1432400"/>
            <a:ext cx="11238271" cy="4143600"/>
          </a:xfrm>
        </p:spPr>
        <p:txBody>
          <a:bodyPr/>
          <a:lstStyle/>
          <a:p>
            <a:pPr lvl="1"/>
            <a:r>
              <a:rPr lang="en-GB" b="1" dirty="0">
                <a:solidFill>
                  <a:schemeClr val="accent2"/>
                </a:solidFill>
              </a:rPr>
              <a:t>What differentiates an ‘Engineer’ Vs. a ‘System Engineer’</a:t>
            </a:r>
          </a:p>
          <a:p>
            <a:pPr lvl="1"/>
            <a:r>
              <a:rPr lang="en-GB" dirty="0"/>
              <a:t>An engineer just knows how to make their piece of the puzzle and do the calculations and clever stuff to make that piece of kit work. A systems engineer (or systems thinker) understands their own discipline thoroughly enough to realise that any changes or design choices they make could have a positive or detrimental effect on the device / product as a whole and that some trade-offs may have to be considered to achieve required overall performance and safety.</a:t>
            </a:r>
          </a:p>
          <a:p>
            <a:pPr lvl="2"/>
            <a:endParaRPr lang="en-GB" sz="1800" dirty="0"/>
          </a:p>
          <a:p>
            <a:pPr lvl="1"/>
            <a:r>
              <a:rPr lang="en-GB" b="1" dirty="0">
                <a:solidFill>
                  <a:schemeClr val="accent2"/>
                </a:solidFill>
              </a:rPr>
              <a:t>Do we recognise them early in their career?</a:t>
            </a:r>
          </a:p>
          <a:p>
            <a:pPr lvl="1"/>
            <a:r>
              <a:rPr lang="en-GB" dirty="0"/>
              <a:t>In short no. You can pick them out from the crowd, but they tend to be “boat rockers” and “head above the parapet” people. Not the type of individual a rule-based, project timescale driven environment wants to see. They will be constantly trying to solve the problem now before we enter into manufacture in bulk, not put it right later. </a:t>
            </a:r>
          </a:p>
          <a:p>
            <a:endParaRPr lang="en-GB" sz="1800" dirty="0"/>
          </a:p>
        </p:txBody>
      </p:sp>
    </p:spTree>
    <p:extLst>
      <p:ext uri="{BB962C8B-B14F-4D97-AF65-F5344CB8AC3E}">
        <p14:creationId xmlns:p14="http://schemas.microsoft.com/office/powerpoint/2010/main" val="3830964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12</a:t>
            </a:fld>
            <a:endParaRPr lang="en-AU" dirty="0"/>
          </a:p>
        </p:txBody>
      </p:sp>
      <p:pic>
        <p:nvPicPr>
          <p:cNvPr id="5" name="Picture 4"/>
          <p:cNvPicPr/>
          <p:nvPr/>
        </p:nvPicPr>
        <p:blipFill>
          <a:blip r:embed="rId2" cstate="email">
            <a:extLst>
              <a:ext uri="{28A0092B-C50C-407E-A947-70E740481C1C}">
                <a14:useLocalDpi xmlns:a14="http://schemas.microsoft.com/office/drawing/2010/main"/>
              </a:ext>
            </a:extLst>
          </a:blip>
          <a:stretch>
            <a:fillRect/>
          </a:stretch>
        </p:blipFill>
        <p:spPr>
          <a:xfrm>
            <a:off x="3468914" y="-116115"/>
            <a:ext cx="5762173" cy="7184571"/>
          </a:xfrm>
          <a:prstGeom prst="rect">
            <a:avLst/>
          </a:prstGeom>
        </p:spPr>
      </p:pic>
    </p:spTree>
    <p:extLst>
      <p:ext uri="{BB962C8B-B14F-4D97-AF65-F5344CB8AC3E}">
        <p14:creationId xmlns:p14="http://schemas.microsoft.com/office/powerpoint/2010/main" val="1944173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Engineering Attributes</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13</a:t>
            </a:fld>
            <a:endParaRPr lang="en-AU" dirty="0"/>
          </a:p>
        </p:txBody>
      </p:sp>
      <p:sp>
        <p:nvSpPr>
          <p:cNvPr id="4" name="Text Placeholder 3"/>
          <p:cNvSpPr>
            <a:spLocks noGrp="1"/>
          </p:cNvSpPr>
          <p:nvPr>
            <p:ph type="body" sz="quarter" idx="17"/>
          </p:nvPr>
        </p:nvSpPr>
        <p:spPr/>
        <p:txBody>
          <a:bodyPr/>
          <a:lstStyle/>
          <a:p>
            <a:r>
              <a:rPr lang="en-GB" sz="2000" dirty="0"/>
              <a:t>See the big picture</a:t>
            </a:r>
          </a:p>
          <a:p>
            <a:r>
              <a:rPr lang="en-GB" sz="2000" dirty="0"/>
              <a:t>Understands the complexity and interaction of their requirement set</a:t>
            </a:r>
          </a:p>
          <a:p>
            <a:r>
              <a:rPr lang="en-GB" sz="2000" dirty="0"/>
              <a:t>Understands their stakeholders</a:t>
            </a:r>
          </a:p>
          <a:p>
            <a:r>
              <a:rPr lang="en-GB" sz="2000" dirty="0"/>
              <a:t>Appreciates interactions</a:t>
            </a:r>
          </a:p>
          <a:p>
            <a:r>
              <a:rPr lang="en-GB" sz="2000" dirty="0"/>
              <a:t>Looks for alternative solutions</a:t>
            </a:r>
          </a:p>
          <a:p>
            <a:r>
              <a:rPr lang="en-GB" sz="2000" dirty="0"/>
              <a:t>Compares solutions</a:t>
            </a:r>
          </a:p>
          <a:p>
            <a:r>
              <a:rPr lang="en-GB" sz="2000" dirty="0"/>
              <a:t>Performs trade off studies</a:t>
            </a:r>
          </a:p>
          <a:p>
            <a:r>
              <a:rPr lang="en-GB" sz="2000" dirty="0"/>
              <a:t>Listens</a:t>
            </a:r>
          </a:p>
          <a:p>
            <a:r>
              <a:rPr lang="en-GB" sz="2000" dirty="0"/>
              <a:t>Teamwork</a:t>
            </a:r>
          </a:p>
          <a:p>
            <a:endParaRPr lang="en-GB" sz="2000" dirty="0"/>
          </a:p>
          <a:p>
            <a:endParaRPr lang="en-GB" sz="2000" dirty="0"/>
          </a:p>
          <a:p>
            <a:r>
              <a:rPr lang="en-GB" sz="2000" dirty="0"/>
              <a:t>Please use these attributes during the exercises this week.</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10318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will the exercises involve?</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14</a:t>
            </a:fld>
            <a:endParaRPr lang="en-AU" dirty="0"/>
          </a:p>
        </p:txBody>
      </p:sp>
      <p:sp>
        <p:nvSpPr>
          <p:cNvPr id="4" name="Text Placeholder 3"/>
          <p:cNvSpPr>
            <a:spLocks noGrp="1"/>
          </p:cNvSpPr>
          <p:nvPr>
            <p:ph type="body" sz="quarter" idx="17"/>
          </p:nvPr>
        </p:nvSpPr>
        <p:spPr>
          <a:xfrm>
            <a:off x="576000" y="1556942"/>
            <a:ext cx="11323200" cy="4143600"/>
          </a:xfrm>
        </p:spPr>
        <p:txBody>
          <a:bodyPr/>
          <a:lstStyle/>
          <a:p>
            <a:r>
              <a:rPr lang="en-GB" sz="2800" b="1" u="sng" dirty="0">
                <a:solidFill>
                  <a:srgbClr val="FF0000"/>
                </a:solidFill>
              </a:rPr>
              <a:t>Thinking!</a:t>
            </a:r>
          </a:p>
          <a:p>
            <a:endParaRPr lang="en-GB" sz="2800" dirty="0"/>
          </a:p>
          <a:p>
            <a:r>
              <a:rPr lang="en-GB" sz="2400" dirty="0"/>
              <a:t>But to help the thinking process we’re going to be talking about the </a:t>
            </a:r>
            <a:r>
              <a:rPr lang="en-GB" sz="2400" b="1" dirty="0">
                <a:solidFill>
                  <a:srgbClr val="FF0000"/>
                </a:solidFill>
              </a:rPr>
              <a:t>purpose</a:t>
            </a:r>
            <a:r>
              <a:rPr lang="en-GB" sz="2400" dirty="0"/>
              <a:t> things have</a:t>
            </a:r>
            <a:r>
              <a:rPr lang="en-GB" sz="2800" dirty="0"/>
              <a:t>. </a:t>
            </a:r>
          </a:p>
          <a:p>
            <a:pPr lvl="1"/>
            <a:r>
              <a:rPr lang="en-GB" dirty="0"/>
              <a:t>What do they do</a:t>
            </a:r>
          </a:p>
          <a:p>
            <a:endParaRPr lang="en-GB" dirty="0"/>
          </a:p>
          <a:p>
            <a:r>
              <a:rPr lang="en-GB" sz="2400" dirty="0"/>
              <a:t>The </a:t>
            </a:r>
            <a:r>
              <a:rPr lang="en-GB" sz="2400" b="1" dirty="0">
                <a:solidFill>
                  <a:srgbClr val="FF0000"/>
                </a:solidFill>
              </a:rPr>
              <a:t>context</a:t>
            </a:r>
            <a:r>
              <a:rPr lang="en-GB" sz="2400" dirty="0"/>
              <a:t> that task or job</a:t>
            </a:r>
          </a:p>
          <a:p>
            <a:pPr lvl="1"/>
            <a:r>
              <a:rPr lang="en-GB" dirty="0"/>
              <a:t>What are the constraints around the task and how are our design choices affected</a:t>
            </a:r>
            <a:r>
              <a:rPr lang="en-GB" sz="2800" dirty="0"/>
              <a:t>.</a:t>
            </a:r>
          </a:p>
          <a:p>
            <a:endParaRPr lang="en-GB" sz="2800" dirty="0"/>
          </a:p>
          <a:p>
            <a:r>
              <a:rPr lang="en-GB" sz="2400" b="1" dirty="0">
                <a:solidFill>
                  <a:srgbClr val="FF0000"/>
                </a:solidFill>
              </a:rPr>
              <a:t>Interaction</a:t>
            </a:r>
          </a:p>
          <a:p>
            <a:pPr lvl="1"/>
            <a:r>
              <a:rPr lang="en-GB" dirty="0"/>
              <a:t>How our design choice can have an effect, sometimes good, sometimes bad on the OVERAL performance of our design.</a:t>
            </a:r>
          </a:p>
          <a:p>
            <a:pPr marL="536542" lvl="1" indent="0">
              <a:buNone/>
            </a:pPr>
            <a:endParaRPr lang="en-GB" dirty="0"/>
          </a:p>
          <a:p>
            <a:pPr marL="457200" lvl="1" indent="0">
              <a:buNone/>
            </a:pPr>
            <a:endParaRPr lang="en-GB" dirty="0"/>
          </a:p>
        </p:txBody>
      </p:sp>
    </p:spTree>
    <p:extLst>
      <p:ext uri="{BB962C8B-B14F-4D97-AF65-F5344CB8AC3E}">
        <p14:creationId xmlns:p14="http://schemas.microsoft.com/office/powerpoint/2010/main" val="226731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632" y="426899"/>
            <a:ext cx="11323200" cy="338400"/>
          </a:xfrm>
        </p:spPr>
        <p:txBody>
          <a:bodyPr/>
          <a:lstStyle/>
          <a:p>
            <a:r>
              <a:rPr lang="en-GB" dirty="0"/>
              <a:t>It’s the law!</a:t>
            </a:r>
          </a:p>
        </p:txBody>
      </p:sp>
      <p:sp>
        <p:nvSpPr>
          <p:cNvPr id="4" name="Text Placeholder 3"/>
          <p:cNvSpPr>
            <a:spLocks noGrp="1"/>
          </p:cNvSpPr>
          <p:nvPr>
            <p:ph type="body" sz="quarter" idx="17"/>
          </p:nvPr>
        </p:nvSpPr>
        <p:spPr>
          <a:xfrm>
            <a:off x="626802" y="1230931"/>
            <a:ext cx="8492400" cy="4545486"/>
          </a:xfrm>
        </p:spPr>
        <p:txBody>
          <a:bodyPr/>
          <a:lstStyle/>
          <a:p>
            <a:r>
              <a:rPr lang="en-GB" sz="2000" dirty="0"/>
              <a:t>The BAE SYSTEMS handbook tells them they have to do this…………Other companies will be similar.</a:t>
            </a:r>
          </a:p>
        </p:txBody>
      </p:sp>
      <p:grpSp>
        <p:nvGrpSpPr>
          <p:cNvPr id="7" name="Group 6"/>
          <p:cNvGrpSpPr/>
          <p:nvPr/>
        </p:nvGrpSpPr>
        <p:grpSpPr>
          <a:xfrm>
            <a:off x="1956001" y="1996521"/>
            <a:ext cx="7866425" cy="4724954"/>
            <a:chOff x="210654" y="1139830"/>
            <a:chExt cx="8142621" cy="5284177"/>
          </a:xfrm>
        </p:grpSpPr>
        <p:pic>
          <p:nvPicPr>
            <p:cNvPr id="5" name="Picture 4"/>
            <p:cNvPicPr/>
            <p:nvPr/>
          </p:nvPicPr>
          <p:blipFill>
            <a:blip r:embed="rId2" cstate="print">
              <a:extLst>
                <a:ext uri="{28A0092B-C50C-407E-A947-70E740481C1C}">
                  <a14:useLocalDpi xmlns:a14="http://schemas.microsoft.com/office/drawing/2010/main"/>
                </a:ext>
              </a:extLst>
            </a:blip>
            <a:srcRect/>
            <a:stretch>
              <a:fillRect/>
            </a:stretch>
          </p:blipFill>
          <p:spPr bwMode="auto">
            <a:xfrm>
              <a:off x="765513" y="1139830"/>
              <a:ext cx="7587762" cy="5284177"/>
            </a:xfrm>
            <a:prstGeom prst="rect">
              <a:avLst/>
            </a:prstGeom>
            <a:noFill/>
            <a:ln>
              <a:noFill/>
            </a:ln>
          </p:spPr>
        </p:pic>
        <p:sp>
          <p:nvSpPr>
            <p:cNvPr id="6" name="TextBox 5"/>
            <p:cNvSpPr txBox="1"/>
            <p:nvPr/>
          </p:nvSpPr>
          <p:spPr>
            <a:xfrm>
              <a:off x="210654" y="1371888"/>
              <a:ext cx="1644241" cy="438530"/>
            </a:xfrm>
            <a:prstGeom prst="rect">
              <a:avLst/>
            </a:prstGeom>
            <a:solidFill>
              <a:schemeClr val="bg1"/>
            </a:solidFill>
          </p:spPr>
          <p:txBody>
            <a:bodyPr wrap="none" rtlCol="0">
              <a:spAutoFit/>
            </a:bodyPr>
            <a:lstStyle/>
            <a:p>
              <a:r>
                <a:rPr lang="en-US" sz="1662" dirty="0"/>
                <a:t>From LM05-02</a:t>
              </a:r>
            </a:p>
          </p:txBody>
        </p:sp>
      </p:grpSp>
    </p:spTree>
    <p:extLst>
      <p:ext uri="{BB962C8B-B14F-4D97-AF65-F5344CB8AC3E}">
        <p14:creationId xmlns:p14="http://schemas.microsoft.com/office/powerpoint/2010/main" val="420202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029" y="604799"/>
            <a:ext cx="11323200" cy="338400"/>
          </a:xfrm>
        </p:spPr>
        <p:txBody>
          <a:bodyPr/>
          <a:lstStyle/>
          <a:p>
            <a:r>
              <a:rPr lang="en-GB" dirty="0"/>
              <a:t>It’s the law!</a:t>
            </a:r>
          </a:p>
        </p:txBody>
      </p:sp>
      <p:sp>
        <p:nvSpPr>
          <p:cNvPr id="3" name="Slide Number Placeholder 2"/>
          <p:cNvSpPr>
            <a:spLocks noGrp="1"/>
          </p:cNvSpPr>
          <p:nvPr>
            <p:ph type="sldNum" sz="quarter" idx="4294967295"/>
          </p:nvPr>
        </p:nvSpPr>
        <p:spPr>
          <a:xfrm>
            <a:off x="8610600" y="6356350"/>
            <a:ext cx="2743200" cy="365125"/>
          </a:xfrm>
        </p:spPr>
        <p:txBody>
          <a:bodyPr/>
          <a:lstStyle/>
          <a:p>
            <a:fld id="{455123DE-DF0A-45CF-9929-81DBBDC71DC7}" type="slidenum">
              <a:rPr lang="en-AU" smtClean="0"/>
              <a:pPr/>
              <a:t>16</a:t>
            </a:fld>
            <a:endParaRPr lang="en-AU" dirty="0"/>
          </a:p>
        </p:txBody>
      </p:sp>
      <p:pic>
        <p:nvPicPr>
          <p:cNvPr id="5" name="Picture 4" descr="Microsoft Excel - bmf02_200a.xlsx  [Read-Only]"/>
          <p:cNvPicPr>
            <a:picLocks noChangeAspect="1"/>
          </p:cNvPicPr>
          <p:nvPr/>
        </p:nvPicPr>
        <p:blipFill rotWithShape="1">
          <a:blip r:embed="rId2">
            <a:extLst>
              <a:ext uri="{28A0092B-C50C-407E-A947-70E740481C1C}">
                <a14:useLocalDpi xmlns:a14="http://schemas.microsoft.com/office/drawing/2010/main" val="0"/>
              </a:ext>
            </a:extLst>
          </a:blip>
          <a:srcRect l="7352" t="27526" r="28711" b="10327"/>
          <a:stretch/>
        </p:blipFill>
        <p:spPr>
          <a:xfrm>
            <a:off x="2549677" y="1648090"/>
            <a:ext cx="6531429" cy="5094515"/>
          </a:xfrm>
          <a:prstGeom prst="rect">
            <a:avLst/>
          </a:prstGeom>
        </p:spPr>
      </p:pic>
    </p:spTree>
    <p:extLst>
      <p:ext uri="{BB962C8B-B14F-4D97-AF65-F5344CB8AC3E}">
        <p14:creationId xmlns:p14="http://schemas.microsoft.com/office/powerpoint/2010/main" val="1556136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556950" y="477794"/>
            <a:ext cx="11323200" cy="1000800"/>
          </a:xfrm>
        </p:spPr>
        <p:txBody>
          <a:bodyPr/>
          <a:lstStyle/>
          <a:p>
            <a:r>
              <a:rPr lang="en-GB" dirty="0"/>
              <a:t>In Simple Terms – The Design Process is about:</a:t>
            </a:r>
          </a:p>
        </p:txBody>
      </p:sp>
      <p:sp>
        <p:nvSpPr>
          <p:cNvPr id="3" name="Slide Number Placeholder 2"/>
          <p:cNvSpPr>
            <a:spLocks noGrp="1"/>
          </p:cNvSpPr>
          <p:nvPr>
            <p:ph type="sldNum" sz="quarter" idx="12"/>
          </p:nvPr>
        </p:nvSpPr>
        <p:spPr/>
        <p:txBody>
          <a:bodyPr/>
          <a:lstStyle/>
          <a:p>
            <a:fld id="{88DF2562-BD44-084A-B762-9888F92EA8E5}" type="slidenum">
              <a:rPr lang="en-US" smtClean="0">
                <a:solidFill>
                  <a:srgbClr val="000000"/>
                </a:solidFill>
              </a:rPr>
              <a:pPr/>
              <a:t>17</a:t>
            </a:fld>
            <a:endParaRPr lang="en-US" dirty="0">
              <a:solidFill>
                <a:srgbClr val="000000"/>
              </a:solidFill>
            </a:endParaRPr>
          </a:p>
        </p:txBody>
      </p:sp>
      <p:sp>
        <p:nvSpPr>
          <p:cNvPr id="59" name="AutoShape 34"/>
          <p:cNvSpPr>
            <a:spLocks noChangeArrowheads="1"/>
          </p:cNvSpPr>
          <p:nvPr/>
        </p:nvSpPr>
        <p:spPr bwMode="auto">
          <a:xfrm rot="2485731">
            <a:off x="3583762" y="2857533"/>
            <a:ext cx="2957146" cy="1549400"/>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400" kern="0" dirty="0">
                <a:solidFill>
                  <a:srgbClr val="FFFFFF"/>
                </a:solidFill>
                <a:ea typeface="ＭＳ Ｐゴシック" charset="0"/>
              </a:rPr>
              <a:t>turning into</a:t>
            </a:r>
            <a:endParaRPr lang="en-US" sz="2400" kern="0" dirty="0">
              <a:solidFill>
                <a:srgbClr val="FFFFFF"/>
              </a:solidFill>
              <a:ea typeface="ＭＳ Ｐゴシック" charset="0"/>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78968" y="1520091"/>
            <a:ext cx="1462154" cy="2324100"/>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4146" y="3844191"/>
            <a:ext cx="3223846" cy="2324100"/>
          </a:xfrm>
          <a:prstGeom prst="rect">
            <a:avLst/>
          </a:prstGeom>
        </p:spPr>
      </p:pic>
      <p:sp>
        <p:nvSpPr>
          <p:cNvPr id="58" name="AutoShape 32"/>
          <p:cNvSpPr>
            <a:spLocks noChangeArrowheads="1"/>
          </p:cNvSpPr>
          <p:nvPr/>
        </p:nvSpPr>
        <p:spPr bwMode="auto">
          <a:xfrm>
            <a:off x="7292796" y="2806733"/>
            <a:ext cx="1510379" cy="8255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lgn="ctr">
              <a:defRPr/>
            </a:pPr>
            <a:r>
              <a:rPr lang="en-GB" sz="2000" kern="0" dirty="0">
                <a:solidFill>
                  <a:sysClr val="windowText" lastClr="000000"/>
                </a:solidFill>
                <a:ea typeface="ＭＳ Ｐゴシック" charset="0"/>
              </a:rPr>
              <a:t>IT FITS!</a:t>
            </a:r>
            <a:endParaRPr lang="en-US" sz="2000" kern="0" dirty="0">
              <a:solidFill>
                <a:sysClr val="windowText" lastClr="000000"/>
              </a:solidFill>
              <a:ea typeface="ＭＳ Ｐゴシック" charset="0"/>
            </a:endParaRPr>
          </a:p>
        </p:txBody>
      </p:sp>
      <p:sp>
        <p:nvSpPr>
          <p:cNvPr id="47" name="AutoShape 17"/>
          <p:cNvSpPr>
            <a:spLocks noChangeArrowheads="1"/>
          </p:cNvSpPr>
          <p:nvPr/>
        </p:nvSpPr>
        <p:spPr bwMode="auto">
          <a:xfrm>
            <a:off x="3682899" y="1312432"/>
            <a:ext cx="1198554"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ea typeface="ＭＳ Ｐゴシック" charset="0"/>
              </a:rPr>
              <a:t>I WANT</a:t>
            </a:r>
            <a:endParaRPr lang="en-US" kern="0" dirty="0">
              <a:solidFill>
                <a:sysClr val="windowText" lastClr="000000"/>
              </a:solidFill>
              <a:ea typeface="ＭＳ Ｐゴシック" charset="0"/>
            </a:endParaRPr>
          </a:p>
        </p:txBody>
      </p:sp>
    </p:spTree>
    <p:extLst>
      <p:ext uri="{BB962C8B-B14F-4D97-AF65-F5344CB8AC3E}">
        <p14:creationId xmlns:p14="http://schemas.microsoft.com/office/powerpoint/2010/main" val="298670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Autofit/>
          </a:bodyPr>
          <a:lstStyle/>
          <a:p>
            <a:r>
              <a:rPr lang="en-GB" sz="2800" dirty="0"/>
              <a:t>THE ENGINEERING LIFECYCLE,</a:t>
            </a:r>
            <a:br>
              <a:rPr lang="en-GB" sz="2800" dirty="0"/>
            </a:br>
            <a:r>
              <a:rPr lang="en-GB" sz="2800" dirty="0"/>
              <a:t>DESIGN REVIEWS AND MATURITY</a:t>
            </a:r>
          </a:p>
        </p:txBody>
      </p:sp>
      <p:sp>
        <p:nvSpPr>
          <p:cNvPr id="2" name="Slide Number Placeholder 1">
            <a:extLst>
              <a:ext uri="{FF2B5EF4-FFF2-40B4-BE49-F238E27FC236}">
                <a16:creationId xmlns:a16="http://schemas.microsoft.com/office/drawing/2014/main" id="{83F500D8-2205-0846-8D57-DCEC36B186BB}"/>
              </a:ext>
            </a:extLst>
          </p:cNvPr>
          <p:cNvSpPr>
            <a:spLocks noGrp="1"/>
          </p:cNvSpPr>
          <p:nvPr>
            <p:ph type="sldNum" sz="quarter" idx="12"/>
          </p:nvPr>
        </p:nvSpPr>
        <p:spPr/>
        <p:txBody>
          <a:bodyPr/>
          <a:lstStyle/>
          <a:p>
            <a:fld id="{455123DE-DF0A-45CF-9929-81DBBDC71DC7}" type="slidenum">
              <a:rPr lang="en-AU" smtClean="0"/>
              <a:pPr/>
              <a:t>18</a:t>
            </a:fld>
            <a:endParaRPr lang="en-AU" dirty="0"/>
          </a:p>
        </p:txBody>
      </p:sp>
      <p:sp>
        <p:nvSpPr>
          <p:cNvPr id="8" name="Content Placeholder 7"/>
          <p:cNvSpPr>
            <a:spLocks noGrp="1"/>
          </p:cNvSpPr>
          <p:nvPr>
            <p:ph type="body" sz="quarter" idx="17"/>
          </p:nvPr>
        </p:nvSpPr>
        <p:spPr/>
        <p:txBody>
          <a:bodyPr>
            <a:normAutofit/>
          </a:bodyPr>
          <a:lstStyle/>
          <a:p>
            <a:r>
              <a:rPr lang="en-GB" dirty="0"/>
              <a:t>The Engineering Lifecycle describes the series of phases a Product passes through as it matures, as a generic framework. </a:t>
            </a:r>
          </a:p>
          <a:p>
            <a:endParaRPr lang="en-GB" dirty="0"/>
          </a:p>
          <a:p>
            <a:r>
              <a:rPr lang="en-GB" dirty="0"/>
              <a:t>The early phases of the Lifecycle are concerned with producing a conceptual Solution that will answer a stated or perceived Customer need. </a:t>
            </a:r>
          </a:p>
          <a:p>
            <a:endParaRPr lang="en-GB" dirty="0"/>
          </a:p>
          <a:p>
            <a:r>
              <a:rPr lang="en-GB" dirty="0"/>
              <a:t>Later phases, given an agreed set of Customer requirements, evolve a preferred concept into a Product that complies with Customer needs. </a:t>
            </a:r>
          </a:p>
          <a:p>
            <a:endParaRPr lang="en-GB" dirty="0"/>
          </a:p>
          <a:p>
            <a:r>
              <a:rPr lang="en-GB" dirty="0"/>
              <a:t>The Product is then supported through its deployed operational life. </a:t>
            </a:r>
          </a:p>
          <a:p>
            <a:endParaRPr lang="en-GB" dirty="0"/>
          </a:p>
          <a:p>
            <a:r>
              <a:rPr lang="en-GB" dirty="0"/>
              <a:t>The final phases are concerned with decommissioning the Product and its disposal.</a:t>
            </a:r>
          </a:p>
          <a:p>
            <a:endParaRPr lang="en-GB" dirty="0"/>
          </a:p>
        </p:txBody>
      </p:sp>
    </p:spTree>
    <p:extLst>
      <p:ext uri="{BB962C8B-B14F-4D97-AF65-F5344CB8AC3E}">
        <p14:creationId xmlns:p14="http://schemas.microsoft.com/office/powerpoint/2010/main" val="3810762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THE ENGINEERING LIFECYCLE AND</a:t>
            </a:r>
            <a:br>
              <a:rPr lang="en-GB" sz="2800" dirty="0"/>
            </a:br>
            <a:r>
              <a:rPr lang="en-GB" sz="2800" dirty="0"/>
              <a:t>ENGINEERING PLANNING</a:t>
            </a:r>
          </a:p>
        </p:txBody>
      </p:sp>
      <p:sp>
        <p:nvSpPr>
          <p:cNvPr id="4" name="Slide Number Placeholder 3">
            <a:extLst>
              <a:ext uri="{FF2B5EF4-FFF2-40B4-BE49-F238E27FC236}">
                <a16:creationId xmlns:a16="http://schemas.microsoft.com/office/drawing/2014/main" id="{85690AFE-AA90-C042-877F-28900418BC51}"/>
              </a:ext>
            </a:extLst>
          </p:cNvPr>
          <p:cNvSpPr>
            <a:spLocks noGrp="1"/>
          </p:cNvSpPr>
          <p:nvPr>
            <p:ph type="sldNum" sz="quarter" idx="12"/>
          </p:nvPr>
        </p:nvSpPr>
        <p:spPr/>
        <p:txBody>
          <a:bodyPr/>
          <a:lstStyle/>
          <a:p>
            <a:fld id="{455123DE-DF0A-45CF-9929-81DBBDC71DC7}" type="slidenum">
              <a:rPr lang="en-AU" smtClean="0"/>
              <a:pPr/>
              <a:t>19</a:t>
            </a:fld>
            <a:endParaRPr lang="en-AU" dirty="0"/>
          </a:p>
        </p:txBody>
      </p:sp>
      <p:sp>
        <p:nvSpPr>
          <p:cNvPr id="3" name="Content Placeholder 2"/>
          <p:cNvSpPr>
            <a:spLocks noGrp="1"/>
          </p:cNvSpPr>
          <p:nvPr>
            <p:ph type="body" sz="quarter" idx="17"/>
          </p:nvPr>
        </p:nvSpPr>
        <p:spPr>
          <a:xfrm>
            <a:off x="576000" y="2395312"/>
            <a:ext cx="11323200" cy="4143600"/>
          </a:xfrm>
        </p:spPr>
        <p:txBody>
          <a:bodyPr>
            <a:normAutofit/>
          </a:bodyPr>
          <a:lstStyle/>
          <a:p>
            <a:r>
              <a:rPr lang="en-GB" sz="2400" dirty="0"/>
              <a:t>Engineering planning is about the synthesis, design, development and implementation of the best balanced and achievable route through the Engineering Lifecycle to meet technical challenges and mature the Product to the Customer’s satisfaction.</a:t>
            </a:r>
          </a:p>
          <a:p>
            <a:endParaRPr lang="en-GB" dirty="0"/>
          </a:p>
        </p:txBody>
      </p:sp>
    </p:spTree>
    <p:extLst>
      <p:ext uri="{BB962C8B-B14F-4D97-AF65-F5344CB8AC3E}">
        <p14:creationId xmlns:p14="http://schemas.microsoft.com/office/powerpoint/2010/main" val="1160232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4"/>
          <p:cNvSpPr>
            <a:spLocks noGrp="1" noChangeArrowheads="1"/>
          </p:cNvSpPr>
          <p:nvPr>
            <p:ph type="title"/>
          </p:nvPr>
        </p:nvSpPr>
        <p:spPr>
          <a:xfrm>
            <a:off x="-824488" y="951049"/>
            <a:ext cx="11323200" cy="1000800"/>
          </a:xfrm>
        </p:spPr>
        <p:txBody>
          <a:bodyPr/>
          <a:lstStyle/>
          <a:p>
            <a:pPr algn="ctr" eaLnBrk="1" hangingPunct="1"/>
            <a:r>
              <a:rPr lang="en-GB" sz="3200" dirty="0">
                <a:latin typeface="Arial" charset="0"/>
              </a:rPr>
              <a:t>The BAE Systems Project Lifecycle</a:t>
            </a:r>
            <a:endParaRPr lang="en-US" sz="3200" dirty="0">
              <a:latin typeface="Arial" charset="0"/>
            </a:endParaRPr>
          </a:p>
        </p:txBody>
      </p:sp>
      <p:sp>
        <p:nvSpPr>
          <p:cNvPr id="3" name="Slide Number Placeholder 2"/>
          <p:cNvSpPr>
            <a:spLocks noGrp="1"/>
          </p:cNvSpPr>
          <p:nvPr>
            <p:ph type="sldNum" sz="quarter" idx="12"/>
          </p:nvPr>
        </p:nvSpPr>
        <p:spPr/>
        <p:txBody>
          <a:bodyPr/>
          <a:lstStyle/>
          <a:p>
            <a:fld id="{88DF2562-BD44-084A-B762-9888F92EA8E5}" type="slidenum">
              <a:rPr lang="en-US" smtClean="0"/>
              <a:pPr/>
              <a:t>20</a:t>
            </a:fld>
            <a:endParaRPr lang="en-US" dirty="0"/>
          </a:p>
        </p:txBody>
      </p:sp>
      <p:grpSp>
        <p:nvGrpSpPr>
          <p:cNvPr id="2" name="Group 5"/>
          <p:cNvGrpSpPr>
            <a:grpSpLocks/>
          </p:cNvGrpSpPr>
          <p:nvPr/>
        </p:nvGrpSpPr>
        <p:grpSpPr bwMode="auto">
          <a:xfrm>
            <a:off x="1709737" y="2011225"/>
            <a:ext cx="8772525" cy="3895725"/>
            <a:chOff x="109" y="1247"/>
            <a:chExt cx="5526" cy="2454"/>
          </a:xfrm>
        </p:grpSpPr>
        <p:sp>
          <p:nvSpPr>
            <p:cNvPr id="56339"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0" name="Rectangle 7"/>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1"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p>
              <a:pPr algn="ctr" eaLnBrk="1" hangingPunct="1">
                <a:lnSpc>
                  <a:spcPct val="100000"/>
                </a:lnSpc>
                <a:spcAft>
                  <a:spcPct val="0"/>
                </a:spcAft>
                <a:buFontTx/>
                <a:buNone/>
              </a:pPr>
              <a:endParaRPr lang="en-US" sz="1000" dirty="0">
                <a:cs typeface="Arial" charset="0"/>
              </a:endParaRPr>
            </a:p>
          </p:txBody>
        </p:sp>
        <p:sp>
          <p:nvSpPr>
            <p:cNvPr id="56342" name="Text Box 9"/>
            <p:cNvSpPr txBox="1">
              <a:spLocks noChangeArrowheads="1"/>
            </p:cNvSpPr>
            <p:nvPr/>
          </p:nvSpPr>
          <p:spPr bwMode="auto">
            <a:xfrm>
              <a:off x="384" y="1296"/>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Business Winning Phases</a:t>
              </a:r>
            </a:p>
          </p:txBody>
        </p:sp>
        <p:sp>
          <p:nvSpPr>
            <p:cNvPr id="56343" name="Text Box 10"/>
            <p:cNvSpPr txBox="1">
              <a:spLocks noChangeArrowheads="1"/>
            </p:cNvSpPr>
            <p:nvPr/>
          </p:nvSpPr>
          <p:spPr bwMode="auto">
            <a:xfrm>
              <a:off x="2602" y="1297"/>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Contract Execution Phases</a:t>
              </a:r>
            </a:p>
          </p:txBody>
        </p:sp>
        <p:grpSp>
          <p:nvGrpSpPr>
            <p:cNvPr id="56344" name="Group 11"/>
            <p:cNvGrpSpPr>
              <a:grpSpLocks/>
            </p:cNvGrpSpPr>
            <p:nvPr/>
          </p:nvGrpSpPr>
          <p:grpSpPr bwMode="auto">
            <a:xfrm>
              <a:off x="204" y="1935"/>
              <a:ext cx="5346" cy="811"/>
              <a:chOff x="204" y="1935"/>
              <a:chExt cx="5346" cy="811"/>
            </a:xfrm>
          </p:grpSpPr>
          <p:sp>
            <p:nvSpPr>
              <p:cNvPr id="56345"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endParaRPr lang="en-GB" sz="1000" baseline="0" dirty="0">
                  <a:solidFill>
                    <a:schemeClr val="bg1"/>
                  </a:solidFill>
                  <a:cs typeface="Arial" charset="0"/>
                </a:endParaRPr>
              </a:p>
              <a:p>
                <a:pPr algn="ctr" eaLnBrk="1" hangingPunct="1">
                  <a:lnSpc>
                    <a:spcPct val="100000"/>
                  </a:lnSpc>
                  <a:spcAft>
                    <a:spcPct val="0"/>
                  </a:spcAft>
                  <a:buFontTx/>
                  <a:buNone/>
                </a:pPr>
                <a:r>
                  <a:rPr lang="en-GB" sz="1000" baseline="0" dirty="0">
                    <a:solidFill>
                      <a:schemeClr val="bg1"/>
                    </a:solidFill>
                    <a:cs typeface="Arial" charset="0"/>
                  </a:rPr>
                  <a:t>Opportunity Development</a:t>
                </a:r>
              </a:p>
              <a:p>
                <a:pPr algn="ctr" eaLnBrk="1" hangingPunct="1">
                  <a:lnSpc>
                    <a:spcPct val="100000"/>
                  </a:lnSpc>
                  <a:spcAft>
                    <a:spcPct val="0"/>
                  </a:spcAft>
                  <a:buFontTx/>
                  <a:buNone/>
                </a:pPr>
                <a:endParaRPr lang="en-GB" sz="1000" baseline="0" dirty="0">
                  <a:solidFill>
                    <a:schemeClr val="bg1"/>
                  </a:solidFill>
                  <a:cs typeface="Arial" charset="0"/>
                </a:endParaRPr>
              </a:p>
            </p:txBody>
          </p:sp>
          <p:sp>
            <p:nvSpPr>
              <p:cNvPr id="56346"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Detailed </a:t>
                </a:r>
              </a:p>
              <a:p>
                <a:pPr algn="ctr">
                  <a:lnSpc>
                    <a:spcPct val="100000"/>
                  </a:lnSpc>
                  <a:spcAft>
                    <a:spcPct val="0"/>
                  </a:spcAft>
                  <a:buFontTx/>
                  <a:buNone/>
                </a:pPr>
                <a:r>
                  <a:rPr lang="en-GB" sz="1000" dirty="0">
                    <a:solidFill>
                      <a:schemeClr val="bg1"/>
                    </a:solidFill>
                    <a:cs typeface="Arial" charset="0"/>
                  </a:rPr>
                  <a:t>System </a:t>
                </a:r>
              </a:p>
              <a:p>
                <a:pPr algn="ctr">
                  <a:lnSpc>
                    <a:spcPct val="100000"/>
                  </a:lnSpc>
                  <a:spcAft>
                    <a:spcPct val="0"/>
                  </a:spcAft>
                  <a:buFontTx/>
                  <a:buNone/>
                </a:pPr>
                <a:r>
                  <a:rPr lang="en-GB" sz="1000" dirty="0">
                    <a:solidFill>
                      <a:schemeClr val="bg1"/>
                    </a:solidFill>
                    <a:cs typeface="Arial" charset="0"/>
                  </a:rPr>
                  <a:t>Design</a:t>
                </a:r>
              </a:p>
            </p:txBody>
          </p:sp>
          <p:sp>
            <p:nvSpPr>
              <p:cNvPr id="56347"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Development</a:t>
                </a:r>
              </a:p>
              <a:p>
                <a:pPr algn="ctr">
                  <a:lnSpc>
                    <a:spcPct val="100000"/>
                  </a:lnSpc>
                  <a:spcAft>
                    <a:spcPct val="0"/>
                  </a:spcAft>
                  <a:buFontTx/>
                  <a:buNone/>
                </a:pPr>
                <a:r>
                  <a:rPr lang="en-GB" sz="1000" dirty="0">
                    <a:solidFill>
                      <a:schemeClr val="bg1"/>
                    </a:solidFill>
                    <a:cs typeface="Arial" charset="0"/>
                  </a:rPr>
                  <a:t>&amp; Integration</a:t>
                </a:r>
              </a:p>
            </p:txBody>
          </p:sp>
          <p:sp>
            <p:nvSpPr>
              <p:cNvPr id="56348"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Production, </a:t>
                </a:r>
              </a:p>
              <a:p>
                <a:pPr algn="ctr">
                  <a:lnSpc>
                    <a:spcPct val="100000"/>
                  </a:lnSpc>
                  <a:spcAft>
                    <a:spcPct val="0"/>
                  </a:spcAft>
                  <a:buFontTx/>
                  <a:buNone/>
                </a:pPr>
                <a:r>
                  <a:rPr lang="en-GB" sz="1000" dirty="0">
                    <a:solidFill>
                      <a:schemeClr val="bg1"/>
                    </a:solidFill>
                    <a:cs typeface="Arial" charset="0"/>
                  </a:rPr>
                  <a:t>Acceptance </a:t>
                </a:r>
              </a:p>
              <a:p>
                <a:pPr algn="ctr">
                  <a:lnSpc>
                    <a:spcPct val="100000"/>
                  </a:lnSpc>
                  <a:spcAft>
                    <a:spcPct val="0"/>
                  </a:spcAft>
                  <a:buFontTx/>
                  <a:buNone/>
                </a:pPr>
                <a:r>
                  <a:rPr lang="en-GB" sz="1000" dirty="0">
                    <a:solidFill>
                      <a:schemeClr val="bg1"/>
                    </a:solidFill>
                    <a:cs typeface="Arial" charset="0"/>
                  </a:rPr>
                  <a:t>&amp; Handover</a:t>
                </a:r>
              </a:p>
            </p:txBody>
          </p:sp>
          <p:sp>
            <p:nvSpPr>
              <p:cNvPr id="56349"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endParaRPr lang="en-GB" sz="1000" dirty="0">
                  <a:solidFill>
                    <a:schemeClr val="bg1"/>
                  </a:solidFill>
                  <a:cs typeface="Arial" charset="0"/>
                </a:endParaRPr>
              </a:p>
              <a:p>
                <a:pPr algn="ctr">
                  <a:lnSpc>
                    <a:spcPct val="100000"/>
                  </a:lnSpc>
                  <a:spcAft>
                    <a:spcPct val="0"/>
                  </a:spcAft>
                  <a:buFontTx/>
                  <a:buNone/>
                </a:pPr>
                <a:r>
                  <a:rPr lang="en-GB" sz="1000" dirty="0">
                    <a:solidFill>
                      <a:schemeClr val="bg1"/>
                    </a:solidFill>
                    <a:cs typeface="Arial" charset="0"/>
                  </a:rPr>
                  <a:t>Support</a:t>
                </a:r>
              </a:p>
              <a:p>
                <a:pPr algn="ctr">
                  <a:lnSpc>
                    <a:spcPct val="100000"/>
                  </a:lnSpc>
                  <a:spcAft>
                    <a:spcPct val="0"/>
                  </a:spcAft>
                  <a:buFontTx/>
                  <a:buNone/>
                </a:pPr>
                <a:r>
                  <a:rPr lang="en-GB" sz="1000" dirty="0">
                    <a:solidFill>
                      <a:schemeClr val="bg1"/>
                    </a:solidFill>
                    <a:cs typeface="Arial" charset="0"/>
                  </a:rPr>
                  <a:t> &amp; Servicing</a:t>
                </a:r>
              </a:p>
            </p:txBody>
          </p:sp>
          <p:sp>
            <p:nvSpPr>
              <p:cNvPr id="56350"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Bid/No Bid</a:t>
                </a:r>
              </a:p>
            </p:txBody>
          </p:sp>
          <p:sp>
            <p:nvSpPr>
              <p:cNvPr id="56351"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Opportunity Qualification</a:t>
                </a:r>
              </a:p>
            </p:txBody>
          </p:sp>
          <p:sp>
            <p:nvSpPr>
              <p:cNvPr id="56352"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 Approval</a:t>
                </a:r>
              </a:p>
            </p:txBody>
          </p:sp>
          <p:sp>
            <p:nvSpPr>
              <p:cNvPr id="56353"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Project</a:t>
                </a:r>
              </a:p>
              <a:p>
                <a:pPr algn="ctr">
                  <a:lnSpc>
                    <a:spcPct val="100000"/>
                  </a:lnSpc>
                  <a:spcAft>
                    <a:spcPct val="0"/>
                  </a:spcAft>
                  <a:buFontTx/>
                  <a:buNone/>
                </a:pPr>
                <a:r>
                  <a:rPr lang="en-GB" sz="1000" dirty="0">
                    <a:solidFill>
                      <a:schemeClr val="bg1"/>
                    </a:solidFill>
                    <a:cs typeface="Arial" charset="0"/>
                  </a:rPr>
                  <a:t>Mobilisation</a:t>
                </a:r>
              </a:p>
            </p:txBody>
          </p:sp>
          <p:sp>
            <p:nvSpPr>
              <p:cNvPr id="56354"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Withdrawal</a:t>
                </a:r>
              </a:p>
              <a:p>
                <a:pPr algn="ctr">
                  <a:lnSpc>
                    <a:spcPct val="100000"/>
                  </a:lnSpc>
                  <a:spcAft>
                    <a:spcPct val="0"/>
                  </a:spcAft>
                  <a:buFontTx/>
                  <a:buNone/>
                </a:pPr>
                <a:r>
                  <a:rPr lang="en-GB" sz="1000" dirty="0">
                    <a:solidFill>
                      <a:schemeClr val="bg1"/>
                    </a:solidFill>
                    <a:cs typeface="Arial" charset="0"/>
                  </a:rPr>
                  <a:t>/Disposal</a:t>
                </a:r>
              </a:p>
            </p:txBody>
          </p:sp>
          <p:sp>
            <p:nvSpPr>
              <p:cNvPr id="56355" name="Rectangle 22"/>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2B</a:t>
                </a:r>
              </a:p>
            </p:txBody>
          </p:sp>
          <p:sp>
            <p:nvSpPr>
              <p:cNvPr id="56356" name="Rectangle 23"/>
              <p:cNvSpPr>
                <a:spLocks noChangeArrowheads="1"/>
              </p:cNvSpPr>
              <p:nvPr/>
            </p:nvSpPr>
            <p:spPr bwMode="auto">
              <a:xfrm>
                <a:off x="2306" y="2552"/>
                <a:ext cx="24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3A</a:t>
                </a:r>
              </a:p>
            </p:txBody>
          </p:sp>
          <p:sp>
            <p:nvSpPr>
              <p:cNvPr id="56357" name="Rectangle 24"/>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4</a:t>
                </a:r>
              </a:p>
            </p:txBody>
          </p:sp>
          <p:sp>
            <p:nvSpPr>
              <p:cNvPr id="56358" name="Rectangle 25"/>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5</a:t>
                </a:r>
              </a:p>
            </p:txBody>
          </p:sp>
          <p:sp>
            <p:nvSpPr>
              <p:cNvPr id="56359" name="Rectangle 26"/>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6</a:t>
                </a:r>
              </a:p>
            </p:txBody>
          </p:sp>
          <p:sp>
            <p:nvSpPr>
              <p:cNvPr id="56360" name="Rectangle 27"/>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8</a:t>
                </a:r>
              </a:p>
            </p:txBody>
          </p:sp>
          <p:sp>
            <p:nvSpPr>
              <p:cNvPr id="56361" name="Rectangle 28"/>
              <p:cNvSpPr>
                <a:spLocks noChangeArrowheads="1"/>
              </p:cNvSpPr>
              <p:nvPr/>
            </p:nvSpPr>
            <p:spPr bwMode="auto">
              <a:xfrm>
                <a:off x="2695" y="2552"/>
                <a:ext cx="236"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3B</a:t>
                </a:r>
              </a:p>
            </p:txBody>
          </p:sp>
          <p:sp>
            <p:nvSpPr>
              <p:cNvPr id="56362" name="Rectangle 29"/>
              <p:cNvSpPr>
                <a:spLocks noChangeArrowheads="1"/>
              </p:cNvSpPr>
              <p:nvPr/>
            </p:nvSpPr>
            <p:spPr bwMode="auto">
              <a:xfrm>
                <a:off x="459" y="2552"/>
                <a:ext cx="24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1A</a:t>
                </a:r>
              </a:p>
            </p:txBody>
          </p:sp>
          <p:sp>
            <p:nvSpPr>
              <p:cNvPr id="56363" name="Rectangle 30"/>
              <p:cNvSpPr>
                <a:spLocks noChangeArrowheads="1"/>
              </p:cNvSpPr>
              <p:nvPr/>
            </p:nvSpPr>
            <p:spPr bwMode="auto">
              <a:xfrm>
                <a:off x="880" y="2552"/>
                <a:ext cx="236"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1B</a:t>
                </a:r>
              </a:p>
            </p:txBody>
          </p:sp>
          <p:sp>
            <p:nvSpPr>
              <p:cNvPr id="56364" name="Text Box 31"/>
              <p:cNvSpPr txBox="1">
                <a:spLocks noChangeArrowheads="1"/>
              </p:cNvSpPr>
              <p:nvPr/>
            </p:nvSpPr>
            <p:spPr bwMode="auto">
              <a:xfrm>
                <a:off x="237" y="2552"/>
                <a:ext cx="1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nSpc>
                    <a:spcPct val="100000"/>
                  </a:lnSpc>
                  <a:spcAft>
                    <a:spcPct val="0"/>
                  </a:spcAft>
                  <a:buFontTx/>
                  <a:buNone/>
                </a:pPr>
                <a:r>
                  <a:rPr lang="en-GB" sz="1400" b="1" baseline="0" dirty="0">
                    <a:solidFill>
                      <a:schemeClr val="bg1"/>
                    </a:solidFill>
                    <a:cs typeface="Arial" charset="0"/>
                  </a:rPr>
                  <a:t>0</a:t>
                </a:r>
              </a:p>
            </p:txBody>
          </p:sp>
          <p:sp>
            <p:nvSpPr>
              <p:cNvPr id="56365" name="Rectangle 32"/>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7</a:t>
                </a:r>
              </a:p>
            </p:txBody>
          </p:sp>
          <p:sp>
            <p:nvSpPr>
              <p:cNvPr id="56366" name="Rectangle 33"/>
              <p:cNvSpPr>
                <a:spLocks noChangeArrowheads="1"/>
              </p:cNvSpPr>
              <p:nvPr/>
            </p:nvSpPr>
            <p:spPr bwMode="auto">
              <a:xfrm>
                <a:off x="203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2C</a:t>
                </a:r>
              </a:p>
            </p:txBody>
          </p:sp>
          <p:sp>
            <p:nvSpPr>
              <p:cNvPr id="56367" name="Rectangle 34"/>
              <p:cNvSpPr>
                <a:spLocks noChangeArrowheads="1"/>
              </p:cNvSpPr>
              <p:nvPr/>
            </p:nvSpPr>
            <p:spPr bwMode="auto">
              <a:xfrm>
                <a:off x="1334" y="2552"/>
                <a:ext cx="241"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2A</a:t>
                </a:r>
              </a:p>
            </p:txBody>
          </p:sp>
          <p:sp>
            <p:nvSpPr>
              <p:cNvPr id="56368"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Contract</a:t>
                </a:r>
              </a:p>
              <a:p>
                <a:pPr algn="ctr">
                  <a:lnSpc>
                    <a:spcPct val="100000"/>
                  </a:lnSpc>
                  <a:spcAft>
                    <a:spcPct val="0"/>
                  </a:spcAft>
                  <a:buFontTx/>
                  <a:buNone/>
                </a:pPr>
                <a:r>
                  <a:rPr lang="en-GB" sz="1000" dirty="0">
                    <a:solidFill>
                      <a:schemeClr val="bg1"/>
                    </a:solidFill>
                    <a:cs typeface="Arial" charset="0"/>
                  </a:rPr>
                  <a:t>Acceptance</a:t>
                </a:r>
              </a:p>
            </p:txBody>
          </p:sp>
          <p:sp>
            <p:nvSpPr>
              <p:cNvPr id="56369"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Preliminary</a:t>
                </a:r>
              </a:p>
              <a:p>
                <a:pPr algn="ctr">
                  <a:lnSpc>
                    <a:spcPct val="100000"/>
                  </a:lnSpc>
                  <a:spcAft>
                    <a:spcPct val="0"/>
                  </a:spcAft>
                  <a:buFontTx/>
                  <a:buNone/>
                </a:pPr>
                <a:r>
                  <a:rPr lang="en-GB" sz="1000" dirty="0">
                    <a:solidFill>
                      <a:schemeClr val="bg1"/>
                    </a:solidFill>
                    <a:cs typeface="Arial" charset="0"/>
                  </a:rPr>
                  <a:t>Design</a:t>
                </a:r>
              </a:p>
            </p:txBody>
          </p:sp>
          <p:sp>
            <p:nvSpPr>
              <p:cNvPr id="56370"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eaLnBrk="1" hangingPunct="1">
                  <a:lnSpc>
                    <a:spcPct val="100000"/>
                  </a:lnSpc>
                  <a:spcAft>
                    <a:spcPct val="0"/>
                  </a:spcAft>
                  <a:buFontTx/>
                  <a:buNone/>
                </a:pPr>
                <a:r>
                  <a:rPr lang="en-GB" sz="1000" dirty="0">
                    <a:solidFill>
                      <a:schemeClr val="bg1"/>
                    </a:solidFill>
                    <a:cs typeface="Arial" charset="0"/>
                  </a:rPr>
                  <a:t>System</a:t>
                </a:r>
              </a:p>
              <a:p>
                <a:pPr algn="ctr" eaLnBrk="1" hangingPunct="1">
                  <a:lnSpc>
                    <a:spcPct val="100000"/>
                  </a:lnSpc>
                  <a:spcAft>
                    <a:spcPct val="0"/>
                  </a:spcAft>
                  <a:buFontTx/>
                  <a:buNone/>
                </a:pPr>
                <a:r>
                  <a:rPr lang="en-GB" sz="1000" dirty="0">
                    <a:solidFill>
                      <a:schemeClr val="bg1"/>
                    </a:solidFill>
                    <a:cs typeface="Arial" charset="0"/>
                  </a:rPr>
                  <a:t>Qualification</a:t>
                </a:r>
              </a:p>
            </p:txBody>
          </p:sp>
        </p:grpSp>
      </p:grpSp>
    </p:spTree>
    <p:extLst>
      <p:ext uri="{BB962C8B-B14F-4D97-AF65-F5344CB8AC3E}">
        <p14:creationId xmlns:p14="http://schemas.microsoft.com/office/powerpoint/2010/main" val="31928829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Typical Engineering Activities by Phase</a:t>
            </a:r>
          </a:p>
        </p:txBody>
      </p:sp>
      <p:sp>
        <p:nvSpPr>
          <p:cNvPr id="6" name="Slide Number Placeholder 5">
            <a:extLst>
              <a:ext uri="{FF2B5EF4-FFF2-40B4-BE49-F238E27FC236}">
                <a16:creationId xmlns:a16="http://schemas.microsoft.com/office/drawing/2014/main" id="{9757C291-DA90-6B44-B76A-7B5E0EBE49ED}"/>
              </a:ext>
            </a:extLst>
          </p:cNvPr>
          <p:cNvSpPr>
            <a:spLocks noGrp="1"/>
          </p:cNvSpPr>
          <p:nvPr>
            <p:ph type="sldNum" sz="quarter" idx="4294967295"/>
          </p:nvPr>
        </p:nvSpPr>
        <p:spPr>
          <a:xfrm>
            <a:off x="8610600" y="6356350"/>
            <a:ext cx="2743200" cy="365125"/>
          </a:xfrm>
        </p:spPr>
        <p:txBody>
          <a:bodyPr/>
          <a:lstStyle/>
          <a:p>
            <a:fld id="{455123DE-DF0A-45CF-9929-81DBBDC71DC7}" type="slidenum">
              <a:rPr lang="en-AU" smtClean="0"/>
              <a:pPr/>
              <a:t>21</a:t>
            </a:fld>
            <a:endParaRPr lang="en-AU" dirty="0"/>
          </a:p>
        </p:txBody>
      </p:sp>
      <p:sp>
        <p:nvSpPr>
          <p:cNvPr id="3" name="Content Placeholder 2"/>
          <p:cNvSpPr>
            <a:spLocks noGrp="1"/>
          </p:cNvSpPr>
          <p:nvPr>
            <p:ph type="body" sz="quarter" idx="16"/>
          </p:nvPr>
        </p:nvSpPr>
        <p:spPr>
          <a:xfrm>
            <a:off x="6172751" y="1861564"/>
            <a:ext cx="4129200" cy="4143600"/>
          </a:xfrm>
        </p:spPr>
        <p:txBody>
          <a:bodyPr>
            <a:noAutofit/>
          </a:bodyPr>
          <a:lstStyle/>
          <a:p>
            <a:pPr marL="0" indent="0">
              <a:buNone/>
            </a:pPr>
            <a:r>
              <a:rPr lang="en-GB" b="1" dirty="0">
                <a:solidFill>
                  <a:schemeClr val="accent2"/>
                </a:solidFill>
              </a:rPr>
              <a:t>3B</a:t>
            </a:r>
            <a:r>
              <a:rPr lang="en-GB" dirty="0"/>
              <a:t>: Ensuring the solution definitions will support transition (Services) or implementation (goods).</a:t>
            </a:r>
          </a:p>
          <a:p>
            <a:pPr marL="0" indent="0">
              <a:buNone/>
            </a:pPr>
            <a:r>
              <a:rPr lang="en-GB" b="1" dirty="0">
                <a:solidFill>
                  <a:schemeClr val="accent2"/>
                </a:solidFill>
              </a:rPr>
              <a:t>4</a:t>
            </a:r>
            <a:r>
              <a:rPr lang="en-GB" dirty="0"/>
              <a:t>: Developing, creating and integrating the solution, ready for qualification.</a:t>
            </a:r>
          </a:p>
          <a:p>
            <a:pPr marL="0" indent="0">
              <a:buNone/>
            </a:pPr>
            <a:r>
              <a:rPr lang="en-GB" b="1" dirty="0">
                <a:solidFill>
                  <a:schemeClr val="accent2"/>
                </a:solidFill>
              </a:rPr>
              <a:t>5</a:t>
            </a:r>
            <a:r>
              <a:rPr lang="en-GB" dirty="0"/>
              <a:t>: Qualifying the System or Service and ensuring production or Service readiness.</a:t>
            </a:r>
          </a:p>
          <a:p>
            <a:pPr marL="0" indent="0">
              <a:buNone/>
            </a:pPr>
            <a:r>
              <a:rPr lang="en-GB" b="1" dirty="0">
                <a:solidFill>
                  <a:schemeClr val="accent2"/>
                </a:solidFill>
              </a:rPr>
              <a:t>6</a:t>
            </a:r>
            <a:r>
              <a:rPr lang="en-GB" dirty="0"/>
              <a:t>: Confirming production, delivery, handover and acceptance of a product that conforms to contractual requirements.</a:t>
            </a:r>
          </a:p>
          <a:p>
            <a:pPr marL="0" indent="0">
              <a:buNone/>
            </a:pPr>
            <a:r>
              <a:rPr lang="en-GB" b="1" dirty="0">
                <a:solidFill>
                  <a:schemeClr val="accent2"/>
                </a:solidFill>
              </a:rPr>
              <a:t>7</a:t>
            </a:r>
            <a:r>
              <a:rPr lang="en-GB" dirty="0"/>
              <a:t>: Supporting the Product or delivering the Service – this is generally an annual review.</a:t>
            </a:r>
          </a:p>
          <a:p>
            <a:pPr marL="0" indent="0">
              <a:buNone/>
            </a:pPr>
            <a:r>
              <a:rPr lang="en-GB" b="1" dirty="0">
                <a:solidFill>
                  <a:schemeClr val="accent2"/>
                </a:solidFill>
              </a:rPr>
              <a:t>8</a:t>
            </a:r>
            <a:r>
              <a:rPr lang="en-GB" dirty="0"/>
              <a:t>: Withdrawing the product and finalising any engineering activities associated with closing the Project.</a:t>
            </a:r>
          </a:p>
          <a:p>
            <a:pPr marL="0" indent="0" defTabSz="914400">
              <a:buNone/>
            </a:pPr>
            <a:endParaRPr lang="en-GB" dirty="0">
              <a:solidFill>
                <a:schemeClr val="tx1"/>
              </a:solidFill>
            </a:endParaRPr>
          </a:p>
        </p:txBody>
      </p:sp>
      <p:sp>
        <p:nvSpPr>
          <p:cNvPr id="5" name="Text Placeholder 4">
            <a:extLst>
              <a:ext uri="{FF2B5EF4-FFF2-40B4-BE49-F238E27FC236}">
                <a16:creationId xmlns:a16="http://schemas.microsoft.com/office/drawing/2014/main" id="{D5C5C26C-91C5-E24D-9463-A0BD3A3BF892}"/>
              </a:ext>
            </a:extLst>
          </p:cNvPr>
          <p:cNvSpPr>
            <a:spLocks noGrp="1"/>
          </p:cNvSpPr>
          <p:nvPr>
            <p:ph type="body" sz="quarter" idx="17"/>
          </p:nvPr>
        </p:nvSpPr>
        <p:spPr>
          <a:xfrm>
            <a:off x="1956000" y="1850089"/>
            <a:ext cx="3894750" cy="4143600"/>
          </a:xfrm>
        </p:spPr>
        <p:txBody>
          <a:bodyPr/>
          <a:lstStyle/>
          <a:p>
            <a:pPr marL="0" indent="0" defTabSz="914400">
              <a:buNone/>
            </a:pPr>
            <a:r>
              <a:rPr lang="en-GB" b="1" dirty="0">
                <a:solidFill>
                  <a:srgbClr val="FC4C02"/>
                </a:solidFill>
              </a:rPr>
              <a:t>0</a:t>
            </a:r>
            <a:r>
              <a:rPr lang="en-GB" dirty="0">
                <a:solidFill>
                  <a:schemeClr val="tx1"/>
                </a:solidFill>
              </a:rPr>
              <a:t>: Identifying emerging or disruptive technology, service trends or other opportunities.</a:t>
            </a:r>
          </a:p>
          <a:p>
            <a:pPr marL="0" indent="0" defTabSz="914400">
              <a:buNone/>
            </a:pPr>
            <a:r>
              <a:rPr lang="en-GB" b="1" dirty="0">
                <a:solidFill>
                  <a:srgbClr val="FC4C02"/>
                </a:solidFill>
              </a:rPr>
              <a:t>1A</a:t>
            </a:r>
            <a:r>
              <a:rPr lang="en-GB" dirty="0">
                <a:solidFill>
                  <a:schemeClr val="tx1"/>
                </a:solidFill>
              </a:rPr>
              <a:t>: Assessing the opportunity.</a:t>
            </a:r>
          </a:p>
          <a:p>
            <a:pPr marL="0" indent="0" defTabSz="914400">
              <a:buNone/>
            </a:pPr>
            <a:r>
              <a:rPr lang="en-GB" b="1" dirty="0">
                <a:solidFill>
                  <a:srgbClr val="FC4C02"/>
                </a:solidFill>
              </a:rPr>
              <a:t>1B</a:t>
            </a:r>
            <a:r>
              <a:rPr lang="en-GB" dirty="0">
                <a:solidFill>
                  <a:schemeClr val="tx1"/>
                </a:solidFill>
              </a:rPr>
              <a:t>: Understanding the requirements and selecting the potential solutions to be developed from the evolving conceptual solutions.</a:t>
            </a:r>
          </a:p>
          <a:p>
            <a:pPr marL="0" indent="0" defTabSz="914400">
              <a:buNone/>
            </a:pPr>
            <a:r>
              <a:rPr lang="en-GB" b="1" dirty="0">
                <a:solidFill>
                  <a:srgbClr val="FC4C02"/>
                </a:solidFill>
              </a:rPr>
              <a:t>2A</a:t>
            </a:r>
            <a:r>
              <a:rPr lang="en-GB" dirty="0">
                <a:solidFill>
                  <a:schemeClr val="tx1"/>
                </a:solidFill>
              </a:rPr>
              <a:t>: Demonstrating the maturity and understanding of requirements and providing evidence to confirm that the technical proposal contains a compliant Product solution that can be delivered within acceptable business risk.</a:t>
            </a:r>
          </a:p>
          <a:p>
            <a:pPr marL="0" indent="0" defTabSz="914400">
              <a:buNone/>
            </a:pPr>
            <a:r>
              <a:rPr lang="en-GB" b="1" dirty="0">
                <a:solidFill>
                  <a:srgbClr val="FC4C02"/>
                </a:solidFill>
              </a:rPr>
              <a:t>2B</a:t>
            </a:r>
            <a:r>
              <a:rPr lang="en-GB" dirty="0">
                <a:solidFill>
                  <a:schemeClr val="tx1"/>
                </a:solidFill>
              </a:rPr>
              <a:t>: Validating the negotiated position.</a:t>
            </a:r>
          </a:p>
          <a:p>
            <a:pPr marL="0" indent="0" defTabSz="914400">
              <a:buNone/>
            </a:pPr>
            <a:r>
              <a:rPr lang="en-GB" b="1" dirty="0">
                <a:solidFill>
                  <a:srgbClr val="FC4C02"/>
                </a:solidFill>
              </a:rPr>
              <a:t>2C</a:t>
            </a:r>
            <a:r>
              <a:rPr lang="en-GB" dirty="0">
                <a:solidFill>
                  <a:schemeClr val="tx1"/>
                </a:solidFill>
              </a:rPr>
              <a:t>: Having resources mobilised for development.</a:t>
            </a:r>
          </a:p>
          <a:p>
            <a:pPr marL="0" indent="0" defTabSz="914400">
              <a:buNone/>
            </a:pPr>
            <a:r>
              <a:rPr lang="en-GB" b="1" dirty="0">
                <a:solidFill>
                  <a:srgbClr val="FC4C02"/>
                </a:solidFill>
              </a:rPr>
              <a:t>3A</a:t>
            </a:r>
            <a:r>
              <a:rPr lang="en-GB" dirty="0">
                <a:solidFill>
                  <a:schemeClr val="tx1"/>
                </a:solidFill>
              </a:rPr>
              <a:t>: Undertaking preliminary Product design.</a:t>
            </a:r>
          </a:p>
          <a:p>
            <a:endParaRPr lang="en-US" dirty="0"/>
          </a:p>
        </p:txBody>
      </p:sp>
      <p:sp>
        <p:nvSpPr>
          <p:cNvPr id="4" name="TextBox 3"/>
          <p:cNvSpPr txBox="1"/>
          <p:nvPr/>
        </p:nvSpPr>
        <p:spPr>
          <a:xfrm>
            <a:off x="6026302" y="2862198"/>
            <a:ext cx="4422099" cy="646331"/>
          </a:xfrm>
          <a:prstGeom prst="rect">
            <a:avLst/>
          </a:prstGeom>
          <a:noFill/>
        </p:spPr>
        <p:txBody>
          <a:bodyPr wrap="square" rtlCol="0">
            <a:spAutoFit/>
          </a:bodyPr>
          <a:lstStyle/>
          <a:p>
            <a:endParaRPr lang="en-GB" dirty="0"/>
          </a:p>
          <a:p>
            <a:endParaRPr lang="en-GB" dirty="0"/>
          </a:p>
        </p:txBody>
      </p:sp>
    </p:spTree>
    <p:extLst>
      <p:ext uri="{BB962C8B-B14F-4D97-AF65-F5344CB8AC3E}">
        <p14:creationId xmlns:p14="http://schemas.microsoft.com/office/powerpoint/2010/main" val="39641708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0D6831-0337-AE48-BD84-93E34F2E59D8}"/>
              </a:ext>
            </a:extLst>
          </p:cNvPr>
          <p:cNvSpPr>
            <a:spLocks noGrp="1"/>
          </p:cNvSpPr>
          <p:nvPr>
            <p:ph type="title"/>
          </p:nvPr>
        </p:nvSpPr>
        <p:spPr>
          <a:xfrm>
            <a:off x="1524000" y="273461"/>
            <a:ext cx="9144000" cy="493302"/>
          </a:xfrm>
        </p:spPr>
        <p:txBody>
          <a:bodyPr>
            <a:normAutofit fontScale="90000"/>
          </a:bodyPr>
          <a:lstStyle/>
          <a:p>
            <a:r>
              <a:rPr lang="en-GB" altLang="en-US" dirty="0"/>
              <a:t>The BAE Systems Project Lifecycle</a:t>
            </a:r>
            <a:endParaRPr lang="en-US" dirty="0"/>
          </a:p>
        </p:txBody>
      </p:sp>
      <p:grpSp>
        <p:nvGrpSpPr>
          <p:cNvPr id="4" name="Group 5"/>
          <p:cNvGrpSpPr>
            <a:grpSpLocks/>
          </p:cNvGrpSpPr>
          <p:nvPr/>
        </p:nvGrpSpPr>
        <p:grpSpPr bwMode="auto">
          <a:xfrm>
            <a:off x="1682751" y="1281114"/>
            <a:ext cx="8772525" cy="3895725"/>
            <a:chOff x="109" y="1247"/>
            <a:chExt cx="5526" cy="2454"/>
          </a:xfrm>
        </p:grpSpPr>
        <p:sp>
          <p:nvSpPr>
            <p:cNvPr id="79897"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8" name="Rectangle 7"/>
            <p:cNvSpPr>
              <a:spLocks noChangeArrowheads="1"/>
            </p:cNvSpPr>
            <p:nvPr/>
          </p:nvSpPr>
          <p:spPr bwMode="auto">
            <a:xfrm>
              <a:off x="1443"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9"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US" altLang="en-US" sz="1000" dirty="0">
                <a:cs typeface="Arial" charset="0"/>
              </a:endParaRPr>
            </a:p>
          </p:txBody>
        </p:sp>
        <p:sp>
          <p:nvSpPr>
            <p:cNvPr id="8" name="Text Box 9">
              <a:extLst>
                <a:ext uri="{FF2B5EF4-FFF2-40B4-BE49-F238E27FC236}">
                  <a16:creationId xmlns:a16="http://schemas.microsoft.com/office/drawing/2014/main" id="{847FC42F-AF29-41CF-9204-AA1E29C77A39}"/>
                </a:ext>
              </a:extLst>
            </p:cNvPr>
            <p:cNvSpPr txBox="1">
              <a:spLocks noChangeArrowheads="1"/>
            </p:cNvSpPr>
            <p:nvPr/>
          </p:nvSpPr>
          <p:spPr bwMode="auto">
            <a:xfrm>
              <a:off x="384" y="1296"/>
              <a:ext cx="1563"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Business Winning Phases</a:t>
              </a:r>
            </a:p>
          </p:txBody>
        </p:sp>
        <p:sp>
          <p:nvSpPr>
            <p:cNvPr id="9" name="Text Box 10">
              <a:extLst>
                <a:ext uri="{FF2B5EF4-FFF2-40B4-BE49-F238E27FC236}">
                  <a16:creationId xmlns:a16="http://schemas.microsoft.com/office/drawing/2014/main" id="{47A23C6C-D4A4-49C4-968C-BAEF412E13C8}"/>
                </a:ext>
              </a:extLst>
            </p:cNvPr>
            <p:cNvSpPr txBox="1">
              <a:spLocks noChangeArrowheads="1"/>
            </p:cNvSpPr>
            <p:nvPr/>
          </p:nvSpPr>
          <p:spPr bwMode="auto">
            <a:xfrm>
              <a:off x="2620" y="1281"/>
              <a:ext cx="2452"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Contract Execution Phases</a:t>
              </a:r>
            </a:p>
          </p:txBody>
        </p:sp>
        <p:grpSp>
          <p:nvGrpSpPr>
            <p:cNvPr id="79902" name="Group 11"/>
            <p:cNvGrpSpPr>
              <a:grpSpLocks/>
            </p:cNvGrpSpPr>
            <p:nvPr/>
          </p:nvGrpSpPr>
          <p:grpSpPr bwMode="auto">
            <a:xfrm>
              <a:off x="204" y="1935"/>
              <a:ext cx="5346" cy="811"/>
              <a:chOff x="204" y="1935"/>
              <a:chExt cx="5346" cy="811"/>
            </a:xfrm>
          </p:grpSpPr>
          <p:sp>
            <p:nvSpPr>
              <p:cNvPr id="79903"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GB" altLang="en-US" sz="1000" dirty="0">
                  <a:solidFill>
                    <a:schemeClr val="bg1"/>
                  </a:solidFill>
                  <a:cs typeface="Arial" charset="0"/>
                </a:endParaRPr>
              </a:p>
              <a:p>
                <a:pPr algn="ctr">
                  <a:buFont typeface="ZapfDingbats BT" pitchFamily="2" charset="2"/>
                  <a:buNone/>
                </a:pPr>
                <a:r>
                  <a:rPr lang="en-GB" altLang="en-US" sz="1000" dirty="0">
                    <a:cs typeface="Arial" charset="0"/>
                  </a:rPr>
                  <a:t>Opportunity Development</a:t>
                </a:r>
              </a:p>
              <a:p>
                <a:pPr algn="ctr">
                  <a:buFont typeface="ZapfDingbats BT" pitchFamily="2" charset="2"/>
                  <a:buNone/>
                </a:pPr>
                <a:endParaRPr lang="en-GB" altLang="en-US" sz="1000" dirty="0">
                  <a:solidFill>
                    <a:schemeClr val="bg1"/>
                  </a:solidFill>
                  <a:cs typeface="Arial" charset="0"/>
                </a:endParaRPr>
              </a:p>
            </p:txBody>
          </p:sp>
          <p:sp>
            <p:nvSpPr>
              <p:cNvPr id="79904"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Detailed </a:t>
                </a:r>
              </a:p>
              <a:p>
                <a:pPr algn="ctr">
                  <a:buFont typeface="ZapfDingbats BT" pitchFamily="2" charset="2"/>
                  <a:buNone/>
                </a:pPr>
                <a:r>
                  <a:rPr lang="en-GB" altLang="en-US" sz="1000" dirty="0">
                    <a:solidFill>
                      <a:srgbClr val="000000"/>
                    </a:solidFill>
                    <a:cs typeface="Arial" charset="0"/>
                  </a:rPr>
                  <a:t>System </a:t>
                </a:r>
              </a:p>
              <a:p>
                <a:pPr algn="ctr">
                  <a:buFont typeface="ZapfDingbats BT" pitchFamily="2" charset="2"/>
                  <a:buNone/>
                </a:pPr>
                <a:r>
                  <a:rPr lang="en-GB" altLang="en-US" sz="1000" dirty="0">
                    <a:solidFill>
                      <a:srgbClr val="000000"/>
                    </a:solidFill>
                    <a:cs typeface="Arial" charset="0"/>
                  </a:rPr>
                  <a:t>Design</a:t>
                </a:r>
              </a:p>
            </p:txBody>
          </p:sp>
          <p:sp>
            <p:nvSpPr>
              <p:cNvPr id="79905"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Development</a:t>
                </a:r>
              </a:p>
              <a:p>
                <a:pPr algn="ctr">
                  <a:buFont typeface="ZapfDingbats BT" pitchFamily="2" charset="2"/>
                  <a:buNone/>
                </a:pP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Integration</a:t>
                </a:r>
              </a:p>
            </p:txBody>
          </p:sp>
          <p:sp>
            <p:nvSpPr>
              <p:cNvPr id="79906"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Delivery &amp;</a:t>
                </a:r>
                <a:r>
                  <a:rPr lang="en-GB" altLang="en-US" sz="1000" dirty="0">
                    <a:solidFill>
                      <a:schemeClr val="bg1"/>
                    </a:solidFill>
                    <a:cs typeface="Arial" charset="0"/>
                  </a:rPr>
                  <a:t>, </a:t>
                </a:r>
              </a:p>
              <a:p>
                <a:pPr algn="ctr">
                  <a:buFont typeface="ZapfDingbats BT" pitchFamily="2" charset="2"/>
                  <a:buNone/>
                </a:pPr>
                <a:r>
                  <a:rPr lang="en-GB" altLang="en-US" sz="1000" dirty="0">
                    <a:solidFill>
                      <a:srgbClr val="000000"/>
                    </a:solidFill>
                    <a:cs typeface="Arial" charset="0"/>
                  </a:rPr>
                  <a:t>Acceptance</a:t>
                </a:r>
              </a:p>
            </p:txBody>
          </p:sp>
          <p:sp>
            <p:nvSpPr>
              <p:cNvPr id="79907"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Support</a:t>
                </a:r>
              </a:p>
              <a:p>
                <a:pPr algn="ctr">
                  <a:buFont typeface="ZapfDingbats BT" pitchFamily="2" charset="2"/>
                  <a:buNone/>
                </a:pPr>
                <a:r>
                  <a:rPr lang="en-GB" altLang="en-US" sz="1000" dirty="0">
                    <a:solidFill>
                      <a:schemeClr val="bg1"/>
                    </a:solidFill>
                    <a:cs typeface="Arial" charset="0"/>
                  </a:rPr>
                  <a:t> </a:t>
                </a: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Servicing</a:t>
                </a:r>
              </a:p>
            </p:txBody>
          </p:sp>
          <p:sp>
            <p:nvSpPr>
              <p:cNvPr id="79908"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Bid/No Bid</a:t>
                </a:r>
              </a:p>
            </p:txBody>
          </p:sp>
          <p:sp>
            <p:nvSpPr>
              <p:cNvPr id="79909"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Opportunity Qualification</a:t>
                </a:r>
              </a:p>
            </p:txBody>
          </p:sp>
          <p:sp>
            <p:nvSpPr>
              <p:cNvPr id="79910"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 </a:t>
                </a:r>
              </a:p>
            </p:txBody>
          </p:sp>
          <p:sp>
            <p:nvSpPr>
              <p:cNvPr id="79911"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Project</a:t>
                </a:r>
              </a:p>
              <a:p>
                <a:pPr algn="ctr">
                  <a:buFont typeface="ZapfDingbats BT" pitchFamily="2" charset="2"/>
                  <a:buNone/>
                </a:pPr>
                <a:r>
                  <a:rPr lang="en-GB" altLang="en-US" sz="1000" dirty="0">
                    <a:solidFill>
                      <a:srgbClr val="000000"/>
                    </a:solidFill>
                    <a:cs typeface="Arial" charset="0"/>
                  </a:rPr>
                  <a:t>Mobilisation</a:t>
                </a:r>
              </a:p>
            </p:txBody>
          </p:sp>
          <p:sp>
            <p:nvSpPr>
              <p:cNvPr id="79912"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Withdrawal</a:t>
                </a:r>
              </a:p>
              <a:p>
                <a:pPr algn="ctr">
                  <a:buFont typeface="ZapfDingbats BT" pitchFamily="2" charset="2"/>
                  <a:buNone/>
                </a:pPr>
                <a:r>
                  <a:rPr lang="en-GB" altLang="en-US" sz="1000" dirty="0">
                    <a:solidFill>
                      <a:srgbClr val="000000"/>
                    </a:solidFill>
                    <a:cs typeface="Arial" charset="0"/>
                  </a:rPr>
                  <a:t>/Disposal</a:t>
                </a:r>
              </a:p>
            </p:txBody>
          </p:sp>
          <p:sp>
            <p:nvSpPr>
              <p:cNvPr id="21" name="Rectangle 22">
                <a:extLst>
                  <a:ext uri="{FF2B5EF4-FFF2-40B4-BE49-F238E27FC236}">
                    <a16:creationId xmlns:a16="http://schemas.microsoft.com/office/drawing/2014/main" id="{A5E0BC51-85D9-45E4-BDB5-C2E382195BDA}"/>
                  </a:ext>
                </a:extLst>
              </p:cNvPr>
              <p:cNvSpPr>
                <a:spLocks noChangeArrowheads="1"/>
              </p:cNvSpPr>
              <p:nvPr/>
            </p:nvSpPr>
            <p:spPr bwMode="auto">
              <a:xfrm>
                <a:off x="1727" y="2552"/>
                <a:ext cx="260" cy="192"/>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2B</a:t>
                </a:r>
              </a:p>
            </p:txBody>
          </p:sp>
          <p:sp>
            <p:nvSpPr>
              <p:cNvPr id="22" name="Rectangle 23">
                <a:extLst>
                  <a:ext uri="{FF2B5EF4-FFF2-40B4-BE49-F238E27FC236}">
                    <a16:creationId xmlns:a16="http://schemas.microsoft.com/office/drawing/2014/main" id="{CFDAED93-A262-408E-8603-375D4FCF2182}"/>
                  </a:ext>
                </a:extLst>
              </p:cNvPr>
              <p:cNvSpPr>
                <a:spLocks noChangeArrowheads="1"/>
              </p:cNvSpPr>
              <p:nvPr/>
            </p:nvSpPr>
            <p:spPr bwMode="auto">
              <a:xfrm>
                <a:off x="2306" y="2552"/>
                <a:ext cx="241"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3A</a:t>
                </a:r>
              </a:p>
            </p:txBody>
          </p:sp>
          <p:sp>
            <p:nvSpPr>
              <p:cNvPr id="23" name="Rectangle 24">
                <a:extLst>
                  <a:ext uri="{FF2B5EF4-FFF2-40B4-BE49-F238E27FC236}">
                    <a16:creationId xmlns:a16="http://schemas.microsoft.com/office/drawing/2014/main" id="{5314AF9A-EE1B-4799-A8D0-9D66DBF8A52C}"/>
                  </a:ext>
                </a:extLst>
              </p:cNvPr>
              <p:cNvSpPr>
                <a:spLocks noChangeArrowheads="1"/>
              </p:cNvSpPr>
              <p:nvPr/>
            </p:nvSpPr>
            <p:spPr bwMode="auto">
              <a:xfrm>
                <a:off x="3210" y="2552"/>
                <a:ext cx="177"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4</a:t>
                </a:r>
              </a:p>
            </p:txBody>
          </p:sp>
          <p:sp>
            <p:nvSpPr>
              <p:cNvPr id="24" name="Rectangle 25">
                <a:extLst>
                  <a:ext uri="{FF2B5EF4-FFF2-40B4-BE49-F238E27FC236}">
                    <a16:creationId xmlns:a16="http://schemas.microsoft.com/office/drawing/2014/main" id="{1032C581-EAE3-408F-ABFE-C74EAC97A3F8}"/>
                  </a:ext>
                </a:extLst>
              </p:cNvPr>
              <p:cNvSpPr>
                <a:spLocks noChangeArrowheads="1"/>
              </p:cNvSpPr>
              <p:nvPr/>
            </p:nvSpPr>
            <p:spPr bwMode="auto">
              <a:xfrm>
                <a:off x="3695"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5</a:t>
                </a:r>
              </a:p>
            </p:txBody>
          </p:sp>
          <p:sp>
            <p:nvSpPr>
              <p:cNvPr id="25" name="Rectangle 26">
                <a:extLst>
                  <a:ext uri="{FF2B5EF4-FFF2-40B4-BE49-F238E27FC236}">
                    <a16:creationId xmlns:a16="http://schemas.microsoft.com/office/drawing/2014/main" id="{138B2AFF-1463-4947-909F-DA2F98179CA2}"/>
                  </a:ext>
                </a:extLst>
              </p:cNvPr>
              <p:cNvSpPr>
                <a:spLocks noChangeArrowheads="1"/>
              </p:cNvSpPr>
              <p:nvPr/>
            </p:nvSpPr>
            <p:spPr bwMode="auto">
              <a:xfrm>
                <a:off x="4181"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6</a:t>
                </a:r>
              </a:p>
            </p:txBody>
          </p:sp>
          <p:sp>
            <p:nvSpPr>
              <p:cNvPr id="26" name="Rectangle 27">
                <a:extLst>
                  <a:ext uri="{FF2B5EF4-FFF2-40B4-BE49-F238E27FC236}">
                    <a16:creationId xmlns:a16="http://schemas.microsoft.com/office/drawing/2014/main" id="{17620046-94DC-43DA-A3D6-71F965860715}"/>
                  </a:ext>
                </a:extLst>
              </p:cNvPr>
              <p:cNvSpPr>
                <a:spLocks noChangeArrowheads="1"/>
              </p:cNvSpPr>
              <p:nvPr/>
            </p:nvSpPr>
            <p:spPr bwMode="auto">
              <a:xfrm>
                <a:off x="5349"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8</a:t>
                </a:r>
              </a:p>
            </p:txBody>
          </p:sp>
          <p:sp>
            <p:nvSpPr>
              <p:cNvPr id="27" name="Rectangle 28">
                <a:extLst>
                  <a:ext uri="{FF2B5EF4-FFF2-40B4-BE49-F238E27FC236}">
                    <a16:creationId xmlns:a16="http://schemas.microsoft.com/office/drawing/2014/main" id="{ED81B943-22E0-41BC-AED1-61143395C1B8}"/>
                  </a:ext>
                </a:extLst>
              </p:cNvPr>
              <p:cNvSpPr>
                <a:spLocks noChangeArrowheads="1"/>
              </p:cNvSpPr>
              <p:nvPr/>
            </p:nvSpPr>
            <p:spPr bwMode="auto">
              <a:xfrm>
                <a:off x="2697" y="2552"/>
                <a:ext cx="236"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3B</a:t>
                </a:r>
              </a:p>
            </p:txBody>
          </p:sp>
          <p:sp>
            <p:nvSpPr>
              <p:cNvPr id="28" name="Rectangle 29">
                <a:extLst>
                  <a:ext uri="{FF2B5EF4-FFF2-40B4-BE49-F238E27FC236}">
                    <a16:creationId xmlns:a16="http://schemas.microsoft.com/office/drawing/2014/main" id="{722EE4DF-8365-49C1-9803-17EC12DCAF8D}"/>
                  </a:ext>
                </a:extLst>
              </p:cNvPr>
              <p:cNvSpPr>
                <a:spLocks noChangeArrowheads="1"/>
              </p:cNvSpPr>
              <p:nvPr/>
            </p:nvSpPr>
            <p:spPr bwMode="auto">
              <a:xfrm>
                <a:off x="464" y="2552"/>
                <a:ext cx="241"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1A</a:t>
                </a:r>
              </a:p>
            </p:txBody>
          </p:sp>
          <p:sp>
            <p:nvSpPr>
              <p:cNvPr id="79921" name="Rectangle 30"/>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cs typeface="Arial" charset="0"/>
                  </a:rPr>
                  <a:t>1B</a:t>
                </a:r>
              </a:p>
            </p:txBody>
          </p:sp>
          <p:sp>
            <p:nvSpPr>
              <p:cNvPr id="30" name="Text Box 31">
                <a:extLst>
                  <a:ext uri="{FF2B5EF4-FFF2-40B4-BE49-F238E27FC236}">
                    <a16:creationId xmlns:a16="http://schemas.microsoft.com/office/drawing/2014/main" id="{5FD682C2-6740-4366-BBE6-B89B6D932734}"/>
                  </a:ext>
                </a:extLst>
              </p:cNvPr>
              <p:cNvSpPr txBox="1">
                <a:spLocks noChangeArrowheads="1"/>
              </p:cNvSpPr>
              <p:nvPr/>
            </p:nvSpPr>
            <p:spPr bwMode="auto">
              <a:xfrm>
                <a:off x="237" y="2552"/>
                <a:ext cx="179" cy="194"/>
              </a:xfrm>
              <a:prstGeom prst="rect">
                <a:avLst/>
              </a:prstGeom>
              <a:noFill/>
              <a:ln w="9525">
                <a:noFill/>
                <a:miter lim="800000"/>
                <a:headEnd/>
                <a:tailEnd/>
              </a:ln>
            </p:spPr>
            <p:txBody>
              <a:bodyPr wrap="none" lIns="91429" tIns="45715" rIns="91429" bIns="45715">
                <a:spAutoFit/>
              </a:bodyPr>
              <a:lstStyle/>
              <a:p>
                <a:pPr>
                  <a:buFont typeface="ZapfDingbats BT" pitchFamily="2" charset="2"/>
                  <a:buNone/>
                  <a:defRPr/>
                </a:pPr>
                <a:r>
                  <a:rPr lang="en-GB" sz="1400" b="1" dirty="0">
                    <a:cs typeface="Arial" charset="0"/>
                  </a:rPr>
                  <a:t>0</a:t>
                </a:r>
              </a:p>
            </p:txBody>
          </p:sp>
          <p:sp>
            <p:nvSpPr>
              <p:cNvPr id="31" name="Rectangle 32">
                <a:extLst>
                  <a:ext uri="{FF2B5EF4-FFF2-40B4-BE49-F238E27FC236}">
                    <a16:creationId xmlns:a16="http://schemas.microsoft.com/office/drawing/2014/main" id="{4A2CC912-FCAC-46A8-85EF-ADDDB6ED8C3E}"/>
                  </a:ext>
                </a:extLst>
              </p:cNvPr>
              <p:cNvSpPr>
                <a:spLocks noChangeArrowheads="1"/>
              </p:cNvSpPr>
              <p:nvPr/>
            </p:nvSpPr>
            <p:spPr bwMode="auto">
              <a:xfrm>
                <a:off x="4862"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7</a:t>
                </a:r>
              </a:p>
            </p:txBody>
          </p:sp>
          <p:sp>
            <p:nvSpPr>
              <p:cNvPr id="32" name="Rectangle 33">
                <a:extLst>
                  <a:ext uri="{FF2B5EF4-FFF2-40B4-BE49-F238E27FC236}">
                    <a16:creationId xmlns:a16="http://schemas.microsoft.com/office/drawing/2014/main" id="{41558E31-C2D4-4680-94CA-20DA1ADE86CC}"/>
                  </a:ext>
                </a:extLst>
              </p:cNvPr>
              <p:cNvSpPr>
                <a:spLocks noChangeArrowheads="1"/>
              </p:cNvSpPr>
              <p:nvPr/>
            </p:nvSpPr>
            <p:spPr bwMode="auto">
              <a:xfrm>
                <a:off x="2037" y="2552"/>
                <a:ext cx="262" cy="192"/>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2C</a:t>
                </a:r>
              </a:p>
            </p:txBody>
          </p:sp>
          <p:sp>
            <p:nvSpPr>
              <p:cNvPr id="33" name="Rectangle 34">
                <a:extLst>
                  <a:ext uri="{FF2B5EF4-FFF2-40B4-BE49-F238E27FC236}">
                    <a16:creationId xmlns:a16="http://schemas.microsoft.com/office/drawing/2014/main" id="{DFE46BBE-3BB5-4760-9379-11977C4F93D8}"/>
                  </a:ext>
                </a:extLst>
              </p:cNvPr>
              <p:cNvSpPr>
                <a:spLocks noChangeArrowheads="1"/>
              </p:cNvSpPr>
              <p:nvPr/>
            </p:nvSpPr>
            <p:spPr bwMode="auto">
              <a:xfrm>
                <a:off x="1335" y="2552"/>
                <a:ext cx="241"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2A</a:t>
                </a:r>
              </a:p>
            </p:txBody>
          </p:sp>
          <p:sp>
            <p:nvSpPr>
              <p:cNvPr id="79926"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Pre-Contract</a:t>
                </a:r>
              </a:p>
              <a:p>
                <a:pPr algn="ctr">
                  <a:buFont typeface="ZapfDingbats BT" pitchFamily="2" charset="2"/>
                  <a:buNone/>
                </a:pPr>
                <a:r>
                  <a:rPr lang="en-GB" altLang="en-US" sz="1000" dirty="0">
                    <a:solidFill>
                      <a:srgbClr val="000000"/>
                    </a:solidFill>
                    <a:cs typeface="Arial" charset="0"/>
                  </a:rPr>
                  <a:t>Acceptance</a:t>
                </a:r>
              </a:p>
            </p:txBody>
          </p:sp>
          <p:sp>
            <p:nvSpPr>
              <p:cNvPr id="79927"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Preliminary</a:t>
                </a:r>
              </a:p>
              <a:p>
                <a:pPr algn="ctr">
                  <a:buFont typeface="ZapfDingbats BT" pitchFamily="2" charset="2"/>
                  <a:buNone/>
                </a:pPr>
                <a:r>
                  <a:rPr lang="en-GB" altLang="en-US" sz="1000" dirty="0">
                    <a:solidFill>
                      <a:srgbClr val="000000"/>
                    </a:solidFill>
                    <a:cs typeface="Arial" charset="0"/>
                  </a:rPr>
                  <a:t>Design</a:t>
                </a:r>
              </a:p>
            </p:txBody>
          </p:sp>
          <p:sp>
            <p:nvSpPr>
              <p:cNvPr id="79928"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System</a:t>
                </a:r>
              </a:p>
              <a:p>
                <a:pPr algn="ctr">
                  <a:buFont typeface="ZapfDingbats BT" pitchFamily="2" charset="2"/>
                  <a:buNone/>
                </a:pPr>
                <a:r>
                  <a:rPr lang="en-GB" altLang="en-US" sz="1000" dirty="0">
                    <a:solidFill>
                      <a:srgbClr val="000000"/>
                    </a:solidFill>
                    <a:cs typeface="Arial" charset="0"/>
                  </a:rPr>
                  <a:t>Qualification</a:t>
                </a:r>
              </a:p>
            </p:txBody>
          </p:sp>
        </p:grpSp>
      </p:grpSp>
      <p:grpSp>
        <p:nvGrpSpPr>
          <p:cNvPr id="37" name="Group 38"/>
          <p:cNvGrpSpPr>
            <a:grpSpLocks/>
          </p:cNvGrpSpPr>
          <p:nvPr/>
        </p:nvGrpSpPr>
        <p:grpSpPr bwMode="auto">
          <a:xfrm>
            <a:off x="1920876" y="1804988"/>
            <a:ext cx="2881313" cy="512762"/>
            <a:chOff x="229" y="1570"/>
            <a:chExt cx="1815" cy="323"/>
          </a:xfrm>
        </p:grpSpPr>
        <p:sp>
          <p:nvSpPr>
            <p:cNvPr id="79895" name="Oval 39"/>
            <p:cNvSpPr>
              <a:spLocks noChangeArrowheads="1"/>
            </p:cNvSpPr>
            <p:nvPr/>
          </p:nvSpPr>
          <p:spPr bwMode="auto">
            <a:xfrm>
              <a:off x="229" y="1570"/>
              <a:ext cx="1815" cy="323"/>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39" name="Rectangle 40">
              <a:extLst>
                <a:ext uri="{FF2B5EF4-FFF2-40B4-BE49-F238E27FC236}">
                  <a16:creationId xmlns:a16="http://schemas.microsoft.com/office/drawing/2014/main" id="{4AAEBCEF-20DD-439E-97E4-C8B57E4762B1}"/>
                </a:ext>
              </a:extLst>
            </p:cNvPr>
            <p:cNvSpPr>
              <a:spLocks noChangeArrowheads="1"/>
            </p:cNvSpPr>
            <p:nvPr/>
          </p:nvSpPr>
          <p:spPr bwMode="auto">
            <a:xfrm>
              <a:off x="323" y="1651"/>
              <a:ext cx="1634"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Bid Status Reviews</a:t>
              </a:r>
            </a:p>
          </p:txBody>
        </p:sp>
      </p:grpSp>
      <p:grpSp>
        <p:nvGrpSpPr>
          <p:cNvPr id="40" name="Group 41"/>
          <p:cNvGrpSpPr>
            <a:grpSpLocks/>
          </p:cNvGrpSpPr>
          <p:nvPr/>
        </p:nvGrpSpPr>
        <p:grpSpPr bwMode="auto">
          <a:xfrm>
            <a:off x="4802188" y="1797050"/>
            <a:ext cx="5554662" cy="514350"/>
            <a:chOff x="2044" y="1565"/>
            <a:chExt cx="3499" cy="324"/>
          </a:xfrm>
        </p:grpSpPr>
        <p:sp>
          <p:nvSpPr>
            <p:cNvPr id="79893" name="Oval 42"/>
            <p:cNvSpPr>
              <a:spLocks noChangeArrowheads="1"/>
            </p:cNvSpPr>
            <p:nvPr/>
          </p:nvSpPr>
          <p:spPr bwMode="auto">
            <a:xfrm>
              <a:off x="2044" y="1565"/>
              <a:ext cx="3499"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2" name="Rectangle 43">
              <a:extLst>
                <a:ext uri="{FF2B5EF4-FFF2-40B4-BE49-F238E27FC236}">
                  <a16:creationId xmlns:a16="http://schemas.microsoft.com/office/drawing/2014/main" id="{38283F2C-B064-4F51-B28F-B0C60F2D773C}"/>
                </a:ext>
              </a:extLst>
            </p:cNvPr>
            <p:cNvSpPr>
              <a:spLocks noChangeArrowheads="1"/>
            </p:cNvSpPr>
            <p:nvPr/>
          </p:nvSpPr>
          <p:spPr bwMode="auto">
            <a:xfrm>
              <a:off x="3003" y="1622"/>
              <a:ext cx="1626"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Contract Reviews</a:t>
              </a:r>
            </a:p>
          </p:txBody>
        </p:sp>
      </p:grpSp>
      <p:grpSp>
        <p:nvGrpSpPr>
          <p:cNvPr id="43" name="Group 44"/>
          <p:cNvGrpSpPr>
            <a:grpSpLocks/>
          </p:cNvGrpSpPr>
          <p:nvPr/>
        </p:nvGrpSpPr>
        <p:grpSpPr bwMode="auto">
          <a:xfrm>
            <a:off x="1936751" y="3671888"/>
            <a:ext cx="8467725" cy="514350"/>
            <a:chOff x="262" y="2765"/>
            <a:chExt cx="5334" cy="324"/>
          </a:xfrm>
        </p:grpSpPr>
        <p:sp>
          <p:nvSpPr>
            <p:cNvPr id="79891" name="Oval 45"/>
            <p:cNvSpPr>
              <a:spLocks noChangeArrowheads="1"/>
            </p:cNvSpPr>
            <p:nvPr/>
          </p:nvSpPr>
          <p:spPr bwMode="auto">
            <a:xfrm>
              <a:off x="262" y="2765"/>
              <a:ext cx="5334"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5" name="Rectangle 46">
              <a:extLst>
                <a:ext uri="{FF2B5EF4-FFF2-40B4-BE49-F238E27FC236}">
                  <a16:creationId xmlns:a16="http://schemas.microsoft.com/office/drawing/2014/main" id="{5AF06918-5465-4D2D-B86C-8CD8FF96B31C}"/>
                </a:ext>
              </a:extLst>
            </p:cNvPr>
            <p:cNvSpPr>
              <a:spLocks noChangeArrowheads="1"/>
            </p:cNvSpPr>
            <p:nvPr/>
          </p:nvSpPr>
          <p:spPr bwMode="auto">
            <a:xfrm>
              <a:off x="2435" y="2840"/>
              <a:ext cx="803" cy="192"/>
            </a:xfrm>
            <a:prstGeom prst="rect">
              <a:avLst/>
            </a:prstGeom>
            <a:noFill/>
            <a:ln w="9525">
              <a:noFill/>
              <a:miter lim="800000"/>
              <a:headEnd/>
              <a:tailEnd/>
            </a:ln>
          </p:spPr>
          <p:txBody>
            <a:bodyPr wrap="none"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Phase Reviews</a:t>
              </a:r>
            </a:p>
          </p:txBody>
        </p:sp>
      </p:grpSp>
      <p:grpSp>
        <p:nvGrpSpPr>
          <p:cNvPr id="46" name="Group 47"/>
          <p:cNvGrpSpPr>
            <a:grpSpLocks/>
          </p:cNvGrpSpPr>
          <p:nvPr/>
        </p:nvGrpSpPr>
        <p:grpSpPr bwMode="auto">
          <a:xfrm>
            <a:off x="1976438" y="4292600"/>
            <a:ext cx="8464550" cy="514350"/>
            <a:chOff x="264" y="3203"/>
            <a:chExt cx="5332" cy="324"/>
          </a:xfrm>
        </p:grpSpPr>
        <p:sp>
          <p:nvSpPr>
            <p:cNvPr id="79889" name="Oval 48"/>
            <p:cNvSpPr>
              <a:spLocks noChangeArrowheads="1"/>
            </p:cNvSpPr>
            <p:nvPr/>
          </p:nvSpPr>
          <p:spPr bwMode="auto">
            <a:xfrm>
              <a:off x="264" y="3203"/>
              <a:ext cx="5332"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8" name="Rectangle 49">
              <a:extLst>
                <a:ext uri="{FF2B5EF4-FFF2-40B4-BE49-F238E27FC236}">
                  <a16:creationId xmlns:a16="http://schemas.microsoft.com/office/drawing/2014/main" id="{A0AE064E-5F15-4521-AB2F-0C0EB2DD78E2}"/>
                </a:ext>
              </a:extLst>
            </p:cNvPr>
            <p:cNvSpPr>
              <a:spLocks noChangeArrowheads="1"/>
            </p:cNvSpPr>
            <p:nvPr/>
          </p:nvSpPr>
          <p:spPr bwMode="auto">
            <a:xfrm>
              <a:off x="2303" y="3259"/>
              <a:ext cx="1108" cy="192"/>
            </a:xfrm>
            <a:prstGeom prst="rect">
              <a:avLst/>
            </a:prstGeom>
            <a:noFill/>
            <a:ln w="9525">
              <a:noFill/>
              <a:miter lim="800000"/>
              <a:headEnd/>
              <a:tailEnd/>
            </a:ln>
          </p:spPr>
          <p:txBody>
            <a:bodyPr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Design  Reviews</a:t>
              </a:r>
            </a:p>
          </p:txBody>
        </p:sp>
      </p:grpSp>
      <p:grpSp>
        <p:nvGrpSpPr>
          <p:cNvPr id="49" name="Group 50"/>
          <p:cNvGrpSpPr>
            <a:grpSpLocks/>
          </p:cNvGrpSpPr>
          <p:nvPr/>
        </p:nvGrpSpPr>
        <p:grpSpPr bwMode="auto">
          <a:xfrm>
            <a:off x="3770313" y="2157413"/>
            <a:ext cx="577850" cy="2366962"/>
            <a:chOff x="1744" y="1847"/>
            <a:chExt cx="125" cy="1639"/>
          </a:xfrm>
        </p:grpSpPr>
        <p:sp>
          <p:nvSpPr>
            <p:cNvPr id="79887" name="Oval 51"/>
            <p:cNvSpPr>
              <a:spLocks noChangeArrowheads="1"/>
            </p:cNvSpPr>
            <p:nvPr/>
          </p:nvSpPr>
          <p:spPr bwMode="auto">
            <a:xfrm>
              <a:off x="1744" y="1847"/>
              <a:ext cx="125" cy="1639"/>
            </a:xfrm>
            <a:prstGeom prst="ellipse">
              <a:avLst/>
            </a:prstGeom>
            <a:noFill/>
            <a:ln w="3810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51" name="Text Box 52">
              <a:extLst>
                <a:ext uri="{FF2B5EF4-FFF2-40B4-BE49-F238E27FC236}">
                  <a16:creationId xmlns:a16="http://schemas.microsoft.com/office/drawing/2014/main" id="{7F961A5E-0DA3-40A7-8589-A78EBE71970A}"/>
                </a:ext>
              </a:extLst>
            </p:cNvPr>
            <p:cNvSpPr txBox="1">
              <a:spLocks noChangeArrowheads="1"/>
            </p:cNvSpPr>
            <p:nvPr/>
          </p:nvSpPr>
          <p:spPr bwMode="auto">
            <a:xfrm rot="16200000">
              <a:off x="1200" y="2654"/>
              <a:ext cx="1195" cy="94"/>
            </a:xfrm>
            <a:prstGeom prst="rect">
              <a:avLst/>
            </a:prstGeom>
            <a:noFill/>
            <a:ln w="9525">
              <a:noFill/>
              <a:miter lim="800000"/>
              <a:headEnd/>
              <a:tailEnd/>
            </a:ln>
          </p:spPr>
          <p:txBody>
            <a:bodyPr wrap="none" lIns="65306" tIns="32653" rIns="65306" bIns="32653">
              <a:spAutoFit/>
            </a:bodyPr>
            <a:lstStyle/>
            <a:p>
              <a:pPr>
                <a:buFont typeface="ZapfDingbats BT" pitchFamily="2" charset="2"/>
                <a:buNone/>
                <a:defRPr/>
              </a:pPr>
              <a:r>
                <a:rPr lang="en-GB" sz="1200" b="1" dirty="0">
                  <a:solidFill>
                    <a:srgbClr val="FF0000"/>
                  </a:solidFill>
                  <a:cs typeface="Arial" charset="0"/>
                </a:rPr>
                <a:t>Technical Bid Review</a:t>
              </a:r>
            </a:p>
            <a:p>
              <a:pPr>
                <a:buFont typeface="ZapfDingbats BT" pitchFamily="2" charset="2"/>
                <a:buNone/>
                <a:defRPr/>
              </a:pPr>
              <a:r>
                <a:rPr lang="en-GB" sz="1200" b="1" dirty="0">
                  <a:solidFill>
                    <a:srgbClr val="FF0000"/>
                  </a:solidFill>
                  <a:cs typeface="Arial" charset="0"/>
                </a:rPr>
                <a:t>Request for Bid Approval</a:t>
              </a:r>
            </a:p>
          </p:txBody>
        </p:sp>
      </p:grpSp>
      <p:cxnSp>
        <p:nvCxnSpPr>
          <p:cNvPr id="79881" name="Straight Arrow Connector 51"/>
          <p:cNvCxnSpPr>
            <a:cxnSpLocks noChangeShapeType="1"/>
          </p:cNvCxnSpPr>
          <p:nvPr/>
        </p:nvCxnSpPr>
        <p:spPr bwMode="auto">
          <a:xfrm>
            <a:off x="1890713" y="4841875"/>
            <a:ext cx="2970212" cy="26988"/>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79882" name="Text Box 9"/>
          <p:cNvSpPr txBox="1">
            <a:spLocks noChangeArrowheads="1"/>
          </p:cNvSpPr>
          <p:nvPr/>
        </p:nvSpPr>
        <p:spPr bwMode="auto">
          <a:xfrm>
            <a:off x="2154238" y="4872039"/>
            <a:ext cx="2481262"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19" tIns="45710" rIns="91419" bIns="45710">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solidFill>
                  <a:schemeClr val="bg1"/>
                </a:solidFill>
                <a:cs typeface="Arial" charset="0"/>
              </a:rPr>
              <a:t>Capture Stage</a:t>
            </a:r>
          </a:p>
        </p:txBody>
      </p:sp>
      <p:cxnSp>
        <p:nvCxnSpPr>
          <p:cNvPr id="79883" name="Straight Arrow Connector 53"/>
          <p:cNvCxnSpPr>
            <a:cxnSpLocks noChangeShapeType="1"/>
          </p:cNvCxnSpPr>
          <p:nvPr/>
        </p:nvCxnSpPr>
        <p:spPr bwMode="auto">
          <a:xfrm>
            <a:off x="4848226" y="4870451"/>
            <a:ext cx="5516563" cy="28575"/>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55" name="Text Box 9">
            <a:extLst>
              <a:ext uri="{FF2B5EF4-FFF2-40B4-BE49-F238E27FC236}">
                <a16:creationId xmlns:a16="http://schemas.microsoft.com/office/drawing/2014/main" id="{EA211A7D-CD53-4A58-A508-2B6EB19A933C}"/>
              </a:ext>
            </a:extLst>
          </p:cNvPr>
          <p:cNvSpPr txBox="1">
            <a:spLocks noChangeArrowheads="1"/>
          </p:cNvSpPr>
          <p:nvPr/>
        </p:nvSpPr>
        <p:spPr bwMode="auto">
          <a:xfrm>
            <a:off x="6070601" y="4903789"/>
            <a:ext cx="2481263" cy="307975"/>
          </a:xfrm>
          <a:prstGeom prst="rect">
            <a:avLst/>
          </a:prstGeom>
          <a:noFill/>
          <a:ln w="9525">
            <a:noFill/>
            <a:miter lim="800000"/>
            <a:headEnd/>
            <a:tailEnd/>
          </a:ln>
        </p:spPr>
        <p:txBody>
          <a:bodyPr lIns="91419" tIns="45710" rIns="91419" bIns="45710">
            <a:spAutoFit/>
          </a:bodyPr>
          <a:lstStyle/>
          <a:p>
            <a:pPr algn="ctr">
              <a:buFont typeface="ZapfDingbats BT" pitchFamily="2" charset="2"/>
              <a:buNone/>
              <a:defRPr/>
            </a:pPr>
            <a:r>
              <a:rPr lang="en-GB" sz="1400" b="1" dirty="0">
                <a:solidFill>
                  <a:schemeClr val="bg1"/>
                </a:solidFill>
                <a:cs typeface="Arial" charset="0"/>
              </a:rPr>
              <a:t>Delivery Stage</a:t>
            </a:r>
          </a:p>
        </p:txBody>
      </p:sp>
      <p:cxnSp>
        <p:nvCxnSpPr>
          <p:cNvPr id="56" name="Straight Connector 55"/>
          <p:cNvCxnSpPr>
            <a:cxnSpLocks noChangeShapeType="1"/>
          </p:cNvCxnSpPr>
          <p:nvPr/>
        </p:nvCxnSpPr>
        <p:spPr bwMode="auto">
          <a:xfrm flipH="1" flipV="1">
            <a:off x="4033838" y="2378075"/>
            <a:ext cx="4762" cy="979488"/>
          </a:xfrm>
          <a:prstGeom prst="line">
            <a:avLst/>
          </a:prstGeom>
          <a:noFill/>
          <a:ln w="31750" algn="ctr">
            <a:solidFill>
              <a:srgbClr val="FF0000"/>
            </a:solidFill>
            <a:round/>
            <a:headEnd/>
            <a:tailEnd/>
          </a:ln>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THE ENGINEERING LIFECYCLE AND COMMON</a:t>
            </a:r>
            <a:br>
              <a:rPr lang="en-GB" sz="2400" dirty="0"/>
            </a:br>
            <a:r>
              <a:rPr lang="en-GB" sz="2400" dirty="0"/>
              <a:t>ENGINEERING DEVELOPMENT PROCESSES</a:t>
            </a:r>
          </a:p>
        </p:txBody>
      </p:sp>
      <p:sp>
        <p:nvSpPr>
          <p:cNvPr id="3" name="Content Placeholder 2"/>
          <p:cNvSpPr>
            <a:spLocks noGrp="1"/>
          </p:cNvSpPr>
          <p:nvPr>
            <p:ph type="body" sz="quarter" idx="17"/>
          </p:nvPr>
        </p:nvSpPr>
        <p:spPr>
          <a:xfrm>
            <a:off x="1224375" y="2093397"/>
            <a:ext cx="10026450" cy="4362078"/>
          </a:xfrm>
        </p:spPr>
        <p:txBody>
          <a:bodyPr>
            <a:normAutofit fontScale="92500" lnSpcReduction="10000"/>
          </a:bodyPr>
          <a:lstStyle/>
          <a:p>
            <a:r>
              <a:rPr lang="en-GB" dirty="0"/>
              <a:t>Common Engineering Development Processes are established Best Practice processes that are repeated through the Lifecycle in accordance with the Engineering Plan. </a:t>
            </a:r>
          </a:p>
          <a:p>
            <a:endParaRPr lang="en-GB" dirty="0"/>
          </a:p>
          <a:p>
            <a:r>
              <a:rPr lang="en-GB" dirty="0"/>
              <a:t>They will help you to successfully mature the concept through design and development and into a realised Product. </a:t>
            </a:r>
          </a:p>
          <a:p>
            <a:endParaRPr lang="en-GB" dirty="0"/>
          </a:p>
          <a:p>
            <a:pPr lvl="1"/>
            <a:r>
              <a:rPr lang="en-GB" b="1" dirty="0">
                <a:solidFill>
                  <a:schemeClr val="accent2"/>
                </a:solidFill>
              </a:rPr>
              <a:t>Determine and manage requirements</a:t>
            </a:r>
          </a:p>
          <a:p>
            <a:pPr lvl="1"/>
            <a:r>
              <a:rPr lang="en-GB" b="1" dirty="0">
                <a:solidFill>
                  <a:schemeClr val="accent2"/>
                </a:solidFill>
              </a:rPr>
              <a:t>Perform functional analysis</a:t>
            </a:r>
          </a:p>
          <a:p>
            <a:pPr lvl="1"/>
            <a:r>
              <a:rPr lang="en-GB" b="1" dirty="0">
                <a:solidFill>
                  <a:schemeClr val="accent2"/>
                </a:solidFill>
              </a:rPr>
              <a:t>Creating candidate solutions / concepts</a:t>
            </a:r>
          </a:p>
          <a:p>
            <a:pPr lvl="1"/>
            <a:r>
              <a:rPr lang="en-GB" b="1" dirty="0">
                <a:solidFill>
                  <a:schemeClr val="accent2"/>
                </a:solidFill>
              </a:rPr>
              <a:t>Designing systems and specifying subsystems</a:t>
            </a:r>
          </a:p>
          <a:p>
            <a:pPr lvl="1"/>
            <a:r>
              <a:rPr lang="en-GB" b="1" dirty="0">
                <a:solidFill>
                  <a:schemeClr val="accent2"/>
                </a:solidFill>
              </a:rPr>
              <a:t>Performing systems analysis</a:t>
            </a:r>
          </a:p>
          <a:p>
            <a:pPr lvl="1"/>
            <a:r>
              <a:rPr lang="en-GB" b="1" dirty="0">
                <a:solidFill>
                  <a:schemeClr val="accent2"/>
                </a:solidFill>
              </a:rPr>
              <a:t>Build and check the system</a:t>
            </a:r>
          </a:p>
          <a:p>
            <a:pPr lvl="1"/>
            <a:r>
              <a:rPr lang="en-GB" b="1" dirty="0">
                <a:solidFill>
                  <a:schemeClr val="accent2"/>
                </a:solidFill>
              </a:rPr>
              <a:t>Integrating and testing systems</a:t>
            </a:r>
          </a:p>
          <a:p>
            <a:pPr lvl="1"/>
            <a:r>
              <a:rPr lang="en-GB" b="1" dirty="0">
                <a:solidFill>
                  <a:schemeClr val="accent2"/>
                </a:solidFill>
              </a:rPr>
              <a:t>Support higher level test</a:t>
            </a:r>
          </a:p>
          <a:p>
            <a:pPr lvl="1"/>
            <a:r>
              <a:rPr lang="en-GB" b="1" dirty="0">
                <a:solidFill>
                  <a:schemeClr val="accent2"/>
                </a:solidFill>
              </a:rPr>
              <a:t>Securing acceptance and certification</a:t>
            </a:r>
          </a:p>
          <a:p>
            <a:pPr lvl="1"/>
            <a:r>
              <a:rPr lang="en-GB" b="1" dirty="0">
                <a:solidFill>
                  <a:schemeClr val="accent2"/>
                </a:solidFill>
              </a:rPr>
              <a:t>Harmonise implementation</a:t>
            </a:r>
          </a:p>
          <a:p>
            <a:pPr marL="742950" lvl="2" indent="-342900"/>
            <a:endParaRPr lang="en-GB" sz="1400" dirty="0">
              <a:solidFill>
                <a:schemeClr val="bg1"/>
              </a:solidFill>
            </a:endParaRPr>
          </a:p>
          <a:p>
            <a:pPr lvl="1"/>
            <a:endParaRPr lang="en-GB" dirty="0"/>
          </a:p>
        </p:txBody>
      </p:sp>
    </p:spTree>
    <p:extLst>
      <p:ext uri="{BB962C8B-B14F-4D97-AF65-F5344CB8AC3E}">
        <p14:creationId xmlns:p14="http://schemas.microsoft.com/office/powerpoint/2010/main" val="4123457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851" name="Rectangle 3"/>
          <p:cNvSpPr>
            <a:spLocks noChangeArrowheads="1"/>
          </p:cNvSpPr>
          <p:nvPr/>
        </p:nvSpPr>
        <p:spPr bwMode="auto">
          <a:xfrm>
            <a:off x="4200734" y="3369718"/>
            <a:ext cx="1774620" cy="2958057"/>
          </a:xfrm>
          <a:prstGeom prst="rect">
            <a:avLst/>
          </a:prstGeom>
          <a:solidFill>
            <a:srgbClr val="CCFF33">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35" name="Rectangle 11"/>
          <p:cNvSpPr>
            <a:spLocks noGrp="1" noChangeArrowheads="1"/>
          </p:cNvSpPr>
          <p:nvPr>
            <p:ph type="title"/>
          </p:nvPr>
        </p:nvSpPr>
        <p:spPr>
          <a:xfrm>
            <a:off x="563310" y="229530"/>
            <a:ext cx="8492400" cy="1000800"/>
          </a:xfrm>
          <a:solidFill>
            <a:schemeClr val="bg1"/>
          </a:solidFill>
        </p:spPr>
        <p:txBody>
          <a:bodyPr/>
          <a:lstStyle/>
          <a:p>
            <a:pPr algn="l"/>
            <a:r>
              <a:rPr lang="en-GB" dirty="0"/>
              <a:t>We put our effort in the Wrong place</a:t>
            </a:r>
          </a:p>
        </p:txBody>
      </p:sp>
      <p:sp>
        <p:nvSpPr>
          <p:cNvPr id="18436" name="Line 13"/>
          <p:cNvSpPr>
            <a:spLocks noChangeShapeType="1"/>
          </p:cNvSpPr>
          <p:nvPr/>
        </p:nvSpPr>
        <p:spPr bwMode="auto">
          <a:xfrm>
            <a:off x="4210050" y="1041400"/>
            <a:ext cx="0" cy="343535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7" name="Line 14"/>
          <p:cNvSpPr>
            <a:spLocks noChangeShapeType="1"/>
          </p:cNvSpPr>
          <p:nvPr/>
        </p:nvSpPr>
        <p:spPr bwMode="auto">
          <a:xfrm flipV="1">
            <a:off x="4214813" y="4489450"/>
            <a:ext cx="5345112" cy="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8" name="Text Box 15"/>
          <p:cNvSpPr txBox="1">
            <a:spLocks noChangeArrowheads="1"/>
          </p:cNvSpPr>
          <p:nvPr/>
        </p:nvSpPr>
        <p:spPr bwMode="auto">
          <a:xfrm>
            <a:off x="3218314" y="1079672"/>
            <a:ext cx="843501" cy="646331"/>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Cost to</a:t>
            </a:r>
          </a:p>
          <a:p>
            <a:pPr fontAlgn="base">
              <a:spcBef>
                <a:spcPct val="0"/>
              </a:spcBef>
              <a:spcAft>
                <a:spcPct val="0"/>
              </a:spcAft>
            </a:pPr>
            <a:r>
              <a:rPr lang="en-GB" dirty="0">
                <a:solidFill>
                  <a:srgbClr val="000000"/>
                </a:solidFill>
                <a:ea typeface="ＭＳ Ｐゴシック" charset="0"/>
              </a:rPr>
              <a:t>Fix  (£)</a:t>
            </a:r>
          </a:p>
        </p:txBody>
      </p:sp>
      <p:sp>
        <p:nvSpPr>
          <p:cNvPr id="18439" name="Arc 16"/>
          <p:cNvSpPr>
            <a:spLocks/>
          </p:cNvSpPr>
          <p:nvPr/>
        </p:nvSpPr>
        <p:spPr bwMode="auto">
          <a:xfrm flipV="1">
            <a:off x="4530725" y="854075"/>
            <a:ext cx="4973638" cy="3409950"/>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40" name="Text Box 17"/>
          <p:cNvSpPr txBox="1">
            <a:spLocks noChangeArrowheads="1"/>
          </p:cNvSpPr>
          <p:nvPr/>
        </p:nvSpPr>
        <p:spPr bwMode="auto">
          <a:xfrm>
            <a:off x="4124328" y="4594225"/>
            <a:ext cx="1206612"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Requirements</a:t>
            </a:r>
          </a:p>
          <a:p>
            <a:pPr fontAlgn="base">
              <a:spcBef>
                <a:spcPct val="0"/>
              </a:spcBef>
              <a:spcAft>
                <a:spcPct val="0"/>
              </a:spcAft>
            </a:pPr>
            <a:r>
              <a:rPr lang="en-GB" sz="1400" dirty="0">
                <a:solidFill>
                  <a:srgbClr val="000000"/>
                </a:solidFill>
                <a:ea typeface="ＭＳ Ｐゴシック" charset="0"/>
              </a:rPr>
              <a:t>Engineering</a:t>
            </a:r>
          </a:p>
        </p:txBody>
      </p:sp>
      <p:sp>
        <p:nvSpPr>
          <p:cNvPr id="18441" name="Text Box 18"/>
          <p:cNvSpPr txBox="1">
            <a:spLocks noChangeArrowheads="1"/>
          </p:cNvSpPr>
          <p:nvPr/>
        </p:nvSpPr>
        <p:spPr bwMode="auto">
          <a:xfrm>
            <a:off x="5558461" y="4697003"/>
            <a:ext cx="676788"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Design</a:t>
            </a:r>
          </a:p>
        </p:txBody>
      </p:sp>
      <p:sp>
        <p:nvSpPr>
          <p:cNvPr id="18442" name="Text Box 19"/>
          <p:cNvSpPr txBox="1">
            <a:spLocks noChangeArrowheads="1"/>
          </p:cNvSpPr>
          <p:nvPr/>
        </p:nvSpPr>
        <p:spPr bwMode="auto">
          <a:xfrm>
            <a:off x="6253539" y="4706280"/>
            <a:ext cx="1171026"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Development</a:t>
            </a:r>
          </a:p>
        </p:txBody>
      </p:sp>
      <p:sp>
        <p:nvSpPr>
          <p:cNvPr id="18443" name="Text Box 20"/>
          <p:cNvSpPr txBox="1">
            <a:spLocks noChangeArrowheads="1"/>
          </p:cNvSpPr>
          <p:nvPr/>
        </p:nvSpPr>
        <p:spPr bwMode="auto">
          <a:xfrm>
            <a:off x="7604762" y="4685891"/>
            <a:ext cx="1025345"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Production</a:t>
            </a:r>
          </a:p>
        </p:txBody>
      </p:sp>
      <p:sp>
        <p:nvSpPr>
          <p:cNvPr id="18444" name="Text Box 21"/>
          <p:cNvSpPr txBox="1">
            <a:spLocks noChangeArrowheads="1"/>
          </p:cNvSpPr>
          <p:nvPr/>
        </p:nvSpPr>
        <p:spPr bwMode="auto">
          <a:xfrm>
            <a:off x="8566775" y="4597400"/>
            <a:ext cx="892680"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Customer</a:t>
            </a:r>
          </a:p>
          <a:p>
            <a:pPr fontAlgn="base">
              <a:spcBef>
                <a:spcPct val="0"/>
              </a:spcBef>
              <a:spcAft>
                <a:spcPct val="0"/>
              </a:spcAft>
            </a:pPr>
            <a:r>
              <a:rPr lang="en-GB" sz="1400" dirty="0">
                <a:solidFill>
                  <a:srgbClr val="000000"/>
                </a:solidFill>
                <a:ea typeface="ＭＳ Ｐゴシック" charset="0"/>
              </a:rPr>
              <a:t>use</a:t>
            </a:r>
          </a:p>
        </p:txBody>
      </p:sp>
      <p:grpSp>
        <p:nvGrpSpPr>
          <p:cNvPr id="13" name="Group 12"/>
          <p:cNvGrpSpPr/>
          <p:nvPr/>
        </p:nvGrpSpPr>
        <p:grpSpPr>
          <a:xfrm>
            <a:off x="7602823" y="1209676"/>
            <a:ext cx="2991212" cy="5142093"/>
            <a:chOff x="6655596" y="1090613"/>
            <a:chExt cx="3240481" cy="5473700"/>
          </a:xfrm>
        </p:grpSpPr>
        <p:sp>
          <p:nvSpPr>
            <p:cNvPr id="18471" name="Rectangle 2"/>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3" name="AutoShape 23"/>
            <p:cNvSpPr>
              <a:spLocks noChangeArrowheads="1"/>
            </p:cNvSpPr>
            <p:nvPr/>
          </p:nvSpPr>
          <p:spPr bwMode="auto">
            <a:xfrm rot="13374099">
              <a:off x="7958347" y="2931888"/>
              <a:ext cx="1271963"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2" name="Text Box 22"/>
            <p:cNvSpPr txBox="1">
              <a:spLocks noChangeArrowheads="1"/>
            </p:cNvSpPr>
            <p:nvPr/>
          </p:nvSpPr>
          <p:spPr bwMode="auto">
            <a:xfrm>
              <a:off x="8340334" y="3416301"/>
              <a:ext cx="1555743" cy="884587"/>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sz="1600" dirty="0">
                  <a:solidFill>
                    <a:srgbClr val="FFFFFF"/>
                  </a:solidFill>
                  <a:ea typeface="ＭＳ Ｐゴシック" charset="0"/>
                </a:rPr>
                <a:t>This is where</a:t>
              </a:r>
            </a:p>
            <a:p>
              <a:pPr algn="ctr" fontAlgn="base">
                <a:spcBef>
                  <a:spcPct val="0"/>
                </a:spcBef>
                <a:spcAft>
                  <a:spcPct val="0"/>
                </a:spcAft>
              </a:pPr>
              <a:r>
                <a:rPr lang="en-GB" sz="1600" dirty="0">
                  <a:solidFill>
                    <a:srgbClr val="FFFFFF"/>
                  </a:solidFill>
                  <a:ea typeface="ＭＳ Ｐゴシック" charset="0"/>
                </a:rPr>
                <a:t>we tend to look</a:t>
              </a:r>
            </a:p>
          </p:txBody>
        </p:sp>
      </p:grpSp>
      <p:sp>
        <p:nvSpPr>
          <p:cNvPr id="718873" name="Text Box 25"/>
          <p:cNvSpPr txBox="1">
            <a:spLocks noChangeArrowheads="1"/>
          </p:cNvSpPr>
          <p:nvPr/>
        </p:nvSpPr>
        <p:spPr bwMode="auto">
          <a:xfrm>
            <a:off x="2045219" y="4033838"/>
            <a:ext cx="1461105" cy="923330"/>
          </a:xfrm>
          <a:prstGeom prst="rect">
            <a:avLst/>
          </a:prstGeom>
          <a:solidFill>
            <a:srgbClr val="008000"/>
          </a:solidFill>
          <a:ln w="9525">
            <a:noFill/>
            <a:miter lim="800000"/>
            <a:headEnd/>
            <a:tailEnd/>
          </a:ln>
          <a:scene3d>
            <a:camera prst="orthographicFront"/>
            <a:lightRig rig="threePt" dir="t"/>
          </a:scene3d>
          <a:sp3d>
            <a:bevelT/>
          </a:sp3d>
        </p:spPr>
        <p:txBody>
          <a:bodyPr wrap="none">
            <a:spAutoFit/>
          </a:bodyPr>
          <a:lstStyle/>
          <a:p>
            <a:pPr algn="ctr" fontAlgn="base">
              <a:spcBef>
                <a:spcPct val="0"/>
              </a:spcBef>
              <a:spcAft>
                <a:spcPct val="0"/>
              </a:spcAft>
            </a:pPr>
            <a:r>
              <a:rPr lang="en-GB" dirty="0">
                <a:solidFill>
                  <a:srgbClr val="FFFFFF"/>
                </a:solidFill>
                <a:ea typeface="ＭＳ Ｐゴシック" charset="0"/>
              </a:rPr>
              <a:t>This is where</a:t>
            </a:r>
          </a:p>
          <a:p>
            <a:pPr algn="ctr" fontAlgn="base">
              <a:spcBef>
                <a:spcPct val="0"/>
              </a:spcBef>
              <a:spcAft>
                <a:spcPct val="0"/>
              </a:spcAft>
            </a:pPr>
            <a:r>
              <a:rPr lang="en-GB" dirty="0">
                <a:solidFill>
                  <a:srgbClr val="FFFFFF"/>
                </a:solidFill>
                <a:ea typeface="ＭＳ Ｐゴシック" charset="0"/>
              </a:rPr>
              <a:t>we should</a:t>
            </a:r>
          </a:p>
          <a:p>
            <a:pPr algn="ctr" fontAlgn="base">
              <a:spcBef>
                <a:spcPct val="0"/>
              </a:spcBef>
              <a:spcAft>
                <a:spcPct val="0"/>
              </a:spcAft>
            </a:pPr>
            <a:r>
              <a:rPr lang="en-GB" dirty="0">
                <a:solidFill>
                  <a:srgbClr val="FFFFFF"/>
                </a:solidFill>
                <a:ea typeface="ＭＳ Ｐゴシック" charset="0"/>
              </a:rPr>
              <a:t>put our effort</a:t>
            </a:r>
          </a:p>
        </p:txBody>
      </p:sp>
      <p:grpSp>
        <p:nvGrpSpPr>
          <p:cNvPr id="3" name="Group 42"/>
          <p:cNvGrpSpPr>
            <a:grpSpLocks/>
          </p:cNvGrpSpPr>
          <p:nvPr/>
        </p:nvGrpSpPr>
        <p:grpSpPr bwMode="auto">
          <a:xfrm>
            <a:off x="8031153" y="4225934"/>
            <a:ext cx="2325684" cy="1476378"/>
            <a:chOff x="4099" y="2662"/>
            <a:chExt cx="1465" cy="930"/>
          </a:xfrm>
        </p:grpSpPr>
        <p:sp>
          <p:nvSpPr>
            <p:cNvPr id="18467" name="Text Box 7"/>
            <p:cNvSpPr txBox="1">
              <a:spLocks noChangeArrowheads="1"/>
            </p:cNvSpPr>
            <p:nvPr/>
          </p:nvSpPr>
          <p:spPr bwMode="auto">
            <a:xfrm>
              <a:off x="4099" y="3398"/>
              <a:ext cx="631" cy="194"/>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to see</a:t>
              </a:r>
            </a:p>
          </p:txBody>
        </p:sp>
        <p:grpSp>
          <p:nvGrpSpPr>
            <p:cNvPr id="4" name="Group 38"/>
            <p:cNvGrpSpPr>
              <a:grpSpLocks/>
            </p:cNvGrpSpPr>
            <p:nvPr/>
          </p:nvGrpSpPr>
          <p:grpSpPr bwMode="auto">
            <a:xfrm>
              <a:off x="4730" y="2662"/>
              <a:ext cx="834" cy="833"/>
              <a:chOff x="4730" y="2662"/>
              <a:chExt cx="834" cy="833"/>
            </a:xfrm>
          </p:grpSpPr>
          <p:cxnSp>
            <p:nvCxnSpPr>
              <p:cNvPr id="18469" name="AutoShape 27"/>
              <p:cNvCxnSpPr>
                <a:cxnSpLocks noChangeShapeType="1"/>
                <a:stCxn id="18472" idx="2"/>
                <a:endCxn id="18467" idx="3"/>
              </p:cNvCxnSpPr>
              <p:nvPr/>
            </p:nvCxnSpPr>
            <p:spPr bwMode="auto">
              <a:xfrm rot="5400000">
                <a:off x="4579" y="2813"/>
                <a:ext cx="833" cy="531"/>
              </a:xfrm>
              <a:prstGeom prst="bentConnector2">
                <a:avLst/>
              </a:prstGeom>
              <a:noFill/>
              <a:ln w="76200">
                <a:solidFill>
                  <a:schemeClr val="tx1"/>
                </a:solidFill>
                <a:miter lim="800000"/>
                <a:headEnd/>
                <a:tailEnd type="triangle" w="med" len="med"/>
              </a:ln>
            </p:spPr>
          </p:cxnSp>
          <p:sp>
            <p:nvSpPr>
              <p:cNvPr id="18470" name="Text Box 28"/>
              <p:cNvSpPr txBox="1">
                <a:spLocks noChangeArrowheads="1"/>
              </p:cNvSpPr>
              <p:nvPr/>
            </p:nvSpPr>
            <p:spPr bwMode="auto">
              <a:xfrm rot="5400000">
                <a:off x="5147" y="3006"/>
                <a:ext cx="602"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5" name="Group 43"/>
          <p:cNvGrpSpPr>
            <a:grpSpLocks/>
          </p:cNvGrpSpPr>
          <p:nvPr/>
        </p:nvGrpSpPr>
        <p:grpSpPr bwMode="auto">
          <a:xfrm>
            <a:off x="8033394" y="4226104"/>
            <a:ext cx="2481267" cy="2125663"/>
            <a:chOff x="4100" y="2662"/>
            <a:chExt cx="1563" cy="1339"/>
          </a:xfrm>
        </p:grpSpPr>
        <p:sp>
          <p:nvSpPr>
            <p:cNvPr id="18463" name="Text Box 8"/>
            <p:cNvSpPr txBox="1">
              <a:spLocks noChangeArrowheads="1"/>
            </p:cNvSpPr>
            <p:nvPr/>
          </p:nvSpPr>
          <p:spPr bwMode="auto">
            <a:xfrm>
              <a:off x="4100" y="3671"/>
              <a:ext cx="693"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Difficult and</a:t>
              </a:r>
            </a:p>
            <a:p>
              <a:pPr fontAlgn="base">
                <a:spcBef>
                  <a:spcPct val="0"/>
                </a:spcBef>
                <a:spcAft>
                  <a:spcPct val="0"/>
                </a:spcAft>
              </a:pPr>
              <a:r>
                <a:rPr lang="en-GB" sz="1400" b="1" dirty="0">
                  <a:solidFill>
                    <a:srgbClr val="000000"/>
                  </a:solidFill>
                  <a:ea typeface="ＭＳ Ｐゴシック" charset="0"/>
                </a:rPr>
                <a:t>costly to fix</a:t>
              </a:r>
            </a:p>
          </p:txBody>
        </p:sp>
        <p:grpSp>
          <p:nvGrpSpPr>
            <p:cNvPr id="6" name="Group 39"/>
            <p:cNvGrpSpPr>
              <a:grpSpLocks/>
            </p:cNvGrpSpPr>
            <p:nvPr/>
          </p:nvGrpSpPr>
          <p:grpSpPr bwMode="auto">
            <a:xfrm>
              <a:off x="4793" y="2662"/>
              <a:ext cx="870" cy="1174"/>
              <a:chOff x="4793" y="2662"/>
              <a:chExt cx="870" cy="1174"/>
            </a:xfrm>
          </p:grpSpPr>
          <p:cxnSp>
            <p:nvCxnSpPr>
              <p:cNvPr id="18465" name="AutoShape 29"/>
              <p:cNvCxnSpPr>
                <a:cxnSpLocks noChangeShapeType="1"/>
                <a:stCxn id="18472" idx="2"/>
                <a:endCxn id="18463" idx="3"/>
              </p:cNvCxnSpPr>
              <p:nvPr/>
            </p:nvCxnSpPr>
            <p:spPr bwMode="auto">
              <a:xfrm rot="5400000">
                <a:off x="4440" y="3015"/>
                <a:ext cx="1174" cy="468"/>
              </a:xfrm>
              <a:prstGeom prst="bentConnector2">
                <a:avLst/>
              </a:prstGeom>
              <a:noFill/>
              <a:ln w="76200">
                <a:solidFill>
                  <a:srgbClr val="990000"/>
                </a:solidFill>
                <a:miter lim="800000"/>
                <a:headEnd/>
                <a:tailEnd type="triangle" w="med" len="med"/>
              </a:ln>
            </p:spPr>
          </p:cxnSp>
          <p:sp>
            <p:nvSpPr>
              <p:cNvPr id="18466" name="Text Box 30"/>
              <p:cNvSpPr txBox="1">
                <a:spLocks noChangeArrowheads="1"/>
              </p:cNvSpPr>
              <p:nvPr/>
            </p:nvSpPr>
            <p:spPr bwMode="auto">
              <a:xfrm>
                <a:off x="5298" y="3568"/>
                <a:ext cx="36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grpSp>
        <p:nvGrpSpPr>
          <p:cNvPr id="8" name="Group 44"/>
          <p:cNvGrpSpPr>
            <a:grpSpLocks/>
          </p:cNvGrpSpPr>
          <p:nvPr/>
        </p:nvGrpSpPr>
        <p:grpSpPr bwMode="auto">
          <a:xfrm>
            <a:off x="2327302" y="4957762"/>
            <a:ext cx="3349634" cy="1441450"/>
            <a:chOff x="506" y="3123"/>
            <a:chExt cx="2110" cy="908"/>
          </a:xfrm>
        </p:grpSpPr>
        <p:sp>
          <p:nvSpPr>
            <p:cNvPr id="18457" name="Text Box 6"/>
            <p:cNvSpPr txBox="1">
              <a:spLocks noChangeArrowheads="1"/>
            </p:cNvSpPr>
            <p:nvPr/>
          </p:nvSpPr>
          <p:spPr bwMode="auto">
            <a:xfrm>
              <a:off x="1858" y="3701"/>
              <a:ext cx="758"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and </a:t>
              </a:r>
            </a:p>
            <a:p>
              <a:pPr fontAlgn="base">
                <a:spcBef>
                  <a:spcPct val="0"/>
                </a:spcBef>
                <a:spcAft>
                  <a:spcPct val="0"/>
                </a:spcAft>
              </a:pPr>
              <a:r>
                <a:rPr lang="en-GB" sz="1400" b="1" dirty="0">
                  <a:solidFill>
                    <a:srgbClr val="000000"/>
                  </a:solidFill>
                  <a:ea typeface="ＭＳ Ｐゴシック" charset="0"/>
                </a:rPr>
                <a:t>cheaper to fix</a:t>
              </a:r>
            </a:p>
          </p:txBody>
        </p:sp>
        <p:grpSp>
          <p:nvGrpSpPr>
            <p:cNvPr id="9" name="Group 40"/>
            <p:cNvGrpSpPr>
              <a:grpSpLocks/>
            </p:cNvGrpSpPr>
            <p:nvPr/>
          </p:nvGrpSpPr>
          <p:grpSpPr bwMode="auto">
            <a:xfrm>
              <a:off x="506" y="3123"/>
              <a:ext cx="1353" cy="743"/>
              <a:chOff x="506" y="3123"/>
              <a:chExt cx="1353" cy="743"/>
            </a:xfrm>
          </p:grpSpPr>
          <p:cxnSp>
            <p:nvCxnSpPr>
              <p:cNvPr id="18459" name="AutoShape 32"/>
              <p:cNvCxnSpPr>
                <a:cxnSpLocks noChangeShapeType="1"/>
                <a:stCxn id="718873" idx="2"/>
                <a:endCxn id="18457" idx="1"/>
              </p:cNvCxnSpPr>
              <p:nvPr/>
            </p:nvCxnSpPr>
            <p:spPr bwMode="auto">
              <a:xfrm rot="16200000" flipH="1">
                <a:off x="952" y="2960"/>
                <a:ext cx="743" cy="1070"/>
              </a:xfrm>
              <a:prstGeom prst="bentConnector2">
                <a:avLst/>
              </a:prstGeom>
              <a:noFill/>
              <a:ln w="76200">
                <a:solidFill>
                  <a:srgbClr val="008000"/>
                </a:solidFill>
                <a:miter lim="800000"/>
                <a:headEnd/>
                <a:tailEnd type="triangle" w="med" len="med"/>
              </a:ln>
            </p:spPr>
          </p:cxnSp>
          <p:sp>
            <p:nvSpPr>
              <p:cNvPr id="18460" name="Text Box 33"/>
              <p:cNvSpPr txBox="1">
                <a:spLocks noChangeArrowheads="1"/>
              </p:cNvSpPr>
              <p:nvPr/>
            </p:nvSpPr>
            <p:spPr bwMode="auto">
              <a:xfrm rot="5400000">
                <a:off x="322" y="3382"/>
                <a:ext cx="602"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10" name="Group 45"/>
          <p:cNvGrpSpPr>
            <a:grpSpLocks/>
          </p:cNvGrpSpPr>
          <p:nvPr/>
        </p:nvGrpSpPr>
        <p:grpSpPr bwMode="auto">
          <a:xfrm>
            <a:off x="2776543" y="4956212"/>
            <a:ext cx="2960687" cy="1057276"/>
            <a:chOff x="789" y="3122"/>
            <a:chExt cx="1865" cy="666"/>
          </a:xfrm>
        </p:grpSpPr>
        <p:sp>
          <p:nvSpPr>
            <p:cNvPr id="18453" name="Text Box 5"/>
            <p:cNvSpPr txBox="1">
              <a:spLocks noChangeArrowheads="1"/>
            </p:cNvSpPr>
            <p:nvPr/>
          </p:nvSpPr>
          <p:spPr bwMode="auto">
            <a:xfrm>
              <a:off x="1855" y="3319"/>
              <a:ext cx="799" cy="302"/>
            </a:xfrm>
            <a:prstGeom prst="rect">
              <a:avLst/>
            </a:prstGeom>
            <a:noFill/>
            <a:ln w="9525">
              <a:noFill/>
              <a:miter lim="800000"/>
              <a:headEnd/>
              <a:tailEnd/>
            </a:ln>
          </p:spPr>
          <p:txBody>
            <a:bodyPr wrap="none">
              <a:spAutoFit/>
            </a:bodyPr>
            <a:lstStyle/>
            <a:p>
              <a:pPr fontAlgn="base">
                <a:lnSpc>
                  <a:spcPct val="90000"/>
                </a:lnSpc>
                <a:spcBef>
                  <a:spcPct val="0"/>
                </a:spcBef>
                <a:spcAft>
                  <a:spcPct val="0"/>
                </a:spcAft>
              </a:pPr>
              <a:r>
                <a:rPr lang="en-GB" sz="1400" b="1" dirty="0">
                  <a:solidFill>
                    <a:srgbClr val="000000"/>
                  </a:solidFill>
                  <a:ea typeface="ＭＳ Ｐゴシック" charset="0"/>
                </a:rPr>
                <a:t>Difficult to see</a:t>
              </a:r>
            </a:p>
            <a:p>
              <a:pPr fontAlgn="base">
                <a:lnSpc>
                  <a:spcPct val="90000"/>
                </a:lnSpc>
                <a:spcBef>
                  <a:spcPct val="0"/>
                </a:spcBef>
                <a:spcAft>
                  <a:spcPct val="0"/>
                </a:spcAft>
              </a:pPr>
              <a:r>
                <a:rPr lang="en-GB" sz="1400" b="1" dirty="0">
                  <a:solidFill>
                    <a:srgbClr val="000000"/>
                  </a:solidFill>
                  <a:ea typeface="ＭＳ Ｐゴシック" charset="0"/>
                </a:rPr>
                <a:t>and predict</a:t>
              </a:r>
            </a:p>
          </p:txBody>
        </p:sp>
        <p:grpSp>
          <p:nvGrpSpPr>
            <p:cNvPr id="11" name="Group 41"/>
            <p:cNvGrpSpPr>
              <a:grpSpLocks/>
            </p:cNvGrpSpPr>
            <p:nvPr/>
          </p:nvGrpSpPr>
          <p:grpSpPr bwMode="auto">
            <a:xfrm>
              <a:off x="789" y="3122"/>
              <a:ext cx="1066" cy="666"/>
              <a:chOff x="789" y="3122"/>
              <a:chExt cx="1066" cy="666"/>
            </a:xfrm>
          </p:grpSpPr>
          <p:cxnSp>
            <p:nvCxnSpPr>
              <p:cNvPr id="18455" name="AutoShape 34"/>
              <p:cNvCxnSpPr>
                <a:cxnSpLocks noChangeShapeType="1"/>
                <a:stCxn id="718873" idx="2"/>
                <a:endCxn id="18453" idx="1"/>
              </p:cNvCxnSpPr>
              <p:nvPr/>
            </p:nvCxnSpPr>
            <p:spPr bwMode="auto">
              <a:xfrm rot="16200000" flipH="1">
                <a:off x="1148" y="2763"/>
                <a:ext cx="347" cy="1066"/>
              </a:xfrm>
              <a:prstGeom prst="bentConnector2">
                <a:avLst/>
              </a:prstGeom>
              <a:noFill/>
              <a:ln w="76200">
                <a:solidFill>
                  <a:schemeClr val="tx1"/>
                </a:solidFill>
                <a:miter lim="800000"/>
                <a:headEnd/>
                <a:tailEnd type="triangle" w="med" len="med"/>
              </a:ln>
            </p:spPr>
          </p:cxnSp>
          <p:sp>
            <p:nvSpPr>
              <p:cNvPr id="18456" name="Text Box 35"/>
              <p:cNvSpPr txBox="1">
                <a:spLocks noChangeArrowheads="1"/>
              </p:cNvSpPr>
              <p:nvPr/>
            </p:nvSpPr>
            <p:spPr bwMode="auto">
              <a:xfrm>
                <a:off x="1154" y="3555"/>
                <a:ext cx="36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sp>
        <p:nvSpPr>
          <p:cNvPr id="7" name="Right Arrow Callout 6"/>
          <p:cNvSpPr/>
          <p:nvPr/>
        </p:nvSpPr>
        <p:spPr>
          <a:xfrm>
            <a:off x="2057400" y="1726002"/>
            <a:ext cx="2466236" cy="2146604"/>
          </a:xfrm>
          <a:prstGeom prst="rightArrowCallout">
            <a:avLst>
              <a:gd name="adj1" fmla="val 24038"/>
              <a:gd name="adj2" fmla="val 19711"/>
              <a:gd name="adj3" fmla="val 17309"/>
              <a:gd name="adj4" fmla="val 48977"/>
            </a:avLst>
          </a:prstGeom>
          <a:solidFill>
            <a:srgbClr val="800000"/>
          </a:solidFill>
        </p:spPr>
        <p:style>
          <a:lnRef idx="0">
            <a:schemeClr val="accent2"/>
          </a:lnRef>
          <a:fillRef idx="3">
            <a:schemeClr val="accent2"/>
          </a:fillRef>
          <a:effectRef idx="3">
            <a:schemeClr val="accent2"/>
          </a:effectRef>
          <a:fontRef idx="minor">
            <a:schemeClr val="lt1"/>
          </a:fontRef>
        </p:style>
        <p:txBody>
          <a:bodyPr rtlCol="0" anchor="ctr"/>
          <a:lstStyle/>
          <a:p>
            <a:pPr algn="ctr" fontAlgn="base">
              <a:spcBef>
                <a:spcPct val="0"/>
              </a:spcBef>
              <a:spcAft>
                <a:spcPct val="0"/>
              </a:spcAft>
            </a:pPr>
            <a:r>
              <a:rPr lang="en-GB" sz="1400" dirty="0">
                <a:solidFill>
                  <a:srgbClr val="FFFFFF"/>
                </a:solidFill>
              </a:rPr>
              <a:t>Much of the effort in Systems Engineering is expended early on.</a:t>
            </a:r>
          </a:p>
          <a:p>
            <a:pPr algn="ctr" fontAlgn="base">
              <a:spcBef>
                <a:spcPct val="0"/>
              </a:spcBef>
              <a:spcAft>
                <a:spcPct val="0"/>
              </a:spcAft>
            </a:pPr>
            <a:r>
              <a:rPr lang="en-GB" sz="1400" dirty="0">
                <a:solidFill>
                  <a:srgbClr val="FFFFFF"/>
                </a:solidFill>
              </a:rPr>
              <a:t>Pre-work NOT </a:t>
            </a:r>
          </a:p>
          <a:p>
            <a:pPr algn="ctr" fontAlgn="base">
              <a:spcBef>
                <a:spcPct val="0"/>
              </a:spcBef>
              <a:spcAft>
                <a:spcPct val="0"/>
              </a:spcAft>
            </a:pPr>
            <a:r>
              <a:rPr lang="en-GB" sz="1400" dirty="0">
                <a:solidFill>
                  <a:srgbClr val="FFFFFF"/>
                </a:solidFill>
              </a:rPr>
              <a:t>Re-work</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685" t="27058" r="1421" b="31478"/>
          <a:stretch/>
        </p:blipFill>
        <p:spPr bwMode="auto">
          <a:xfrm>
            <a:off x="4214813" y="1015851"/>
            <a:ext cx="6227556" cy="11386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4391905" y="617077"/>
            <a:ext cx="5712018" cy="4858750"/>
            <a:chOff x="7536440" y="645497"/>
            <a:chExt cx="6188019" cy="4858750"/>
          </a:xfrm>
        </p:grpSpPr>
        <p:sp>
          <p:nvSpPr>
            <p:cNvPr id="2" name="Circular Arrow 1"/>
            <p:cNvSpPr/>
            <p:nvPr/>
          </p:nvSpPr>
          <p:spPr>
            <a:xfrm rot="19735262" flipH="1">
              <a:off x="7536440" y="645497"/>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fontAlgn="base">
                <a:spcBef>
                  <a:spcPct val="0"/>
                </a:spcBef>
                <a:spcAft>
                  <a:spcPct val="0"/>
                </a:spcAft>
              </a:pPr>
              <a:endParaRPr lang="en-US" dirty="0">
                <a:solidFill>
                  <a:srgbClr val="000000"/>
                </a:solidFill>
              </a:endParaRPr>
            </a:p>
          </p:txBody>
        </p:sp>
        <p:sp>
          <p:nvSpPr>
            <p:cNvPr id="18462" name="Text Box 31"/>
            <p:cNvSpPr txBox="1">
              <a:spLocks noChangeArrowheads="1"/>
            </p:cNvSpPr>
            <p:nvPr/>
          </p:nvSpPr>
          <p:spPr bwMode="auto">
            <a:xfrm rot="19437932">
              <a:off x="8426941" y="1771329"/>
              <a:ext cx="2799821" cy="523220"/>
            </a:xfrm>
            <a:prstGeom prst="rect">
              <a:avLst/>
            </a:prstGeom>
            <a:noFill/>
            <a:ln w="9525">
              <a:noFill/>
              <a:miter lim="800000"/>
              <a:headEnd/>
              <a:tailEnd/>
            </a:ln>
          </p:spPr>
          <p:txBody>
            <a:bodyPr wrap="square">
              <a:spAutoFit/>
            </a:bodyPr>
            <a:lstStyle/>
            <a:p>
              <a:pPr algn="ctr" fontAlgn="base">
                <a:spcBef>
                  <a:spcPct val="0"/>
                </a:spcBef>
                <a:spcAft>
                  <a:spcPct val="0"/>
                </a:spcAft>
              </a:pPr>
              <a:r>
                <a:rPr lang="en-GB" sz="1400" dirty="0">
                  <a:solidFill>
                    <a:srgbClr val="000000"/>
                  </a:solidFill>
                  <a:ea typeface="ＭＳ Ｐゴシック" charset="0"/>
                </a:rPr>
                <a:t>Errors found late on </a:t>
              </a:r>
            </a:p>
            <a:p>
              <a:pPr algn="ctr" fontAlgn="base">
                <a:spcBef>
                  <a:spcPct val="0"/>
                </a:spcBef>
                <a:spcAft>
                  <a:spcPct val="0"/>
                </a:spcAft>
              </a:pPr>
              <a:r>
                <a:rPr lang="en-GB" sz="1400" dirty="0">
                  <a:solidFill>
                    <a:srgbClr val="000000"/>
                  </a:solidFill>
                  <a:ea typeface="ＭＳ Ｐゴシック" charset="0"/>
                </a:rPr>
                <a:t>are caused very early on</a:t>
              </a:r>
            </a:p>
          </p:txBody>
        </p:sp>
      </p:grpSp>
    </p:spTree>
    <p:extLst>
      <p:ext uri="{BB962C8B-B14F-4D97-AF65-F5344CB8AC3E}">
        <p14:creationId xmlns:p14="http://schemas.microsoft.com/office/powerpoint/2010/main" val="222954311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20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2"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right)">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1885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718873"/>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up)">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up)">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098"/>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 presetClass="exit" presetSubtype="4" fill="hold" nodeType="clickEffect">
                                  <p:stCondLst>
                                    <p:cond delay="0"/>
                                  </p:stCondLst>
                                  <p:childTnLst>
                                    <p:anim calcmode="lin" valueType="num">
                                      <p:cBhvr additive="base">
                                        <p:cTn id="49" dur="500"/>
                                        <p:tgtEl>
                                          <p:spTgt spid="4098"/>
                                        </p:tgtEl>
                                        <p:attrNameLst>
                                          <p:attrName>ppt_x</p:attrName>
                                        </p:attrNameLst>
                                      </p:cBhvr>
                                      <p:tavLst>
                                        <p:tav tm="0">
                                          <p:val>
                                            <p:strVal val="ppt_x"/>
                                          </p:val>
                                        </p:tav>
                                        <p:tav tm="100000">
                                          <p:val>
                                            <p:strVal val="ppt_x"/>
                                          </p:val>
                                        </p:tav>
                                      </p:tavLst>
                                    </p:anim>
                                    <p:anim calcmode="lin" valueType="num">
                                      <p:cBhvr additive="base">
                                        <p:cTn id="50" dur="500"/>
                                        <p:tgtEl>
                                          <p:spTgt spid="4098"/>
                                        </p:tgtEl>
                                        <p:attrNameLst>
                                          <p:attrName>ppt_y</p:attrName>
                                        </p:attrNameLst>
                                      </p:cBhvr>
                                      <p:tavLst>
                                        <p:tav tm="0">
                                          <p:val>
                                            <p:strVal val="ppt_y"/>
                                          </p:val>
                                        </p:tav>
                                        <p:tav tm="100000">
                                          <p:val>
                                            <p:strVal val="1+ppt_h/2"/>
                                          </p:val>
                                        </p:tav>
                                      </p:tavLst>
                                    </p:anim>
                                    <p:set>
                                      <p:cBhvr>
                                        <p:cTn id="51" dur="1" fill="hold">
                                          <p:stCondLst>
                                            <p:cond delay="499"/>
                                          </p:stCondLst>
                                        </p:cTn>
                                        <p:tgtEl>
                                          <p:spTgt spid="40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851" grpId="0" animBg="1"/>
      <p:bldP spid="718873"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dirty="0"/>
              <a:t>The Mind Set in Practice</a:t>
            </a:r>
          </a:p>
        </p:txBody>
      </p:sp>
      <p:sp>
        <p:nvSpPr>
          <p:cNvPr id="71683" name="Text Box 3"/>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grpSp>
        <p:nvGrpSpPr>
          <p:cNvPr id="71684" name="Group 4"/>
          <p:cNvGrpSpPr>
            <a:grpSpLocks/>
          </p:cNvGrpSpPr>
          <p:nvPr/>
        </p:nvGrpSpPr>
        <p:grpSpPr bwMode="auto">
          <a:xfrm>
            <a:off x="2849564" y="1006475"/>
            <a:ext cx="7627937" cy="4984750"/>
            <a:chOff x="835" y="684"/>
            <a:chExt cx="4805" cy="3140"/>
          </a:xfrm>
        </p:grpSpPr>
        <p:sp>
          <p:nvSpPr>
            <p:cNvPr id="71686" name="Line 5"/>
            <p:cNvSpPr>
              <a:spLocks noChangeShapeType="1"/>
            </p:cNvSpPr>
            <p:nvPr/>
          </p:nvSpPr>
          <p:spPr bwMode="auto">
            <a:xfrm>
              <a:off x="4176" y="1031"/>
              <a:ext cx="0" cy="2324"/>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7" name="Line 6"/>
            <p:cNvSpPr>
              <a:spLocks noChangeShapeType="1"/>
            </p:cNvSpPr>
            <p:nvPr/>
          </p:nvSpPr>
          <p:spPr bwMode="auto">
            <a:xfrm>
              <a:off x="1259" y="1206"/>
              <a:ext cx="0" cy="214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8" name="Line 7"/>
            <p:cNvSpPr>
              <a:spLocks noChangeShapeType="1"/>
            </p:cNvSpPr>
            <p:nvPr/>
          </p:nvSpPr>
          <p:spPr bwMode="auto">
            <a:xfrm>
              <a:off x="1259" y="3355"/>
              <a:ext cx="389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9" name="Freeform 8"/>
            <p:cNvSpPr>
              <a:spLocks/>
            </p:cNvSpPr>
            <p:nvPr/>
          </p:nvSpPr>
          <p:spPr bwMode="auto">
            <a:xfrm>
              <a:off x="1305" y="2124"/>
              <a:ext cx="2687" cy="1196"/>
            </a:xfrm>
            <a:custGeom>
              <a:avLst/>
              <a:gdLst>
                <a:gd name="T0" fmla="*/ 0 w 2785"/>
                <a:gd name="T1" fmla="*/ 5 h 1309"/>
                <a:gd name="T2" fmla="*/ 37 w 2785"/>
                <a:gd name="T3" fmla="*/ 5 h 1309"/>
                <a:gd name="T4" fmla="*/ 69 w 2785"/>
                <a:gd name="T5" fmla="*/ 5 h 1309"/>
                <a:gd name="T6" fmla="*/ 83 w 2785"/>
                <a:gd name="T7" fmla="*/ 5 h 1309"/>
                <a:gd name="T8" fmla="*/ 92 w 2785"/>
                <a:gd name="T9" fmla="*/ 5 h 1309"/>
                <a:gd name="T10" fmla="*/ 114 w 2785"/>
                <a:gd name="T11" fmla="*/ 5 h 1309"/>
                <a:gd name="T12" fmla="*/ 128 w 2785"/>
                <a:gd name="T13" fmla="*/ 5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0" name="Freeform 9"/>
            <p:cNvSpPr>
              <a:spLocks/>
            </p:cNvSpPr>
            <p:nvPr/>
          </p:nvSpPr>
          <p:spPr bwMode="auto">
            <a:xfrm>
              <a:off x="1352" y="843"/>
              <a:ext cx="3750" cy="2174"/>
            </a:xfrm>
            <a:custGeom>
              <a:avLst/>
              <a:gdLst>
                <a:gd name="T0" fmla="*/ 0 w 3888"/>
                <a:gd name="T1" fmla="*/ 5 h 2380"/>
                <a:gd name="T2" fmla="*/ 59 w 3888"/>
                <a:gd name="T3" fmla="*/ 5 h 2380"/>
                <a:gd name="T4" fmla="*/ 102 w 3888"/>
                <a:gd name="T5" fmla="*/ 5 h 2380"/>
                <a:gd name="T6" fmla="*/ 110 w 3888"/>
                <a:gd name="T7" fmla="*/ 5 h 2380"/>
                <a:gd name="T8" fmla="*/ 131 w 3888"/>
                <a:gd name="T9" fmla="*/ 5 h 2380"/>
                <a:gd name="T10" fmla="*/ 144 w 3888"/>
                <a:gd name="T11" fmla="*/ 5 h 2380"/>
                <a:gd name="T12" fmla="*/ 164 w 3888"/>
                <a:gd name="T13" fmla="*/ 5 h 2380"/>
                <a:gd name="T14" fmla="*/ 175 w 3888"/>
                <a:gd name="T15" fmla="*/ 5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1" name="Text Box 10"/>
            <p:cNvSpPr txBox="1">
              <a:spLocks noChangeArrowheads="1"/>
            </p:cNvSpPr>
            <p:nvPr/>
          </p:nvSpPr>
          <p:spPr bwMode="auto">
            <a:xfrm>
              <a:off x="3664" y="2236"/>
              <a:ext cx="931" cy="349"/>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ea typeface="ＭＳ Ｐゴシック" pitchFamily="34" charset="-128"/>
                </a:rPr>
                <a:t>PRODUCTION</a:t>
              </a:r>
            </a:p>
            <a:p>
              <a:pPr algn="ctr">
                <a:buFont typeface="ZapfDingbats BT" pitchFamily="2" charset="2"/>
                <a:buNone/>
              </a:pPr>
              <a:r>
                <a:rPr lang="en-GB" altLang="en-US" sz="1500" dirty="0">
                  <a:ea typeface="ＭＳ Ｐゴシック" pitchFamily="34" charset="-128"/>
                </a:rPr>
                <a:t>STARTS</a:t>
              </a:r>
              <a:endParaRPr lang="en-GB" altLang="en-US" sz="2400" dirty="0">
                <a:ea typeface="ＭＳ Ｐゴシック" pitchFamily="34" charset="-128"/>
              </a:endParaRPr>
            </a:p>
          </p:txBody>
        </p:sp>
        <p:sp>
          <p:nvSpPr>
            <p:cNvPr id="71692" name="Text Box 11"/>
            <p:cNvSpPr txBox="1">
              <a:spLocks noChangeArrowheads="1"/>
            </p:cNvSpPr>
            <p:nvPr/>
          </p:nvSpPr>
          <p:spPr bwMode="auto">
            <a:xfrm rot="-5400000">
              <a:off x="-254" y="1836"/>
              <a:ext cx="2412"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1693" name="Text Box 12"/>
            <p:cNvSpPr txBox="1">
              <a:spLocks noChangeArrowheads="1"/>
            </p:cNvSpPr>
            <p:nvPr/>
          </p:nvSpPr>
          <p:spPr bwMode="auto">
            <a:xfrm>
              <a:off x="2324"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1694" name="Text Box 13"/>
            <p:cNvSpPr txBox="1">
              <a:spLocks noChangeArrowheads="1"/>
            </p:cNvSpPr>
            <p:nvPr/>
          </p:nvSpPr>
          <p:spPr bwMode="auto">
            <a:xfrm>
              <a:off x="1262"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5" name="Text Box 14"/>
            <p:cNvSpPr txBox="1">
              <a:spLocks noChangeArrowheads="1"/>
            </p:cNvSpPr>
            <p:nvPr/>
          </p:nvSpPr>
          <p:spPr bwMode="auto">
            <a:xfrm>
              <a:off x="3389" y="3353"/>
              <a:ext cx="32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1696" name="Text Box 15"/>
            <p:cNvSpPr txBox="1">
              <a:spLocks noChangeArrowheads="1"/>
            </p:cNvSpPr>
            <p:nvPr/>
          </p:nvSpPr>
          <p:spPr bwMode="auto">
            <a:xfrm>
              <a:off x="4778"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7" name="Text Box 16"/>
            <p:cNvSpPr txBox="1">
              <a:spLocks noChangeArrowheads="1"/>
            </p:cNvSpPr>
            <p:nvPr/>
          </p:nvSpPr>
          <p:spPr bwMode="auto">
            <a:xfrm>
              <a:off x="2880" y="3572"/>
              <a:ext cx="81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1698" name="AutoShape 17"/>
            <p:cNvSpPr>
              <a:spLocks noChangeArrowheads="1"/>
            </p:cNvSpPr>
            <p:nvPr/>
          </p:nvSpPr>
          <p:spPr bwMode="gray">
            <a:xfrm>
              <a:off x="1368" y="1170"/>
              <a:ext cx="1176" cy="558"/>
            </a:xfrm>
            <a:prstGeom prst="wedgeRoundRectCallout">
              <a:avLst>
                <a:gd name="adj1" fmla="val -1361"/>
                <a:gd name="adj2" fmla="val 132435"/>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JAPAN</a:t>
              </a:r>
            </a:p>
          </p:txBody>
        </p:sp>
        <p:sp>
          <p:nvSpPr>
            <p:cNvPr id="71699" name="AutoShape 18"/>
            <p:cNvSpPr>
              <a:spLocks noChangeArrowheads="1"/>
            </p:cNvSpPr>
            <p:nvPr/>
          </p:nvSpPr>
          <p:spPr bwMode="gray">
            <a:xfrm>
              <a:off x="4506" y="684"/>
              <a:ext cx="1134" cy="600"/>
            </a:xfrm>
            <a:prstGeom prst="wedgeRoundRectCallout">
              <a:avLst>
                <a:gd name="adj1" fmla="val -51852"/>
                <a:gd name="adj2" fmla="val 95000"/>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USA</a:t>
              </a:r>
            </a:p>
          </p:txBody>
        </p:sp>
      </p:gr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504826" y="205581"/>
            <a:ext cx="6943725" cy="427038"/>
          </a:xfrm>
        </p:spPr>
        <p:txBody>
          <a:bodyPr>
            <a:normAutofit fontScale="90000"/>
          </a:bodyPr>
          <a:lstStyle/>
          <a:p>
            <a:pPr defTabSz="760413"/>
            <a:r>
              <a:rPr lang="en-GB" altLang="en-US" dirty="0"/>
              <a:t>The Mind Set in Practice</a:t>
            </a:r>
          </a:p>
        </p:txBody>
      </p:sp>
      <p:sp>
        <p:nvSpPr>
          <p:cNvPr id="73731" name="Line 3"/>
          <p:cNvSpPr>
            <a:spLocks noChangeShapeType="1"/>
          </p:cNvSpPr>
          <p:nvPr/>
        </p:nvSpPr>
        <p:spPr bwMode="auto">
          <a:xfrm>
            <a:off x="8153400" y="1636713"/>
            <a:ext cx="0" cy="368935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2" name="Line 4"/>
          <p:cNvSpPr>
            <a:spLocks noChangeShapeType="1"/>
          </p:cNvSpPr>
          <p:nvPr/>
        </p:nvSpPr>
        <p:spPr bwMode="auto">
          <a:xfrm>
            <a:off x="3522663" y="1914525"/>
            <a:ext cx="0" cy="341153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3" name="Line 5"/>
          <p:cNvSpPr>
            <a:spLocks noChangeShapeType="1"/>
          </p:cNvSpPr>
          <p:nvPr/>
        </p:nvSpPr>
        <p:spPr bwMode="auto">
          <a:xfrm>
            <a:off x="3522664" y="5326063"/>
            <a:ext cx="617537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4" name="Freeform 6"/>
          <p:cNvSpPr>
            <a:spLocks/>
          </p:cNvSpPr>
          <p:nvPr/>
        </p:nvSpPr>
        <p:spPr bwMode="auto">
          <a:xfrm>
            <a:off x="3594100" y="3371850"/>
            <a:ext cx="4267200" cy="1898650"/>
          </a:xfrm>
          <a:custGeom>
            <a:avLst/>
            <a:gdLst>
              <a:gd name="T0" fmla="*/ 0 w 2785"/>
              <a:gd name="T1" fmla="*/ 2147483646 h 1309"/>
              <a:gd name="T2" fmla="*/ 2147483646 w 2785"/>
              <a:gd name="T3" fmla="*/ 2147483646 h 1309"/>
              <a:gd name="T4" fmla="*/ 2147483646 w 2785"/>
              <a:gd name="T5" fmla="*/ 2147483646 h 1309"/>
              <a:gd name="T6" fmla="*/ 2147483646 w 2785"/>
              <a:gd name="T7" fmla="*/ 2147483646 h 1309"/>
              <a:gd name="T8" fmla="*/ 2147483646 w 2785"/>
              <a:gd name="T9" fmla="*/ 2147483646 h 1309"/>
              <a:gd name="T10" fmla="*/ 2147483646 w 2785"/>
              <a:gd name="T11" fmla="*/ 2147483646 h 1309"/>
              <a:gd name="T12" fmla="*/ 2147483646 w 2785"/>
              <a:gd name="T13" fmla="*/ 2147483646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5" name="Freeform 7"/>
          <p:cNvSpPr>
            <a:spLocks/>
          </p:cNvSpPr>
          <p:nvPr/>
        </p:nvSpPr>
        <p:spPr bwMode="auto">
          <a:xfrm>
            <a:off x="3668713" y="1338264"/>
            <a:ext cx="5956300" cy="3451225"/>
          </a:xfrm>
          <a:custGeom>
            <a:avLst/>
            <a:gdLst>
              <a:gd name="T0" fmla="*/ 0 w 3888"/>
              <a:gd name="T1" fmla="*/ 2147483646 h 2380"/>
              <a:gd name="T2" fmla="*/ 2147483646 w 3888"/>
              <a:gd name="T3" fmla="*/ 2147483646 h 2380"/>
              <a:gd name="T4" fmla="*/ 2147483646 w 3888"/>
              <a:gd name="T5" fmla="*/ 2147483646 h 2380"/>
              <a:gd name="T6" fmla="*/ 2147483646 w 3888"/>
              <a:gd name="T7" fmla="*/ 2147483646 h 2380"/>
              <a:gd name="T8" fmla="*/ 2147483646 w 3888"/>
              <a:gd name="T9" fmla="*/ 2147483646 h 2380"/>
              <a:gd name="T10" fmla="*/ 2147483646 w 3888"/>
              <a:gd name="T11" fmla="*/ 2147483646 h 2380"/>
              <a:gd name="T12" fmla="*/ 2147483646 w 3888"/>
              <a:gd name="T13" fmla="*/ 2147483646 h 2380"/>
              <a:gd name="T14" fmla="*/ 2147483646 w 3888"/>
              <a:gd name="T15" fmla="*/ 2147483646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6" name="Text Box 8"/>
          <p:cNvSpPr txBox="1">
            <a:spLocks noChangeArrowheads="1"/>
          </p:cNvSpPr>
          <p:nvPr/>
        </p:nvSpPr>
        <p:spPr bwMode="auto">
          <a:xfrm>
            <a:off x="7340600" y="3549650"/>
            <a:ext cx="1479550" cy="554038"/>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ea typeface="ＭＳ Ｐゴシック" pitchFamily="34" charset="-128"/>
              </a:rPr>
              <a:t>PRODUCTION</a:t>
            </a:r>
          </a:p>
          <a:p>
            <a:pPr algn="ctr">
              <a:buFont typeface="ZapfDingbats BT" pitchFamily="2" charset="2"/>
              <a:buNone/>
            </a:pPr>
            <a:r>
              <a:rPr lang="en-GB" altLang="en-US" sz="1500" dirty="0">
                <a:ea typeface="ＭＳ Ｐゴシック" pitchFamily="34" charset="-128"/>
              </a:rPr>
              <a:t>STARTS</a:t>
            </a:r>
            <a:endParaRPr lang="en-GB" altLang="en-US" sz="2400" dirty="0">
              <a:ea typeface="ＭＳ Ｐゴシック" pitchFamily="34" charset="-128"/>
            </a:endParaRPr>
          </a:p>
        </p:txBody>
      </p:sp>
      <p:sp>
        <p:nvSpPr>
          <p:cNvPr id="73737" name="Text Box 9"/>
          <p:cNvSpPr txBox="1">
            <a:spLocks noChangeArrowheads="1"/>
          </p:cNvSpPr>
          <p:nvPr/>
        </p:nvSpPr>
        <p:spPr bwMode="auto">
          <a:xfrm rot="-5400000">
            <a:off x="1120775" y="2916238"/>
            <a:ext cx="38290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3738" name="Text Box 10"/>
          <p:cNvSpPr txBox="1">
            <a:spLocks noChangeArrowheads="1"/>
          </p:cNvSpPr>
          <p:nvPr/>
        </p:nvSpPr>
        <p:spPr bwMode="auto">
          <a:xfrm>
            <a:off x="5213350"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3739" name="Text Box 11"/>
          <p:cNvSpPr txBox="1">
            <a:spLocks noChangeArrowheads="1"/>
          </p:cNvSpPr>
          <p:nvPr/>
        </p:nvSpPr>
        <p:spPr bwMode="auto">
          <a:xfrm>
            <a:off x="352742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0" name="Text Box 12"/>
          <p:cNvSpPr txBox="1">
            <a:spLocks noChangeArrowheads="1"/>
          </p:cNvSpPr>
          <p:nvPr/>
        </p:nvSpPr>
        <p:spPr bwMode="auto">
          <a:xfrm>
            <a:off x="6904039" y="5322889"/>
            <a:ext cx="5175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3741" name="Text Box 13"/>
          <p:cNvSpPr txBox="1">
            <a:spLocks noChangeArrowheads="1"/>
          </p:cNvSpPr>
          <p:nvPr/>
        </p:nvSpPr>
        <p:spPr bwMode="auto">
          <a:xfrm>
            <a:off x="910907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2" name="Text Box 14"/>
          <p:cNvSpPr txBox="1">
            <a:spLocks noChangeArrowheads="1"/>
          </p:cNvSpPr>
          <p:nvPr/>
        </p:nvSpPr>
        <p:spPr bwMode="auto">
          <a:xfrm>
            <a:off x="6096000" y="5670550"/>
            <a:ext cx="1296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3743" name="AutoShape 15"/>
          <p:cNvSpPr>
            <a:spLocks noChangeArrowheads="1"/>
          </p:cNvSpPr>
          <p:nvPr/>
        </p:nvSpPr>
        <p:spPr bwMode="gray">
          <a:xfrm>
            <a:off x="3695700" y="1130300"/>
            <a:ext cx="1866900" cy="1612900"/>
          </a:xfrm>
          <a:prstGeom prst="wedgeRoundRectCallout">
            <a:avLst>
              <a:gd name="adj1" fmla="val -1333"/>
              <a:gd name="adj2" fmla="val 95278"/>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SEARCH FOR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PREVENTION</a:t>
            </a:r>
          </a:p>
          <a:p>
            <a:pPr algn="ctr">
              <a:buFont typeface="ZapfDingbats BT" pitchFamily="2" charset="2"/>
              <a:buNone/>
            </a:pPr>
            <a:r>
              <a:rPr lang="en-GB" altLang="en-US" b="1" dirty="0">
                <a:solidFill>
                  <a:srgbClr val="FFFFFF"/>
                </a:solidFill>
              </a:rPr>
              <a:t>APPROACH</a:t>
            </a:r>
          </a:p>
        </p:txBody>
      </p:sp>
      <p:sp>
        <p:nvSpPr>
          <p:cNvPr id="73744" name="AutoShape 16"/>
          <p:cNvSpPr>
            <a:spLocks noChangeArrowheads="1"/>
          </p:cNvSpPr>
          <p:nvPr/>
        </p:nvSpPr>
        <p:spPr bwMode="gray">
          <a:xfrm>
            <a:off x="8820151" y="825500"/>
            <a:ext cx="1800225" cy="1460500"/>
          </a:xfrm>
          <a:prstGeom prst="wedgeRoundRectCallout">
            <a:avLst>
              <a:gd name="adj1" fmla="val -51870"/>
              <a:gd name="adj2" fmla="val 79347"/>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HIDDEN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SOLVING</a:t>
            </a:r>
          </a:p>
          <a:p>
            <a:pPr algn="ctr">
              <a:buFont typeface="ZapfDingbats BT" pitchFamily="2" charset="2"/>
              <a:buNone/>
            </a:pPr>
            <a:r>
              <a:rPr lang="en-GB" altLang="en-US" b="1" dirty="0">
                <a:solidFill>
                  <a:srgbClr val="FFFFFF"/>
                </a:solidFill>
              </a:rPr>
              <a:t>APPROACH</a:t>
            </a:r>
          </a:p>
        </p:txBody>
      </p:sp>
      <p:sp>
        <p:nvSpPr>
          <p:cNvPr id="73745" name="Text Box 17"/>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dirty="0">
                <a:solidFill>
                  <a:schemeClr val="bg1"/>
                </a:solidFill>
              </a:rPr>
              <a:t>Lifecycle management</a:t>
            </a:r>
            <a:endParaRPr lang="en-US" altLang="en-US" dirty="0">
              <a:solidFill>
                <a:schemeClr val="bg1"/>
              </a:solidFill>
            </a:endParaRPr>
          </a:p>
        </p:txBody>
      </p:sp>
      <p:sp>
        <p:nvSpPr>
          <p:cNvPr id="75781" name="Slide Number Placeholder 2"/>
          <p:cNvSpPr>
            <a:spLocks noGrp="1"/>
          </p:cNvSpPr>
          <p:nvPr>
            <p:ph type="sldNum" sz="quarter" idx="12"/>
          </p:nvPr>
        </p:nvSpPr>
        <p:spPr>
          <a:xfrm>
            <a:off x="9948909" y="136306"/>
            <a:ext cx="367954" cy="13849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fld id="{B0263B73-3DEE-45A4-831F-6225FCBCC181}" type="slidenum">
              <a:rPr lang="en-GB" altLang="en-US" sz="900">
                <a:ea typeface="ＭＳ Ｐゴシック" pitchFamily="34" charset="-128"/>
              </a:rPr>
              <a:pPr/>
              <a:t>27</a:t>
            </a:fld>
            <a:endParaRPr lang="en-GB" altLang="en-US" sz="900" dirty="0">
              <a:ea typeface="ＭＳ Ｐゴシック" pitchFamily="34" charset="-128"/>
            </a:endParaRPr>
          </a:p>
        </p:txBody>
      </p:sp>
      <p:grpSp>
        <p:nvGrpSpPr>
          <p:cNvPr id="71683" name="Group 4"/>
          <p:cNvGrpSpPr>
            <a:grpSpLocks noChangeAspect="1"/>
          </p:cNvGrpSpPr>
          <p:nvPr/>
        </p:nvGrpSpPr>
        <p:grpSpPr bwMode="auto">
          <a:xfrm>
            <a:off x="3663950" y="1895476"/>
            <a:ext cx="5334000" cy="3198813"/>
            <a:chOff x="48" y="3817"/>
            <a:chExt cx="768" cy="461"/>
          </a:xfrm>
        </p:grpSpPr>
        <p:sp>
          <p:nvSpPr>
            <p:cNvPr id="75782" name="Freeform 5"/>
            <p:cNvSpPr>
              <a:spLocks noChangeAspect="1"/>
            </p:cNvSpPr>
            <p:nvPr/>
          </p:nvSpPr>
          <p:spPr bwMode="auto">
            <a:xfrm>
              <a:off x="427" y="3820"/>
              <a:ext cx="385" cy="357"/>
            </a:xfrm>
            <a:custGeom>
              <a:avLst/>
              <a:gdLst>
                <a:gd name="T0" fmla="*/ 1 w 770"/>
                <a:gd name="T1" fmla="*/ 1 h 714"/>
                <a:gd name="T2" fmla="*/ 1 w 770"/>
                <a:gd name="T3" fmla="*/ 1 h 714"/>
                <a:gd name="T4" fmla="*/ 1 w 770"/>
                <a:gd name="T5" fmla="*/ 1 h 714"/>
                <a:gd name="T6" fmla="*/ 1 w 770"/>
                <a:gd name="T7" fmla="*/ 1 h 714"/>
                <a:gd name="T8" fmla="*/ 1 w 770"/>
                <a:gd name="T9" fmla="*/ 1 h 714"/>
                <a:gd name="T10" fmla="*/ 1 w 770"/>
                <a:gd name="T11" fmla="*/ 1 h 714"/>
                <a:gd name="T12" fmla="*/ 1 w 770"/>
                <a:gd name="T13" fmla="*/ 1 h 714"/>
                <a:gd name="T14" fmla="*/ 1 w 770"/>
                <a:gd name="T15" fmla="*/ 1 h 714"/>
                <a:gd name="T16" fmla="*/ 1 w 770"/>
                <a:gd name="T17" fmla="*/ 1 h 714"/>
                <a:gd name="T18" fmla="*/ 1 w 770"/>
                <a:gd name="T19" fmla="*/ 1 h 714"/>
                <a:gd name="T20" fmla="*/ 1 w 770"/>
                <a:gd name="T21" fmla="*/ 1 h 714"/>
                <a:gd name="T22" fmla="*/ 1 w 770"/>
                <a:gd name="T23" fmla="*/ 1 h 714"/>
                <a:gd name="T24" fmla="*/ 1 w 770"/>
                <a:gd name="T25" fmla="*/ 1 h 714"/>
                <a:gd name="T26" fmla="*/ 1 w 770"/>
                <a:gd name="T27" fmla="*/ 1 h 714"/>
                <a:gd name="T28" fmla="*/ 1 w 770"/>
                <a:gd name="T29" fmla="*/ 1 h 714"/>
                <a:gd name="T30" fmla="*/ 1 w 770"/>
                <a:gd name="T31" fmla="*/ 1 h 714"/>
                <a:gd name="T32" fmla="*/ 1 w 770"/>
                <a:gd name="T33" fmla="*/ 1 h 714"/>
                <a:gd name="T34" fmla="*/ 1 w 770"/>
                <a:gd name="T35" fmla="*/ 1 h 714"/>
                <a:gd name="T36" fmla="*/ 1 w 770"/>
                <a:gd name="T37" fmla="*/ 1 h 714"/>
                <a:gd name="T38" fmla="*/ 1 w 770"/>
                <a:gd name="T39" fmla="*/ 1 h 714"/>
                <a:gd name="T40" fmla="*/ 1 w 770"/>
                <a:gd name="T41" fmla="*/ 1 h 714"/>
                <a:gd name="T42" fmla="*/ 1 w 770"/>
                <a:gd name="T43" fmla="*/ 1 h 714"/>
                <a:gd name="T44" fmla="*/ 1 w 770"/>
                <a:gd name="T45" fmla="*/ 1 h 714"/>
                <a:gd name="T46" fmla="*/ 1 w 770"/>
                <a:gd name="T47" fmla="*/ 1 h 714"/>
                <a:gd name="T48" fmla="*/ 1 w 770"/>
                <a:gd name="T49" fmla="*/ 1 h 714"/>
                <a:gd name="T50" fmla="*/ 1 w 770"/>
                <a:gd name="T51" fmla="*/ 1 h 714"/>
                <a:gd name="T52" fmla="*/ 1 w 770"/>
                <a:gd name="T53" fmla="*/ 1 h 714"/>
                <a:gd name="T54" fmla="*/ 1 w 770"/>
                <a:gd name="T55" fmla="*/ 1 h 714"/>
                <a:gd name="T56" fmla="*/ 1 w 770"/>
                <a:gd name="T57" fmla="*/ 1 h 714"/>
                <a:gd name="T58" fmla="*/ 1 w 770"/>
                <a:gd name="T59" fmla="*/ 1 h 714"/>
                <a:gd name="T60" fmla="*/ 1 w 770"/>
                <a:gd name="T61" fmla="*/ 1 h 714"/>
                <a:gd name="T62" fmla="*/ 1 w 770"/>
                <a:gd name="T63" fmla="*/ 1 h 714"/>
                <a:gd name="T64" fmla="*/ 1 w 770"/>
                <a:gd name="T65" fmla="*/ 1 h 714"/>
                <a:gd name="T66" fmla="*/ 1 w 770"/>
                <a:gd name="T67" fmla="*/ 1 h 714"/>
                <a:gd name="T68" fmla="*/ 1 w 770"/>
                <a:gd name="T69" fmla="*/ 1 h 714"/>
                <a:gd name="T70" fmla="*/ 1 w 770"/>
                <a:gd name="T71" fmla="*/ 1 h 714"/>
                <a:gd name="T72" fmla="*/ 1 w 770"/>
                <a:gd name="T73" fmla="*/ 1 h 714"/>
                <a:gd name="T74" fmla="*/ 1 w 770"/>
                <a:gd name="T75" fmla="*/ 1 h 714"/>
                <a:gd name="T76" fmla="*/ 1 w 770"/>
                <a:gd name="T77" fmla="*/ 1 h 714"/>
                <a:gd name="T78" fmla="*/ 1 w 770"/>
                <a:gd name="T79" fmla="*/ 1 h 71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0"/>
                <a:gd name="T121" fmla="*/ 0 h 714"/>
                <a:gd name="T122" fmla="*/ 770 w 770"/>
                <a:gd name="T123" fmla="*/ 714 h 71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0" h="714">
                  <a:moveTo>
                    <a:pt x="770" y="714"/>
                  </a:moveTo>
                  <a:lnTo>
                    <a:pt x="754" y="672"/>
                  </a:lnTo>
                  <a:lnTo>
                    <a:pt x="739" y="629"/>
                  </a:lnTo>
                  <a:lnTo>
                    <a:pt x="723" y="581"/>
                  </a:lnTo>
                  <a:lnTo>
                    <a:pt x="709" y="532"/>
                  </a:lnTo>
                  <a:lnTo>
                    <a:pt x="693" y="480"/>
                  </a:lnTo>
                  <a:lnTo>
                    <a:pt x="677" y="429"/>
                  </a:lnTo>
                  <a:lnTo>
                    <a:pt x="663" y="377"/>
                  </a:lnTo>
                  <a:lnTo>
                    <a:pt x="648" y="326"/>
                  </a:lnTo>
                  <a:lnTo>
                    <a:pt x="632" y="277"/>
                  </a:lnTo>
                  <a:lnTo>
                    <a:pt x="618" y="231"/>
                  </a:lnTo>
                  <a:lnTo>
                    <a:pt x="604" y="187"/>
                  </a:lnTo>
                  <a:lnTo>
                    <a:pt x="590" y="147"/>
                  </a:lnTo>
                  <a:lnTo>
                    <a:pt x="577" y="112"/>
                  </a:lnTo>
                  <a:lnTo>
                    <a:pt x="562" y="82"/>
                  </a:lnTo>
                  <a:lnTo>
                    <a:pt x="550" y="59"/>
                  </a:lnTo>
                  <a:lnTo>
                    <a:pt x="536" y="42"/>
                  </a:lnTo>
                  <a:lnTo>
                    <a:pt x="522" y="29"/>
                  </a:lnTo>
                  <a:lnTo>
                    <a:pt x="506" y="17"/>
                  </a:lnTo>
                  <a:lnTo>
                    <a:pt x="490" y="10"/>
                  </a:lnTo>
                  <a:lnTo>
                    <a:pt x="474" y="4"/>
                  </a:lnTo>
                  <a:lnTo>
                    <a:pt x="456" y="1"/>
                  </a:lnTo>
                  <a:lnTo>
                    <a:pt x="438" y="0"/>
                  </a:lnTo>
                  <a:lnTo>
                    <a:pt x="418" y="3"/>
                  </a:lnTo>
                  <a:lnTo>
                    <a:pt x="398" y="8"/>
                  </a:lnTo>
                  <a:lnTo>
                    <a:pt x="376" y="17"/>
                  </a:lnTo>
                  <a:lnTo>
                    <a:pt x="354" y="31"/>
                  </a:lnTo>
                  <a:lnTo>
                    <a:pt x="330" y="46"/>
                  </a:lnTo>
                  <a:lnTo>
                    <a:pt x="306" y="67"/>
                  </a:lnTo>
                  <a:lnTo>
                    <a:pt x="280" y="90"/>
                  </a:lnTo>
                  <a:lnTo>
                    <a:pt x="253" y="119"/>
                  </a:lnTo>
                  <a:lnTo>
                    <a:pt x="224" y="150"/>
                  </a:lnTo>
                  <a:lnTo>
                    <a:pt x="195" y="187"/>
                  </a:lnTo>
                  <a:lnTo>
                    <a:pt x="185" y="201"/>
                  </a:lnTo>
                  <a:lnTo>
                    <a:pt x="175" y="213"/>
                  </a:lnTo>
                  <a:lnTo>
                    <a:pt x="164" y="226"/>
                  </a:lnTo>
                  <a:lnTo>
                    <a:pt x="153" y="240"/>
                  </a:lnTo>
                  <a:lnTo>
                    <a:pt x="141" y="254"/>
                  </a:lnTo>
                  <a:lnTo>
                    <a:pt x="130" y="268"/>
                  </a:lnTo>
                  <a:lnTo>
                    <a:pt x="119" y="282"/>
                  </a:lnTo>
                  <a:lnTo>
                    <a:pt x="107" y="297"/>
                  </a:lnTo>
                  <a:lnTo>
                    <a:pt x="94" y="311"/>
                  </a:lnTo>
                  <a:lnTo>
                    <a:pt x="82" y="326"/>
                  </a:lnTo>
                  <a:lnTo>
                    <a:pt x="70" y="340"/>
                  </a:lnTo>
                  <a:lnTo>
                    <a:pt x="56" y="355"/>
                  </a:lnTo>
                  <a:lnTo>
                    <a:pt x="43" y="369"/>
                  </a:lnTo>
                  <a:lnTo>
                    <a:pt x="29" y="384"/>
                  </a:lnTo>
                  <a:lnTo>
                    <a:pt x="15" y="400"/>
                  </a:lnTo>
                  <a:lnTo>
                    <a:pt x="0" y="414"/>
                  </a:lnTo>
                  <a:lnTo>
                    <a:pt x="23" y="428"/>
                  </a:lnTo>
                  <a:lnTo>
                    <a:pt x="44" y="441"/>
                  </a:lnTo>
                  <a:lnTo>
                    <a:pt x="65" y="454"/>
                  </a:lnTo>
                  <a:lnTo>
                    <a:pt x="87" y="468"/>
                  </a:lnTo>
                  <a:lnTo>
                    <a:pt x="108" y="480"/>
                  </a:lnTo>
                  <a:lnTo>
                    <a:pt x="129" y="492"/>
                  </a:lnTo>
                  <a:lnTo>
                    <a:pt x="150" y="505"/>
                  </a:lnTo>
                  <a:lnTo>
                    <a:pt x="172" y="517"/>
                  </a:lnTo>
                  <a:lnTo>
                    <a:pt x="194" y="529"/>
                  </a:lnTo>
                  <a:lnTo>
                    <a:pt x="217" y="542"/>
                  </a:lnTo>
                  <a:lnTo>
                    <a:pt x="242" y="554"/>
                  </a:lnTo>
                  <a:lnTo>
                    <a:pt x="269" y="566"/>
                  </a:lnTo>
                  <a:lnTo>
                    <a:pt x="296" y="578"/>
                  </a:lnTo>
                  <a:lnTo>
                    <a:pt x="326" y="591"/>
                  </a:lnTo>
                  <a:lnTo>
                    <a:pt x="357" y="603"/>
                  </a:lnTo>
                  <a:lnTo>
                    <a:pt x="391" y="616"/>
                  </a:lnTo>
                  <a:lnTo>
                    <a:pt x="410" y="623"/>
                  </a:lnTo>
                  <a:lnTo>
                    <a:pt x="430" y="631"/>
                  </a:lnTo>
                  <a:lnTo>
                    <a:pt x="452" y="638"/>
                  </a:lnTo>
                  <a:lnTo>
                    <a:pt x="476" y="644"/>
                  </a:lnTo>
                  <a:lnTo>
                    <a:pt x="499" y="651"/>
                  </a:lnTo>
                  <a:lnTo>
                    <a:pt x="524" y="658"/>
                  </a:lnTo>
                  <a:lnTo>
                    <a:pt x="550" y="665"/>
                  </a:lnTo>
                  <a:lnTo>
                    <a:pt x="575" y="671"/>
                  </a:lnTo>
                  <a:lnTo>
                    <a:pt x="601" y="678"/>
                  </a:lnTo>
                  <a:lnTo>
                    <a:pt x="627" y="684"/>
                  </a:lnTo>
                  <a:lnTo>
                    <a:pt x="653" y="689"/>
                  </a:lnTo>
                  <a:lnTo>
                    <a:pt x="678" y="695"/>
                  </a:lnTo>
                  <a:lnTo>
                    <a:pt x="702" y="700"/>
                  </a:lnTo>
                  <a:lnTo>
                    <a:pt x="726" y="705"/>
                  </a:lnTo>
                  <a:lnTo>
                    <a:pt x="749" y="709"/>
                  </a:lnTo>
                  <a:lnTo>
                    <a:pt x="770" y="714"/>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nvGrpSpPr>
            <p:cNvPr id="75783" name="Group 6"/>
            <p:cNvGrpSpPr>
              <a:grpSpLocks noChangeAspect="1"/>
            </p:cNvGrpSpPr>
            <p:nvPr/>
          </p:nvGrpSpPr>
          <p:grpSpPr bwMode="auto">
            <a:xfrm>
              <a:off x="422" y="3817"/>
              <a:ext cx="394" cy="364"/>
              <a:chOff x="422" y="3817"/>
              <a:chExt cx="394" cy="364"/>
            </a:xfrm>
          </p:grpSpPr>
          <p:sp>
            <p:nvSpPr>
              <p:cNvPr id="75786" name="Freeform 7"/>
              <p:cNvSpPr>
                <a:spLocks noChangeAspect="1"/>
              </p:cNvSpPr>
              <p:nvPr/>
            </p:nvSpPr>
            <p:spPr bwMode="black">
              <a:xfrm>
                <a:off x="692" y="3839"/>
                <a:ext cx="122" cy="339"/>
              </a:xfrm>
              <a:custGeom>
                <a:avLst/>
                <a:gdLst>
                  <a:gd name="T0" fmla="*/ 0 w 244"/>
                  <a:gd name="T1" fmla="*/ 1 h 678"/>
                  <a:gd name="T2" fmla="*/ 0 w 244"/>
                  <a:gd name="T3" fmla="*/ 1 h 678"/>
                  <a:gd name="T4" fmla="*/ 1 w 244"/>
                  <a:gd name="T5" fmla="*/ 1 h 678"/>
                  <a:gd name="T6" fmla="*/ 1 w 244"/>
                  <a:gd name="T7" fmla="*/ 1 h 678"/>
                  <a:gd name="T8" fmla="*/ 1 w 244"/>
                  <a:gd name="T9" fmla="*/ 1 h 678"/>
                  <a:gd name="T10" fmla="*/ 1 w 244"/>
                  <a:gd name="T11" fmla="*/ 1 h 678"/>
                  <a:gd name="T12" fmla="*/ 1 w 244"/>
                  <a:gd name="T13" fmla="*/ 1 h 678"/>
                  <a:gd name="T14" fmla="*/ 1 w 244"/>
                  <a:gd name="T15" fmla="*/ 1 h 678"/>
                  <a:gd name="T16" fmla="*/ 1 w 244"/>
                  <a:gd name="T17" fmla="*/ 1 h 678"/>
                  <a:gd name="T18" fmla="*/ 1 w 244"/>
                  <a:gd name="T19" fmla="*/ 1 h 678"/>
                  <a:gd name="T20" fmla="*/ 1 w 244"/>
                  <a:gd name="T21" fmla="*/ 1 h 678"/>
                  <a:gd name="T22" fmla="*/ 1 w 244"/>
                  <a:gd name="T23" fmla="*/ 1 h 678"/>
                  <a:gd name="T24" fmla="*/ 1 w 244"/>
                  <a:gd name="T25" fmla="*/ 1 h 678"/>
                  <a:gd name="T26" fmla="*/ 1 w 244"/>
                  <a:gd name="T27" fmla="*/ 1 h 678"/>
                  <a:gd name="T28" fmla="*/ 1 w 244"/>
                  <a:gd name="T29" fmla="*/ 1 h 678"/>
                  <a:gd name="T30" fmla="*/ 1 w 244"/>
                  <a:gd name="T31" fmla="*/ 1 h 678"/>
                  <a:gd name="T32" fmla="*/ 1 w 244"/>
                  <a:gd name="T33" fmla="*/ 1 h 678"/>
                  <a:gd name="T34" fmla="*/ 1 w 244"/>
                  <a:gd name="T35" fmla="*/ 1 h 678"/>
                  <a:gd name="T36" fmla="*/ 1 w 244"/>
                  <a:gd name="T37" fmla="*/ 1 h 678"/>
                  <a:gd name="T38" fmla="*/ 1 w 244"/>
                  <a:gd name="T39" fmla="*/ 1 h 678"/>
                  <a:gd name="T40" fmla="*/ 1 w 244"/>
                  <a:gd name="T41" fmla="*/ 1 h 678"/>
                  <a:gd name="T42" fmla="*/ 1 w 244"/>
                  <a:gd name="T43" fmla="*/ 1 h 678"/>
                  <a:gd name="T44" fmla="*/ 1 w 244"/>
                  <a:gd name="T45" fmla="*/ 1 h 678"/>
                  <a:gd name="T46" fmla="*/ 1 w 244"/>
                  <a:gd name="T47" fmla="*/ 1 h 678"/>
                  <a:gd name="T48" fmla="*/ 1 w 244"/>
                  <a:gd name="T49" fmla="*/ 1 h 678"/>
                  <a:gd name="T50" fmla="*/ 1 w 244"/>
                  <a:gd name="T51" fmla="*/ 1 h 678"/>
                  <a:gd name="T52" fmla="*/ 1 w 244"/>
                  <a:gd name="T53" fmla="*/ 1 h 678"/>
                  <a:gd name="T54" fmla="*/ 1 w 244"/>
                  <a:gd name="T55" fmla="*/ 1 h 678"/>
                  <a:gd name="T56" fmla="*/ 1 w 244"/>
                  <a:gd name="T57" fmla="*/ 1 h 678"/>
                  <a:gd name="T58" fmla="*/ 1 w 244"/>
                  <a:gd name="T59" fmla="*/ 1 h 678"/>
                  <a:gd name="T60" fmla="*/ 1 w 244"/>
                  <a:gd name="T61" fmla="*/ 1 h 678"/>
                  <a:gd name="T62" fmla="*/ 1 w 244"/>
                  <a:gd name="T63" fmla="*/ 1 h 678"/>
                  <a:gd name="T64" fmla="*/ 1 w 244"/>
                  <a:gd name="T65" fmla="*/ 1 h 678"/>
                  <a:gd name="T66" fmla="*/ 1 w 244"/>
                  <a:gd name="T67" fmla="*/ 1 h 678"/>
                  <a:gd name="T68" fmla="*/ 1 w 244"/>
                  <a:gd name="T69" fmla="*/ 1 h 678"/>
                  <a:gd name="T70" fmla="*/ 1 w 244"/>
                  <a:gd name="T71" fmla="*/ 0 h 678"/>
                  <a:gd name="T72" fmla="*/ 0 w 244"/>
                  <a:gd name="T73" fmla="*/ 1 h 67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4"/>
                  <a:gd name="T112" fmla="*/ 0 h 678"/>
                  <a:gd name="T113" fmla="*/ 244 w 244"/>
                  <a:gd name="T114" fmla="*/ 678 h 67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4" h="678">
                    <a:moveTo>
                      <a:pt x="0" y="8"/>
                    </a:moveTo>
                    <a:lnTo>
                      <a:pt x="0" y="7"/>
                    </a:lnTo>
                    <a:lnTo>
                      <a:pt x="13" y="24"/>
                    </a:lnTo>
                    <a:lnTo>
                      <a:pt x="25" y="46"/>
                    </a:lnTo>
                    <a:lnTo>
                      <a:pt x="39" y="77"/>
                    </a:lnTo>
                    <a:lnTo>
                      <a:pt x="52" y="111"/>
                    </a:lnTo>
                    <a:lnTo>
                      <a:pt x="67" y="152"/>
                    </a:lnTo>
                    <a:lnTo>
                      <a:pt x="80" y="194"/>
                    </a:lnTo>
                    <a:lnTo>
                      <a:pt x="95" y="241"/>
                    </a:lnTo>
                    <a:lnTo>
                      <a:pt x="111" y="289"/>
                    </a:lnTo>
                    <a:lnTo>
                      <a:pt x="125" y="340"/>
                    </a:lnTo>
                    <a:lnTo>
                      <a:pt x="140" y="392"/>
                    </a:lnTo>
                    <a:lnTo>
                      <a:pt x="155" y="443"/>
                    </a:lnTo>
                    <a:lnTo>
                      <a:pt x="171" y="495"/>
                    </a:lnTo>
                    <a:lnTo>
                      <a:pt x="185" y="544"/>
                    </a:lnTo>
                    <a:lnTo>
                      <a:pt x="201" y="593"/>
                    </a:lnTo>
                    <a:lnTo>
                      <a:pt x="217" y="637"/>
                    </a:lnTo>
                    <a:lnTo>
                      <a:pt x="232" y="678"/>
                    </a:lnTo>
                    <a:lnTo>
                      <a:pt x="244" y="673"/>
                    </a:lnTo>
                    <a:lnTo>
                      <a:pt x="228" y="632"/>
                    </a:lnTo>
                    <a:lnTo>
                      <a:pt x="212" y="589"/>
                    </a:lnTo>
                    <a:lnTo>
                      <a:pt x="197" y="542"/>
                    </a:lnTo>
                    <a:lnTo>
                      <a:pt x="182" y="492"/>
                    </a:lnTo>
                    <a:lnTo>
                      <a:pt x="166" y="441"/>
                    </a:lnTo>
                    <a:lnTo>
                      <a:pt x="151" y="390"/>
                    </a:lnTo>
                    <a:lnTo>
                      <a:pt x="136" y="338"/>
                    </a:lnTo>
                    <a:lnTo>
                      <a:pt x="122" y="287"/>
                    </a:lnTo>
                    <a:lnTo>
                      <a:pt x="106" y="236"/>
                    </a:lnTo>
                    <a:lnTo>
                      <a:pt x="91" y="192"/>
                    </a:lnTo>
                    <a:lnTo>
                      <a:pt x="78" y="147"/>
                    </a:lnTo>
                    <a:lnTo>
                      <a:pt x="64" y="107"/>
                    </a:lnTo>
                    <a:lnTo>
                      <a:pt x="50" y="72"/>
                    </a:lnTo>
                    <a:lnTo>
                      <a:pt x="34" y="42"/>
                    </a:lnTo>
                    <a:lnTo>
                      <a:pt x="22" y="17"/>
                    </a:lnTo>
                    <a:lnTo>
                      <a:pt x="9" y="1"/>
                    </a:lnTo>
                    <a:lnTo>
                      <a:pt x="9" y="0"/>
                    </a:lnTo>
                    <a:lnTo>
                      <a:pt x="0" y="8"/>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7" name="Freeform 8"/>
              <p:cNvSpPr>
                <a:spLocks noChangeAspect="1"/>
              </p:cNvSpPr>
              <p:nvPr/>
            </p:nvSpPr>
            <p:spPr bwMode="black">
              <a:xfrm>
                <a:off x="522" y="3817"/>
                <a:ext cx="175" cy="98"/>
              </a:xfrm>
              <a:custGeom>
                <a:avLst/>
                <a:gdLst>
                  <a:gd name="T0" fmla="*/ 1 w 350"/>
                  <a:gd name="T1" fmla="*/ 0 h 197"/>
                  <a:gd name="T2" fmla="*/ 1 w 350"/>
                  <a:gd name="T3" fmla="*/ 0 h 197"/>
                  <a:gd name="T4" fmla="*/ 1 w 350"/>
                  <a:gd name="T5" fmla="*/ 0 h 197"/>
                  <a:gd name="T6" fmla="*/ 1 w 350"/>
                  <a:gd name="T7" fmla="*/ 0 h 197"/>
                  <a:gd name="T8" fmla="*/ 1 w 350"/>
                  <a:gd name="T9" fmla="*/ 0 h 197"/>
                  <a:gd name="T10" fmla="*/ 1 w 350"/>
                  <a:gd name="T11" fmla="*/ 0 h 197"/>
                  <a:gd name="T12" fmla="*/ 1 w 350"/>
                  <a:gd name="T13" fmla="*/ 0 h 197"/>
                  <a:gd name="T14" fmla="*/ 1 w 350"/>
                  <a:gd name="T15" fmla="*/ 0 h 197"/>
                  <a:gd name="T16" fmla="*/ 1 w 350"/>
                  <a:gd name="T17" fmla="*/ 0 h 197"/>
                  <a:gd name="T18" fmla="*/ 1 w 350"/>
                  <a:gd name="T19" fmla="*/ 0 h 197"/>
                  <a:gd name="T20" fmla="*/ 1 w 350"/>
                  <a:gd name="T21" fmla="*/ 0 h 197"/>
                  <a:gd name="T22" fmla="*/ 1 w 350"/>
                  <a:gd name="T23" fmla="*/ 0 h 197"/>
                  <a:gd name="T24" fmla="*/ 1 w 350"/>
                  <a:gd name="T25" fmla="*/ 0 h 197"/>
                  <a:gd name="T26" fmla="*/ 1 w 350"/>
                  <a:gd name="T27" fmla="*/ 0 h 197"/>
                  <a:gd name="T28" fmla="*/ 1 w 350"/>
                  <a:gd name="T29" fmla="*/ 0 h 197"/>
                  <a:gd name="T30" fmla="*/ 1 w 350"/>
                  <a:gd name="T31" fmla="*/ 0 h 197"/>
                  <a:gd name="T32" fmla="*/ 1 w 350"/>
                  <a:gd name="T33" fmla="*/ 0 h 197"/>
                  <a:gd name="T34" fmla="*/ 1 w 350"/>
                  <a:gd name="T35" fmla="*/ 0 h 197"/>
                  <a:gd name="T36" fmla="*/ 1 w 350"/>
                  <a:gd name="T37" fmla="*/ 0 h 197"/>
                  <a:gd name="T38" fmla="*/ 1 w 350"/>
                  <a:gd name="T39" fmla="*/ 0 h 197"/>
                  <a:gd name="T40" fmla="*/ 1 w 350"/>
                  <a:gd name="T41" fmla="*/ 0 h 197"/>
                  <a:gd name="T42" fmla="*/ 1 w 350"/>
                  <a:gd name="T43" fmla="*/ 0 h 197"/>
                  <a:gd name="T44" fmla="*/ 1 w 350"/>
                  <a:gd name="T45" fmla="*/ 0 h 197"/>
                  <a:gd name="T46" fmla="*/ 1 w 350"/>
                  <a:gd name="T47" fmla="*/ 0 h 197"/>
                  <a:gd name="T48" fmla="*/ 1 w 350"/>
                  <a:gd name="T49" fmla="*/ 0 h 197"/>
                  <a:gd name="T50" fmla="*/ 1 w 350"/>
                  <a:gd name="T51" fmla="*/ 0 h 197"/>
                  <a:gd name="T52" fmla="*/ 1 w 350"/>
                  <a:gd name="T53" fmla="*/ 0 h 197"/>
                  <a:gd name="T54" fmla="*/ 1 w 350"/>
                  <a:gd name="T55" fmla="*/ 0 h 197"/>
                  <a:gd name="T56" fmla="*/ 1 w 350"/>
                  <a:gd name="T57" fmla="*/ 0 h 197"/>
                  <a:gd name="T58" fmla="*/ 1 w 350"/>
                  <a:gd name="T59" fmla="*/ 0 h 197"/>
                  <a:gd name="T60" fmla="*/ 1 w 350"/>
                  <a:gd name="T61" fmla="*/ 0 h 197"/>
                  <a:gd name="T62" fmla="*/ 1 w 350"/>
                  <a:gd name="T63" fmla="*/ 0 h 197"/>
                  <a:gd name="T64" fmla="*/ 1 w 350"/>
                  <a:gd name="T65" fmla="*/ 0 h 197"/>
                  <a:gd name="T66" fmla="*/ 1 w 350"/>
                  <a:gd name="T67" fmla="*/ 0 h 197"/>
                  <a:gd name="T68" fmla="*/ 0 w 350"/>
                  <a:gd name="T69" fmla="*/ 0 h 197"/>
                  <a:gd name="T70" fmla="*/ 0 w 350"/>
                  <a:gd name="T71" fmla="*/ 0 h 197"/>
                  <a:gd name="T72" fmla="*/ 1 w 350"/>
                  <a:gd name="T73" fmla="*/ 0 h 1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50"/>
                  <a:gd name="T112" fmla="*/ 0 h 197"/>
                  <a:gd name="T113" fmla="*/ 350 w 350"/>
                  <a:gd name="T114" fmla="*/ 197 h 1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50" h="197">
                    <a:moveTo>
                      <a:pt x="9" y="197"/>
                    </a:moveTo>
                    <a:lnTo>
                      <a:pt x="9" y="197"/>
                    </a:lnTo>
                    <a:lnTo>
                      <a:pt x="38" y="160"/>
                    </a:lnTo>
                    <a:lnTo>
                      <a:pt x="67" y="128"/>
                    </a:lnTo>
                    <a:lnTo>
                      <a:pt x="94" y="101"/>
                    </a:lnTo>
                    <a:lnTo>
                      <a:pt x="118" y="77"/>
                    </a:lnTo>
                    <a:lnTo>
                      <a:pt x="143" y="57"/>
                    </a:lnTo>
                    <a:lnTo>
                      <a:pt x="166" y="41"/>
                    </a:lnTo>
                    <a:lnTo>
                      <a:pt x="187" y="28"/>
                    </a:lnTo>
                    <a:lnTo>
                      <a:pt x="209" y="20"/>
                    </a:lnTo>
                    <a:lnTo>
                      <a:pt x="228" y="14"/>
                    </a:lnTo>
                    <a:lnTo>
                      <a:pt x="247" y="11"/>
                    </a:lnTo>
                    <a:lnTo>
                      <a:pt x="264" y="12"/>
                    </a:lnTo>
                    <a:lnTo>
                      <a:pt x="281" y="16"/>
                    </a:lnTo>
                    <a:lnTo>
                      <a:pt x="297" y="21"/>
                    </a:lnTo>
                    <a:lnTo>
                      <a:pt x="312" y="28"/>
                    </a:lnTo>
                    <a:lnTo>
                      <a:pt x="327" y="39"/>
                    </a:lnTo>
                    <a:lnTo>
                      <a:pt x="341" y="52"/>
                    </a:lnTo>
                    <a:lnTo>
                      <a:pt x="350" y="44"/>
                    </a:lnTo>
                    <a:lnTo>
                      <a:pt x="334" y="30"/>
                    </a:lnTo>
                    <a:lnTo>
                      <a:pt x="318" y="19"/>
                    </a:lnTo>
                    <a:lnTo>
                      <a:pt x="302" y="10"/>
                    </a:lnTo>
                    <a:lnTo>
                      <a:pt x="284" y="4"/>
                    </a:lnTo>
                    <a:lnTo>
                      <a:pt x="266" y="1"/>
                    </a:lnTo>
                    <a:lnTo>
                      <a:pt x="247" y="0"/>
                    </a:lnTo>
                    <a:lnTo>
                      <a:pt x="226" y="3"/>
                    </a:lnTo>
                    <a:lnTo>
                      <a:pt x="204" y="9"/>
                    </a:lnTo>
                    <a:lnTo>
                      <a:pt x="183" y="19"/>
                    </a:lnTo>
                    <a:lnTo>
                      <a:pt x="160" y="32"/>
                    </a:lnTo>
                    <a:lnTo>
                      <a:pt x="136" y="48"/>
                    </a:lnTo>
                    <a:lnTo>
                      <a:pt x="111" y="68"/>
                    </a:lnTo>
                    <a:lnTo>
                      <a:pt x="85" y="92"/>
                    </a:lnTo>
                    <a:lnTo>
                      <a:pt x="58" y="122"/>
                    </a:lnTo>
                    <a:lnTo>
                      <a:pt x="29" y="153"/>
                    </a:lnTo>
                    <a:lnTo>
                      <a:pt x="0" y="190"/>
                    </a:lnTo>
                    <a:lnTo>
                      <a:pt x="9" y="197"/>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8" name="Freeform 9"/>
              <p:cNvSpPr>
                <a:spLocks noChangeAspect="1"/>
              </p:cNvSpPr>
              <p:nvPr/>
            </p:nvSpPr>
            <p:spPr bwMode="black">
              <a:xfrm>
                <a:off x="422" y="3912"/>
                <a:ext cx="104" cy="117"/>
              </a:xfrm>
              <a:custGeom>
                <a:avLst/>
                <a:gdLst>
                  <a:gd name="T0" fmla="*/ 0 w 209"/>
                  <a:gd name="T1" fmla="*/ 0 h 235"/>
                  <a:gd name="T2" fmla="*/ 0 w 209"/>
                  <a:gd name="T3" fmla="*/ 0 h 235"/>
                  <a:gd name="T4" fmla="*/ 0 w 209"/>
                  <a:gd name="T5" fmla="*/ 0 h 235"/>
                  <a:gd name="T6" fmla="*/ 0 w 209"/>
                  <a:gd name="T7" fmla="*/ 0 h 235"/>
                  <a:gd name="T8" fmla="*/ 0 w 209"/>
                  <a:gd name="T9" fmla="*/ 0 h 235"/>
                  <a:gd name="T10" fmla="*/ 0 w 209"/>
                  <a:gd name="T11" fmla="*/ 0 h 235"/>
                  <a:gd name="T12" fmla="*/ 0 w 209"/>
                  <a:gd name="T13" fmla="*/ 0 h 235"/>
                  <a:gd name="T14" fmla="*/ 0 w 209"/>
                  <a:gd name="T15" fmla="*/ 0 h 235"/>
                  <a:gd name="T16" fmla="*/ 0 w 209"/>
                  <a:gd name="T17" fmla="*/ 0 h 235"/>
                  <a:gd name="T18" fmla="*/ 0 w 209"/>
                  <a:gd name="T19" fmla="*/ 0 h 235"/>
                  <a:gd name="T20" fmla="*/ 0 w 209"/>
                  <a:gd name="T21" fmla="*/ 0 h 235"/>
                  <a:gd name="T22" fmla="*/ 0 w 209"/>
                  <a:gd name="T23" fmla="*/ 0 h 235"/>
                  <a:gd name="T24" fmla="*/ 0 w 209"/>
                  <a:gd name="T25" fmla="*/ 0 h 235"/>
                  <a:gd name="T26" fmla="*/ 0 w 209"/>
                  <a:gd name="T27" fmla="*/ 0 h 235"/>
                  <a:gd name="T28" fmla="*/ 0 w 209"/>
                  <a:gd name="T29" fmla="*/ 0 h 235"/>
                  <a:gd name="T30" fmla="*/ 0 w 209"/>
                  <a:gd name="T31" fmla="*/ 0 h 235"/>
                  <a:gd name="T32" fmla="*/ 0 w 209"/>
                  <a:gd name="T33" fmla="*/ 0 h 235"/>
                  <a:gd name="T34" fmla="*/ 0 w 209"/>
                  <a:gd name="T35" fmla="*/ 0 h 235"/>
                  <a:gd name="T36" fmla="*/ 0 w 209"/>
                  <a:gd name="T37" fmla="*/ 0 h 235"/>
                  <a:gd name="T38" fmla="*/ 0 w 209"/>
                  <a:gd name="T39" fmla="*/ 0 h 235"/>
                  <a:gd name="T40" fmla="*/ 0 w 209"/>
                  <a:gd name="T41" fmla="*/ 0 h 235"/>
                  <a:gd name="T42" fmla="*/ 0 w 209"/>
                  <a:gd name="T43" fmla="*/ 0 h 235"/>
                  <a:gd name="T44" fmla="*/ 0 w 209"/>
                  <a:gd name="T45" fmla="*/ 0 h 235"/>
                  <a:gd name="T46" fmla="*/ 0 w 209"/>
                  <a:gd name="T47" fmla="*/ 0 h 235"/>
                  <a:gd name="T48" fmla="*/ 0 w 209"/>
                  <a:gd name="T49" fmla="*/ 0 h 235"/>
                  <a:gd name="T50" fmla="*/ 0 w 209"/>
                  <a:gd name="T51" fmla="*/ 0 h 235"/>
                  <a:gd name="T52" fmla="*/ 0 w 209"/>
                  <a:gd name="T53" fmla="*/ 0 h 235"/>
                  <a:gd name="T54" fmla="*/ 0 w 209"/>
                  <a:gd name="T55" fmla="*/ 0 h 235"/>
                  <a:gd name="T56" fmla="*/ 0 w 209"/>
                  <a:gd name="T57" fmla="*/ 0 h 235"/>
                  <a:gd name="T58" fmla="*/ 0 w 209"/>
                  <a:gd name="T59" fmla="*/ 0 h 235"/>
                  <a:gd name="T60" fmla="*/ 0 w 209"/>
                  <a:gd name="T61" fmla="*/ 0 h 235"/>
                  <a:gd name="T62" fmla="*/ 0 w 209"/>
                  <a:gd name="T63" fmla="*/ 0 h 235"/>
                  <a:gd name="T64" fmla="*/ 0 w 209"/>
                  <a:gd name="T65" fmla="*/ 0 h 235"/>
                  <a:gd name="T66" fmla="*/ 0 w 209"/>
                  <a:gd name="T67" fmla="*/ 0 h 235"/>
                  <a:gd name="T68" fmla="*/ 0 w 209"/>
                  <a:gd name="T69" fmla="*/ 0 h 235"/>
                  <a:gd name="T70" fmla="*/ 0 w 209"/>
                  <a:gd name="T71" fmla="*/ 0 h 235"/>
                  <a:gd name="T72" fmla="*/ 0 w 209"/>
                  <a:gd name="T73" fmla="*/ 0 h 235"/>
                  <a:gd name="T74" fmla="*/ 0 w 209"/>
                  <a:gd name="T75" fmla="*/ 0 h 235"/>
                  <a:gd name="T76" fmla="*/ 0 w 209"/>
                  <a:gd name="T77" fmla="*/ 0 h 235"/>
                  <a:gd name="T78" fmla="*/ 0 w 209"/>
                  <a:gd name="T79" fmla="*/ 0 h 2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09"/>
                  <a:gd name="T121" fmla="*/ 0 h 235"/>
                  <a:gd name="T122" fmla="*/ 209 w 209"/>
                  <a:gd name="T123" fmla="*/ 235 h 2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09" h="235">
                    <a:moveTo>
                      <a:pt x="13" y="226"/>
                    </a:moveTo>
                    <a:lnTo>
                      <a:pt x="14" y="234"/>
                    </a:lnTo>
                    <a:lnTo>
                      <a:pt x="28" y="219"/>
                    </a:lnTo>
                    <a:lnTo>
                      <a:pt x="43" y="203"/>
                    </a:lnTo>
                    <a:lnTo>
                      <a:pt x="56" y="189"/>
                    </a:lnTo>
                    <a:lnTo>
                      <a:pt x="70" y="174"/>
                    </a:lnTo>
                    <a:lnTo>
                      <a:pt x="83" y="160"/>
                    </a:lnTo>
                    <a:lnTo>
                      <a:pt x="96" y="145"/>
                    </a:lnTo>
                    <a:lnTo>
                      <a:pt x="108" y="131"/>
                    </a:lnTo>
                    <a:lnTo>
                      <a:pt x="120" y="116"/>
                    </a:lnTo>
                    <a:lnTo>
                      <a:pt x="132" y="102"/>
                    </a:lnTo>
                    <a:lnTo>
                      <a:pt x="144" y="87"/>
                    </a:lnTo>
                    <a:lnTo>
                      <a:pt x="155" y="74"/>
                    </a:lnTo>
                    <a:lnTo>
                      <a:pt x="166" y="59"/>
                    </a:lnTo>
                    <a:lnTo>
                      <a:pt x="177" y="46"/>
                    </a:lnTo>
                    <a:lnTo>
                      <a:pt x="188" y="32"/>
                    </a:lnTo>
                    <a:lnTo>
                      <a:pt x="198" y="20"/>
                    </a:lnTo>
                    <a:lnTo>
                      <a:pt x="209" y="7"/>
                    </a:lnTo>
                    <a:lnTo>
                      <a:pt x="200" y="0"/>
                    </a:lnTo>
                    <a:lnTo>
                      <a:pt x="189" y="13"/>
                    </a:lnTo>
                    <a:lnTo>
                      <a:pt x="179" y="26"/>
                    </a:lnTo>
                    <a:lnTo>
                      <a:pt x="168" y="39"/>
                    </a:lnTo>
                    <a:lnTo>
                      <a:pt x="157" y="52"/>
                    </a:lnTo>
                    <a:lnTo>
                      <a:pt x="146" y="67"/>
                    </a:lnTo>
                    <a:lnTo>
                      <a:pt x="135" y="80"/>
                    </a:lnTo>
                    <a:lnTo>
                      <a:pt x="123" y="95"/>
                    </a:lnTo>
                    <a:lnTo>
                      <a:pt x="111" y="109"/>
                    </a:lnTo>
                    <a:lnTo>
                      <a:pt x="99" y="124"/>
                    </a:lnTo>
                    <a:lnTo>
                      <a:pt x="87" y="139"/>
                    </a:lnTo>
                    <a:lnTo>
                      <a:pt x="74" y="153"/>
                    </a:lnTo>
                    <a:lnTo>
                      <a:pt x="61" y="168"/>
                    </a:lnTo>
                    <a:lnTo>
                      <a:pt x="47" y="182"/>
                    </a:lnTo>
                    <a:lnTo>
                      <a:pt x="34" y="197"/>
                    </a:lnTo>
                    <a:lnTo>
                      <a:pt x="19" y="212"/>
                    </a:lnTo>
                    <a:lnTo>
                      <a:pt x="5" y="227"/>
                    </a:lnTo>
                    <a:lnTo>
                      <a:pt x="6" y="235"/>
                    </a:lnTo>
                    <a:lnTo>
                      <a:pt x="5" y="227"/>
                    </a:lnTo>
                    <a:lnTo>
                      <a:pt x="0" y="231"/>
                    </a:lnTo>
                    <a:lnTo>
                      <a:pt x="6" y="235"/>
                    </a:lnTo>
                    <a:lnTo>
                      <a:pt x="13" y="226"/>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9" name="Freeform 10"/>
              <p:cNvSpPr>
                <a:spLocks noChangeAspect="1"/>
              </p:cNvSpPr>
              <p:nvPr/>
            </p:nvSpPr>
            <p:spPr bwMode="black">
              <a:xfrm>
                <a:off x="425" y="4025"/>
                <a:ext cx="198" cy="106"/>
              </a:xfrm>
              <a:custGeom>
                <a:avLst/>
                <a:gdLst>
                  <a:gd name="T0" fmla="*/ 1 w 396"/>
                  <a:gd name="T1" fmla="*/ 1 h 212"/>
                  <a:gd name="T2" fmla="*/ 1 w 396"/>
                  <a:gd name="T3" fmla="*/ 1 h 212"/>
                  <a:gd name="T4" fmla="*/ 1 w 396"/>
                  <a:gd name="T5" fmla="*/ 1 h 212"/>
                  <a:gd name="T6" fmla="*/ 1 w 396"/>
                  <a:gd name="T7" fmla="*/ 1 h 212"/>
                  <a:gd name="T8" fmla="*/ 1 w 396"/>
                  <a:gd name="T9" fmla="*/ 1 h 212"/>
                  <a:gd name="T10" fmla="*/ 1 w 396"/>
                  <a:gd name="T11" fmla="*/ 1 h 212"/>
                  <a:gd name="T12" fmla="*/ 1 w 396"/>
                  <a:gd name="T13" fmla="*/ 1 h 212"/>
                  <a:gd name="T14" fmla="*/ 1 w 396"/>
                  <a:gd name="T15" fmla="*/ 1 h 212"/>
                  <a:gd name="T16" fmla="*/ 1 w 396"/>
                  <a:gd name="T17" fmla="*/ 1 h 212"/>
                  <a:gd name="T18" fmla="*/ 1 w 396"/>
                  <a:gd name="T19" fmla="*/ 1 h 212"/>
                  <a:gd name="T20" fmla="*/ 1 w 396"/>
                  <a:gd name="T21" fmla="*/ 1 h 212"/>
                  <a:gd name="T22" fmla="*/ 1 w 396"/>
                  <a:gd name="T23" fmla="*/ 1 h 212"/>
                  <a:gd name="T24" fmla="*/ 1 w 396"/>
                  <a:gd name="T25" fmla="*/ 1 h 212"/>
                  <a:gd name="T26" fmla="*/ 1 w 396"/>
                  <a:gd name="T27" fmla="*/ 1 h 212"/>
                  <a:gd name="T28" fmla="*/ 1 w 396"/>
                  <a:gd name="T29" fmla="*/ 1 h 212"/>
                  <a:gd name="T30" fmla="*/ 1 w 396"/>
                  <a:gd name="T31" fmla="*/ 1 h 212"/>
                  <a:gd name="T32" fmla="*/ 1 w 396"/>
                  <a:gd name="T33" fmla="*/ 1 h 212"/>
                  <a:gd name="T34" fmla="*/ 1 w 396"/>
                  <a:gd name="T35" fmla="*/ 0 h 212"/>
                  <a:gd name="T36" fmla="*/ 0 w 396"/>
                  <a:gd name="T37" fmla="*/ 1 h 212"/>
                  <a:gd name="T38" fmla="*/ 1 w 396"/>
                  <a:gd name="T39" fmla="*/ 1 h 212"/>
                  <a:gd name="T40" fmla="*/ 1 w 396"/>
                  <a:gd name="T41" fmla="*/ 1 h 212"/>
                  <a:gd name="T42" fmla="*/ 1 w 396"/>
                  <a:gd name="T43" fmla="*/ 1 h 212"/>
                  <a:gd name="T44" fmla="*/ 1 w 396"/>
                  <a:gd name="T45" fmla="*/ 1 h 212"/>
                  <a:gd name="T46" fmla="*/ 1 w 396"/>
                  <a:gd name="T47" fmla="*/ 1 h 212"/>
                  <a:gd name="T48" fmla="*/ 1 w 396"/>
                  <a:gd name="T49" fmla="*/ 1 h 212"/>
                  <a:gd name="T50" fmla="*/ 1 w 396"/>
                  <a:gd name="T51" fmla="*/ 1 h 212"/>
                  <a:gd name="T52" fmla="*/ 1 w 396"/>
                  <a:gd name="T53" fmla="*/ 1 h 212"/>
                  <a:gd name="T54" fmla="*/ 1 w 396"/>
                  <a:gd name="T55" fmla="*/ 1 h 212"/>
                  <a:gd name="T56" fmla="*/ 1 w 396"/>
                  <a:gd name="T57" fmla="*/ 1 h 212"/>
                  <a:gd name="T58" fmla="*/ 1 w 396"/>
                  <a:gd name="T59" fmla="*/ 1 h 212"/>
                  <a:gd name="T60" fmla="*/ 1 w 396"/>
                  <a:gd name="T61" fmla="*/ 1 h 212"/>
                  <a:gd name="T62" fmla="*/ 1 w 396"/>
                  <a:gd name="T63" fmla="*/ 1 h 212"/>
                  <a:gd name="T64" fmla="*/ 1 w 396"/>
                  <a:gd name="T65" fmla="*/ 1 h 212"/>
                  <a:gd name="T66" fmla="*/ 1 w 396"/>
                  <a:gd name="T67" fmla="*/ 1 h 212"/>
                  <a:gd name="T68" fmla="*/ 1 w 396"/>
                  <a:gd name="T69" fmla="*/ 1 h 212"/>
                  <a:gd name="T70" fmla="*/ 1 w 396"/>
                  <a:gd name="T71" fmla="*/ 1 h 212"/>
                  <a:gd name="T72" fmla="*/ 1 w 396"/>
                  <a:gd name="T73" fmla="*/ 1 h 21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6"/>
                  <a:gd name="T112" fmla="*/ 0 h 212"/>
                  <a:gd name="T113" fmla="*/ 396 w 396"/>
                  <a:gd name="T114" fmla="*/ 212 h 21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6" h="212">
                    <a:moveTo>
                      <a:pt x="396" y="201"/>
                    </a:moveTo>
                    <a:lnTo>
                      <a:pt x="396" y="201"/>
                    </a:lnTo>
                    <a:lnTo>
                      <a:pt x="362" y="187"/>
                    </a:lnTo>
                    <a:lnTo>
                      <a:pt x="331" y="175"/>
                    </a:lnTo>
                    <a:lnTo>
                      <a:pt x="301" y="163"/>
                    </a:lnTo>
                    <a:lnTo>
                      <a:pt x="274" y="151"/>
                    </a:lnTo>
                    <a:lnTo>
                      <a:pt x="247" y="139"/>
                    </a:lnTo>
                    <a:lnTo>
                      <a:pt x="223" y="127"/>
                    </a:lnTo>
                    <a:lnTo>
                      <a:pt x="199" y="115"/>
                    </a:lnTo>
                    <a:lnTo>
                      <a:pt x="177" y="103"/>
                    </a:lnTo>
                    <a:lnTo>
                      <a:pt x="156" y="90"/>
                    </a:lnTo>
                    <a:lnTo>
                      <a:pt x="134" y="78"/>
                    </a:lnTo>
                    <a:lnTo>
                      <a:pt x="113" y="66"/>
                    </a:lnTo>
                    <a:lnTo>
                      <a:pt x="93" y="53"/>
                    </a:lnTo>
                    <a:lnTo>
                      <a:pt x="72" y="40"/>
                    </a:lnTo>
                    <a:lnTo>
                      <a:pt x="50" y="27"/>
                    </a:lnTo>
                    <a:lnTo>
                      <a:pt x="29" y="13"/>
                    </a:lnTo>
                    <a:lnTo>
                      <a:pt x="7" y="0"/>
                    </a:lnTo>
                    <a:lnTo>
                      <a:pt x="0" y="9"/>
                    </a:lnTo>
                    <a:lnTo>
                      <a:pt x="22" y="22"/>
                    </a:lnTo>
                    <a:lnTo>
                      <a:pt x="44" y="35"/>
                    </a:lnTo>
                    <a:lnTo>
                      <a:pt x="65" y="49"/>
                    </a:lnTo>
                    <a:lnTo>
                      <a:pt x="86" y="62"/>
                    </a:lnTo>
                    <a:lnTo>
                      <a:pt x="109" y="75"/>
                    </a:lnTo>
                    <a:lnTo>
                      <a:pt x="130" y="87"/>
                    </a:lnTo>
                    <a:lnTo>
                      <a:pt x="151" y="99"/>
                    </a:lnTo>
                    <a:lnTo>
                      <a:pt x="172" y="111"/>
                    </a:lnTo>
                    <a:lnTo>
                      <a:pt x="195" y="124"/>
                    </a:lnTo>
                    <a:lnTo>
                      <a:pt x="218" y="136"/>
                    </a:lnTo>
                    <a:lnTo>
                      <a:pt x="243" y="148"/>
                    </a:lnTo>
                    <a:lnTo>
                      <a:pt x="270" y="162"/>
                    </a:lnTo>
                    <a:lnTo>
                      <a:pt x="296" y="174"/>
                    </a:lnTo>
                    <a:lnTo>
                      <a:pt x="327" y="186"/>
                    </a:lnTo>
                    <a:lnTo>
                      <a:pt x="358" y="199"/>
                    </a:lnTo>
                    <a:lnTo>
                      <a:pt x="392" y="212"/>
                    </a:lnTo>
                    <a:lnTo>
                      <a:pt x="396" y="201"/>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90" name="Freeform 11"/>
              <p:cNvSpPr>
                <a:spLocks noChangeAspect="1"/>
              </p:cNvSpPr>
              <p:nvPr/>
            </p:nvSpPr>
            <p:spPr bwMode="black">
              <a:xfrm>
                <a:off x="621" y="4125"/>
                <a:ext cx="195" cy="56"/>
              </a:xfrm>
              <a:custGeom>
                <a:avLst/>
                <a:gdLst>
                  <a:gd name="T0" fmla="*/ 1 w 390"/>
                  <a:gd name="T1" fmla="*/ 1 h 111"/>
                  <a:gd name="T2" fmla="*/ 1 w 390"/>
                  <a:gd name="T3" fmla="*/ 1 h 111"/>
                  <a:gd name="T4" fmla="*/ 1 w 390"/>
                  <a:gd name="T5" fmla="*/ 1 h 111"/>
                  <a:gd name="T6" fmla="*/ 1 w 390"/>
                  <a:gd name="T7" fmla="*/ 1 h 111"/>
                  <a:gd name="T8" fmla="*/ 1 w 390"/>
                  <a:gd name="T9" fmla="*/ 1 h 111"/>
                  <a:gd name="T10" fmla="*/ 1 w 390"/>
                  <a:gd name="T11" fmla="*/ 1 h 111"/>
                  <a:gd name="T12" fmla="*/ 1 w 390"/>
                  <a:gd name="T13" fmla="*/ 1 h 111"/>
                  <a:gd name="T14" fmla="*/ 1 w 390"/>
                  <a:gd name="T15" fmla="*/ 1 h 111"/>
                  <a:gd name="T16" fmla="*/ 1 w 390"/>
                  <a:gd name="T17" fmla="*/ 1 h 111"/>
                  <a:gd name="T18" fmla="*/ 1 w 390"/>
                  <a:gd name="T19" fmla="*/ 1 h 111"/>
                  <a:gd name="T20" fmla="*/ 1 w 390"/>
                  <a:gd name="T21" fmla="*/ 1 h 111"/>
                  <a:gd name="T22" fmla="*/ 1 w 390"/>
                  <a:gd name="T23" fmla="*/ 1 h 111"/>
                  <a:gd name="T24" fmla="*/ 1 w 390"/>
                  <a:gd name="T25" fmla="*/ 1 h 111"/>
                  <a:gd name="T26" fmla="*/ 1 w 390"/>
                  <a:gd name="T27" fmla="*/ 1 h 111"/>
                  <a:gd name="T28" fmla="*/ 1 w 390"/>
                  <a:gd name="T29" fmla="*/ 1 h 111"/>
                  <a:gd name="T30" fmla="*/ 1 w 390"/>
                  <a:gd name="T31" fmla="*/ 1 h 111"/>
                  <a:gd name="T32" fmla="*/ 1 w 390"/>
                  <a:gd name="T33" fmla="*/ 1 h 111"/>
                  <a:gd name="T34" fmla="*/ 1 w 390"/>
                  <a:gd name="T35" fmla="*/ 0 h 111"/>
                  <a:gd name="T36" fmla="*/ 0 w 390"/>
                  <a:gd name="T37" fmla="*/ 1 h 111"/>
                  <a:gd name="T38" fmla="*/ 1 w 390"/>
                  <a:gd name="T39" fmla="*/ 1 h 111"/>
                  <a:gd name="T40" fmla="*/ 1 w 390"/>
                  <a:gd name="T41" fmla="*/ 1 h 111"/>
                  <a:gd name="T42" fmla="*/ 1 w 390"/>
                  <a:gd name="T43" fmla="*/ 1 h 111"/>
                  <a:gd name="T44" fmla="*/ 1 w 390"/>
                  <a:gd name="T45" fmla="*/ 1 h 111"/>
                  <a:gd name="T46" fmla="*/ 1 w 390"/>
                  <a:gd name="T47" fmla="*/ 1 h 111"/>
                  <a:gd name="T48" fmla="*/ 1 w 390"/>
                  <a:gd name="T49" fmla="*/ 1 h 111"/>
                  <a:gd name="T50" fmla="*/ 1 w 390"/>
                  <a:gd name="T51" fmla="*/ 1 h 111"/>
                  <a:gd name="T52" fmla="*/ 1 w 390"/>
                  <a:gd name="T53" fmla="*/ 1 h 111"/>
                  <a:gd name="T54" fmla="*/ 1 w 390"/>
                  <a:gd name="T55" fmla="*/ 1 h 111"/>
                  <a:gd name="T56" fmla="*/ 1 w 390"/>
                  <a:gd name="T57" fmla="*/ 1 h 111"/>
                  <a:gd name="T58" fmla="*/ 1 w 390"/>
                  <a:gd name="T59" fmla="*/ 1 h 111"/>
                  <a:gd name="T60" fmla="*/ 1 w 390"/>
                  <a:gd name="T61" fmla="*/ 1 h 111"/>
                  <a:gd name="T62" fmla="*/ 1 w 390"/>
                  <a:gd name="T63" fmla="*/ 1 h 111"/>
                  <a:gd name="T64" fmla="*/ 1 w 390"/>
                  <a:gd name="T65" fmla="*/ 1 h 111"/>
                  <a:gd name="T66" fmla="*/ 1 w 390"/>
                  <a:gd name="T67" fmla="*/ 1 h 111"/>
                  <a:gd name="T68" fmla="*/ 1 w 390"/>
                  <a:gd name="T69" fmla="*/ 1 h 111"/>
                  <a:gd name="T70" fmla="*/ 1 w 390"/>
                  <a:gd name="T71" fmla="*/ 1 h 111"/>
                  <a:gd name="T72" fmla="*/ 1 w 390"/>
                  <a:gd name="T73" fmla="*/ 1 h 111"/>
                  <a:gd name="T74" fmla="*/ 1 w 390"/>
                  <a:gd name="T75" fmla="*/ 1 h 111"/>
                  <a:gd name="T76" fmla="*/ 1 w 390"/>
                  <a:gd name="T77" fmla="*/ 1 h 111"/>
                  <a:gd name="T78" fmla="*/ 1 w 390"/>
                  <a:gd name="T79" fmla="*/ 1 h 1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0"/>
                  <a:gd name="T121" fmla="*/ 0 h 111"/>
                  <a:gd name="T122" fmla="*/ 390 w 390"/>
                  <a:gd name="T123" fmla="*/ 111 h 1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0" h="111">
                    <a:moveTo>
                      <a:pt x="375" y="105"/>
                    </a:moveTo>
                    <a:lnTo>
                      <a:pt x="382" y="97"/>
                    </a:lnTo>
                    <a:lnTo>
                      <a:pt x="361" y="93"/>
                    </a:lnTo>
                    <a:lnTo>
                      <a:pt x="339" y="88"/>
                    </a:lnTo>
                    <a:lnTo>
                      <a:pt x="314" y="84"/>
                    </a:lnTo>
                    <a:lnTo>
                      <a:pt x="290" y="78"/>
                    </a:lnTo>
                    <a:lnTo>
                      <a:pt x="265" y="73"/>
                    </a:lnTo>
                    <a:lnTo>
                      <a:pt x="239" y="67"/>
                    </a:lnTo>
                    <a:lnTo>
                      <a:pt x="213" y="61"/>
                    </a:lnTo>
                    <a:lnTo>
                      <a:pt x="188" y="55"/>
                    </a:lnTo>
                    <a:lnTo>
                      <a:pt x="162" y="48"/>
                    </a:lnTo>
                    <a:lnTo>
                      <a:pt x="136" y="41"/>
                    </a:lnTo>
                    <a:lnTo>
                      <a:pt x="111" y="35"/>
                    </a:lnTo>
                    <a:lnTo>
                      <a:pt x="88" y="28"/>
                    </a:lnTo>
                    <a:lnTo>
                      <a:pt x="64" y="21"/>
                    </a:lnTo>
                    <a:lnTo>
                      <a:pt x="43" y="14"/>
                    </a:lnTo>
                    <a:lnTo>
                      <a:pt x="23" y="7"/>
                    </a:lnTo>
                    <a:lnTo>
                      <a:pt x="4" y="0"/>
                    </a:lnTo>
                    <a:lnTo>
                      <a:pt x="0" y="11"/>
                    </a:lnTo>
                    <a:lnTo>
                      <a:pt x="19" y="18"/>
                    </a:lnTo>
                    <a:lnTo>
                      <a:pt x="39" y="26"/>
                    </a:lnTo>
                    <a:lnTo>
                      <a:pt x="62" y="32"/>
                    </a:lnTo>
                    <a:lnTo>
                      <a:pt x="86" y="39"/>
                    </a:lnTo>
                    <a:lnTo>
                      <a:pt x="109" y="46"/>
                    </a:lnTo>
                    <a:lnTo>
                      <a:pt x="134" y="52"/>
                    </a:lnTo>
                    <a:lnTo>
                      <a:pt x="160" y="59"/>
                    </a:lnTo>
                    <a:lnTo>
                      <a:pt x="185" y="66"/>
                    </a:lnTo>
                    <a:lnTo>
                      <a:pt x="211" y="73"/>
                    </a:lnTo>
                    <a:lnTo>
                      <a:pt x="237" y="78"/>
                    </a:lnTo>
                    <a:lnTo>
                      <a:pt x="262" y="84"/>
                    </a:lnTo>
                    <a:lnTo>
                      <a:pt x="288" y="89"/>
                    </a:lnTo>
                    <a:lnTo>
                      <a:pt x="312" y="95"/>
                    </a:lnTo>
                    <a:lnTo>
                      <a:pt x="336" y="99"/>
                    </a:lnTo>
                    <a:lnTo>
                      <a:pt x="359" y="104"/>
                    </a:lnTo>
                    <a:lnTo>
                      <a:pt x="380" y="108"/>
                    </a:lnTo>
                    <a:lnTo>
                      <a:pt x="387" y="100"/>
                    </a:lnTo>
                    <a:lnTo>
                      <a:pt x="380" y="108"/>
                    </a:lnTo>
                    <a:lnTo>
                      <a:pt x="390" y="111"/>
                    </a:lnTo>
                    <a:lnTo>
                      <a:pt x="387" y="100"/>
                    </a:lnTo>
                    <a:lnTo>
                      <a:pt x="375" y="105"/>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75784" name="Freeform 12"/>
            <p:cNvSpPr>
              <a:spLocks noChangeAspect="1"/>
            </p:cNvSpPr>
            <p:nvPr/>
          </p:nvSpPr>
          <p:spPr bwMode="black">
            <a:xfrm>
              <a:off x="48" y="4000"/>
              <a:ext cx="762" cy="194"/>
            </a:xfrm>
            <a:custGeom>
              <a:avLst/>
              <a:gdLst>
                <a:gd name="T0" fmla="*/ 0 w 1525"/>
                <a:gd name="T1" fmla="*/ 0 h 389"/>
                <a:gd name="T2" fmla="*/ 0 w 1525"/>
                <a:gd name="T3" fmla="*/ 0 h 389"/>
                <a:gd name="T4" fmla="*/ 0 w 1525"/>
                <a:gd name="T5" fmla="*/ 0 h 389"/>
                <a:gd name="T6" fmla="*/ 0 w 1525"/>
                <a:gd name="T7" fmla="*/ 0 h 389"/>
                <a:gd name="T8" fmla="*/ 0 w 1525"/>
                <a:gd name="T9" fmla="*/ 0 h 389"/>
                <a:gd name="T10" fmla="*/ 0 w 1525"/>
                <a:gd name="T11" fmla="*/ 0 h 389"/>
                <a:gd name="T12" fmla="*/ 0 w 1525"/>
                <a:gd name="T13" fmla="*/ 0 h 389"/>
                <a:gd name="T14" fmla="*/ 0 w 1525"/>
                <a:gd name="T15" fmla="*/ 0 h 389"/>
                <a:gd name="T16" fmla="*/ 0 w 1525"/>
                <a:gd name="T17" fmla="*/ 0 h 389"/>
                <a:gd name="T18" fmla="*/ 0 w 1525"/>
                <a:gd name="T19" fmla="*/ 0 h 389"/>
                <a:gd name="T20" fmla="*/ 0 w 1525"/>
                <a:gd name="T21" fmla="*/ 0 h 389"/>
                <a:gd name="T22" fmla="*/ 0 w 1525"/>
                <a:gd name="T23" fmla="*/ 0 h 389"/>
                <a:gd name="T24" fmla="*/ 0 w 1525"/>
                <a:gd name="T25" fmla="*/ 0 h 389"/>
                <a:gd name="T26" fmla="*/ 0 w 1525"/>
                <a:gd name="T27" fmla="*/ 0 h 389"/>
                <a:gd name="T28" fmla="*/ 0 w 1525"/>
                <a:gd name="T29" fmla="*/ 0 h 389"/>
                <a:gd name="T30" fmla="*/ 0 w 1525"/>
                <a:gd name="T31" fmla="*/ 0 h 389"/>
                <a:gd name="T32" fmla="*/ 0 w 1525"/>
                <a:gd name="T33" fmla="*/ 0 h 389"/>
                <a:gd name="T34" fmla="*/ 0 w 1525"/>
                <a:gd name="T35" fmla="*/ 0 h 389"/>
                <a:gd name="T36" fmla="*/ 0 w 1525"/>
                <a:gd name="T37" fmla="*/ 0 h 389"/>
                <a:gd name="T38" fmla="*/ 0 w 1525"/>
                <a:gd name="T39" fmla="*/ 0 h 389"/>
                <a:gd name="T40" fmla="*/ 0 w 1525"/>
                <a:gd name="T41" fmla="*/ 0 h 389"/>
                <a:gd name="T42" fmla="*/ 0 w 1525"/>
                <a:gd name="T43" fmla="*/ 0 h 389"/>
                <a:gd name="T44" fmla="*/ 0 w 1525"/>
                <a:gd name="T45" fmla="*/ 0 h 389"/>
                <a:gd name="T46" fmla="*/ 0 w 1525"/>
                <a:gd name="T47" fmla="*/ 0 h 389"/>
                <a:gd name="T48" fmla="*/ 0 w 1525"/>
                <a:gd name="T49" fmla="*/ 0 h 389"/>
                <a:gd name="T50" fmla="*/ 0 w 1525"/>
                <a:gd name="T51" fmla="*/ 0 h 389"/>
                <a:gd name="T52" fmla="*/ 0 w 1525"/>
                <a:gd name="T53" fmla="*/ 0 h 389"/>
                <a:gd name="T54" fmla="*/ 0 w 1525"/>
                <a:gd name="T55" fmla="*/ 0 h 389"/>
                <a:gd name="T56" fmla="*/ 0 w 1525"/>
                <a:gd name="T57" fmla="*/ 0 h 389"/>
                <a:gd name="T58" fmla="*/ 0 w 1525"/>
                <a:gd name="T59" fmla="*/ 0 h 389"/>
                <a:gd name="T60" fmla="*/ 0 w 1525"/>
                <a:gd name="T61" fmla="*/ 0 h 389"/>
                <a:gd name="T62" fmla="*/ 0 w 1525"/>
                <a:gd name="T63" fmla="*/ 0 h 389"/>
                <a:gd name="T64" fmla="*/ 0 w 1525"/>
                <a:gd name="T65" fmla="*/ 0 h 3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25"/>
                <a:gd name="T100" fmla="*/ 0 h 389"/>
                <a:gd name="T101" fmla="*/ 1525 w 1525"/>
                <a:gd name="T102" fmla="*/ 389 h 3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25" h="389">
                  <a:moveTo>
                    <a:pt x="1525" y="389"/>
                  </a:moveTo>
                  <a:lnTo>
                    <a:pt x="0" y="389"/>
                  </a:lnTo>
                  <a:lnTo>
                    <a:pt x="12" y="367"/>
                  </a:lnTo>
                  <a:lnTo>
                    <a:pt x="25" y="344"/>
                  </a:lnTo>
                  <a:lnTo>
                    <a:pt x="36" y="321"/>
                  </a:lnTo>
                  <a:lnTo>
                    <a:pt x="48" y="300"/>
                  </a:lnTo>
                  <a:lnTo>
                    <a:pt x="62" y="278"/>
                  </a:lnTo>
                  <a:lnTo>
                    <a:pt x="74" y="256"/>
                  </a:lnTo>
                  <a:lnTo>
                    <a:pt x="86" y="236"/>
                  </a:lnTo>
                  <a:lnTo>
                    <a:pt x="100" y="216"/>
                  </a:lnTo>
                  <a:lnTo>
                    <a:pt x="113" y="197"/>
                  </a:lnTo>
                  <a:lnTo>
                    <a:pt x="126" y="178"/>
                  </a:lnTo>
                  <a:lnTo>
                    <a:pt x="140" y="160"/>
                  </a:lnTo>
                  <a:lnTo>
                    <a:pt x="154" y="142"/>
                  </a:lnTo>
                  <a:lnTo>
                    <a:pt x="168" y="127"/>
                  </a:lnTo>
                  <a:lnTo>
                    <a:pt x="182" y="111"/>
                  </a:lnTo>
                  <a:lnTo>
                    <a:pt x="197" y="97"/>
                  </a:lnTo>
                  <a:lnTo>
                    <a:pt x="213" y="83"/>
                  </a:lnTo>
                  <a:lnTo>
                    <a:pt x="236" y="65"/>
                  </a:lnTo>
                  <a:lnTo>
                    <a:pt x="261" y="50"/>
                  </a:lnTo>
                  <a:lnTo>
                    <a:pt x="286" y="36"/>
                  </a:lnTo>
                  <a:lnTo>
                    <a:pt x="314" y="24"/>
                  </a:lnTo>
                  <a:lnTo>
                    <a:pt x="343" y="15"/>
                  </a:lnTo>
                  <a:lnTo>
                    <a:pt x="374" y="7"/>
                  </a:lnTo>
                  <a:lnTo>
                    <a:pt x="406" y="3"/>
                  </a:lnTo>
                  <a:lnTo>
                    <a:pt x="440" y="0"/>
                  </a:lnTo>
                  <a:lnTo>
                    <a:pt x="473" y="0"/>
                  </a:lnTo>
                  <a:lnTo>
                    <a:pt x="509" y="4"/>
                  </a:lnTo>
                  <a:lnTo>
                    <a:pt x="546" y="9"/>
                  </a:lnTo>
                  <a:lnTo>
                    <a:pt x="584" y="19"/>
                  </a:lnTo>
                  <a:lnTo>
                    <a:pt x="622" y="32"/>
                  </a:lnTo>
                  <a:lnTo>
                    <a:pt x="662" y="47"/>
                  </a:lnTo>
                  <a:lnTo>
                    <a:pt x="703" y="66"/>
                  </a:lnTo>
                  <a:lnTo>
                    <a:pt x="744" y="90"/>
                  </a:lnTo>
                  <a:lnTo>
                    <a:pt x="772" y="107"/>
                  </a:lnTo>
                  <a:lnTo>
                    <a:pt x="799" y="122"/>
                  </a:lnTo>
                  <a:lnTo>
                    <a:pt x="824" y="137"/>
                  </a:lnTo>
                  <a:lnTo>
                    <a:pt x="850" y="151"/>
                  </a:lnTo>
                  <a:lnTo>
                    <a:pt x="874" y="165"/>
                  </a:lnTo>
                  <a:lnTo>
                    <a:pt x="897" y="178"/>
                  </a:lnTo>
                  <a:lnTo>
                    <a:pt x="921" y="192"/>
                  </a:lnTo>
                  <a:lnTo>
                    <a:pt x="943" y="204"/>
                  </a:lnTo>
                  <a:lnTo>
                    <a:pt x="965" y="216"/>
                  </a:lnTo>
                  <a:lnTo>
                    <a:pt x="988" y="227"/>
                  </a:lnTo>
                  <a:lnTo>
                    <a:pt x="1010" y="238"/>
                  </a:lnTo>
                  <a:lnTo>
                    <a:pt x="1033" y="250"/>
                  </a:lnTo>
                  <a:lnTo>
                    <a:pt x="1056" y="260"/>
                  </a:lnTo>
                  <a:lnTo>
                    <a:pt x="1080" y="270"/>
                  </a:lnTo>
                  <a:lnTo>
                    <a:pt x="1104" y="280"/>
                  </a:lnTo>
                  <a:lnTo>
                    <a:pt x="1130" y="289"/>
                  </a:lnTo>
                  <a:lnTo>
                    <a:pt x="1149" y="295"/>
                  </a:lnTo>
                  <a:lnTo>
                    <a:pt x="1169" y="302"/>
                  </a:lnTo>
                  <a:lnTo>
                    <a:pt x="1190" y="309"/>
                  </a:lnTo>
                  <a:lnTo>
                    <a:pt x="1210" y="314"/>
                  </a:lnTo>
                  <a:lnTo>
                    <a:pt x="1233" y="321"/>
                  </a:lnTo>
                  <a:lnTo>
                    <a:pt x="1255" y="328"/>
                  </a:lnTo>
                  <a:lnTo>
                    <a:pt x="1278" y="333"/>
                  </a:lnTo>
                  <a:lnTo>
                    <a:pt x="1302" y="340"/>
                  </a:lnTo>
                  <a:lnTo>
                    <a:pt x="1327" y="346"/>
                  </a:lnTo>
                  <a:lnTo>
                    <a:pt x="1351" y="352"/>
                  </a:lnTo>
                  <a:lnTo>
                    <a:pt x="1378" y="358"/>
                  </a:lnTo>
                  <a:lnTo>
                    <a:pt x="1405" y="365"/>
                  </a:lnTo>
                  <a:lnTo>
                    <a:pt x="1433" y="370"/>
                  </a:lnTo>
                  <a:lnTo>
                    <a:pt x="1463" y="377"/>
                  </a:lnTo>
                  <a:lnTo>
                    <a:pt x="1493" y="383"/>
                  </a:lnTo>
                  <a:lnTo>
                    <a:pt x="1525" y="38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5" name="Freeform 13"/>
            <p:cNvSpPr>
              <a:spLocks noChangeAspect="1" noEditPoints="1"/>
            </p:cNvSpPr>
            <p:nvPr/>
          </p:nvSpPr>
          <p:spPr bwMode="black">
            <a:xfrm>
              <a:off x="48" y="3819"/>
              <a:ext cx="766" cy="459"/>
            </a:xfrm>
            <a:custGeom>
              <a:avLst/>
              <a:gdLst>
                <a:gd name="T0" fmla="*/ 0 w 1533"/>
                <a:gd name="T1" fmla="*/ 0 h 919"/>
                <a:gd name="T2" fmla="*/ 0 w 1533"/>
                <a:gd name="T3" fmla="*/ 0 h 919"/>
                <a:gd name="T4" fmla="*/ 0 w 1533"/>
                <a:gd name="T5" fmla="*/ 0 h 919"/>
                <a:gd name="T6" fmla="*/ 0 w 1533"/>
                <a:gd name="T7" fmla="*/ 0 h 919"/>
                <a:gd name="T8" fmla="*/ 0 w 1533"/>
                <a:gd name="T9" fmla="*/ 0 h 919"/>
                <a:gd name="T10" fmla="*/ 0 w 1533"/>
                <a:gd name="T11" fmla="*/ 0 h 919"/>
                <a:gd name="T12" fmla="*/ 0 w 1533"/>
                <a:gd name="T13" fmla="*/ 0 h 919"/>
                <a:gd name="T14" fmla="*/ 0 w 1533"/>
                <a:gd name="T15" fmla="*/ 0 h 919"/>
                <a:gd name="T16" fmla="*/ 0 w 1533"/>
                <a:gd name="T17" fmla="*/ 0 h 919"/>
                <a:gd name="T18" fmla="*/ 0 w 1533"/>
                <a:gd name="T19" fmla="*/ 0 h 919"/>
                <a:gd name="T20" fmla="*/ 0 w 1533"/>
                <a:gd name="T21" fmla="*/ 0 h 919"/>
                <a:gd name="T22" fmla="*/ 0 w 1533"/>
                <a:gd name="T23" fmla="*/ 0 h 919"/>
                <a:gd name="T24" fmla="*/ 0 w 1533"/>
                <a:gd name="T25" fmla="*/ 0 h 919"/>
                <a:gd name="T26" fmla="*/ 0 w 1533"/>
                <a:gd name="T27" fmla="*/ 0 h 919"/>
                <a:gd name="T28" fmla="*/ 0 w 1533"/>
                <a:gd name="T29" fmla="*/ 0 h 919"/>
                <a:gd name="T30" fmla="*/ 0 w 1533"/>
                <a:gd name="T31" fmla="*/ 0 h 919"/>
                <a:gd name="T32" fmla="*/ 0 w 1533"/>
                <a:gd name="T33" fmla="*/ 0 h 919"/>
                <a:gd name="T34" fmla="*/ 0 w 1533"/>
                <a:gd name="T35" fmla="*/ 0 h 919"/>
                <a:gd name="T36" fmla="*/ 0 w 1533"/>
                <a:gd name="T37" fmla="*/ 0 h 919"/>
                <a:gd name="T38" fmla="*/ 0 w 1533"/>
                <a:gd name="T39" fmla="*/ 0 h 919"/>
                <a:gd name="T40" fmla="*/ 0 w 1533"/>
                <a:gd name="T41" fmla="*/ 0 h 919"/>
                <a:gd name="T42" fmla="*/ 0 w 1533"/>
                <a:gd name="T43" fmla="*/ 0 h 919"/>
                <a:gd name="T44" fmla="*/ 0 w 1533"/>
                <a:gd name="T45" fmla="*/ 0 h 919"/>
                <a:gd name="T46" fmla="*/ 0 w 1533"/>
                <a:gd name="T47" fmla="*/ 0 h 919"/>
                <a:gd name="T48" fmla="*/ 0 w 1533"/>
                <a:gd name="T49" fmla="*/ 0 h 919"/>
                <a:gd name="T50" fmla="*/ 0 w 1533"/>
                <a:gd name="T51" fmla="*/ 0 h 919"/>
                <a:gd name="T52" fmla="*/ 0 w 1533"/>
                <a:gd name="T53" fmla="*/ 0 h 919"/>
                <a:gd name="T54" fmla="*/ 0 w 1533"/>
                <a:gd name="T55" fmla="*/ 0 h 919"/>
                <a:gd name="T56" fmla="*/ 0 w 1533"/>
                <a:gd name="T57" fmla="*/ 0 h 919"/>
                <a:gd name="T58" fmla="*/ 0 w 1533"/>
                <a:gd name="T59" fmla="*/ 0 h 919"/>
                <a:gd name="T60" fmla="*/ 0 w 1533"/>
                <a:gd name="T61" fmla="*/ 0 h 919"/>
                <a:gd name="T62" fmla="*/ 0 w 1533"/>
                <a:gd name="T63" fmla="*/ 0 h 919"/>
                <a:gd name="T64" fmla="*/ 0 w 1533"/>
                <a:gd name="T65" fmla="*/ 0 h 919"/>
                <a:gd name="T66" fmla="*/ 0 w 1533"/>
                <a:gd name="T67" fmla="*/ 0 h 919"/>
                <a:gd name="T68" fmla="*/ 0 w 1533"/>
                <a:gd name="T69" fmla="*/ 0 h 919"/>
                <a:gd name="T70" fmla="*/ 0 w 1533"/>
                <a:gd name="T71" fmla="*/ 0 h 919"/>
                <a:gd name="T72" fmla="*/ 0 w 1533"/>
                <a:gd name="T73" fmla="*/ 0 h 919"/>
                <a:gd name="T74" fmla="*/ 0 w 1533"/>
                <a:gd name="T75" fmla="*/ 0 h 919"/>
                <a:gd name="T76" fmla="*/ 0 w 1533"/>
                <a:gd name="T77" fmla="*/ 0 h 919"/>
                <a:gd name="T78" fmla="*/ 0 w 1533"/>
                <a:gd name="T79" fmla="*/ 0 h 919"/>
                <a:gd name="T80" fmla="*/ 0 w 1533"/>
                <a:gd name="T81" fmla="*/ 0 h 919"/>
                <a:gd name="T82" fmla="*/ 0 w 1533"/>
                <a:gd name="T83" fmla="*/ 0 h 919"/>
                <a:gd name="T84" fmla="*/ 0 w 1533"/>
                <a:gd name="T85" fmla="*/ 0 h 919"/>
                <a:gd name="T86" fmla="*/ 0 w 1533"/>
                <a:gd name="T87" fmla="*/ 0 h 919"/>
                <a:gd name="T88" fmla="*/ 0 w 1533"/>
                <a:gd name="T89" fmla="*/ 0 h 919"/>
                <a:gd name="T90" fmla="*/ 0 w 1533"/>
                <a:gd name="T91" fmla="*/ 0 h 919"/>
                <a:gd name="T92" fmla="*/ 0 w 1533"/>
                <a:gd name="T93" fmla="*/ 0 h 919"/>
                <a:gd name="T94" fmla="*/ 0 w 1533"/>
                <a:gd name="T95" fmla="*/ 0 h 919"/>
                <a:gd name="T96" fmla="*/ 0 w 1533"/>
                <a:gd name="T97" fmla="*/ 0 h 919"/>
                <a:gd name="T98" fmla="*/ 0 w 1533"/>
                <a:gd name="T99" fmla="*/ 0 h 919"/>
                <a:gd name="T100" fmla="*/ 0 w 1533"/>
                <a:gd name="T101" fmla="*/ 0 h 919"/>
                <a:gd name="T102" fmla="*/ 0 w 1533"/>
                <a:gd name="T103" fmla="*/ 0 h 919"/>
                <a:gd name="T104" fmla="*/ 0 w 1533"/>
                <a:gd name="T105" fmla="*/ 0 h 919"/>
                <a:gd name="T106" fmla="*/ 0 w 1533"/>
                <a:gd name="T107" fmla="*/ 0 h 919"/>
                <a:gd name="T108" fmla="*/ 0 w 1533"/>
                <a:gd name="T109" fmla="*/ 0 h 919"/>
                <a:gd name="T110" fmla="*/ 0 w 1533"/>
                <a:gd name="T111" fmla="*/ 0 h 919"/>
                <a:gd name="T112" fmla="*/ 0 w 1533"/>
                <a:gd name="T113" fmla="*/ 0 h 919"/>
                <a:gd name="T114" fmla="*/ 0 w 1533"/>
                <a:gd name="T115" fmla="*/ 0 h 919"/>
                <a:gd name="T116" fmla="*/ 0 w 1533"/>
                <a:gd name="T117" fmla="*/ 0 h 919"/>
                <a:gd name="T118" fmla="*/ 0 w 1533"/>
                <a:gd name="T119" fmla="*/ 0 h 919"/>
                <a:gd name="T120" fmla="*/ 0 w 1533"/>
                <a:gd name="T121" fmla="*/ 0 h 919"/>
                <a:gd name="T122" fmla="*/ 0 w 1533"/>
                <a:gd name="T123" fmla="*/ 0 h 919"/>
                <a:gd name="T124" fmla="*/ 0 w 1533"/>
                <a:gd name="T125" fmla="*/ 0 h 91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33"/>
                <a:gd name="T190" fmla="*/ 0 h 919"/>
                <a:gd name="T191" fmla="*/ 1533 w 1533"/>
                <a:gd name="T192" fmla="*/ 919 h 91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33" h="919">
                  <a:moveTo>
                    <a:pt x="3" y="143"/>
                  </a:moveTo>
                  <a:lnTo>
                    <a:pt x="6" y="141"/>
                  </a:lnTo>
                  <a:lnTo>
                    <a:pt x="7" y="139"/>
                  </a:lnTo>
                  <a:lnTo>
                    <a:pt x="9" y="137"/>
                  </a:lnTo>
                  <a:lnTo>
                    <a:pt x="10" y="134"/>
                  </a:lnTo>
                  <a:lnTo>
                    <a:pt x="11" y="131"/>
                  </a:lnTo>
                  <a:lnTo>
                    <a:pt x="11" y="128"/>
                  </a:lnTo>
                  <a:lnTo>
                    <a:pt x="11" y="123"/>
                  </a:lnTo>
                  <a:lnTo>
                    <a:pt x="11" y="118"/>
                  </a:lnTo>
                  <a:lnTo>
                    <a:pt x="11" y="27"/>
                  </a:lnTo>
                  <a:lnTo>
                    <a:pt x="11" y="23"/>
                  </a:lnTo>
                  <a:lnTo>
                    <a:pt x="11" y="19"/>
                  </a:lnTo>
                  <a:lnTo>
                    <a:pt x="11" y="16"/>
                  </a:lnTo>
                  <a:lnTo>
                    <a:pt x="10" y="13"/>
                  </a:lnTo>
                  <a:lnTo>
                    <a:pt x="9" y="9"/>
                  </a:lnTo>
                  <a:lnTo>
                    <a:pt x="7" y="7"/>
                  </a:lnTo>
                  <a:lnTo>
                    <a:pt x="6" y="5"/>
                  </a:lnTo>
                  <a:lnTo>
                    <a:pt x="3" y="3"/>
                  </a:lnTo>
                  <a:lnTo>
                    <a:pt x="43" y="3"/>
                  </a:lnTo>
                  <a:lnTo>
                    <a:pt x="40" y="5"/>
                  </a:lnTo>
                  <a:lnTo>
                    <a:pt x="38" y="7"/>
                  </a:lnTo>
                  <a:lnTo>
                    <a:pt x="37" y="9"/>
                  </a:lnTo>
                  <a:lnTo>
                    <a:pt x="36" y="13"/>
                  </a:lnTo>
                  <a:lnTo>
                    <a:pt x="35" y="16"/>
                  </a:lnTo>
                  <a:lnTo>
                    <a:pt x="35" y="19"/>
                  </a:lnTo>
                  <a:lnTo>
                    <a:pt x="35" y="23"/>
                  </a:lnTo>
                  <a:lnTo>
                    <a:pt x="35" y="27"/>
                  </a:lnTo>
                  <a:lnTo>
                    <a:pt x="35" y="125"/>
                  </a:lnTo>
                  <a:lnTo>
                    <a:pt x="38" y="127"/>
                  </a:lnTo>
                  <a:lnTo>
                    <a:pt x="43" y="127"/>
                  </a:lnTo>
                  <a:lnTo>
                    <a:pt x="46" y="128"/>
                  </a:lnTo>
                  <a:lnTo>
                    <a:pt x="49" y="128"/>
                  </a:lnTo>
                  <a:lnTo>
                    <a:pt x="51" y="128"/>
                  </a:lnTo>
                  <a:lnTo>
                    <a:pt x="55" y="128"/>
                  </a:lnTo>
                  <a:lnTo>
                    <a:pt x="57" y="128"/>
                  </a:lnTo>
                  <a:lnTo>
                    <a:pt x="59" y="128"/>
                  </a:lnTo>
                  <a:lnTo>
                    <a:pt x="65" y="128"/>
                  </a:lnTo>
                  <a:lnTo>
                    <a:pt x="70" y="128"/>
                  </a:lnTo>
                  <a:lnTo>
                    <a:pt x="75" y="127"/>
                  </a:lnTo>
                  <a:lnTo>
                    <a:pt x="81" y="125"/>
                  </a:lnTo>
                  <a:lnTo>
                    <a:pt x="85" y="123"/>
                  </a:lnTo>
                  <a:lnTo>
                    <a:pt x="89" y="121"/>
                  </a:lnTo>
                  <a:lnTo>
                    <a:pt x="95" y="119"/>
                  </a:lnTo>
                  <a:lnTo>
                    <a:pt x="100" y="117"/>
                  </a:lnTo>
                  <a:lnTo>
                    <a:pt x="88" y="143"/>
                  </a:lnTo>
                  <a:lnTo>
                    <a:pt x="3" y="143"/>
                  </a:lnTo>
                  <a:close/>
                  <a:moveTo>
                    <a:pt x="142" y="118"/>
                  </a:moveTo>
                  <a:lnTo>
                    <a:pt x="142" y="123"/>
                  </a:lnTo>
                  <a:lnTo>
                    <a:pt x="142" y="128"/>
                  </a:lnTo>
                  <a:lnTo>
                    <a:pt x="143" y="131"/>
                  </a:lnTo>
                  <a:lnTo>
                    <a:pt x="144" y="134"/>
                  </a:lnTo>
                  <a:lnTo>
                    <a:pt x="144" y="137"/>
                  </a:lnTo>
                  <a:lnTo>
                    <a:pt x="145" y="139"/>
                  </a:lnTo>
                  <a:lnTo>
                    <a:pt x="148" y="141"/>
                  </a:lnTo>
                  <a:lnTo>
                    <a:pt x="150" y="143"/>
                  </a:lnTo>
                  <a:lnTo>
                    <a:pt x="112" y="143"/>
                  </a:lnTo>
                  <a:lnTo>
                    <a:pt x="114" y="141"/>
                  </a:lnTo>
                  <a:lnTo>
                    <a:pt x="115" y="139"/>
                  </a:lnTo>
                  <a:lnTo>
                    <a:pt x="117" y="137"/>
                  </a:lnTo>
                  <a:lnTo>
                    <a:pt x="119" y="134"/>
                  </a:lnTo>
                  <a:lnTo>
                    <a:pt x="120" y="131"/>
                  </a:lnTo>
                  <a:lnTo>
                    <a:pt x="120" y="128"/>
                  </a:lnTo>
                  <a:lnTo>
                    <a:pt x="120" y="123"/>
                  </a:lnTo>
                  <a:lnTo>
                    <a:pt x="120" y="118"/>
                  </a:lnTo>
                  <a:lnTo>
                    <a:pt x="120" y="27"/>
                  </a:lnTo>
                  <a:lnTo>
                    <a:pt x="120" y="23"/>
                  </a:lnTo>
                  <a:lnTo>
                    <a:pt x="120" y="19"/>
                  </a:lnTo>
                  <a:lnTo>
                    <a:pt x="120" y="16"/>
                  </a:lnTo>
                  <a:lnTo>
                    <a:pt x="119" y="13"/>
                  </a:lnTo>
                  <a:lnTo>
                    <a:pt x="117" y="9"/>
                  </a:lnTo>
                  <a:lnTo>
                    <a:pt x="115" y="7"/>
                  </a:lnTo>
                  <a:lnTo>
                    <a:pt x="114" y="5"/>
                  </a:lnTo>
                  <a:lnTo>
                    <a:pt x="112" y="3"/>
                  </a:lnTo>
                  <a:lnTo>
                    <a:pt x="150" y="3"/>
                  </a:lnTo>
                  <a:lnTo>
                    <a:pt x="148" y="5"/>
                  </a:lnTo>
                  <a:lnTo>
                    <a:pt x="145" y="7"/>
                  </a:lnTo>
                  <a:lnTo>
                    <a:pt x="144" y="9"/>
                  </a:lnTo>
                  <a:lnTo>
                    <a:pt x="144" y="13"/>
                  </a:lnTo>
                  <a:lnTo>
                    <a:pt x="143" y="16"/>
                  </a:lnTo>
                  <a:lnTo>
                    <a:pt x="142" y="19"/>
                  </a:lnTo>
                  <a:lnTo>
                    <a:pt x="142" y="23"/>
                  </a:lnTo>
                  <a:lnTo>
                    <a:pt x="142" y="27"/>
                  </a:lnTo>
                  <a:lnTo>
                    <a:pt x="142" y="118"/>
                  </a:lnTo>
                  <a:close/>
                  <a:moveTo>
                    <a:pt x="204" y="118"/>
                  </a:moveTo>
                  <a:lnTo>
                    <a:pt x="204" y="123"/>
                  </a:lnTo>
                  <a:lnTo>
                    <a:pt x="205" y="128"/>
                  </a:lnTo>
                  <a:lnTo>
                    <a:pt x="205" y="131"/>
                  </a:lnTo>
                  <a:lnTo>
                    <a:pt x="206" y="134"/>
                  </a:lnTo>
                  <a:lnTo>
                    <a:pt x="207" y="137"/>
                  </a:lnTo>
                  <a:lnTo>
                    <a:pt x="208" y="139"/>
                  </a:lnTo>
                  <a:lnTo>
                    <a:pt x="210" y="141"/>
                  </a:lnTo>
                  <a:lnTo>
                    <a:pt x="213" y="143"/>
                  </a:lnTo>
                  <a:lnTo>
                    <a:pt x="173" y="143"/>
                  </a:lnTo>
                  <a:lnTo>
                    <a:pt x="176" y="141"/>
                  </a:lnTo>
                  <a:lnTo>
                    <a:pt x="177" y="139"/>
                  </a:lnTo>
                  <a:lnTo>
                    <a:pt x="179" y="137"/>
                  </a:lnTo>
                  <a:lnTo>
                    <a:pt x="180" y="134"/>
                  </a:lnTo>
                  <a:lnTo>
                    <a:pt x="181" y="131"/>
                  </a:lnTo>
                  <a:lnTo>
                    <a:pt x="181" y="128"/>
                  </a:lnTo>
                  <a:lnTo>
                    <a:pt x="182" y="123"/>
                  </a:lnTo>
                  <a:lnTo>
                    <a:pt x="182" y="118"/>
                  </a:lnTo>
                  <a:lnTo>
                    <a:pt x="182" y="27"/>
                  </a:lnTo>
                  <a:lnTo>
                    <a:pt x="182" y="23"/>
                  </a:lnTo>
                  <a:lnTo>
                    <a:pt x="181" y="19"/>
                  </a:lnTo>
                  <a:lnTo>
                    <a:pt x="181" y="16"/>
                  </a:lnTo>
                  <a:lnTo>
                    <a:pt x="180" y="13"/>
                  </a:lnTo>
                  <a:lnTo>
                    <a:pt x="179" y="9"/>
                  </a:lnTo>
                  <a:lnTo>
                    <a:pt x="177" y="7"/>
                  </a:lnTo>
                  <a:lnTo>
                    <a:pt x="176" y="5"/>
                  </a:lnTo>
                  <a:lnTo>
                    <a:pt x="173" y="3"/>
                  </a:lnTo>
                  <a:lnTo>
                    <a:pt x="251" y="3"/>
                  </a:lnTo>
                  <a:lnTo>
                    <a:pt x="251" y="26"/>
                  </a:lnTo>
                  <a:lnTo>
                    <a:pt x="248" y="24"/>
                  </a:lnTo>
                  <a:lnTo>
                    <a:pt x="245" y="23"/>
                  </a:lnTo>
                  <a:lnTo>
                    <a:pt x="242" y="20"/>
                  </a:lnTo>
                  <a:lnTo>
                    <a:pt x="239" y="19"/>
                  </a:lnTo>
                  <a:lnTo>
                    <a:pt x="236" y="18"/>
                  </a:lnTo>
                  <a:lnTo>
                    <a:pt x="233" y="18"/>
                  </a:lnTo>
                  <a:lnTo>
                    <a:pt x="229" y="17"/>
                  </a:lnTo>
                  <a:lnTo>
                    <a:pt x="225" y="17"/>
                  </a:lnTo>
                  <a:lnTo>
                    <a:pt x="223" y="17"/>
                  </a:lnTo>
                  <a:lnTo>
                    <a:pt x="220" y="17"/>
                  </a:lnTo>
                  <a:lnTo>
                    <a:pt x="218" y="18"/>
                  </a:lnTo>
                  <a:lnTo>
                    <a:pt x="215" y="18"/>
                  </a:lnTo>
                  <a:lnTo>
                    <a:pt x="213" y="19"/>
                  </a:lnTo>
                  <a:lnTo>
                    <a:pt x="210" y="19"/>
                  </a:lnTo>
                  <a:lnTo>
                    <a:pt x="207" y="19"/>
                  </a:lnTo>
                  <a:lnTo>
                    <a:pt x="204" y="20"/>
                  </a:lnTo>
                  <a:lnTo>
                    <a:pt x="204" y="60"/>
                  </a:lnTo>
                  <a:lnTo>
                    <a:pt x="239" y="60"/>
                  </a:lnTo>
                  <a:lnTo>
                    <a:pt x="239" y="80"/>
                  </a:lnTo>
                  <a:lnTo>
                    <a:pt x="237" y="79"/>
                  </a:lnTo>
                  <a:lnTo>
                    <a:pt x="236" y="79"/>
                  </a:lnTo>
                  <a:lnTo>
                    <a:pt x="234" y="77"/>
                  </a:lnTo>
                  <a:lnTo>
                    <a:pt x="232" y="77"/>
                  </a:lnTo>
                  <a:lnTo>
                    <a:pt x="229" y="76"/>
                  </a:lnTo>
                  <a:lnTo>
                    <a:pt x="226" y="75"/>
                  </a:lnTo>
                  <a:lnTo>
                    <a:pt x="222" y="75"/>
                  </a:lnTo>
                  <a:lnTo>
                    <a:pt x="216" y="75"/>
                  </a:lnTo>
                  <a:lnTo>
                    <a:pt x="204" y="75"/>
                  </a:lnTo>
                  <a:lnTo>
                    <a:pt x="204" y="118"/>
                  </a:lnTo>
                  <a:close/>
                  <a:moveTo>
                    <a:pt x="272" y="143"/>
                  </a:moveTo>
                  <a:lnTo>
                    <a:pt x="274" y="141"/>
                  </a:lnTo>
                  <a:lnTo>
                    <a:pt x="275" y="139"/>
                  </a:lnTo>
                  <a:lnTo>
                    <a:pt x="277" y="137"/>
                  </a:lnTo>
                  <a:lnTo>
                    <a:pt x="277" y="134"/>
                  </a:lnTo>
                  <a:lnTo>
                    <a:pt x="279" y="131"/>
                  </a:lnTo>
                  <a:lnTo>
                    <a:pt x="280" y="128"/>
                  </a:lnTo>
                  <a:lnTo>
                    <a:pt x="280" y="123"/>
                  </a:lnTo>
                  <a:lnTo>
                    <a:pt x="280" y="118"/>
                  </a:lnTo>
                  <a:lnTo>
                    <a:pt x="280" y="27"/>
                  </a:lnTo>
                  <a:lnTo>
                    <a:pt x="280" y="23"/>
                  </a:lnTo>
                  <a:lnTo>
                    <a:pt x="280" y="19"/>
                  </a:lnTo>
                  <a:lnTo>
                    <a:pt x="279" y="16"/>
                  </a:lnTo>
                  <a:lnTo>
                    <a:pt x="277" y="13"/>
                  </a:lnTo>
                  <a:lnTo>
                    <a:pt x="277" y="9"/>
                  </a:lnTo>
                  <a:lnTo>
                    <a:pt x="275" y="7"/>
                  </a:lnTo>
                  <a:lnTo>
                    <a:pt x="274" y="5"/>
                  </a:lnTo>
                  <a:lnTo>
                    <a:pt x="272" y="3"/>
                  </a:lnTo>
                  <a:lnTo>
                    <a:pt x="348" y="3"/>
                  </a:lnTo>
                  <a:lnTo>
                    <a:pt x="348" y="26"/>
                  </a:lnTo>
                  <a:lnTo>
                    <a:pt x="346" y="24"/>
                  </a:lnTo>
                  <a:lnTo>
                    <a:pt x="343" y="23"/>
                  </a:lnTo>
                  <a:lnTo>
                    <a:pt x="340" y="20"/>
                  </a:lnTo>
                  <a:lnTo>
                    <a:pt x="338" y="19"/>
                  </a:lnTo>
                  <a:lnTo>
                    <a:pt x="334" y="18"/>
                  </a:lnTo>
                  <a:lnTo>
                    <a:pt x="331" y="18"/>
                  </a:lnTo>
                  <a:lnTo>
                    <a:pt x="327" y="17"/>
                  </a:lnTo>
                  <a:lnTo>
                    <a:pt x="322" y="17"/>
                  </a:lnTo>
                  <a:lnTo>
                    <a:pt x="320" y="17"/>
                  </a:lnTo>
                  <a:lnTo>
                    <a:pt x="319" y="17"/>
                  </a:lnTo>
                  <a:lnTo>
                    <a:pt x="317" y="18"/>
                  </a:lnTo>
                  <a:lnTo>
                    <a:pt x="314" y="18"/>
                  </a:lnTo>
                  <a:lnTo>
                    <a:pt x="311" y="19"/>
                  </a:lnTo>
                  <a:lnTo>
                    <a:pt x="309" y="19"/>
                  </a:lnTo>
                  <a:lnTo>
                    <a:pt x="305" y="19"/>
                  </a:lnTo>
                  <a:lnTo>
                    <a:pt x="303" y="20"/>
                  </a:lnTo>
                  <a:lnTo>
                    <a:pt x="303" y="60"/>
                  </a:lnTo>
                  <a:lnTo>
                    <a:pt x="337" y="60"/>
                  </a:lnTo>
                  <a:lnTo>
                    <a:pt x="337" y="80"/>
                  </a:lnTo>
                  <a:lnTo>
                    <a:pt x="336" y="79"/>
                  </a:lnTo>
                  <a:lnTo>
                    <a:pt x="333" y="79"/>
                  </a:lnTo>
                  <a:lnTo>
                    <a:pt x="332" y="77"/>
                  </a:lnTo>
                  <a:lnTo>
                    <a:pt x="330" y="77"/>
                  </a:lnTo>
                  <a:lnTo>
                    <a:pt x="328" y="76"/>
                  </a:lnTo>
                  <a:lnTo>
                    <a:pt x="324" y="75"/>
                  </a:lnTo>
                  <a:lnTo>
                    <a:pt x="320" y="75"/>
                  </a:lnTo>
                  <a:lnTo>
                    <a:pt x="315" y="75"/>
                  </a:lnTo>
                  <a:lnTo>
                    <a:pt x="303" y="75"/>
                  </a:lnTo>
                  <a:lnTo>
                    <a:pt x="303" y="125"/>
                  </a:lnTo>
                  <a:lnTo>
                    <a:pt x="307" y="127"/>
                  </a:lnTo>
                  <a:lnTo>
                    <a:pt x="310" y="127"/>
                  </a:lnTo>
                  <a:lnTo>
                    <a:pt x="313" y="128"/>
                  </a:lnTo>
                  <a:lnTo>
                    <a:pt x="317" y="128"/>
                  </a:lnTo>
                  <a:lnTo>
                    <a:pt x="320" y="128"/>
                  </a:lnTo>
                  <a:lnTo>
                    <a:pt x="322" y="128"/>
                  </a:lnTo>
                  <a:lnTo>
                    <a:pt x="326" y="128"/>
                  </a:lnTo>
                  <a:lnTo>
                    <a:pt x="328" y="128"/>
                  </a:lnTo>
                  <a:lnTo>
                    <a:pt x="333" y="128"/>
                  </a:lnTo>
                  <a:lnTo>
                    <a:pt x="338" y="128"/>
                  </a:lnTo>
                  <a:lnTo>
                    <a:pt x="343" y="127"/>
                  </a:lnTo>
                  <a:lnTo>
                    <a:pt x="348" y="125"/>
                  </a:lnTo>
                  <a:lnTo>
                    <a:pt x="352" y="123"/>
                  </a:lnTo>
                  <a:lnTo>
                    <a:pt x="357" y="121"/>
                  </a:lnTo>
                  <a:lnTo>
                    <a:pt x="362" y="119"/>
                  </a:lnTo>
                  <a:lnTo>
                    <a:pt x="367" y="117"/>
                  </a:lnTo>
                  <a:lnTo>
                    <a:pt x="357" y="143"/>
                  </a:lnTo>
                  <a:lnTo>
                    <a:pt x="272" y="143"/>
                  </a:lnTo>
                  <a:close/>
                  <a:moveTo>
                    <a:pt x="500" y="115"/>
                  </a:moveTo>
                  <a:lnTo>
                    <a:pt x="490" y="141"/>
                  </a:lnTo>
                  <a:lnTo>
                    <a:pt x="486" y="142"/>
                  </a:lnTo>
                  <a:lnTo>
                    <a:pt x="480" y="143"/>
                  </a:lnTo>
                  <a:lnTo>
                    <a:pt x="475" y="144"/>
                  </a:lnTo>
                  <a:lnTo>
                    <a:pt x="471" y="146"/>
                  </a:lnTo>
                  <a:lnTo>
                    <a:pt x="467" y="147"/>
                  </a:lnTo>
                  <a:lnTo>
                    <a:pt x="463" y="147"/>
                  </a:lnTo>
                  <a:lnTo>
                    <a:pt x="459" y="148"/>
                  </a:lnTo>
                  <a:lnTo>
                    <a:pt x="455" y="148"/>
                  </a:lnTo>
                  <a:lnTo>
                    <a:pt x="450" y="148"/>
                  </a:lnTo>
                  <a:lnTo>
                    <a:pt x="444" y="147"/>
                  </a:lnTo>
                  <a:lnTo>
                    <a:pt x="437" y="146"/>
                  </a:lnTo>
                  <a:lnTo>
                    <a:pt x="432" y="143"/>
                  </a:lnTo>
                  <a:lnTo>
                    <a:pt x="426" y="141"/>
                  </a:lnTo>
                  <a:lnTo>
                    <a:pt x="421" y="140"/>
                  </a:lnTo>
                  <a:lnTo>
                    <a:pt x="416" y="138"/>
                  </a:lnTo>
                  <a:lnTo>
                    <a:pt x="411" y="136"/>
                  </a:lnTo>
                  <a:lnTo>
                    <a:pt x="403" y="130"/>
                  </a:lnTo>
                  <a:lnTo>
                    <a:pt x="396" y="124"/>
                  </a:lnTo>
                  <a:lnTo>
                    <a:pt x="390" y="118"/>
                  </a:lnTo>
                  <a:lnTo>
                    <a:pt x="386" y="110"/>
                  </a:lnTo>
                  <a:lnTo>
                    <a:pt x="384" y="105"/>
                  </a:lnTo>
                  <a:lnTo>
                    <a:pt x="383" y="101"/>
                  </a:lnTo>
                  <a:lnTo>
                    <a:pt x="381" y="96"/>
                  </a:lnTo>
                  <a:lnTo>
                    <a:pt x="380" y="92"/>
                  </a:lnTo>
                  <a:lnTo>
                    <a:pt x="379" y="87"/>
                  </a:lnTo>
                  <a:lnTo>
                    <a:pt x="378" y="83"/>
                  </a:lnTo>
                  <a:lnTo>
                    <a:pt x="378" y="77"/>
                  </a:lnTo>
                  <a:lnTo>
                    <a:pt x="378" y="73"/>
                  </a:lnTo>
                  <a:lnTo>
                    <a:pt x="378" y="66"/>
                  </a:lnTo>
                  <a:lnTo>
                    <a:pt x="379" y="58"/>
                  </a:lnTo>
                  <a:lnTo>
                    <a:pt x="381" y="52"/>
                  </a:lnTo>
                  <a:lnTo>
                    <a:pt x="384" y="45"/>
                  </a:lnTo>
                  <a:lnTo>
                    <a:pt x="387" y="38"/>
                  </a:lnTo>
                  <a:lnTo>
                    <a:pt x="392" y="32"/>
                  </a:lnTo>
                  <a:lnTo>
                    <a:pt x="396" y="26"/>
                  </a:lnTo>
                  <a:lnTo>
                    <a:pt x="402" y="20"/>
                  </a:lnTo>
                  <a:lnTo>
                    <a:pt x="407" y="16"/>
                  </a:lnTo>
                  <a:lnTo>
                    <a:pt x="414" y="11"/>
                  </a:lnTo>
                  <a:lnTo>
                    <a:pt x="420" y="8"/>
                  </a:lnTo>
                  <a:lnTo>
                    <a:pt x="426" y="6"/>
                  </a:lnTo>
                  <a:lnTo>
                    <a:pt x="434" y="4"/>
                  </a:lnTo>
                  <a:lnTo>
                    <a:pt x="441" y="1"/>
                  </a:lnTo>
                  <a:lnTo>
                    <a:pt x="447" y="0"/>
                  </a:lnTo>
                  <a:lnTo>
                    <a:pt x="455" y="0"/>
                  </a:lnTo>
                  <a:lnTo>
                    <a:pt x="460" y="0"/>
                  </a:lnTo>
                  <a:lnTo>
                    <a:pt x="463" y="0"/>
                  </a:lnTo>
                  <a:lnTo>
                    <a:pt x="468" y="1"/>
                  </a:lnTo>
                  <a:lnTo>
                    <a:pt x="471" y="1"/>
                  </a:lnTo>
                  <a:lnTo>
                    <a:pt x="475" y="3"/>
                  </a:lnTo>
                  <a:lnTo>
                    <a:pt x="480" y="4"/>
                  </a:lnTo>
                  <a:lnTo>
                    <a:pt x="484" y="5"/>
                  </a:lnTo>
                  <a:lnTo>
                    <a:pt x="489" y="6"/>
                  </a:lnTo>
                  <a:lnTo>
                    <a:pt x="489" y="27"/>
                  </a:lnTo>
                  <a:lnTo>
                    <a:pt x="484" y="25"/>
                  </a:lnTo>
                  <a:lnTo>
                    <a:pt x="480" y="24"/>
                  </a:lnTo>
                  <a:lnTo>
                    <a:pt x="475" y="22"/>
                  </a:lnTo>
                  <a:lnTo>
                    <a:pt x="471" y="20"/>
                  </a:lnTo>
                  <a:lnTo>
                    <a:pt x="467" y="19"/>
                  </a:lnTo>
                  <a:lnTo>
                    <a:pt x="463" y="19"/>
                  </a:lnTo>
                  <a:lnTo>
                    <a:pt x="459" y="18"/>
                  </a:lnTo>
                  <a:lnTo>
                    <a:pt x="454" y="18"/>
                  </a:lnTo>
                  <a:lnTo>
                    <a:pt x="449" y="18"/>
                  </a:lnTo>
                  <a:lnTo>
                    <a:pt x="443" y="19"/>
                  </a:lnTo>
                  <a:lnTo>
                    <a:pt x="437" y="20"/>
                  </a:lnTo>
                  <a:lnTo>
                    <a:pt x="433" y="22"/>
                  </a:lnTo>
                  <a:lnTo>
                    <a:pt x="428" y="24"/>
                  </a:lnTo>
                  <a:lnTo>
                    <a:pt x="424" y="27"/>
                  </a:lnTo>
                  <a:lnTo>
                    <a:pt x="421" y="29"/>
                  </a:lnTo>
                  <a:lnTo>
                    <a:pt x="417" y="33"/>
                  </a:lnTo>
                  <a:lnTo>
                    <a:pt x="414" y="36"/>
                  </a:lnTo>
                  <a:lnTo>
                    <a:pt x="411" y="41"/>
                  </a:lnTo>
                  <a:lnTo>
                    <a:pt x="408" y="45"/>
                  </a:lnTo>
                  <a:lnTo>
                    <a:pt x="406" y="49"/>
                  </a:lnTo>
                  <a:lnTo>
                    <a:pt x="404" y="55"/>
                  </a:lnTo>
                  <a:lnTo>
                    <a:pt x="403" y="60"/>
                  </a:lnTo>
                  <a:lnTo>
                    <a:pt x="402" y="66"/>
                  </a:lnTo>
                  <a:lnTo>
                    <a:pt x="402" y="72"/>
                  </a:lnTo>
                  <a:lnTo>
                    <a:pt x="402" y="79"/>
                  </a:lnTo>
                  <a:lnTo>
                    <a:pt x="403" y="84"/>
                  </a:lnTo>
                  <a:lnTo>
                    <a:pt x="404" y="90"/>
                  </a:lnTo>
                  <a:lnTo>
                    <a:pt x="406" y="95"/>
                  </a:lnTo>
                  <a:lnTo>
                    <a:pt x="408" y="101"/>
                  </a:lnTo>
                  <a:lnTo>
                    <a:pt x="411" y="105"/>
                  </a:lnTo>
                  <a:lnTo>
                    <a:pt x="414" y="110"/>
                  </a:lnTo>
                  <a:lnTo>
                    <a:pt x="417" y="114"/>
                  </a:lnTo>
                  <a:lnTo>
                    <a:pt x="421" y="118"/>
                  </a:lnTo>
                  <a:lnTo>
                    <a:pt x="425" y="121"/>
                  </a:lnTo>
                  <a:lnTo>
                    <a:pt x="430" y="123"/>
                  </a:lnTo>
                  <a:lnTo>
                    <a:pt x="434" y="125"/>
                  </a:lnTo>
                  <a:lnTo>
                    <a:pt x="439" y="128"/>
                  </a:lnTo>
                  <a:lnTo>
                    <a:pt x="444" y="129"/>
                  </a:lnTo>
                  <a:lnTo>
                    <a:pt x="450" y="130"/>
                  </a:lnTo>
                  <a:lnTo>
                    <a:pt x="455" y="130"/>
                  </a:lnTo>
                  <a:lnTo>
                    <a:pt x="461" y="130"/>
                  </a:lnTo>
                  <a:lnTo>
                    <a:pt x="465" y="129"/>
                  </a:lnTo>
                  <a:lnTo>
                    <a:pt x="471" y="128"/>
                  </a:lnTo>
                  <a:lnTo>
                    <a:pt x="477" y="127"/>
                  </a:lnTo>
                  <a:lnTo>
                    <a:pt x="482" y="124"/>
                  </a:lnTo>
                  <a:lnTo>
                    <a:pt x="489" y="121"/>
                  </a:lnTo>
                  <a:lnTo>
                    <a:pt x="494" y="119"/>
                  </a:lnTo>
                  <a:lnTo>
                    <a:pt x="500" y="115"/>
                  </a:lnTo>
                  <a:close/>
                  <a:moveTo>
                    <a:pt x="567" y="118"/>
                  </a:moveTo>
                  <a:lnTo>
                    <a:pt x="567" y="123"/>
                  </a:lnTo>
                  <a:lnTo>
                    <a:pt x="568" y="128"/>
                  </a:lnTo>
                  <a:lnTo>
                    <a:pt x="568" y="131"/>
                  </a:lnTo>
                  <a:lnTo>
                    <a:pt x="569" y="134"/>
                  </a:lnTo>
                  <a:lnTo>
                    <a:pt x="571" y="137"/>
                  </a:lnTo>
                  <a:lnTo>
                    <a:pt x="572" y="139"/>
                  </a:lnTo>
                  <a:lnTo>
                    <a:pt x="574" y="141"/>
                  </a:lnTo>
                  <a:lnTo>
                    <a:pt x="576" y="143"/>
                  </a:lnTo>
                  <a:lnTo>
                    <a:pt x="537" y="143"/>
                  </a:lnTo>
                  <a:lnTo>
                    <a:pt x="539" y="141"/>
                  </a:lnTo>
                  <a:lnTo>
                    <a:pt x="540" y="139"/>
                  </a:lnTo>
                  <a:lnTo>
                    <a:pt x="543" y="137"/>
                  </a:lnTo>
                  <a:lnTo>
                    <a:pt x="544" y="134"/>
                  </a:lnTo>
                  <a:lnTo>
                    <a:pt x="544" y="131"/>
                  </a:lnTo>
                  <a:lnTo>
                    <a:pt x="545" y="128"/>
                  </a:lnTo>
                  <a:lnTo>
                    <a:pt x="545" y="123"/>
                  </a:lnTo>
                  <a:lnTo>
                    <a:pt x="545" y="118"/>
                  </a:lnTo>
                  <a:lnTo>
                    <a:pt x="545" y="80"/>
                  </a:lnTo>
                  <a:lnTo>
                    <a:pt x="511" y="25"/>
                  </a:lnTo>
                  <a:lnTo>
                    <a:pt x="509" y="22"/>
                  </a:lnTo>
                  <a:lnTo>
                    <a:pt x="507" y="18"/>
                  </a:lnTo>
                  <a:lnTo>
                    <a:pt x="505" y="16"/>
                  </a:lnTo>
                  <a:lnTo>
                    <a:pt x="502" y="14"/>
                  </a:lnTo>
                  <a:lnTo>
                    <a:pt x="500" y="10"/>
                  </a:lnTo>
                  <a:lnTo>
                    <a:pt x="498" y="8"/>
                  </a:lnTo>
                  <a:lnTo>
                    <a:pt x="494" y="6"/>
                  </a:lnTo>
                  <a:lnTo>
                    <a:pt x="492" y="3"/>
                  </a:lnTo>
                  <a:lnTo>
                    <a:pt x="524" y="3"/>
                  </a:lnTo>
                  <a:lnTo>
                    <a:pt x="560" y="65"/>
                  </a:lnTo>
                  <a:lnTo>
                    <a:pt x="584" y="25"/>
                  </a:lnTo>
                  <a:lnTo>
                    <a:pt x="585" y="23"/>
                  </a:lnTo>
                  <a:lnTo>
                    <a:pt x="586" y="22"/>
                  </a:lnTo>
                  <a:lnTo>
                    <a:pt x="587" y="19"/>
                  </a:lnTo>
                  <a:lnTo>
                    <a:pt x="588" y="18"/>
                  </a:lnTo>
                  <a:lnTo>
                    <a:pt x="588" y="17"/>
                  </a:lnTo>
                  <a:lnTo>
                    <a:pt x="588" y="16"/>
                  </a:lnTo>
                  <a:lnTo>
                    <a:pt x="588" y="15"/>
                  </a:lnTo>
                  <a:lnTo>
                    <a:pt x="588" y="14"/>
                  </a:lnTo>
                  <a:lnTo>
                    <a:pt x="588" y="13"/>
                  </a:lnTo>
                  <a:lnTo>
                    <a:pt x="588" y="10"/>
                  </a:lnTo>
                  <a:lnTo>
                    <a:pt x="588" y="9"/>
                  </a:lnTo>
                  <a:lnTo>
                    <a:pt x="587" y="8"/>
                  </a:lnTo>
                  <a:lnTo>
                    <a:pt x="587" y="7"/>
                  </a:lnTo>
                  <a:lnTo>
                    <a:pt x="586" y="6"/>
                  </a:lnTo>
                  <a:lnTo>
                    <a:pt x="584" y="4"/>
                  </a:lnTo>
                  <a:lnTo>
                    <a:pt x="583" y="3"/>
                  </a:lnTo>
                  <a:lnTo>
                    <a:pt x="615" y="3"/>
                  </a:lnTo>
                  <a:lnTo>
                    <a:pt x="567" y="80"/>
                  </a:lnTo>
                  <a:lnTo>
                    <a:pt x="567" y="118"/>
                  </a:lnTo>
                  <a:close/>
                  <a:moveTo>
                    <a:pt x="735" y="115"/>
                  </a:moveTo>
                  <a:lnTo>
                    <a:pt x="725" y="141"/>
                  </a:lnTo>
                  <a:lnTo>
                    <a:pt x="720" y="142"/>
                  </a:lnTo>
                  <a:lnTo>
                    <a:pt x="716" y="143"/>
                  </a:lnTo>
                  <a:lnTo>
                    <a:pt x="712" y="144"/>
                  </a:lnTo>
                  <a:lnTo>
                    <a:pt x="707" y="146"/>
                  </a:lnTo>
                  <a:lnTo>
                    <a:pt x="703" y="147"/>
                  </a:lnTo>
                  <a:lnTo>
                    <a:pt x="698" y="147"/>
                  </a:lnTo>
                  <a:lnTo>
                    <a:pt x="694" y="148"/>
                  </a:lnTo>
                  <a:lnTo>
                    <a:pt x="690" y="148"/>
                  </a:lnTo>
                  <a:lnTo>
                    <a:pt x="684" y="148"/>
                  </a:lnTo>
                  <a:lnTo>
                    <a:pt x="678" y="147"/>
                  </a:lnTo>
                  <a:lnTo>
                    <a:pt x="672" y="146"/>
                  </a:lnTo>
                  <a:lnTo>
                    <a:pt x="667" y="143"/>
                  </a:lnTo>
                  <a:lnTo>
                    <a:pt x="661" y="141"/>
                  </a:lnTo>
                  <a:lnTo>
                    <a:pt x="656" y="140"/>
                  </a:lnTo>
                  <a:lnTo>
                    <a:pt x="651" y="138"/>
                  </a:lnTo>
                  <a:lnTo>
                    <a:pt x="646" y="136"/>
                  </a:lnTo>
                  <a:lnTo>
                    <a:pt x="638" y="130"/>
                  </a:lnTo>
                  <a:lnTo>
                    <a:pt x="632" y="124"/>
                  </a:lnTo>
                  <a:lnTo>
                    <a:pt x="625" y="118"/>
                  </a:lnTo>
                  <a:lnTo>
                    <a:pt x="621" y="110"/>
                  </a:lnTo>
                  <a:lnTo>
                    <a:pt x="619" y="105"/>
                  </a:lnTo>
                  <a:lnTo>
                    <a:pt x="618" y="101"/>
                  </a:lnTo>
                  <a:lnTo>
                    <a:pt x="615" y="96"/>
                  </a:lnTo>
                  <a:lnTo>
                    <a:pt x="614" y="92"/>
                  </a:lnTo>
                  <a:lnTo>
                    <a:pt x="613" y="87"/>
                  </a:lnTo>
                  <a:lnTo>
                    <a:pt x="613" y="83"/>
                  </a:lnTo>
                  <a:lnTo>
                    <a:pt x="612" y="77"/>
                  </a:lnTo>
                  <a:lnTo>
                    <a:pt x="612" y="73"/>
                  </a:lnTo>
                  <a:lnTo>
                    <a:pt x="612" y="66"/>
                  </a:lnTo>
                  <a:lnTo>
                    <a:pt x="614" y="58"/>
                  </a:lnTo>
                  <a:lnTo>
                    <a:pt x="615" y="52"/>
                  </a:lnTo>
                  <a:lnTo>
                    <a:pt x="619" y="45"/>
                  </a:lnTo>
                  <a:lnTo>
                    <a:pt x="622" y="38"/>
                  </a:lnTo>
                  <a:lnTo>
                    <a:pt x="626" y="32"/>
                  </a:lnTo>
                  <a:lnTo>
                    <a:pt x="632" y="26"/>
                  </a:lnTo>
                  <a:lnTo>
                    <a:pt x="638" y="20"/>
                  </a:lnTo>
                  <a:lnTo>
                    <a:pt x="643" y="16"/>
                  </a:lnTo>
                  <a:lnTo>
                    <a:pt x="649" y="11"/>
                  </a:lnTo>
                  <a:lnTo>
                    <a:pt x="654" y="8"/>
                  </a:lnTo>
                  <a:lnTo>
                    <a:pt x="661" y="6"/>
                  </a:lnTo>
                  <a:lnTo>
                    <a:pt x="669" y="4"/>
                  </a:lnTo>
                  <a:lnTo>
                    <a:pt x="676" y="1"/>
                  </a:lnTo>
                  <a:lnTo>
                    <a:pt x="682" y="0"/>
                  </a:lnTo>
                  <a:lnTo>
                    <a:pt x="690" y="0"/>
                  </a:lnTo>
                  <a:lnTo>
                    <a:pt x="695" y="0"/>
                  </a:lnTo>
                  <a:lnTo>
                    <a:pt x="699" y="0"/>
                  </a:lnTo>
                  <a:lnTo>
                    <a:pt x="703" y="1"/>
                  </a:lnTo>
                  <a:lnTo>
                    <a:pt x="707" y="1"/>
                  </a:lnTo>
                  <a:lnTo>
                    <a:pt x="710" y="3"/>
                  </a:lnTo>
                  <a:lnTo>
                    <a:pt x="715" y="4"/>
                  </a:lnTo>
                  <a:lnTo>
                    <a:pt x="719" y="5"/>
                  </a:lnTo>
                  <a:lnTo>
                    <a:pt x="724" y="6"/>
                  </a:lnTo>
                  <a:lnTo>
                    <a:pt x="724" y="27"/>
                  </a:lnTo>
                  <a:lnTo>
                    <a:pt x="719" y="25"/>
                  </a:lnTo>
                  <a:lnTo>
                    <a:pt x="715" y="24"/>
                  </a:lnTo>
                  <a:lnTo>
                    <a:pt x="710" y="22"/>
                  </a:lnTo>
                  <a:lnTo>
                    <a:pt x="706" y="20"/>
                  </a:lnTo>
                  <a:lnTo>
                    <a:pt x="701" y="19"/>
                  </a:lnTo>
                  <a:lnTo>
                    <a:pt x="698" y="19"/>
                  </a:lnTo>
                  <a:lnTo>
                    <a:pt x="694" y="18"/>
                  </a:lnTo>
                  <a:lnTo>
                    <a:pt x="689" y="18"/>
                  </a:lnTo>
                  <a:lnTo>
                    <a:pt x="684" y="18"/>
                  </a:lnTo>
                  <a:lnTo>
                    <a:pt x="678" y="19"/>
                  </a:lnTo>
                  <a:lnTo>
                    <a:pt x="673" y="20"/>
                  </a:lnTo>
                  <a:lnTo>
                    <a:pt x="668" y="22"/>
                  </a:lnTo>
                  <a:lnTo>
                    <a:pt x="663" y="24"/>
                  </a:lnTo>
                  <a:lnTo>
                    <a:pt x="660" y="27"/>
                  </a:lnTo>
                  <a:lnTo>
                    <a:pt x="656" y="29"/>
                  </a:lnTo>
                  <a:lnTo>
                    <a:pt x="652" y="33"/>
                  </a:lnTo>
                  <a:lnTo>
                    <a:pt x="649" y="36"/>
                  </a:lnTo>
                  <a:lnTo>
                    <a:pt x="646" y="41"/>
                  </a:lnTo>
                  <a:lnTo>
                    <a:pt x="642" y="45"/>
                  </a:lnTo>
                  <a:lnTo>
                    <a:pt x="641" y="49"/>
                  </a:lnTo>
                  <a:lnTo>
                    <a:pt x="639" y="55"/>
                  </a:lnTo>
                  <a:lnTo>
                    <a:pt x="639" y="60"/>
                  </a:lnTo>
                  <a:lnTo>
                    <a:pt x="638" y="66"/>
                  </a:lnTo>
                  <a:lnTo>
                    <a:pt x="638" y="72"/>
                  </a:lnTo>
                  <a:lnTo>
                    <a:pt x="638" y="79"/>
                  </a:lnTo>
                  <a:lnTo>
                    <a:pt x="639" y="84"/>
                  </a:lnTo>
                  <a:lnTo>
                    <a:pt x="640" y="90"/>
                  </a:lnTo>
                  <a:lnTo>
                    <a:pt x="641" y="95"/>
                  </a:lnTo>
                  <a:lnTo>
                    <a:pt x="643" y="101"/>
                  </a:lnTo>
                  <a:lnTo>
                    <a:pt x="646" y="105"/>
                  </a:lnTo>
                  <a:lnTo>
                    <a:pt x="649" y="110"/>
                  </a:lnTo>
                  <a:lnTo>
                    <a:pt x="652" y="114"/>
                  </a:lnTo>
                  <a:lnTo>
                    <a:pt x="656" y="118"/>
                  </a:lnTo>
                  <a:lnTo>
                    <a:pt x="660" y="121"/>
                  </a:lnTo>
                  <a:lnTo>
                    <a:pt x="665" y="123"/>
                  </a:lnTo>
                  <a:lnTo>
                    <a:pt x="669" y="125"/>
                  </a:lnTo>
                  <a:lnTo>
                    <a:pt x="673" y="128"/>
                  </a:lnTo>
                  <a:lnTo>
                    <a:pt x="679" y="129"/>
                  </a:lnTo>
                  <a:lnTo>
                    <a:pt x="685" y="130"/>
                  </a:lnTo>
                  <a:lnTo>
                    <a:pt x="690" y="130"/>
                  </a:lnTo>
                  <a:lnTo>
                    <a:pt x="696" y="130"/>
                  </a:lnTo>
                  <a:lnTo>
                    <a:pt x="700" y="129"/>
                  </a:lnTo>
                  <a:lnTo>
                    <a:pt x="706" y="128"/>
                  </a:lnTo>
                  <a:lnTo>
                    <a:pt x="712" y="127"/>
                  </a:lnTo>
                  <a:lnTo>
                    <a:pt x="717" y="124"/>
                  </a:lnTo>
                  <a:lnTo>
                    <a:pt x="723" y="121"/>
                  </a:lnTo>
                  <a:lnTo>
                    <a:pt x="729" y="119"/>
                  </a:lnTo>
                  <a:lnTo>
                    <a:pt x="735" y="115"/>
                  </a:lnTo>
                  <a:close/>
                  <a:moveTo>
                    <a:pt x="752" y="143"/>
                  </a:moveTo>
                  <a:lnTo>
                    <a:pt x="754" y="141"/>
                  </a:lnTo>
                  <a:lnTo>
                    <a:pt x="755" y="139"/>
                  </a:lnTo>
                  <a:lnTo>
                    <a:pt x="757" y="137"/>
                  </a:lnTo>
                  <a:lnTo>
                    <a:pt x="758" y="134"/>
                  </a:lnTo>
                  <a:lnTo>
                    <a:pt x="760" y="131"/>
                  </a:lnTo>
                  <a:lnTo>
                    <a:pt x="760" y="128"/>
                  </a:lnTo>
                  <a:lnTo>
                    <a:pt x="760" y="123"/>
                  </a:lnTo>
                  <a:lnTo>
                    <a:pt x="760" y="118"/>
                  </a:lnTo>
                  <a:lnTo>
                    <a:pt x="760" y="27"/>
                  </a:lnTo>
                  <a:lnTo>
                    <a:pt x="760" y="23"/>
                  </a:lnTo>
                  <a:lnTo>
                    <a:pt x="760" y="19"/>
                  </a:lnTo>
                  <a:lnTo>
                    <a:pt x="760" y="16"/>
                  </a:lnTo>
                  <a:lnTo>
                    <a:pt x="758" y="13"/>
                  </a:lnTo>
                  <a:lnTo>
                    <a:pt x="757" y="9"/>
                  </a:lnTo>
                  <a:lnTo>
                    <a:pt x="755" y="7"/>
                  </a:lnTo>
                  <a:lnTo>
                    <a:pt x="754" y="5"/>
                  </a:lnTo>
                  <a:lnTo>
                    <a:pt x="752" y="3"/>
                  </a:lnTo>
                  <a:lnTo>
                    <a:pt x="790" y="3"/>
                  </a:lnTo>
                  <a:lnTo>
                    <a:pt x="788" y="5"/>
                  </a:lnTo>
                  <a:lnTo>
                    <a:pt x="786" y="7"/>
                  </a:lnTo>
                  <a:lnTo>
                    <a:pt x="785" y="9"/>
                  </a:lnTo>
                  <a:lnTo>
                    <a:pt x="784" y="13"/>
                  </a:lnTo>
                  <a:lnTo>
                    <a:pt x="783" y="16"/>
                  </a:lnTo>
                  <a:lnTo>
                    <a:pt x="782" y="19"/>
                  </a:lnTo>
                  <a:lnTo>
                    <a:pt x="782" y="23"/>
                  </a:lnTo>
                  <a:lnTo>
                    <a:pt x="782" y="27"/>
                  </a:lnTo>
                  <a:lnTo>
                    <a:pt x="782" y="125"/>
                  </a:lnTo>
                  <a:lnTo>
                    <a:pt x="785" y="127"/>
                  </a:lnTo>
                  <a:lnTo>
                    <a:pt x="790" y="127"/>
                  </a:lnTo>
                  <a:lnTo>
                    <a:pt x="793" y="128"/>
                  </a:lnTo>
                  <a:lnTo>
                    <a:pt x="797" y="128"/>
                  </a:lnTo>
                  <a:lnTo>
                    <a:pt x="800" y="128"/>
                  </a:lnTo>
                  <a:lnTo>
                    <a:pt x="802" y="128"/>
                  </a:lnTo>
                  <a:lnTo>
                    <a:pt x="805" y="128"/>
                  </a:lnTo>
                  <a:lnTo>
                    <a:pt x="808" y="128"/>
                  </a:lnTo>
                  <a:lnTo>
                    <a:pt x="813" y="128"/>
                  </a:lnTo>
                  <a:lnTo>
                    <a:pt x="819" y="128"/>
                  </a:lnTo>
                  <a:lnTo>
                    <a:pt x="823" y="127"/>
                  </a:lnTo>
                  <a:lnTo>
                    <a:pt x="829" y="125"/>
                  </a:lnTo>
                  <a:lnTo>
                    <a:pt x="833" y="123"/>
                  </a:lnTo>
                  <a:lnTo>
                    <a:pt x="838" y="121"/>
                  </a:lnTo>
                  <a:lnTo>
                    <a:pt x="842" y="119"/>
                  </a:lnTo>
                  <a:lnTo>
                    <a:pt x="847" y="117"/>
                  </a:lnTo>
                  <a:lnTo>
                    <a:pt x="837" y="143"/>
                  </a:lnTo>
                  <a:lnTo>
                    <a:pt x="752" y="143"/>
                  </a:lnTo>
                  <a:close/>
                  <a:moveTo>
                    <a:pt x="859" y="143"/>
                  </a:moveTo>
                  <a:lnTo>
                    <a:pt x="860" y="141"/>
                  </a:lnTo>
                  <a:lnTo>
                    <a:pt x="863" y="139"/>
                  </a:lnTo>
                  <a:lnTo>
                    <a:pt x="864" y="137"/>
                  </a:lnTo>
                  <a:lnTo>
                    <a:pt x="865" y="134"/>
                  </a:lnTo>
                  <a:lnTo>
                    <a:pt x="866" y="131"/>
                  </a:lnTo>
                  <a:lnTo>
                    <a:pt x="867" y="128"/>
                  </a:lnTo>
                  <a:lnTo>
                    <a:pt x="867" y="123"/>
                  </a:lnTo>
                  <a:lnTo>
                    <a:pt x="867" y="118"/>
                  </a:lnTo>
                  <a:lnTo>
                    <a:pt x="867" y="27"/>
                  </a:lnTo>
                  <a:lnTo>
                    <a:pt x="867" y="23"/>
                  </a:lnTo>
                  <a:lnTo>
                    <a:pt x="867" y="19"/>
                  </a:lnTo>
                  <a:lnTo>
                    <a:pt x="866" y="16"/>
                  </a:lnTo>
                  <a:lnTo>
                    <a:pt x="865" y="13"/>
                  </a:lnTo>
                  <a:lnTo>
                    <a:pt x="864" y="9"/>
                  </a:lnTo>
                  <a:lnTo>
                    <a:pt x="863" y="7"/>
                  </a:lnTo>
                  <a:lnTo>
                    <a:pt x="860" y="5"/>
                  </a:lnTo>
                  <a:lnTo>
                    <a:pt x="859" y="3"/>
                  </a:lnTo>
                  <a:lnTo>
                    <a:pt x="936" y="3"/>
                  </a:lnTo>
                  <a:lnTo>
                    <a:pt x="936" y="26"/>
                  </a:lnTo>
                  <a:lnTo>
                    <a:pt x="933" y="24"/>
                  </a:lnTo>
                  <a:lnTo>
                    <a:pt x="931" y="23"/>
                  </a:lnTo>
                  <a:lnTo>
                    <a:pt x="927" y="20"/>
                  </a:lnTo>
                  <a:lnTo>
                    <a:pt x="924" y="19"/>
                  </a:lnTo>
                  <a:lnTo>
                    <a:pt x="921" y="18"/>
                  </a:lnTo>
                  <a:lnTo>
                    <a:pt x="917" y="18"/>
                  </a:lnTo>
                  <a:lnTo>
                    <a:pt x="914" y="17"/>
                  </a:lnTo>
                  <a:lnTo>
                    <a:pt x="911" y="17"/>
                  </a:lnTo>
                  <a:lnTo>
                    <a:pt x="908" y="17"/>
                  </a:lnTo>
                  <a:lnTo>
                    <a:pt x="906" y="17"/>
                  </a:lnTo>
                  <a:lnTo>
                    <a:pt x="904" y="18"/>
                  </a:lnTo>
                  <a:lnTo>
                    <a:pt x="901" y="18"/>
                  </a:lnTo>
                  <a:lnTo>
                    <a:pt x="898" y="19"/>
                  </a:lnTo>
                  <a:lnTo>
                    <a:pt x="895" y="19"/>
                  </a:lnTo>
                  <a:lnTo>
                    <a:pt x="892" y="19"/>
                  </a:lnTo>
                  <a:lnTo>
                    <a:pt x="888" y="20"/>
                  </a:lnTo>
                  <a:lnTo>
                    <a:pt x="888" y="60"/>
                  </a:lnTo>
                  <a:lnTo>
                    <a:pt x="924" y="60"/>
                  </a:lnTo>
                  <a:lnTo>
                    <a:pt x="924" y="80"/>
                  </a:lnTo>
                  <a:lnTo>
                    <a:pt x="923" y="79"/>
                  </a:lnTo>
                  <a:lnTo>
                    <a:pt x="921" y="79"/>
                  </a:lnTo>
                  <a:lnTo>
                    <a:pt x="920" y="77"/>
                  </a:lnTo>
                  <a:lnTo>
                    <a:pt x="917" y="77"/>
                  </a:lnTo>
                  <a:lnTo>
                    <a:pt x="915" y="76"/>
                  </a:lnTo>
                  <a:lnTo>
                    <a:pt x="912" y="75"/>
                  </a:lnTo>
                  <a:lnTo>
                    <a:pt x="907" y="75"/>
                  </a:lnTo>
                  <a:lnTo>
                    <a:pt x="902" y="75"/>
                  </a:lnTo>
                  <a:lnTo>
                    <a:pt x="888" y="75"/>
                  </a:lnTo>
                  <a:lnTo>
                    <a:pt x="888" y="125"/>
                  </a:lnTo>
                  <a:lnTo>
                    <a:pt x="893" y="127"/>
                  </a:lnTo>
                  <a:lnTo>
                    <a:pt x="897" y="127"/>
                  </a:lnTo>
                  <a:lnTo>
                    <a:pt x="901" y="128"/>
                  </a:lnTo>
                  <a:lnTo>
                    <a:pt x="904" y="128"/>
                  </a:lnTo>
                  <a:lnTo>
                    <a:pt x="907" y="128"/>
                  </a:lnTo>
                  <a:lnTo>
                    <a:pt x="910" y="128"/>
                  </a:lnTo>
                  <a:lnTo>
                    <a:pt x="913" y="128"/>
                  </a:lnTo>
                  <a:lnTo>
                    <a:pt x="915" y="128"/>
                  </a:lnTo>
                  <a:lnTo>
                    <a:pt x="921" y="128"/>
                  </a:lnTo>
                  <a:lnTo>
                    <a:pt x="925" y="128"/>
                  </a:lnTo>
                  <a:lnTo>
                    <a:pt x="931" y="127"/>
                  </a:lnTo>
                  <a:lnTo>
                    <a:pt x="935" y="125"/>
                  </a:lnTo>
                  <a:lnTo>
                    <a:pt x="940" y="123"/>
                  </a:lnTo>
                  <a:lnTo>
                    <a:pt x="945" y="121"/>
                  </a:lnTo>
                  <a:lnTo>
                    <a:pt x="950" y="119"/>
                  </a:lnTo>
                  <a:lnTo>
                    <a:pt x="954" y="117"/>
                  </a:lnTo>
                  <a:lnTo>
                    <a:pt x="943" y="143"/>
                  </a:lnTo>
                  <a:lnTo>
                    <a:pt x="859" y="143"/>
                  </a:lnTo>
                  <a:close/>
                  <a:moveTo>
                    <a:pt x="0" y="280"/>
                  </a:moveTo>
                  <a:lnTo>
                    <a:pt x="1" y="277"/>
                  </a:lnTo>
                  <a:lnTo>
                    <a:pt x="3" y="276"/>
                  </a:lnTo>
                  <a:lnTo>
                    <a:pt x="4" y="274"/>
                  </a:lnTo>
                  <a:lnTo>
                    <a:pt x="6" y="273"/>
                  </a:lnTo>
                  <a:lnTo>
                    <a:pt x="6" y="271"/>
                  </a:lnTo>
                  <a:lnTo>
                    <a:pt x="7" y="270"/>
                  </a:lnTo>
                  <a:lnTo>
                    <a:pt x="7" y="267"/>
                  </a:lnTo>
                  <a:lnTo>
                    <a:pt x="8" y="265"/>
                  </a:lnTo>
                  <a:lnTo>
                    <a:pt x="17" y="209"/>
                  </a:lnTo>
                  <a:lnTo>
                    <a:pt x="17" y="208"/>
                  </a:lnTo>
                  <a:lnTo>
                    <a:pt x="17" y="207"/>
                  </a:lnTo>
                  <a:lnTo>
                    <a:pt x="17" y="206"/>
                  </a:lnTo>
                  <a:lnTo>
                    <a:pt x="17" y="205"/>
                  </a:lnTo>
                  <a:lnTo>
                    <a:pt x="17" y="204"/>
                  </a:lnTo>
                  <a:lnTo>
                    <a:pt x="17" y="203"/>
                  </a:lnTo>
                  <a:lnTo>
                    <a:pt x="17" y="201"/>
                  </a:lnTo>
                  <a:lnTo>
                    <a:pt x="17" y="200"/>
                  </a:lnTo>
                  <a:lnTo>
                    <a:pt x="16" y="199"/>
                  </a:lnTo>
                  <a:lnTo>
                    <a:pt x="15" y="199"/>
                  </a:lnTo>
                  <a:lnTo>
                    <a:pt x="15" y="198"/>
                  </a:lnTo>
                  <a:lnTo>
                    <a:pt x="13" y="197"/>
                  </a:lnTo>
                  <a:lnTo>
                    <a:pt x="11" y="196"/>
                  </a:lnTo>
                  <a:lnTo>
                    <a:pt x="34" y="196"/>
                  </a:lnTo>
                  <a:lnTo>
                    <a:pt x="59" y="257"/>
                  </a:lnTo>
                  <a:lnTo>
                    <a:pt x="83" y="196"/>
                  </a:lnTo>
                  <a:lnTo>
                    <a:pt x="104" y="196"/>
                  </a:lnTo>
                  <a:lnTo>
                    <a:pt x="103" y="197"/>
                  </a:lnTo>
                  <a:lnTo>
                    <a:pt x="102" y="197"/>
                  </a:lnTo>
                  <a:lnTo>
                    <a:pt x="101" y="198"/>
                  </a:lnTo>
                  <a:lnTo>
                    <a:pt x="101" y="199"/>
                  </a:lnTo>
                  <a:lnTo>
                    <a:pt x="101" y="200"/>
                  </a:lnTo>
                  <a:lnTo>
                    <a:pt x="101" y="201"/>
                  </a:lnTo>
                  <a:lnTo>
                    <a:pt x="101" y="204"/>
                  </a:lnTo>
                  <a:lnTo>
                    <a:pt x="101" y="205"/>
                  </a:lnTo>
                  <a:lnTo>
                    <a:pt x="101" y="206"/>
                  </a:lnTo>
                  <a:lnTo>
                    <a:pt x="101" y="207"/>
                  </a:lnTo>
                  <a:lnTo>
                    <a:pt x="101" y="208"/>
                  </a:lnTo>
                  <a:lnTo>
                    <a:pt x="101" y="209"/>
                  </a:lnTo>
                  <a:lnTo>
                    <a:pt x="107" y="266"/>
                  </a:lnTo>
                  <a:lnTo>
                    <a:pt x="107" y="269"/>
                  </a:lnTo>
                  <a:lnTo>
                    <a:pt x="109" y="270"/>
                  </a:lnTo>
                  <a:lnTo>
                    <a:pt x="109" y="272"/>
                  </a:lnTo>
                  <a:lnTo>
                    <a:pt x="110" y="274"/>
                  </a:lnTo>
                  <a:lnTo>
                    <a:pt x="111" y="275"/>
                  </a:lnTo>
                  <a:lnTo>
                    <a:pt x="112" y="276"/>
                  </a:lnTo>
                  <a:lnTo>
                    <a:pt x="112" y="279"/>
                  </a:lnTo>
                  <a:lnTo>
                    <a:pt x="113" y="280"/>
                  </a:lnTo>
                  <a:lnTo>
                    <a:pt x="91" y="280"/>
                  </a:lnTo>
                  <a:lnTo>
                    <a:pt x="92" y="279"/>
                  </a:lnTo>
                  <a:lnTo>
                    <a:pt x="93" y="277"/>
                  </a:lnTo>
                  <a:lnTo>
                    <a:pt x="94" y="275"/>
                  </a:lnTo>
                  <a:lnTo>
                    <a:pt x="94" y="274"/>
                  </a:lnTo>
                  <a:lnTo>
                    <a:pt x="95" y="274"/>
                  </a:lnTo>
                  <a:lnTo>
                    <a:pt x="95" y="273"/>
                  </a:lnTo>
                  <a:lnTo>
                    <a:pt x="95" y="271"/>
                  </a:lnTo>
                  <a:lnTo>
                    <a:pt x="95" y="270"/>
                  </a:lnTo>
                  <a:lnTo>
                    <a:pt x="95" y="269"/>
                  </a:lnTo>
                  <a:lnTo>
                    <a:pt x="95" y="267"/>
                  </a:lnTo>
                  <a:lnTo>
                    <a:pt x="88" y="209"/>
                  </a:lnTo>
                  <a:lnTo>
                    <a:pt x="59" y="281"/>
                  </a:lnTo>
                  <a:lnTo>
                    <a:pt x="58" y="280"/>
                  </a:lnTo>
                  <a:lnTo>
                    <a:pt x="57" y="279"/>
                  </a:lnTo>
                  <a:lnTo>
                    <a:pt x="55" y="276"/>
                  </a:lnTo>
                  <a:lnTo>
                    <a:pt x="54" y="274"/>
                  </a:lnTo>
                  <a:lnTo>
                    <a:pt x="53" y="273"/>
                  </a:lnTo>
                  <a:lnTo>
                    <a:pt x="51" y="271"/>
                  </a:lnTo>
                  <a:lnTo>
                    <a:pt x="50" y="269"/>
                  </a:lnTo>
                  <a:lnTo>
                    <a:pt x="49" y="266"/>
                  </a:lnTo>
                  <a:lnTo>
                    <a:pt x="25" y="210"/>
                  </a:lnTo>
                  <a:lnTo>
                    <a:pt x="18" y="264"/>
                  </a:lnTo>
                  <a:lnTo>
                    <a:pt x="17" y="265"/>
                  </a:lnTo>
                  <a:lnTo>
                    <a:pt x="17" y="266"/>
                  </a:lnTo>
                  <a:lnTo>
                    <a:pt x="17" y="267"/>
                  </a:lnTo>
                  <a:lnTo>
                    <a:pt x="17" y="269"/>
                  </a:lnTo>
                  <a:lnTo>
                    <a:pt x="17" y="270"/>
                  </a:lnTo>
                  <a:lnTo>
                    <a:pt x="17" y="271"/>
                  </a:lnTo>
                  <a:lnTo>
                    <a:pt x="17" y="273"/>
                  </a:lnTo>
                  <a:lnTo>
                    <a:pt x="17" y="274"/>
                  </a:lnTo>
                  <a:lnTo>
                    <a:pt x="18" y="274"/>
                  </a:lnTo>
                  <a:lnTo>
                    <a:pt x="18" y="275"/>
                  </a:lnTo>
                  <a:lnTo>
                    <a:pt x="19" y="276"/>
                  </a:lnTo>
                  <a:lnTo>
                    <a:pt x="20" y="279"/>
                  </a:lnTo>
                  <a:lnTo>
                    <a:pt x="21" y="280"/>
                  </a:lnTo>
                  <a:lnTo>
                    <a:pt x="0" y="280"/>
                  </a:lnTo>
                  <a:close/>
                  <a:moveTo>
                    <a:pt x="140" y="239"/>
                  </a:moveTo>
                  <a:lnTo>
                    <a:pt x="164" y="239"/>
                  </a:lnTo>
                  <a:lnTo>
                    <a:pt x="152" y="207"/>
                  </a:lnTo>
                  <a:lnTo>
                    <a:pt x="140" y="239"/>
                  </a:lnTo>
                  <a:close/>
                  <a:moveTo>
                    <a:pt x="129" y="269"/>
                  </a:moveTo>
                  <a:lnTo>
                    <a:pt x="128" y="269"/>
                  </a:lnTo>
                  <a:lnTo>
                    <a:pt x="128" y="270"/>
                  </a:lnTo>
                  <a:lnTo>
                    <a:pt x="128" y="271"/>
                  </a:lnTo>
                  <a:lnTo>
                    <a:pt x="128" y="272"/>
                  </a:lnTo>
                  <a:lnTo>
                    <a:pt x="128" y="273"/>
                  </a:lnTo>
                  <a:lnTo>
                    <a:pt x="128" y="274"/>
                  </a:lnTo>
                  <a:lnTo>
                    <a:pt x="128" y="275"/>
                  </a:lnTo>
                  <a:lnTo>
                    <a:pt x="129" y="276"/>
                  </a:lnTo>
                  <a:lnTo>
                    <a:pt x="130" y="277"/>
                  </a:lnTo>
                  <a:lnTo>
                    <a:pt x="131" y="279"/>
                  </a:lnTo>
                  <a:lnTo>
                    <a:pt x="132" y="280"/>
                  </a:lnTo>
                  <a:lnTo>
                    <a:pt x="112" y="280"/>
                  </a:lnTo>
                  <a:lnTo>
                    <a:pt x="113" y="279"/>
                  </a:lnTo>
                  <a:lnTo>
                    <a:pt x="114" y="277"/>
                  </a:lnTo>
                  <a:lnTo>
                    <a:pt x="114" y="275"/>
                  </a:lnTo>
                  <a:lnTo>
                    <a:pt x="115" y="274"/>
                  </a:lnTo>
                  <a:lnTo>
                    <a:pt x="116" y="273"/>
                  </a:lnTo>
                  <a:lnTo>
                    <a:pt x="117" y="271"/>
                  </a:lnTo>
                  <a:lnTo>
                    <a:pt x="119" y="270"/>
                  </a:lnTo>
                  <a:lnTo>
                    <a:pt x="120" y="267"/>
                  </a:lnTo>
                  <a:lnTo>
                    <a:pt x="144" y="207"/>
                  </a:lnTo>
                  <a:lnTo>
                    <a:pt x="144" y="206"/>
                  </a:lnTo>
                  <a:lnTo>
                    <a:pt x="144" y="205"/>
                  </a:lnTo>
                  <a:lnTo>
                    <a:pt x="144" y="204"/>
                  </a:lnTo>
                  <a:lnTo>
                    <a:pt x="144" y="203"/>
                  </a:lnTo>
                  <a:lnTo>
                    <a:pt x="144" y="201"/>
                  </a:lnTo>
                  <a:lnTo>
                    <a:pt x="144" y="200"/>
                  </a:lnTo>
                  <a:lnTo>
                    <a:pt x="144" y="199"/>
                  </a:lnTo>
                  <a:lnTo>
                    <a:pt x="144" y="198"/>
                  </a:lnTo>
                  <a:lnTo>
                    <a:pt x="143" y="197"/>
                  </a:lnTo>
                  <a:lnTo>
                    <a:pt x="142" y="196"/>
                  </a:lnTo>
                  <a:lnTo>
                    <a:pt x="161" y="196"/>
                  </a:lnTo>
                  <a:lnTo>
                    <a:pt x="188" y="266"/>
                  </a:lnTo>
                  <a:lnTo>
                    <a:pt x="189" y="269"/>
                  </a:lnTo>
                  <a:lnTo>
                    <a:pt x="189" y="270"/>
                  </a:lnTo>
                  <a:lnTo>
                    <a:pt x="190" y="272"/>
                  </a:lnTo>
                  <a:lnTo>
                    <a:pt x="191" y="274"/>
                  </a:lnTo>
                  <a:lnTo>
                    <a:pt x="192" y="275"/>
                  </a:lnTo>
                  <a:lnTo>
                    <a:pt x="194" y="276"/>
                  </a:lnTo>
                  <a:lnTo>
                    <a:pt x="196" y="279"/>
                  </a:lnTo>
                  <a:lnTo>
                    <a:pt x="197" y="280"/>
                  </a:lnTo>
                  <a:lnTo>
                    <a:pt x="173" y="280"/>
                  </a:lnTo>
                  <a:lnTo>
                    <a:pt x="175" y="277"/>
                  </a:lnTo>
                  <a:lnTo>
                    <a:pt x="176" y="275"/>
                  </a:lnTo>
                  <a:lnTo>
                    <a:pt x="177" y="274"/>
                  </a:lnTo>
                  <a:lnTo>
                    <a:pt x="177" y="273"/>
                  </a:lnTo>
                  <a:lnTo>
                    <a:pt x="177" y="272"/>
                  </a:lnTo>
                  <a:lnTo>
                    <a:pt x="177" y="270"/>
                  </a:lnTo>
                  <a:lnTo>
                    <a:pt x="176" y="269"/>
                  </a:lnTo>
                  <a:lnTo>
                    <a:pt x="176" y="267"/>
                  </a:lnTo>
                  <a:lnTo>
                    <a:pt x="168" y="248"/>
                  </a:lnTo>
                  <a:lnTo>
                    <a:pt x="136" y="248"/>
                  </a:lnTo>
                  <a:lnTo>
                    <a:pt x="129" y="269"/>
                  </a:lnTo>
                  <a:close/>
                  <a:moveTo>
                    <a:pt x="280" y="196"/>
                  </a:moveTo>
                  <a:lnTo>
                    <a:pt x="279" y="197"/>
                  </a:lnTo>
                  <a:lnTo>
                    <a:pt x="277" y="198"/>
                  </a:lnTo>
                  <a:lnTo>
                    <a:pt x="276" y="200"/>
                  </a:lnTo>
                  <a:lnTo>
                    <a:pt x="276" y="201"/>
                  </a:lnTo>
                  <a:lnTo>
                    <a:pt x="275" y="204"/>
                  </a:lnTo>
                  <a:lnTo>
                    <a:pt x="275" y="205"/>
                  </a:lnTo>
                  <a:lnTo>
                    <a:pt x="274" y="208"/>
                  </a:lnTo>
                  <a:lnTo>
                    <a:pt x="274" y="212"/>
                  </a:lnTo>
                  <a:lnTo>
                    <a:pt x="274" y="281"/>
                  </a:lnTo>
                  <a:lnTo>
                    <a:pt x="272" y="281"/>
                  </a:lnTo>
                  <a:lnTo>
                    <a:pt x="271" y="281"/>
                  </a:lnTo>
                  <a:lnTo>
                    <a:pt x="268" y="280"/>
                  </a:lnTo>
                  <a:lnTo>
                    <a:pt x="266" y="279"/>
                  </a:lnTo>
                  <a:lnTo>
                    <a:pt x="264" y="276"/>
                  </a:lnTo>
                  <a:lnTo>
                    <a:pt x="262" y="275"/>
                  </a:lnTo>
                  <a:lnTo>
                    <a:pt x="260" y="272"/>
                  </a:lnTo>
                  <a:lnTo>
                    <a:pt x="256" y="269"/>
                  </a:lnTo>
                  <a:lnTo>
                    <a:pt x="214" y="214"/>
                  </a:lnTo>
                  <a:lnTo>
                    <a:pt x="214" y="264"/>
                  </a:lnTo>
                  <a:lnTo>
                    <a:pt x="214" y="267"/>
                  </a:lnTo>
                  <a:lnTo>
                    <a:pt x="214" y="270"/>
                  </a:lnTo>
                  <a:lnTo>
                    <a:pt x="214" y="272"/>
                  </a:lnTo>
                  <a:lnTo>
                    <a:pt x="215" y="274"/>
                  </a:lnTo>
                  <a:lnTo>
                    <a:pt x="215" y="275"/>
                  </a:lnTo>
                  <a:lnTo>
                    <a:pt x="216" y="276"/>
                  </a:lnTo>
                  <a:lnTo>
                    <a:pt x="217" y="279"/>
                  </a:lnTo>
                  <a:lnTo>
                    <a:pt x="218" y="280"/>
                  </a:lnTo>
                  <a:lnTo>
                    <a:pt x="199" y="280"/>
                  </a:lnTo>
                  <a:lnTo>
                    <a:pt x="200" y="279"/>
                  </a:lnTo>
                  <a:lnTo>
                    <a:pt x="201" y="276"/>
                  </a:lnTo>
                  <a:lnTo>
                    <a:pt x="201" y="275"/>
                  </a:lnTo>
                  <a:lnTo>
                    <a:pt x="202" y="274"/>
                  </a:lnTo>
                  <a:lnTo>
                    <a:pt x="204" y="272"/>
                  </a:lnTo>
                  <a:lnTo>
                    <a:pt x="204" y="270"/>
                  </a:lnTo>
                  <a:lnTo>
                    <a:pt x="204" y="267"/>
                  </a:lnTo>
                  <a:lnTo>
                    <a:pt x="204" y="264"/>
                  </a:lnTo>
                  <a:lnTo>
                    <a:pt x="204" y="212"/>
                  </a:lnTo>
                  <a:lnTo>
                    <a:pt x="204" y="208"/>
                  </a:lnTo>
                  <a:lnTo>
                    <a:pt x="204" y="205"/>
                  </a:lnTo>
                  <a:lnTo>
                    <a:pt x="204" y="204"/>
                  </a:lnTo>
                  <a:lnTo>
                    <a:pt x="202" y="201"/>
                  </a:lnTo>
                  <a:lnTo>
                    <a:pt x="201" y="200"/>
                  </a:lnTo>
                  <a:lnTo>
                    <a:pt x="201" y="198"/>
                  </a:lnTo>
                  <a:lnTo>
                    <a:pt x="200" y="197"/>
                  </a:lnTo>
                  <a:lnTo>
                    <a:pt x="199" y="196"/>
                  </a:lnTo>
                  <a:lnTo>
                    <a:pt x="216" y="196"/>
                  </a:lnTo>
                  <a:lnTo>
                    <a:pt x="265" y="258"/>
                  </a:lnTo>
                  <a:lnTo>
                    <a:pt x="265" y="212"/>
                  </a:lnTo>
                  <a:lnTo>
                    <a:pt x="265" y="208"/>
                  </a:lnTo>
                  <a:lnTo>
                    <a:pt x="265" y="205"/>
                  </a:lnTo>
                  <a:lnTo>
                    <a:pt x="265" y="204"/>
                  </a:lnTo>
                  <a:lnTo>
                    <a:pt x="265" y="201"/>
                  </a:lnTo>
                  <a:lnTo>
                    <a:pt x="264" y="200"/>
                  </a:lnTo>
                  <a:lnTo>
                    <a:pt x="263" y="198"/>
                  </a:lnTo>
                  <a:lnTo>
                    <a:pt x="262" y="197"/>
                  </a:lnTo>
                  <a:lnTo>
                    <a:pt x="261" y="196"/>
                  </a:lnTo>
                  <a:lnTo>
                    <a:pt x="280" y="196"/>
                  </a:lnTo>
                  <a:close/>
                  <a:moveTo>
                    <a:pt x="310" y="239"/>
                  </a:moveTo>
                  <a:lnTo>
                    <a:pt x="334" y="239"/>
                  </a:lnTo>
                  <a:lnTo>
                    <a:pt x="322" y="207"/>
                  </a:lnTo>
                  <a:lnTo>
                    <a:pt x="310" y="239"/>
                  </a:lnTo>
                  <a:close/>
                  <a:moveTo>
                    <a:pt x="299" y="269"/>
                  </a:moveTo>
                  <a:lnTo>
                    <a:pt x="299" y="269"/>
                  </a:lnTo>
                  <a:lnTo>
                    <a:pt x="299" y="270"/>
                  </a:lnTo>
                  <a:lnTo>
                    <a:pt x="298" y="270"/>
                  </a:lnTo>
                  <a:lnTo>
                    <a:pt x="298" y="271"/>
                  </a:lnTo>
                  <a:lnTo>
                    <a:pt x="298" y="272"/>
                  </a:lnTo>
                  <a:lnTo>
                    <a:pt x="298" y="273"/>
                  </a:lnTo>
                  <a:lnTo>
                    <a:pt x="298" y="274"/>
                  </a:lnTo>
                  <a:lnTo>
                    <a:pt x="298" y="275"/>
                  </a:lnTo>
                  <a:lnTo>
                    <a:pt x="299" y="276"/>
                  </a:lnTo>
                  <a:lnTo>
                    <a:pt x="300" y="277"/>
                  </a:lnTo>
                  <a:lnTo>
                    <a:pt x="301" y="279"/>
                  </a:lnTo>
                  <a:lnTo>
                    <a:pt x="302" y="280"/>
                  </a:lnTo>
                  <a:lnTo>
                    <a:pt x="282" y="280"/>
                  </a:lnTo>
                  <a:lnTo>
                    <a:pt x="283" y="279"/>
                  </a:lnTo>
                  <a:lnTo>
                    <a:pt x="284" y="277"/>
                  </a:lnTo>
                  <a:lnTo>
                    <a:pt x="285" y="275"/>
                  </a:lnTo>
                  <a:lnTo>
                    <a:pt x="286" y="274"/>
                  </a:lnTo>
                  <a:lnTo>
                    <a:pt x="288" y="273"/>
                  </a:lnTo>
                  <a:lnTo>
                    <a:pt x="289" y="271"/>
                  </a:lnTo>
                  <a:lnTo>
                    <a:pt x="290" y="270"/>
                  </a:lnTo>
                  <a:lnTo>
                    <a:pt x="291" y="267"/>
                  </a:lnTo>
                  <a:lnTo>
                    <a:pt x="314" y="207"/>
                  </a:lnTo>
                  <a:lnTo>
                    <a:pt x="314" y="206"/>
                  </a:lnTo>
                  <a:lnTo>
                    <a:pt x="315" y="206"/>
                  </a:lnTo>
                  <a:lnTo>
                    <a:pt x="315" y="205"/>
                  </a:lnTo>
                  <a:lnTo>
                    <a:pt x="315" y="204"/>
                  </a:lnTo>
                  <a:lnTo>
                    <a:pt x="315" y="203"/>
                  </a:lnTo>
                  <a:lnTo>
                    <a:pt x="315" y="201"/>
                  </a:lnTo>
                  <a:lnTo>
                    <a:pt x="315" y="200"/>
                  </a:lnTo>
                  <a:lnTo>
                    <a:pt x="315" y="199"/>
                  </a:lnTo>
                  <a:lnTo>
                    <a:pt x="315" y="198"/>
                  </a:lnTo>
                  <a:lnTo>
                    <a:pt x="314" y="198"/>
                  </a:lnTo>
                  <a:lnTo>
                    <a:pt x="314" y="197"/>
                  </a:lnTo>
                  <a:lnTo>
                    <a:pt x="313" y="197"/>
                  </a:lnTo>
                  <a:lnTo>
                    <a:pt x="313" y="196"/>
                  </a:lnTo>
                  <a:lnTo>
                    <a:pt x="331" y="196"/>
                  </a:lnTo>
                  <a:lnTo>
                    <a:pt x="358" y="266"/>
                  </a:lnTo>
                  <a:lnTo>
                    <a:pt x="359" y="269"/>
                  </a:lnTo>
                  <a:lnTo>
                    <a:pt x="360" y="270"/>
                  </a:lnTo>
                  <a:lnTo>
                    <a:pt x="360" y="272"/>
                  </a:lnTo>
                  <a:lnTo>
                    <a:pt x="361" y="274"/>
                  </a:lnTo>
                  <a:lnTo>
                    <a:pt x="362" y="275"/>
                  </a:lnTo>
                  <a:lnTo>
                    <a:pt x="365" y="276"/>
                  </a:lnTo>
                  <a:lnTo>
                    <a:pt x="366" y="279"/>
                  </a:lnTo>
                  <a:lnTo>
                    <a:pt x="367" y="280"/>
                  </a:lnTo>
                  <a:lnTo>
                    <a:pt x="343" y="280"/>
                  </a:lnTo>
                  <a:lnTo>
                    <a:pt x="346" y="277"/>
                  </a:lnTo>
                  <a:lnTo>
                    <a:pt x="347" y="275"/>
                  </a:lnTo>
                  <a:lnTo>
                    <a:pt x="348" y="274"/>
                  </a:lnTo>
                  <a:lnTo>
                    <a:pt x="348" y="273"/>
                  </a:lnTo>
                  <a:lnTo>
                    <a:pt x="347" y="272"/>
                  </a:lnTo>
                  <a:lnTo>
                    <a:pt x="347" y="270"/>
                  </a:lnTo>
                  <a:lnTo>
                    <a:pt x="346" y="269"/>
                  </a:lnTo>
                  <a:lnTo>
                    <a:pt x="346" y="267"/>
                  </a:lnTo>
                  <a:lnTo>
                    <a:pt x="338" y="248"/>
                  </a:lnTo>
                  <a:lnTo>
                    <a:pt x="307" y="248"/>
                  </a:lnTo>
                  <a:lnTo>
                    <a:pt x="299" y="269"/>
                  </a:lnTo>
                  <a:close/>
                  <a:moveTo>
                    <a:pt x="436" y="210"/>
                  </a:moveTo>
                  <a:lnTo>
                    <a:pt x="433" y="208"/>
                  </a:lnTo>
                  <a:lnTo>
                    <a:pt x="431" y="206"/>
                  </a:lnTo>
                  <a:lnTo>
                    <a:pt x="427" y="205"/>
                  </a:lnTo>
                  <a:lnTo>
                    <a:pt x="425" y="205"/>
                  </a:lnTo>
                  <a:lnTo>
                    <a:pt x="423" y="205"/>
                  </a:lnTo>
                  <a:lnTo>
                    <a:pt x="420" y="204"/>
                  </a:lnTo>
                  <a:lnTo>
                    <a:pt x="416" y="203"/>
                  </a:lnTo>
                  <a:lnTo>
                    <a:pt x="414" y="203"/>
                  </a:lnTo>
                  <a:lnTo>
                    <a:pt x="407" y="204"/>
                  </a:lnTo>
                  <a:lnTo>
                    <a:pt x="402" y="205"/>
                  </a:lnTo>
                  <a:lnTo>
                    <a:pt x="396" y="208"/>
                  </a:lnTo>
                  <a:lnTo>
                    <a:pt x="392" y="213"/>
                  </a:lnTo>
                  <a:lnTo>
                    <a:pt x="388" y="217"/>
                  </a:lnTo>
                  <a:lnTo>
                    <a:pt x="385" y="223"/>
                  </a:lnTo>
                  <a:lnTo>
                    <a:pt x="384" y="229"/>
                  </a:lnTo>
                  <a:lnTo>
                    <a:pt x="383" y="237"/>
                  </a:lnTo>
                  <a:lnTo>
                    <a:pt x="384" y="245"/>
                  </a:lnTo>
                  <a:lnTo>
                    <a:pt x="385" y="252"/>
                  </a:lnTo>
                  <a:lnTo>
                    <a:pt x="388" y="257"/>
                  </a:lnTo>
                  <a:lnTo>
                    <a:pt x="392" y="263"/>
                  </a:lnTo>
                  <a:lnTo>
                    <a:pt x="396" y="266"/>
                  </a:lnTo>
                  <a:lnTo>
                    <a:pt x="403" y="270"/>
                  </a:lnTo>
                  <a:lnTo>
                    <a:pt x="409" y="271"/>
                  </a:lnTo>
                  <a:lnTo>
                    <a:pt x="417" y="272"/>
                  </a:lnTo>
                  <a:lnTo>
                    <a:pt x="418" y="272"/>
                  </a:lnTo>
                  <a:lnTo>
                    <a:pt x="421" y="272"/>
                  </a:lnTo>
                  <a:lnTo>
                    <a:pt x="422" y="272"/>
                  </a:lnTo>
                  <a:lnTo>
                    <a:pt x="424" y="272"/>
                  </a:lnTo>
                  <a:lnTo>
                    <a:pt x="426" y="271"/>
                  </a:lnTo>
                  <a:lnTo>
                    <a:pt x="428" y="271"/>
                  </a:lnTo>
                  <a:lnTo>
                    <a:pt x="431" y="270"/>
                  </a:lnTo>
                  <a:lnTo>
                    <a:pt x="433" y="269"/>
                  </a:lnTo>
                  <a:lnTo>
                    <a:pt x="433" y="252"/>
                  </a:lnTo>
                  <a:lnTo>
                    <a:pt x="433" y="248"/>
                  </a:lnTo>
                  <a:lnTo>
                    <a:pt x="433" y="246"/>
                  </a:lnTo>
                  <a:lnTo>
                    <a:pt x="432" y="244"/>
                  </a:lnTo>
                  <a:lnTo>
                    <a:pt x="431" y="243"/>
                  </a:lnTo>
                  <a:lnTo>
                    <a:pt x="431" y="241"/>
                  </a:lnTo>
                  <a:lnTo>
                    <a:pt x="430" y="239"/>
                  </a:lnTo>
                  <a:lnTo>
                    <a:pt x="430" y="237"/>
                  </a:lnTo>
                  <a:lnTo>
                    <a:pt x="428" y="236"/>
                  </a:lnTo>
                  <a:lnTo>
                    <a:pt x="444" y="236"/>
                  </a:lnTo>
                  <a:lnTo>
                    <a:pt x="444" y="277"/>
                  </a:lnTo>
                  <a:lnTo>
                    <a:pt x="440" y="279"/>
                  </a:lnTo>
                  <a:lnTo>
                    <a:pt x="436" y="279"/>
                  </a:lnTo>
                  <a:lnTo>
                    <a:pt x="433" y="280"/>
                  </a:lnTo>
                  <a:lnTo>
                    <a:pt x="430" y="281"/>
                  </a:lnTo>
                  <a:lnTo>
                    <a:pt x="425" y="281"/>
                  </a:lnTo>
                  <a:lnTo>
                    <a:pt x="422" y="281"/>
                  </a:lnTo>
                  <a:lnTo>
                    <a:pt x="418" y="281"/>
                  </a:lnTo>
                  <a:lnTo>
                    <a:pt x="416" y="281"/>
                  </a:lnTo>
                  <a:lnTo>
                    <a:pt x="412" y="281"/>
                  </a:lnTo>
                  <a:lnTo>
                    <a:pt x="408" y="281"/>
                  </a:lnTo>
                  <a:lnTo>
                    <a:pt x="404" y="281"/>
                  </a:lnTo>
                  <a:lnTo>
                    <a:pt x="399" y="280"/>
                  </a:lnTo>
                  <a:lnTo>
                    <a:pt x="397" y="279"/>
                  </a:lnTo>
                  <a:lnTo>
                    <a:pt x="394" y="277"/>
                  </a:lnTo>
                  <a:lnTo>
                    <a:pt x="390" y="275"/>
                  </a:lnTo>
                  <a:lnTo>
                    <a:pt x="387" y="274"/>
                  </a:lnTo>
                  <a:lnTo>
                    <a:pt x="383" y="272"/>
                  </a:lnTo>
                  <a:lnTo>
                    <a:pt x="378" y="269"/>
                  </a:lnTo>
                  <a:lnTo>
                    <a:pt x="375" y="264"/>
                  </a:lnTo>
                  <a:lnTo>
                    <a:pt x="373" y="260"/>
                  </a:lnTo>
                  <a:lnTo>
                    <a:pt x="370" y="254"/>
                  </a:lnTo>
                  <a:lnTo>
                    <a:pt x="368" y="248"/>
                  </a:lnTo>
                  <a:lnTo>
                    <a:pt x="367" y="243"/>
                  </a:lnTo>
                  <a:lnTo>
                    <a:pt x="367" y="237"/>
                  </a:lnTo>
                  <a:lnTo>
                    <a:pt x="367" y="233"/>
                  </a:lnTo>
                  <a:lnTo>
                    <a:pt x="368" y="228"/>
                  </a:lnTo>
                  <a:lnTo>
                    <a:pt x="370" y="225"/>
                  </a:lnTo>
                  <a:lnTo>
                    <a:pt x="371" y="220"/>
                  </a:lnTo>
                  <a:lnTo>
                    <a:pt x="373" y="216"/>
                  </a:lnTo>
                  <a:lnTo>
                    <a:pt x="376" y="213"/>
                  </a:lnTo>
                  <a:lnTo>
                    <a:pt x="379" y="209"/>
                  </a:lnTo>
                  <a:lnTo>
                    <a:pt x="383" y="205"/>
                  </a:lnTo>
                  <a:lnTo>
                    <a:pt x="386" y="203"/>
                  </a:lnTo>
                  <a:lnTo>
                    <a:pt x="389" y="200"/>
                  </a:lnTo>
                  <a:lnTo>
                    <a:pt x="393" y="198"/>
                  </a:lnTo>
                  <a:lnTo>
                    <a:pt x="397" y="197"/>
                  </a:lnTo>
                  <a:lnTo>
                    <a:pt x="402" y="196"/>
                  </a:lnTo>
                  <a:lnTo>
                    <a:pt x="406" y="195"/>
                  </a:lnTo>
                  <a:lnTo>
                    <a:pt x="411" y="194"/>
                  </a:lnTo>
                  <a:lnTo>
                    <a:pt x="415" y="194"/>
                  </a:lnTo>
                  <a:lnTo>
                    <a:pt x="417" y="194"/>
                  </a:lnTo>
                  <a:lnTo>
                    <a:pt x="420" y="194"/>
                  </a:lnTo>
                  <a:lnTo>
                    <a:pt x="422" y="194"/>
                  </a:lnTo>
                  <a:lnTo>
                    <a:pt x="424" y="195"/>
                  </a:lnTo>
                  <a:lnTo>
                    <a:pt x="427" y="195"/>
                  </a:lnTo>
                  <a:lnTo>
                    <a:pt x="430" y="196"/>
                  </a:lnTo>
                  <a:lnTo>
                    <a:pt x="433" y="196"/>
                  </a:lnTo>
                  <a:lnTo>
                    <a:pt x="436" y="197"/>
                  </a:lnTo>
                  <a:lnTo>
                    <a:pt x="436" y="210"/>
                  </a:lnTo>
                  <a:close/>
                  <a:moveTo>
                    <a:pt x="456" y="280"/>
                  </a:moveTo>
                  <a:lnTo>
                    <a:pt x="458" y="279"/>
                  </a:lnTo>
                  <a:lnTo>
                    <a:pt x="460" y="276"/>
                  </a:lnTo>
                  <a:lnTo>
                    <a:pt x="461" y="275"/>
                  </a:lnTo>
                  <a:lnTo>
                    <a:pt x="461" y="274"/>
                  </a:lnTo>
                  <a:lnTo>
                    <a:pt x="462" y="272"/>
                  </a:lnTo>
                  <a:lnTo>
                    <a:pt x="462" y="270"/>
                  </a:lnTo>
                  <a:lnTo>
                    <a:pt x="462" y="267"/>
                  </a:lnTo>
                  <a:lnTo>
                    <a:pt x="462" y="264"/>
                  </a:lnTo>
                  <a:lnTo>
                    <a:pt x="462" y="212"/>
                  </a:lnTo>
                  <a:lnTo>
                    <a:pt x="462" y="208"/>
                  </a:lnTo>
                  <a:lnTo>
                    <a:pt x="462" y="205"/>
                  </a:lnTo>
                  <a:lnTo>
                    <a:pt x="462" y="204"/>
                  </a:lnTo>
                  <a:lnTo>
                    <a:pt x="461" y="201"/>
                  </a:lnTo>
                  <a:lnTo>
                    <a:pt x="461" y="200"/>
                  </a:lnTo>
                  <a:lnTo>
                    <a:pt x="460" y="198"/>
                  </a:lnTo>
                  <a:lnTo>
                    <a:pt x="458" y="197"/>
                  </a:lnTo>
                  <a:lnTo>
                    <a:pt x="456" y="196"/>
                  </a:lnTo>
                  <a:lnTo>
                    <a:pt x="503" y="196"/>
                  </a:lnTo>
                  <a:lnTo>
                    <a:pt x="503" y="209"/>
                  </a:lnTo>
                  <a:lnTo>
                    <a:pt x="501" y="208"/>
                  </a:lnTo>
                  <a:lnTo>
                    <a:pt x="500" y="207"/>
                  </a:lnTo>
                  <a:lnTo>
                    <a:pt x="498" y="206"/>
                  </a:lnTo>
                  <a:lnTo>
                    <a:pt x="497" y="205"/>
                  </a:lnTo>
                  <a:lnTo>
                    <a:pt x="494" y="205"/>
                  </a:lnTo>
                  <a:lnTo>
                    <a:pt x="492" y="205"/>
                  </a:lnTo>
                  <a:lnTo>
                    <a:pt x="490" y="205"/>
                  </a:lnTo>
                  <a:lnTo>
                    <a:pt x="487" y="205"/>
                  </a:lnTo>
                  <a:lnTo>
                    <a:pt x="486" y="205"/>
                  </a:lnTo>
                  <a:lnTo>
                    <a:pt x="483" y="205"/>
                  </a:lnTo>
                  <a:lnTo>
                    <a:pt x="482" y="205"/>
                  </a:lnTo>
                  <a:lnTo>
                    <a:pt x="481" y="205"/>
                  </a:lnTo>
                  <a:lnTo>
                    <a:pt x="479" y="205"/>
                  </a:lnTo>
                  <a:lnTo>
                    <a:pt x="478" y="205"/>
                  </a:lnTo>
                  <a:lnTo>
                    <a:pt x="475" y="206"/>
                  </a:lnTo>
                  <a:lnTo>
                    <a:pt x="475" y="229"/>
                  </a:lnTo>
                  <a:lnTo>
                    <a:pt x="496" y="229"/>
                  </a:lnTo>
                  <a:lnTo>
                    <a:pt x="496" y="242"/>
                  </a:lnTo>
                  <a:lnTo>
                    <a:pt x="494" y="241"/>
                  </a:lnTo>
                  <a:lnTo>
                    <a:pt x="493" y="239"/>
                  </a:lnTo>
                  <a:lnTo>
                    <a:pt x="492" y="239"/>
                  </a:lnTo>
                  <a:lnTo>
                    <a:pt x="490" y="238"/>
                  </a:lnTo>
                  <a:lnTo>
                    <a:pt x="488" y="238"/>
                  </a:lnTo>
                  <a:lnTo>
                    <a:pt x="486" y="238"/>
                  </a:lnTo>
                  <a:lnTo>
                    <a:pt x="483" y="238"/>
                  </a:lnTo>
                  <a:lnTo>
                    <a:pt x="475" y="238"/>
                  </a:lnTo>
                  <a:lnTo>
                    <a:pt x="475" y="269"/>
                  </a:lnTo>
                  <a:lnTo>
                    <a:pt x="478" y="269"/>
                  </a:lnTo>
                  <a:lnTo>
                    <a:pt x="480" y="269"/>
                  </a:lnTo>
                  <a:lnTo>
                    <a:pt x="482" y="269"/>
                  </a:lnTo>
                  <a:lnTo>
                    <a:pt x="484" y="270"/>
                  </a:lnTo>
                  <a:lnTo>
                    <a:pt x="486" y="270"/>
                  </a:lnTo>
                  <a:lnTo>
                    <a:pt x="488" y="270"/>
                  </a:lnTo>
                  <a:lnTo>
                    <a:pt x="489" y="270"/>
                  </a:lnTo>
                  <a:lnTo>
                    <a:pt x="490" y="270"/>
                  </a:lnTo>
                  <a:lnTo>
                    <a:pt x="493" y="270"/>
                  </a:lnTo>
                  <a:lnTo>
                    <a:pt x="497" y="269"/>
                  </a:lnTo>
                  <a:lnTo>
                    <a:pt x="500" y="269"/>
                  </a:lnTo>
                  <a:lnTo>
                    <a:pt x="502" y="269"/>
                  </a:lnTo>
                  <a:lnTo>
                    <a:pt x="505" y="267"/>
                  </a:lnTo>
                  <a:lnTo>
                    <a:pt x="508" y="266"/>
                  </a:lnTo>
                  <a:lnTo>
                    <a:pt x="511" y="264"/>
                  </a:lnTo>
                  <a:lnTo>
                    <a:pt x="513" y="263"/>
                  </a:lnTo>
                  <a:lnTo>
                    <a:pt x="508" y="280"/>
                  </a:lnTo>
                  <a:lnTo>
                    <a:pt x="456" y="280"/>
                  </a:lnTo>
                  <a:close/>
                  <a:moveTo>
                    <a:pt x="516" y="280"/>
                  </a:moveTo>
                  <a:lnTo>
                    <a:pt x="517" y="277"/>
                  </a:lnTo>
                  <a:lnTo>
                    <a:pt x="518" y="276"/>
                  </a:lnTo>
                  <a:lnTo>
                    <a:pt x="519" y="274"/>
                  </a:lnTo>
                  <a:lnTo>
                    <a:pt x="520" y="273"/>
                  </a:lnTo>
                  <a:lnTo>
                    <a:pt x="521" y="271"/>
                  </a:lnTo>
                  <a:lnTo>
                    <a:pt x="521" y="270"/>
                  </a:lnTo>
                  <a:lnTo>
                    <a:pt x="521" y="267"/>
                  </a:lnTo>
                  <a:lnTo>
                    <a:pt x="522" y="265"/>
                  </a:lnTo>
                  <a:lnTo>
                    <a:pt x="531" y="209"/>
                  </a:lnTo>
                  <a:lnTo>
                    <a:pt x="531" y="208"/>
                  </a:lnTo>
                  <a:lnTo>
                    <a:pt x="531" y="207"/>
                  </a:lnTo>
                  <a:lnTo>
                    <a:pt x="531" y="206"/>
                  </a:lnTo>
                  <a:lnTo>
                    <a:pt x="531" y="205"/>
                  </a:lnTo>
                  <a:lnTo>
                    <a:pt x="531" y="204"/>
                  </a:lnTo>
                  <a:lnTo>
                    <a:pt x="531" y="203"/>
                  </a:lnTo>
                  <a:lnTo>
                    <a:pt x="531" y="201"/>
                  </a:lnTo>
                  <a:lnTo>
                    <a:pt x="531" y="200"/>
                  </a:lnTo>
                  <a:lnTo>
                    <a:pt x="530" y="199"/>
                  </a:lnTo>
                  <a:lnTo>
                    <a:pt x="529" y="198"/>
                  </a:lnTo>
                  <a:lnTo>
                    <a:pt x="528" y="197"/>
                  </a:lnTo>
                  <a:lnTo>
                    <a:pt x="527" y="196"/>
                  </a:lnTo>
                  <a:lnTo>
                    <a:pt x="548" y="196"/>
                  </a:lnTo>
                  <a:lnTo>
                    <a:pt x="574" y="257"/>
                  </a:lnTo>
                  <a:lnTo>
                    <a:pt x="599" y="196"/>
                  </a:lnTo>
                  <a:lnTo>
                    <a:pt x="619" y="196"/>
                  </a:lnTo>
                  <a:lnTo>
                    <a:pt x="618" y="197"/>
                  </a:lnTo>
                  <a:lnTo>
                    <a:pt x="616" y="198"/>
                  </a:lnTo>
                  <a:lnTo>
                    <a:pt x="615" y="199"/>
                  </a:lnTo>
                  <a:lnTo>
                    <a:pt x="614" y="200"/>
                  </a:lnTo>
                  <a:lnTo>
                    <a:pt x="614" y="201"/>
                  </a:lnTo>
                  <a:lnTo>
                    <a:pt x="614" y="204"/>
                  </a:lnTo>
                  <a:lnTo>
                    <a:pt x="614" y="205"/>
                  </a:lnTo>
                  <a:lnTo>
                    <a:pt x="614" y="206"/>
                  </a:lnTo>
                  <a:lnTo>
                    <a:pt x="614" y="207"/>
                  </a:lnTo>
                  <a:lnTo>
                    <a:pt x="614" y="208"/>
                  </a:lnTo>
                  <a:lnTo>
                    <a:pt x="614" y="209"/>
                  </a:lnTo>
                  <a:lnTo>
                    <a:pt x="622" y="266"/>
                  </a:lnTo>
                  <a:lnTo>
                    <a:pt x="623" y="269"/>
                  </a:lnTo>
                  <a:lnTo>
                    <a:pt x="623" y="270"/>
                  </a:lnTo>
                  <a:lnTo>
                    <a:pt x="624" y="272"/>
                  </a:lnTo>
                  <a:lnTo>
                    <a:pt x="624" y="274"/>
                  </a:lnTo>
                  <a:lnTo>
                    <a:pt x="625" y="275"/>
                  </a:lnTo>
                  <a:lnTo>
                    <a:pt x="626" y="276"/>
                  </a:lnTo>
                  <a:lnTo>
                    <a:pt x="626" y="279"/>
                  </a:lnTo>
                  <a:lnTo>
                    <a:pt x="628" y="280"/>
                  </a:lnTo>
                  <a:lnTo>
                    <a:pt x="606" y="280"/>
                  </a:lnTo>
                  <a:lnTo>
                    <a:pt x="607" y="279"/>
                  </a:lnTo>
                  <a:lnTo>
                    <a:pt x="607" y="277"/>
                  </a:lnTo>
                  <a:lnTo>
                    <a:pt x="609" y="275"/>
                  </a:lnTo>
                  <a:lnTo>
                    <a:pt x="609" y="274"/>
                  </a:lnTo>
                  <a:lnTo>
                    <a:pt x="610" y="274"/>
                  </a:lnTo>
                  <a:lnTo>
                    <a:pt x="610" y="273"/>
                  </a:lnTo>
                  <a:lnTo>
                    <a:pt x="611" y="271"/>
                  </a:lnTo>
                  <a:lnTo>
                    <a:pt x="611" y="270"/>
                  </a:lnTo>
                  <a:lnTo>
                    <a:pt x="611" y="269"/>
                  </a:lnTo>
                  <a:lnTo>
                    <a:pt x="610" y="269"/>
                  </a:lnTo>
                  <a:lnTo>
                    <a:pt x="610" y="267"/>
                  </a:lnTo>
                  <a:lnTo>
                    <a:pt x="603" y="209"/>
                  </a:lnTo>
                  <a:lnTo>
                    <a:pt x="575" y="281"/>
                  </a:lnTo>
                  <a:lnTo>
                    <a:pt x="573" y="280"/>
                  </a:lnTo>
                  <a:lnTo>
                    <a:pt x="572" y="279"/>
                  </a:lnTo>
                  <a:lnTo>
                    <a:pt x="571" y="276"/>
                  </a:lnTo>
                  <a:lnTo>
                    <a:pt x="569" y="274"/>
                  </a:lnTo>
                  <a:lnTo>
                    <a:pt x="568" y="273"/>
                  </a:lnTo>
                  <a:lnTo>
                    <a:pt x="566" y="271"/>
                  </a:lnTo>
                  <a:lnTo>
                    <a:pt x="565" y="269"/>
                  </a:lnTo>
                  <a:lnTo>
                    <a:pt x="563" y="266"/>
                  </a:lnTo>
                  <a:lnTo>
                    <a:pt x="540" y="210"/>
                  </a:lnTo>
                  <a:lnTo>
                    <a:pt x="531" y="264"/>
                  </a:lnTo>
                  <a:lnTo>
                    <a:pt x="531" y="265"/>
                  </a:lnTo>
                  <a:lnTo>
                    <a:pt x="531" y="266"/>
                  </a:lnTo>
                  <a:lnTo>
                    <a:pt x="531" y="267"/>
                  </a:lnTo>
                  <a:lnTo>
                    <a:pt x="531" y="269"/>
                  </a:lnTo>
                  <a:lnTo>
                    <a:pt x="531" y="270"/>
                  </a:lnTo>
                  <a:lnTo>
                    <a:pt x="531" y="271"/>
                  </a:lnTo>
                  <a:lnTo>
                    <a:pt x="531" y="273"/>
                  </a:lnTo>
                  <a:lnTo>
                    <a:pt x="531" y="274"/>
                  </a:lnTo>
                  <a:lnTo>
                    <a:pt x="533" y="274"/>
                  </a:lnTo>
                  <a:lnTo>
                    <a:pt x="534" y="275"/>
                  </a:lnTo>
                  <a:lnTo>
                    <a:pt x="535" y="276"/>
                  </a:lnTo>
                  <a:lnTo>
                    <a:pt x="536" y="279"/>
                  </a:lnTo>
                  <a:lnTo>
                    <a:pt x="537" y="280"/>
                  </a:lnTo>
                  <a:lnTo>
                    <a:pt x="516" y="280"/>
                  </a:lnTo>
                  <a:close/>
                  <a:moveTo>
                    <a:pt x="638" y="280"/>
                  </a:moveTo>
                  <a:lnTo>
                    <a:pt x="639" y="279"/>
                  </a:lnTo>
                  <a:lnTo>
                    <a:pt x="640" y="276"/>
                  </a:lnTo>
                  <a:lnTo>
                    <a:pt x="640" y="275"/>
                  </a:lnTo>
                  <a:lnTo>
                    <a:pt x="641" y="274"/>
                  </a:lnTo>
                  <a:lnTo>
                    <a:pt x="642" y="272"/>
                  </a:lnTo>
                  <a:lnTo>
                    <a:pt x="642" y="270"/>
                  </a:lnTo>
                  <a:lnTo>
                    <a:pt x="642" y="267"/>
                  </a:lnTo>
                  <a:lnTo>
                    <a:pt x="642" y="264"/>
                  </a:lnTo>
                  <a:lnTo>
                    <a:pt x="642" y="212"/>
                  </a:lnTo>
                  <a:lnTo>
                    <a:pt x="642" y="208"/>
                  </a:lnTo>
                  <a:lnTo>
                    <a:pt x="642" y="205"/>
                  </a:lnTo>
                  <a:lnTo>
                    <a:pt x="642" y="204"/>
                  </a:lnTo>
                  <a:lnTo>
                    <a:pt x="641" y="201"/>
                  </a:lnTo>
                  <a:lnTo>
                    <a:pt x="640" y="200"/>
                  </a:lnTo>
                  <a:lnTo>
                    <a:pt x="640" y="198"/>
                  </a:lnTo>
                  <a:lnTo>
                    <a:pt x="639" y="197"/>
                  </a:lnTo>
                  <a:lnTo>
                    <a:pt x="638" y="196"/>
                  </a:lnTo>
                  <a:lnTo>
                    <a:pt x="684" y="196"/>
                  </a:lnTo>
                  <a:lnTo>
                    <a:pt x="684" y="209"/>
                  </a:lnTo>
                  <a:lnTo>
                    <a:pt x="681" y="208"/>
                  </a:lnTo>
                  <a:lnTo>
                    <a:pt x="680" y="207"/>
                  </a:lnTo>
                  <a:lnTo>
                    <a:pt x="678" y="206"/>
                  </a:lnTo>
                  <a:lnTo>
                    <a:pt x="677" y="205"/>
                  </a:lnTo>
                  <a:lnTo>
                    <a:pt x="675" y="205"/>
                  </a:lnTo>
                  <a:lnTo>
                    <a:pt x="672" y="205"/>
                  </a:lnTo>
                  <a:lnTo>
                    <a:pt x="670" y="205"/>
                  </a:lnTo>
                  <a:lnTo>
                    <a:pt x="668" y="205"/>
                  </a:lnTo>
                  <a:lnTo>
                    <a:pt x="667" y="205"/>
                  </a:lnTo>
                  <a:lnTo>
                    <a:pt x="666" y="205"/>
                  </a:lnTo>
                  <a:lnTo>
                    <a:pt x="663" y="205"/>
                  </a:lnTo>
                  <a:lnTo>
                    <a:pt x="662" y="205"/>
                  </a:lnTo>
                  <a:lnTo>
                    <a:pt x="661" y="205"/>
                  </a:lnTo>
                  <a:lnTo>
                    <a:pt x="659" y="205"/>
                  </a:lnTo>
                  <a:lnTo>
                    <a:pt x="658" y="205"/>
                  </a:lnTo>
                  <a:lnTo>
                    <a:pt x="656" y="206"/>
                  </a:lnTo>
                  <a:lnTo>
                    <a:pt x="656" y="229"/>
                  </a:lnTo>
                  <a:lnTo>
                    <a:pt x="676" y="229"/>
                  </a:lnTo>
                  <a:lnTo>
                    <a:pt x="676" y="242"/>
                  </a:lnTo>
                  <a:lnTo>
                    <a:pt x="676" y="241"/>
                  </a:lnTo>
                  <a:lnTo>
                    <a:pt x="675" y="241"/>
                  </a:lnTo>
                  <a:lnTo>
                    <a:pt x="672" y="239"/>
                  </a:lnTo>
                  <a:lnTo>
                    <a:pt x="671" y="239"/>
                  </a:lnTo>
                  <a:lnTo>
                    <a:pt x="670" y="238"/>
                  </a:lnTo>
                  <a:lnTo>
                    <a:pt x="669" y="238"/>
                  </a:lnTo>
                  <a:lnTo>
                    <a:pt x="666" y="238"/>
                  </a:lnTo>
                  <a:lnTo>
                    <a:pt x="663" y="238"/>
                  </a:lnTo>
                  <a:lnTo>
                    <a:pt x="656" y="238"/>
                  </a:lnTo>
                  <a:lnTo>
                    <a:pt x="656" y="269"/>
                  </a:lnTo>
                  <a:lnTo>
                    <a:pt x="658" y="269"/>
                  </a:lnTo>
                  <a:lnTo>
                    <a:pt x="660" y="269"/>
                  </a:lnTo>
                  <a:lnTo>
                    <a:pt x="662" y="269"/>
                  </a:lnTo>
                  <a:lnTo>
                    <a:pt x="665" y="270"/>
                  </a:lnTo>
                  <a:lnTo>
                    <a:pt x="667" y="270"/>
                  </a:lnTo>
                  <a:lnTo>
                    <a:pt x="668" y="270"/>
                  </a:lnTo>
                  <a:lnTo>
                    <a:pt x="670" y="270"/>
                  </a:lnTo>
                  <a:lnTo>
                    <a:pt x="671" y="270"/>
                  </a:lnTo>
                  <a:lnTo>
                    <a:pt x="675" y="270"/>
                  </a:lnTo>
                  <a:lnTo>
                    <a:pt x="678" y="269"/>
                  </a:lnTo>
                  <a:lnTo>
                    <a:pt x="680" y="269"/>
                  </a:lnTo>
                  <a:lnTo>
                    <a:pt x="684" y="269"/>
                  </a:lnTo>
                  <a:lnTo>
                    <a:pt x="686" y="267"/>
                  </a:lnTo>
                  <a:lnTo>
                    <a:pt x="689" y="266"/>
                  </a:lnTo>
                  <a:lnTo>
                    <a:pt x="691" y="264"/>
                  </a:lnTo>
                  <a:lnTo>
                    <a:pt x="694" y="263"/>
                  </a:lnTo>
                  <a:lnTo>
                    <a:pt x="688" y="280"/>
                  </a:lnTo>
                  <a:lnTo>
                    <a:pt x="638" y="280"/>
                  </a:lnTo>
                  <a:close/>
                  <a:moveTo>
                    <a:pt x="783" y="196"/>
                  </a:moveTo>
                  <a:lnTo>
                    <a:pt x="782" y="197"/>
                  </a:lnTo>
                  <a:lnTo>
                    <a:pt x="780" y="198"/>
                  </a:lnTo>
                  <a:lnTo>
                    <a:pt x="779" y="200"/>
                  </a:lnTo>
                  <a:lnTo>
                    <a:pt x="779" y="201"/>
                  </a:lnTo>
                  <a:lnTo>
                    <a:pt x="779" y="204"/>
                  </a:lnTo>
                  <a:lnTo>
                    <a:pt x="779" y="205"/>
                  </a:lnTo>
                  <a:lnTo>
                    <a:pt x="779" y="208"/>
                  </a:lnTo>
                  <a:lnTo>
                    <a:pt x="779" y="212"/>
                  </a:lnTo>
                  <a:lnTo>
                    <a:pt x="779" y="281"/>
                  </a:lnTo>
                  <a:lnTo>
                    <a:pt x="775" y="281"/>
                  </a:lnTo>
                  <a:lnTo>
                    <a:pt x="773" y="281"/>
                  </a:lnTo>
                  <a:lnTo>
                    <a:pt x="772" y="280"/>
                  </a:lnTo>
                  <a:lnTo>
                    <a:pt x="770" y="279"/>
                  </a:lnTo>
                  <a:lnTo>
                    <a:pt x="767" y="276"/>
                  </a:lnTo>
                  <a:lnTo>
                    <a:pt x="765" y="275"/>
                  </a:lnTo>
                  <a:lnTo>
                    <a:pt x="763" y="272"/>
                  </a:lnTo>
                  <a:lnTo>
                    <a:pt x="760" y="269"/>
                  </a:lnTo>
                  <a:lnTo>
                    <a:pt x="716" y="214"/>
                  </a:lnTo>
                  <a:lnTo>
                    <a:pt x="716" y="264"/>
                  </a:lnTo>
                  <a:lnTo>
                    <a:pt x="716" y="267"/>
                  </a:lnTo>
                  <a:lnTo>
                    <a:pt x="717" y="270"/>
                  </a:lnTo>
                  <a:lnTo>
                    <a:pt x="717" y="272"/>
                  </a:lnTo>
                  <a:lnTo>
                    <a:pt x="717" y="274"/>
                  </a:lnTo>
                  <a:lnTo>
                    <a:pt x="718" y="275"/>
                  </a:lnTo>
                  <a:lnTo>
                    <a:pt x="719" y="276"/>
                  </a:lnTo>
                  <a:lnTo>
                    <a:pt x="720" y="279"/>
                  </a:lnTo>
                  <a:lnTo>
                    <a:pt x="722" y="280"/>
                  </a:lnTo>
                  <a:lnTo>
                    <a:pt x="703" y="280"/>
                  </a:lnTo>
                  <a:lnTo>
                    <a:pt x="704" y="279"/>
                  </a:lnTo>
                  <a:lnTo>
                    <a:pt x="705" y="276"/>
                  </a:lnTo>
                  <a:lnTo>
                    <a:pt x="705" y="275"/>
                  </a:lnTo>
                  <a:lnTo>
                    <a:pt x="706" y="274"/>
                  </a:lnTo>
                  <a:lnTo>
                    <a:pt x="707" y="272"/>
                  </a:lnTo>
                  <a:lnTo>
                    <a:pt x="707" y="270"/>
                  </a:lnTo>
                  <a:lnTo>
                    <a:pt x="707" y="267"/>
                  </a:lnTo>
                  <a:lnTo>
                    <a:pt x="707" y="264"/>
                  </a:lnTo>
                  <a:lnTo>
                    <a:pt x="707" y="212"/>
                  </a:lnTo>
                  <a:lnTo>
                    <a:pt x="707" y="208"/>
                  </a:lnTo>
                  <a:lnTo>
                    <a:pt x="707" y="205"/>
                  </a:lnTo>
                  <a:lnTo>
                    <a:pt x="707" y="204"/>
                  </a:lnTo>
                  <a:lnTo>
                    <a:pt x="706" y="201"/>
                  </a:lnTo>
                  <a:lnTo>
                    <a:pt x="705" y="200"/>
                  </a:lnTo>
                  <a:lnTo>
                    <a:pt x="705" y="198"/>
                  </a:lnTo>
                  <a:lnTo>
                    <a:pt x="704" y="197"/>
                  </a:lnTo>
                  <a:lnTo>
                    <a:pt x="703" y="196"/>
                  </a:lnTo>
                  <a:lnTo>
                    <a:pt x="719" y="196"/>
                  </a:lnTo>
                  <a:lnTo>
                    <a:pt x="769" y="258"/>
                  </a:lnTo>
                  <a:lnTo>
                    <a:pt x="769" y="212"/>
                  </a:lnTo>
                  <a:lnTo>
                    <a:pt x="769" y="208"/>
                  </a:lnTo>
                  <a:lnTo>
                    <a:pt x="769" y="205"/>
                  </a:lnTo>
                  <a:lnTo>
                    <a:pt x="769" y="204"/>
                  </a:lnTo>
                  <a:lnTo>
                    <a:pt x="767" y="201"/>
                  </a:lnTo>
                  <a:lnTo>
                    <a:pt x="766" y="200"/>
                  </a:lnTo>
                  <a:lnTo>
                    <a:pt x="766" y="198"/>
                  </a:lnTo>
                  <a:lnTo>
                    <a:pt x="765" y="197"/>
                  </a:lnTo>
                  <a:lnTo>
                    <a:pt x="764" y="196"/>
                  </a:lnTo>
                  <a:lnTo>
                    <a:pt x="783" y="196"/>
                  </a:lnTo>
                  <a:close/>
                  <a:moveTo>
                    <a:pt x="829" y="264"/>
                  </a:moveTo>
                  <a:lnTo>
                    <a:pt x="829" y="267"/>
                  </a:lnTo>
                  <a:lnTo>
                    <a:pt x="829" y="270"/>
                  </a:lnTo>
                  <a:lnTo>
                    <a:pt x="829" y="272"/>
                  </a:lnTo>
                  <a:lnTo>
                    <a:pt x="830" y="274"/>
                  </a:lnTo>
                  <a:lnTo>
                    <a:pt x="831" y="275"/>
                  </a:lnTo>
                  <a:lnTo>
                    <a:pt x="832" y="276"/>
                  </a:lnTo>
                  <a:lnTo>
                    <a:pt x="833" y="279"/>
                  </a:lnTo>
                  <a:lnTo>
                    <a:pt x="835" y="280"/>
                  </a:lnTo>
                  <a:lnTo>
                    <a:pt x="811" y="280"/>
                  </a:lnTo>
                  <a:lnTo>
                    <a:pt x="812" y="279"/>
                  </a:lnTo>
                  <a:lnTo>
                    <a:pt x="813" y="276"/>
                  </a:lnTo>
                  <a:lnTo>
                    <a:pt x="814" y="275"/>
                  </a:lnTo>
                  <a:lnTo>
                    <a:pt x="816" y="274"/>
                  </a:lnTo>
                  <a:lnTo>
                    <a:pt x="816" y="272"/>
                  </a:lnTo>
                  <a:lnTo>
                    <a:pt x="817" y="270"/>
                  </a:lnTo>
                  <a:lnTo>
                    <a:pt x="817" y="267"/>
                  </a:lnTo>
                  <a:lnTo>
                    <a:pt x="817" y="264"/>
                  </a:lnTo>
                  <a:lnTo>
                    <a:pt x="817" y="205"/>
                  </a:lnTo>
                  <a:lnTo>
                    <a:pt x="810" y="205"/>
                  </a:lnTo>
                  <a:lnTo>
                    <a:pt x="807" y="205"/>
                  </a:lnTo>
                  <a:lnTo>
                    <a:pt x="803" y="205"/>
                  </a:lnTo>
                  <a:lnTo>
                    <a:pt x="800" y="205"/>
                  </a:lnTo>
                  <a:lnTo>
                    <a:pt x="798" y="206"/>
                  </a:lnTo>
                  <a:lnTo>
                    <a:pt x="795" y="207"/>
                  </a:lnTo>
                  <a:lnTo>
                    <a:pt x="794" y="208"/>
                  </a:lnTo>
                  <a:lnTo>
                    <a:pt x="792" y="209"/>
                  </a:lnTo>
                  <a:lnTo>
                    <a:pt x="791" y="210"/>
                  </a:lnTo>
                  <a:lnTo>
                    <a:pt x="795" y="196"/>
                  </a:lnTo>
                  <a:lnTo>
                    <a:pt x="855" y="196"/>
                  </a:lnTo>
                  <a:lnTo>
                    <a:pt x="851" y="210"/>
                  </a:lnTo>
                  <a:lnTo>
                    <a:pt x="850" y="209"/>
                  </a:lnTo>
                  <a:lnTo>
                    <a:pt x="849" y="208"/>
                  </a:lnTo>
                  <a:lnTo>
                    <a:pt x="848" y="207"/>
                  </a:lnTo>
                  <a:lnTo>
                    <a:pt x="847" y="206"/>
                  </a:lnTo>
                  <a:lnTo>
                    <a:pt x="845" y="205"/>
                  </a:lnTo>
                  <a:lnTo>
                    <a:pt x="844" y="205"/>
                  </a:lnTo>
                  <a:lnTo>
                    <a:pt x="841" y="205"/>
                  </a:lnTo>
                  <a:lnTo>
                    <a:pt x="838" y="205"/>
                  </a:lnTo>
                  <a:lnTo>
                    <a:pt x="829" y="205"/>
                  </a:lnTo>
                  <a:lnTo>
                    <a:pt x="829" y="264"/>
                  </a:lnTo>
                  <a:close/>
                  <a:moveTo>
                    <a:pt x="3" y="915"/>
                  </a:moveTo>
                  <a:lnTo>
                    <a:pt x="6" y="913"/>
                  </a:lnTo>
                  <a:lnTo>
                    <a:pt x="7" y="911"/>
                  </a:lnTo>
                  <a:lnTo>
                    <a:pt x="9" y="909"/>
                  </a:lnTo>
                  <a:lnTo>
                    <a:pt x="10" y="907"/>
                  </a:lnTo>
                  <a:lnTo>
                    <a:pt x="11" y="903"/>
                  </a:lnTo>
                  <a:lnTo>
                    <a:pt x="11" y="900"/>
                  </a:lnTo>
                  <a:lnTo>
                    <a:pt x="11" y="896"/>
                  </a:lnTo>
                  <a:lnTo>
                    <a:pt x="11" y="890"/>
                  </a:lnTo>
                  <a:lnTo>
                    <a:pt x="11" y="801"/>
                  </a:lnTo>
                  <a:lnTo>
                    <a:pt x="11" y="795"/>
                  </a:lnTo>
                  <a:lnTo>
                    <a:pt x="11" y="790"/>
                  </a:lnTo>
                  <a:lnTo>
                    <a:pt x="11" y="787"/>
                  </a:lnTo>
                  <a:lnTo>
                    <a:pt x="10" y="784"/>
                  </a:lnTo>
                  <a:lnTo>
                    <a:pt x="9" y="782"/>
                  </a:lnTo>
                  <a:lnTo>
                    <a:pt x="7" y="779"/>
                  </a:lnTo>
                  <a:lnTo>
                    <a:pt x="6" y="777"/>
                  </a:lnTo>
                  <a:lnTo>
                    <a:pt x="3" y="775"/>
                  </a:lnTo>
                  <a:lnTo>
                    <a:pt x="87" y="775"/>
                  </a:lnTo>
                  <a:lnTo>
                    <a:pt x="87" y="797"/>
                  </a:lnTo>
                  <a:lnTo>
                    <a:pt x="84" y="795"/>
                  </a:lnTo>
                  <a:lnTo>
                    <a:pt x="82" y="794"/>
                  </a:lnTo>
                  <a:lnTo>
                    <a:pt x="78" y="793"/>
                  </a:lnTo>
                  <a:lnTo>
                    <a:pt x="75" y="792"/>
                  </a:lnTo>
                  <a:lnTo>
                    <a:pt x="72" y="790"/>
                  </a:lnTo>
                  <a:lnTo>
                    <a:pt x="67" y="789"/>
                  </a:lnTo>
                  <a:lnTo>
                    <a:pt x="64" y="789"/>
                  </a:lnTo>
                  <a:lnTo>
                    <a:pt x="59" y="789"/>
                  </a:lnTo>
                  <a:lnTo>
                    <a:pt x="57" y="789"/>
                  </a:lnTo>
                  <a:lnTo>
                    <a:pt x="55" y="789"/>
                  </a:lnTo>
                  <a:lnTo>
                    <a:pt x="51" y="789"/>
                  </a:lnTo>
                  <a:lnTo>
                    <a:pt x="49" y="789"/>
                  </a:lnTo>
                  <a:lnTo>
                    <a:pt x="46" y="790"/>
                  </a:lnTo>
                  <a:lnTo>
                    <a:pt x="43" y="790"/>
                  </a:lnTo>
                  <a:lnTo>
                    <a:pt x="39" y="792"/>
                  </a:lnTo>
                  <a:lnTo>
                    <a:pt x="36" y="793"/>
                  </a:lnTo>
                  <a:lnTo>
                    <a:pt x="36" y="832"/>
                  </a:lnTo>
                  <a:lnTo>
                    <a:pt x="75" y="832"/>
                  </a:lnTo>
                  <a:lnTo>
                    <a:pt x="75" y="852"/>
                  </a:lnTo>
                  <a:lnTo>
                    <a:pt x="73" y="851"/>
                  </a:lnTo>
                  <a:lnTo>
                    <a:pt x="72" y="850"/>
                  </a:lnTo>
                  <a:lnTo>
                    <a:pt x="69" y="849"/>
                  </a:lnTo>
                  <a:lnTo>
                    <a:pt x="67" y="847"/>
                  </a:lnTo>
                  <a:lnTo>
                    <a:pt x="64" y="847"/>
                  </a:lnTo>
                  <a:lnTo>
                    <a:pt x="60" y="846"/>
                  </a:lnTo>
                  <a:lnTo>
                    <a:pt x="56" y="846"/>
                  </a:lnTo>
                  <a:lnTo>
                    <a:pt x="50" y="846"/>
                  </a:lnTo>
                  <a:lnTo>
                    <a:pt x="36" y="846"/>
                  </a:lnTo>
                  <a:lnTo>
                    <a:pt x="36" y="897"/>
                  </a:lnTo>
                  <a:lnTo>
                    <a:pt x="40" y="898"/>
                  </a:lnTo>
                  <a:lnTo>
                    <a:pt x="45" y="898"/>
                  </a:lnTo>
                  <a:lnTo>
                    <a:pt x="48" y="898"/>
                  </a:lnTo>
                  <a:lnTo>
                    <a:pt x="51" y="899"/>
                  </a:lnTo>
                  <a:lnTo>
                    <a:pt x="55" y="900"/>
                  </a:lnTo>
                  <a:lnTo>
                    <a:pt x="58" y="900"/>
                  </a:lnTo>
                  <a:lnTo>
                    <a:pt x="62" y="900"/>
                  </a:lnTo>
                  <a:lnTo>
                    <a:pt x="64" y="900"/>
                  </a:lnTo>
                  <a:lnTo>
                    <a:pt x="70" y="900"/>
                  </a:lnTo>
                  <a:lnTo>
                    <a:pt x="76" y="899"/>
                  </a:lnTo>
                  <a:lnTo>
                    <a:pt x="82" y="898"/>
                  </a:lnTo>
                  <a:lnTo>
                    <a:pt x="87" y="897"/>
                  </a:lnTo>
                  <a:lnTo>
                    <a:pt x="92" y="896"/>
                  </a:lnTo>
                  <a:lnTo>
                    <a:pt x="97" y="893"/>
                  </a:lnTo>
                  <a:lnTo>
                    <a:pt x="102" y="891"/>
                  </a:lnTo>
                  <a:lnTo>
                    <a:pt x="106" y="888"/>
                  </a:lnTo>
                  <a:lnTo>
                    <a:pt x="96" y="915"/>
                  </a:lnTo>
                  <a:lnTo>
                    <a:pt x="3" y="915"/>
                  </a:lnTo>
                  <a:close/>
                  <a:moveTo>
                    <a:pt x="279" y="775"/>
                  </a:moveTo>
                  <a:lnTo>
                    <a:pt x="276" y="777"/>
                  </a:lnTo>
                  <a:lnTo>
                    <a:pt x="275" y="779"/>
                  </a:lnTo>
                  <a:lnTo>
                    <a:pt x="273" y="782"/>
                  </a:lnTo>
                  <a:lnTo>
                    <a:pt x="272" y="784"/>
                  </a:lnTo>
                  <a:lnTo>
                    <a:pt x="271" y="787"/>
                  </a:lnTo>
                  <a:lnTo>
                    <a:pt x="271" y="790"/>
                  </a:lnTo>
                  <a:lnTo>
                    <a:pt x="270" y="795"/>
                  </a:lnTo>
                  <a:lnTo>
                    <a:pt x="270" y="801"/>
                  </a:lnTo>
                  <a:lnTo>
                    <a:pt x="270" y="919"/>
                  </a:lnTo>
                  <a:lnTo>
                    <a:pt x="265" y="919"/>
                  </a:lnTo>
                  <a:lnTo>
                    <a:pt x="262" y="918"/>
                  </a:lnTo>
                  <a:lnTo>
                    <a:pt x="257" y="916"/>
                  </a:lnTo>
                  <a:lnTo>
                    <a:pt x="254" y="915"/>
                  </a:lnTo>
                  <a:lnTo>
                    <a:pt x="251" y="911"/>
                  </a:lnTo>
                  <a:lnTo>
                    <a:pt x="246" y="908"/>
                  </a:lnTo>
                  <a:lnTo>
                    <a:pt x="241" y="902"/>
                  </a:lnTo>
                  <a:lnTo>
                    <a:pt x="236" y="896"/>
                  </a:lnTo>
                  <a:lnTo>
                    <a:pt x="157" y="806"/>
                  </a:lnTo>
                  <a:lnTo>
                    <a:pt x="157" y="890"/>
                  </a:lnTo>
                  <a:lnTo>
                    <a:pt x="157" y="896"/>
                  </a:lnTo>
                  <a:lnTo>
                    <a:pt x="158" y="900"/>
                  </a:lnTo>
                  <a:lnTo>
                    <a:pt x="158" y="903"/>
                  </a:lnTo>
                  <a:lnTo>
                    <a:pt x="158" y="907"/>
                  </a:lnTo>
                  <a:lnTo>
                    <a:pt x="159" y="909"/>
                  </a:lnTo>
                  <a:lnTo>
                    <a:pt x="161" y="911"/>
                  </a:lnTo>
                  <a:lnTo>
                    <a:pt x="162" y="913"/>
                  </a:lnTo>
                  <a:lnTo>
                    <a:pt x="164" y="915"/>
                  </a:lnTo>
                  <a:lnTo>
                    <a:pt x="130" y="915"/>
                  </a:lnTo>
                  <a:lnTo>
                    <a:pt x="132" y="913"/>
                  </a:lnTo>
                  <a:lnTo>
                    <a:pt x="134" y="911"/>
                  </a:lnTo>
                  <a:lnTo>
                    <a:pt x="135" y="909"/>
                  </a:lnTo>
                  <a:lnTo>
                    <a:pt x="136" y="907"/>
                  </a:lnTo>
                  <a:lnTo>
                    <a:pt x="138" y="903"/>
                  </a:lnTo>
                  <a:lnTo>
                    <a:pt x="139" y="900"/>
                  </a:lnTo>
                  <a:lnTo>
                    <a:pt x="139" y="896"/>
                  </a:lnTo>
                  <a:lnTo>
                    <a:pt x="139" y="890"/>
                  </a:lnTo>
                  <a:lnTo>
                    <a:pt x="139" y="801"/>
                  </a:lnTo>
                  <a:lnTo>
                    <a:pt x="139" y="795"/>
                  </a:lnTo>
                  <a:lnTo>
                    <a:pt x="139" y="790"/>
                  </a:lnTo>
                  <a:lnTo>
                    <a:pt x="138" y="787"/>
                  </a:lnTo>
                  <a:lnTo>
                    <a:pt x="136" y="784"/>
                  </a:lnTo>
                  <a:lnTo>
                    <a:pt x="135" y="782"/>
                  </a:lnTo>
                  <a:lnTo>
                    <a:pt x="134" y="779"/>
                  </a:lnTo>
                  <a:lnTo>
                    <a:pt x="132" y="777"/>
                  </a:lnTo>
                  <a:lnTo>
                    <a:pt x="130" y="775"/>
                  </a:lnTo>
                  <a:lnTo>
                    <a:pt x="162" y="775"/>
                  </a:lnTo>
                  <a:lnTo>
                    <a:pt x="253" y="880"/>
                  </a:lnTo>
                  <a:lnTo>
                    <a:pt x="253" y="801"/>
                  </a:lnTo>
                  <a:lnTo>
                    <a:pt x="253" y="795"/>
                  </a:lnTo>
                  <a:lnTo>
                    <a:pt x="253" y="790"/>
                  </a:lnTo>
                  <a:lnTo>
                    <a:pt x="252" y="787"/>
                  </a:lnTo>
                  <a:lnTo>
                    <a:pt x="251" y="784"/>
                  </a:lnTo>
                  <a:lnTo>
                    <a:pt x="249" y="782"/>
                  </a:lnTo>
                  <a:lnTo>
                    <a:pt x="248" y="779"/>
                  </a:lnTo>
                  <a:lnTo>
                    <a:pt x="246" y="777"/>
                  </a:lnTo>
                  <a:lnTo>
                    <a:pt x="244" y="775"/>
                  </a:lnTo>
                  <a:lnTo>
                    <a:pt x="279" y="775"/>
                  </a:lnTo>
                  <a:close/>
                  <a:moveTo>
                    <a:pt x="434" y="799"/>
                  </a:moveTo>
                  <a:lnTo>
                    <a:pt x="428" y="796"/>
                  </a:lnTo>
                  <a:lnTo>
                    <a:pt x="424" y="793"/>
                  </a:lnTo>
                  <a:lnTo>
                    <a:pt x="418" y="792"/>
                  </a:lnTo>
                  <a:lnTo>
                    <a:pt x="414" y="789"/>
                  </a:lnTo>
                  <a:lnTo>
                    <a:pt x="409" y="788"/>
                  </a:lnTo>
                  <a:lnTo>
                    <a:pt x="404" y="788"/>
                  </a:lnTo>
                  <a:lnTo>
                    <a:pt x="399" y="787"/>
                  </a:lnTo>
                  <a:lnTo>
                    <a:pt x="394" y="787"/>
                  </a:lnTo>
                  <a:lnTo>
                    <a:pt x="387" y="787"/>
                  </a:lnTo>
                  <a:lnTo>
                    <a:pt x="381" y="788"/>
                  </a:lnTo>
                  <a:lnTo>
                    <a:pt x="375" y="789"/>
                  </a:lnTo>
                  <a:lnTo>
                    <a:pt x="369" y="792"/>
                  </a:lnTo>
                  <a:lnTo>
                    <a:pt x="365" y="794"/>
                  </a:lnTo>
                  <a:lnTo>
                    <a:pt x="359" y="796"/>
                  </a:lnTo>
                  <a:lnTo>
                    <a:pt x="356" y="799"/>
                  </a:lnTo>
                  <a:lnTo>
                    <a:pt x="351" y="803"/>
                  </a:lnTo>
                  <a:lnTo>
                    <a:pt x="347" y="807"/>
                  </a:lnTo>
                  <a:lnTo>
                    <a:pt x="343" y="811"/>
                  </a:lnTo>
                  <a:lnTo>
                    <a:pt x="341" y="815"/>
                  </a:lnTo>
                  <a:lnTo>
                    <a:pt x="339" y="821"/>
                  </a:lnTo>
                  <a:lnTo>
                    <a:pt x="337" y="826"/>
                  </a:lnTo>
                  <a:lnTo>
                    <a:pt x="336" y="832"/>
                  </a:lnTo>
                  <a:lnTo>
                    <a:pt x="334" y="837"/>
                  </a:lnTo>
                  <a:lnTo>
                    <a:pt x="334" y="844"/>
                  </a:lnTo>
                  <a:lnTo>
                    <a:pt x="334" y="851"/>
                  </a:lnTo>
                  <a:lnTo>
                    <a:pt x="336" y="858"/>
                  </a:lnTo>
                  <a:lnTo>
                    <a:pt x="337" y="863"/>
                  </a:lnTo>
                  <a:lnTo>
                    <a:pt x="339" y="869"/>
                  </a:lnTo>
                  <a:lnTo>
                    <a:pt x="341" y="874"/>
                  </a:lnTo>
                  <a:lnTo>
                    <a:pt x="343" y="879"/>
                  </a:lnTo>
                  <a:lnTo>
                    <a:pt x="347" y="883"/>
                  </a:lnTo>
                  <a:lnTo>
                    <a:pt x="351" y="888"/>
                  </a:lnTo>
                  <a:lnTo>
                    <a:pt x="356" y="891"/>
                  </a:lnTo>
                  <a:lnTo>
                    <a:pt x="360" y="894"/>
                  </a:lnTo>
                  <a:lnTo>
                    <a:pt x="366" y="897"/>
                  </a:lnTo>
                  <a:lnTo>
                    <a:pt x="371" y="899"/>
                  </a:lnTo>
                  <a:lnTo>
                    <a:pt x="377" y="900"/>
                  </a:lnTo>
                  <a:lnTo>
                    <a:pt x="384" y="901"/>
                  </a:lnTo>
                  <a:lnTo>
                    <a:pt x="390" y="902"/>
                  </a:lnTo>
                  <a:lnTo>
                    <a:pt x="398" y="902"/>
                  </a:lnTo>
                  <a:lnTo>
                    <a:pt x="402" y="902"/>
                  </a:lnTo>
                  <a:lnTo>
                    <a:pt x="405" y="902"/>
                  </a:lnTo>
                  <a:lnTo>
                    <a:pt x="408" y="902"/>
                  </a:lnTo>
                  <a:lnTo>
                    <a:pt x="412" y="902"/>
                  </a:lnTo>
                  <a:lnTo>
                    <a:pt x="416" y="901"/>
                  </a:lnTo>
                  <a:lnTo>
                    <a:pt x="421" y="900"/>
                  </a:lnTo>
                  <a:lnTo>
                    <a:pt x="424" y="899"/>
                  </a:lnTo>
                  <a:lnTo>
                    <a:pt x="428" y="898"/>
                  </a:lnTo>
                  <a:lnTo>
                    <a:pt x="428" y="869"/>
                  </a:lnTo>
                  <a:lnTo>
                    <a:pt x="428" y="864"/>
                  </a:lnTo>
                  <a:lnTo>
                    <a:pt x="427" y="860"/>
                  </a:lnTo>
                  <a:lnTo>
                    <a:pt x="427" y="856"/>
                  </a:lnTo>
                  <a:lnTo>
                    <a:pt x="426" y="853"/>
                  </a:lnTo>
                  <a:lnTo>
                    <a:pt x="425" y="851"/>
                  </a:lnTo>
                  <a:lnTo>
                    <a:pt x="423" y="849"/>
                  </a:lnTo>
                  <a:lnTo>
                    <a:pt x="422" y="846"/>
                  </a:lnTo>
                  <a:lnTo>
                    <a:pt x="418" y="844"/>
                  </a:lnTo>
                  <a:lnTo>
                    <a:pt x="449" y="844"/>
                  </a:lnTo>
                  <a:lnTo>
                    <a:pt x="449" y="912"/>
                  </a:lnTo>
                  <a:lnTo>
                    <a:pt x="441" y="913"/>
                  </a:lnTo>
                  <a:lnTo>
                    <a:pt x="434" y="915"/>
                  </a:lnTo>
                  <a:lnTo>
                    <a:pt x="427" y="916"/>
                  </a:lnTo>
                  <a:lnTo>
                    <a:pt x="421" y="917"/>
                  </a:lnTo>
                  <a:lnTo>
                    <a:pt x="414" y="918"/>
                  </a:lnTo>
                  <a:lnTo>
                    <a:pt x="408" y="918"/>
                  </a:lnTo>
                  <a:lnTo>
                    <a:pt x="403" y="919"/>
                  </a:lnTo>
                  <a:lnTo>
                    <a:pt x="397" y="919"/>
                  </a:lnTo>
                  <a:lnTo>
                    <a:pt x="389" y="919"/>
                  </a:lnTo>
                  <a:lnTo>
                    <a:pt x="381" y="918"/>
                  </a:lnTo>
                  <a:lnTo>
                    <a:pt x="375" y="917"/>
                  </a:lnTo>
                  <a:lnTo>
                    <a:pt x="368" y="916"/>
                  </a:lnTo>
                  <a:lnTo>
                    <a:pt x="362" y="915"/>
                  </a:lnTo>
                  <a:lnTo>
                    <a:pt x="356" y="912"/>
                  </a:lnTo>
                  <a:lnTo>
                    <a:pt x="350" y="910"/>
                  </a:lnTo>
                  <a:lnTo>
                    <a:pt x="345" y="907"/>
                  </a:lnTo>
                  <a:lnTo>
                    <a:pt x="337" y="902"/>
                  </a:lnTo>
                  <a:lnTo>
                    <a:pt x="329" y="896"/>
                  </a:lnTo>
                  <a:lnTo>
                    <a:pt x="322" y="890"/>
                  </a:lnTo>
                  <a:lnTo>
                    <a:pt x="317" y="882"/>
                  </a:lnTo>
                  <a:lnTo>
                    <a:pt x="314" y="878"/>
                  </a:lnTo>
                  <a:lnTo>
                    <a:pt x="313" y="873"/>
                  </a:lnTo>
                  <a:lnTo>
                    <a:pt x="311" y="869"/>
                  </a:lnTo>
                  <a:lnTo>
                    <a:pt x="310" y="864"/>
                  </a:lnTo>
                  <a:lnTo>
                    <a:pt x="309" y="860"/>
                  </a:lnTo>
                  <a:lnTo>
                    <a:pt x="309" y="855"/>
                  </a:lnTo>
                  <a:lnTo>
                    <a:pt x="308" y="850"/>
                  </a:lnTo>
                  <a:lnTo>
                    <a:pt x="308" y="845"/>
                  </a:lnTo>
                  <a:lnTo>
                    <a:pt x="308" y="839"/>
                  </a:lnTo>
                  <a:lnTo>
                    <a:pt x="310" y="831"/>
                  </a:lnTo>
                  <a:lnTo>
                    <a:pt x="311" y="823"/>
                  </a:lnTo>
                  <a:lnTo>
                    <a:pt x="314" y="816"/>
                  </a:lnTo>
                  <a:lnTo>
                    <a:pt x="319" y="809"/>
                  </a:lnTo>
                  <a:lnTo>
                    <a:pt x="323" y="804"/>
                  </a:lnTo>
                  <a:lnTo>
                    <a:pt x="329" y="797"/>
                  </a:lnTo>
                  <a:lnTo>
                    <a:pt x="334" y="792"/>
                  </a:lnTo>
                  <a:lnTo>
                    <a:pt x="340" y="787"/>
                  </a:lnTo>
                  <a:lnTo>
                    <a:pt x="347" y="784"/>
                  </a:lnTo>
                  <a:lnTo>
                    <a:pt x="354" y="779"/>
                  </a:lnTo>
                  <a:lnTo>
                    <a:pt x="361" y="776"/>
                  </a:lnTo>
                  <a:lnTo>
                    <a:pt x="366" y="775"/>
                  </a:lnTo>
                  <a:lnTo>
                    <a:pt x="369" y="775"/>
                  </a:lnTo>
                  <a:lnTo>
                    <a:pt x="374" y="774"/>
                  </a:lnTo>
                  <a:lnTo>
                    <a:pt x="378" y="774"/>
                  </a:lnTo>
                  <a:lnTo>
                    <a:pt x="381" y="773"/>
                  </a:lnTo>
                  <a:lnTo>
                    <a:pt x="386" y="773"/>
                  </a:lnTo>
                  <a:lnTo>
                    <a:pt x="390" y="773"/>
                  </a:lnTo>
                  <a:lnTo>
                    <a:pt x="395" y="773"/>
                  </a:lnTo>
                  <a:lnTo>
                    <a:pt x="398" y="773"/>
                  </a:lnTo>
                  <a:lnTo>
                    <a:pt x="403" y="773"/>
                  </a:lnTo>
                  <a:lnTo>
                    <a:pt x="408" y="773"/>
                  </a:lnTo>
                  <a:lnTo>
                    <a:pt x="413" y="773"/>
                  </a:lnTo>
                  <a:lnTo>
                    <a:pt x="418" y="774"/>
                  </a:lnTo>
                  <a:lnTo>
                    <a:pt x="423" y="774"/>
                  </a:lnTo>
                  <a:lnTo>
                    <a:pt x="428" y="775"/>
                  </a:lnTo>
                  <a:lnTo>
                    <a:pt x="434" y="776"/>
                  </a:lnTo>
                  <a:lnTo>
                    <a:pt x="434" y="799"/>
                  </a:lnTo>
                  <a:close/>
                  <a:moveTo>
                    <a:pt x="515" y="890"/>
                  </a:moveTo>
                  <a:lnTo>
                    <a:pt x="515" y="896"/>
                  </a:lnTo>
                  <a:lnTo>
                    <a:pt x="516" y="900"/>
                  </a:lnTo>
                  <a:lnTo>
                    <a:pt x="516" y="903"/>
                  </a:lnTo>
                  <a:lnTo>
                    <a:pt x="517" y="907"/>
                  </a:lnTo>
                  <a:lnTo>
                    <a:pt x="518" y="909"/>
                  </a:lnTo>
                  <a:lnTo>
                    <a:pt x="519" y="911"/>
                  </a:lnTo>
                  <a:lnTo>
                    <a:pt x="521" y="913"/>
                  </a:lnTo>
                  <a:lnTo>
                    <a:pt x="524" y="915"/>
                  </a:lnTo>
                  <a:lnTo>
                    <a:pt x="481" y="915"/>
                  </a:lnTo>
                  <a:lnTo>
                    <a:pt x="483" y="913"/>
                  </a:lnTo>
                  <a:lnTo>
                    <a:pt x="486" y="911"/>
                  </a:lnTo>
                  <a:lnTo>
                    <a:pt x="487" y="909"/>
                  </a:lnTo>
                  <a:lnTo>
                    <a:pt x="488" y="907"/>
                  </a:lnTo>
                  <a:lnTo>
                    <a:pt x="489" y="903"/>
                  </a:lnTo>
                  <a:lnTo>
                    <a:pt x="489" y="900"/>
                  </a:lnTo>
                  <a:lnTo>
                    <a:pt x="490" y="896"/>
                  </a:lnTo>
                  <a:lnTo>
                    <a:pt x="490" y="890"/>
                  </a:lnTo>
                  <a:lnTo>
                    <a:pt x="490" y="801"/>
                  </a:lnTo>
                  <a:lnTo>
                    <a:pt x="490" y="795"/>
                  </a:lnTo>
                  <a:lnTo>
                    <a:pt x="490" y="790"/>
                  </a:lnTo>
                  <a:lnTo>
                    <a:pt x="489" y="787"/>
                  </a:lnTo>
                  <a:lnTo>
                    <a:pt x="488" y="784"/>
                  </a:lnTo>
                  <a:lnTo>
                    <a:pt x="487" y="782"/>
                  </a:lnTo>
                  <a:lnTo>
                    <a:pt x="486" y="779"/>
                  </a:lnTo>
                  <a:lnTo>
                    <a:pt x="483" y="777"/>
                  </a:lnTo>
                  <a:lnTo>
                    <a:pt x="481" y="775"/>
                  </a:lnTo>
                  <a:lnTo>
                    <a:pt x="524" y="775"/>
                  </a:lnTo>
                  <a:lnTo>
                    <a:pt x="521" y="777"/>
                  </a:lnTo>
                  <a:lnTo>
                    <a:pt x="519" y="779"/>
                  </a:lnTo>
                  <a:lnTo>
                    <a:pt x="518" y="782"/>
                  </a:lnTo>
                  <a:lnTo>
                    <a:pt x="517" y="784"/>
                  </a:lnTo>
                  <a:lnTo>
                    <a:pt x="516" y="787"/>
                  </a:lnTo>
                  <a:lnTo>
                    <a:pt x="516" y="790"/>
                  </a:lnTo>
                  <a:lnTo>
                    <a:pt x="515" y="795"/>
                  </a:lnTo>
                  <a:lnTo>
                    <a:pt x="515" y="801"/>
                  </a:lnTo>
                  <a:lnTo>
                    <a:pt x="515" y="890"/>
                  </a:lnTo>
                  <a:close/>
                  <a:moveTo>
                    <a:pt x="705" y="775"/>
                  </a:moveTo>
                  <a:lnTo>
                    <a:pt x="704" y="777"/>
                  </a:lnTo>
                  <a:lnTo>
                    <a:pt x="701" y="779"/>
                  </a:lnTo>
                  <a:lnTo>
                    <a:pt x="700" y="782"/>
                  </a:lnTo>
                  <a:lnTo>
                    <a:pt x="698" y="784"/>
                  </a:lnTo>
                  <a:lnTo>
                    <a:pt x="697" y="787"/>
                  </a:lnTo>
                  <a:lnTo>
                    <a:pt x="697" y="790"/>
                  </a:lnTo>
                  <a:lnTo>
                    <a:pt x="696" y="795"/>
                  </a:lnTo>
                  <a:lnTo>
                    <a:pt x="696" y="801"/>
                  </a:lnTo>
                  <a:lnTo>
                    <a:pt x="696" y="919"/>
                  </a:lnTo>
                  <a:lnTo>
                    <a:pt x="691" y="919"/>
                  </a:lnTo>
                  <a:lnTo>
                    <a:pt x="688" y="918"/>
                  </a:lnTo>
                  <a:lnTo>
                    <a:pt x="685" y="916"/>
                  </a:lnTo>
                  <a:lnTo>
                    <a:pt x="681" y="915"/>
                  </a:lnTo>
                  <a:lnTo>
                    <a:pt x="678" y="911"/>
                  </a:lnTo>
                  <a:lnTo>
                    <a:pt x="673" y="908"/>
                  </a:lnTo>
                  <a:lnTo>
                    <a:pt x="668" y="902"/>
                  </a:lnTo>
                  <a:lnTo>
                    <a:pt x="662" y="896"/>
                  </a:lnTo>
                  <a:lnTo>
                    <a:pt x="583" y="806"/>
                  </a:lnTo>
                  <a:lnTo>
                    <a:pt x="583" y="890"/>
                  </a:lnTo>
                  <a:lnTo>
                    <a:pt x="583" y="896"/>
                  </a:lnTo>
                  <a:lnTo>
                    <a:pt x="584" y="900"/>
                  </a:lnTo>
                  <a:lnTo>
                    <a:pt x="584" y="903"/>
                  </a:lnTo>
                  <a:lnTo>
                    <a:pt x="585" y="907"/>
                  </a:lnTo>
                  <a:lnTo>
                    <a:pt x="586" y="909"/>
                  </a:lnTo>
                  <a:lnTo>
                    <a:pt x="588" y="911"/>
                  </a:lnTo>
                  <a:lnTo>
                    <a:pt x="590" y="913"/>
                  </a:lnTo>
                  <a:lnTo>
                    <a:pt x="592" y="915"/>
                  </a:lnTo>
                  <a:lnTo>
                    <a:pt x="557" y="915"/>
                  </a:lnTo>
                  <a:lnTo>
                    <a:pt x="559" y="913"/>
                  </a:lnTo>
                  <a:lnTo>
                    <a:pt x="562" y="911"/>
                  </a:lnTo>
                  <a:lnTo>
                    <a:pt x="563" y="909"/>
                  </a:lnTo>
                  <a:lnTo>
                    <a:pt x="563" y="907"/>
                  </a:lnTo>
                  <a:lnTo>
                    <a:pt x="564" y="903"/>
                  </a:lnTo>
                  <a:lnTo>
                    <a:pt x="565" y="900"/>
                  </a:lnTo>
                  <a:lnTo>
                    <a:pt x="566" y="896"/>
                  </a:lnTo>
                  <a:lnTo>
                    <a:pt x="566" y="890"/>
                  </a:lnTo>
                  <a:lnTo>
                    <a:pt x="566" y="801"/>
                  </a:lnTo>
                  <a:lnTo>
                    <a:pt x="566" y="795"/>
                  </a:lnTo>
                  <a:lnTo>
                    <a:pt x="565" y="790"/>
                  </a:lnTo>
                  <a:lnTo>
                    <a:pt x="564" y="787"/>
                  </a:lnTo>
                  <a:lnTo>
                    <a:pt x="563" y="784"/>
                  </a:lnTo>
                  <a:lnTo>
                    <a:pt x="563" y="782"/>
                  </a:lnTo>
                  <a:lnTo>
                    <a:pt x="562" y="779"/>
                  </a:lnTo>
                  <a:lnTo>
                    <a:pt x="559" y="777"/>
                  </a:lnTo>
                  <a:lnTo>
                    <a:pt x="557" y="775"/>
                  </a:lnTo>
                  <a:lnTo>
                    <a:pt x="588" y="775"/>
                  </a:lnTo>
                  <a:lnTo>
                    <a:pt x="680" y="880"/>
                  </a:lnTo>
                  <a:lnTo>
                    <a:pt x="680" y="801"/>
                  </a:lnTo>
                  <a:lnTo>
                    <a:pt x="680" y="795"/>
                  </a:lnTo>
                  <a:lnTo>
                    <a:pt x="679" y="790"/>
                  </a:lnTo>
                  <a:lnTo>
                    <a:pt x="678" y="787"/>
                  </a:lnTo>
                  <a:lnTo>
                    <a:pt x="677" y="784"/>
                  </a:lnTo>
                  <a:lnTo>
                    <a:pt x="677" y="782"/>
                  </a:lnTo>
                  <a:lnTo>
                    <a:pt x="676" y="779"/>
                  </a:lnTo>
                  <a:lnTo>
                    <a:pt x="673" y="777"/>
                  </a:lnTo>
                  <a:lnTo>
                    <a:pt x="671" y="775"/>
                  </a:lnTo>
                  <a:lnTo>
                    <a:pt x="705" y="775"/>
                  </a:lnTo>
                  <a:close/>
                  <a:moveTo>
                    <a:pt x="738" y="915"/>
                  </a:moveTo>
                  <a:lnTo>
                    <a:pt x="741" y="913"/>
                  </a:lnTo>
                  <a:lnTo>
                    <a:pt x="742" y="911"/>
                  </a:lnTo>
                  <a:lnTo>
                    <a:pt x="744" y="909"/>
                  </a:lnTo>
                  <a:lnTo>
                    <a:pt x="745" y="907"/>
                  </a:lnTo>
                  <a:lnTo>
                    <a:pt x="746" y="903"/>
                  </a:lnTo>
                  <a:lnTo>
                    <a:pt x="747" y="900"/>
                  </a:lnTo>
                  <a:lnTo>
                    <a:pt x="747" y="896"/>
                  </a:lnTo>
                  <a:lnTo>
                    <a:pt x="747" y="890"/>
                  </a:lnTo>
                  <a:lnTo>
                    <a:pt x="747" y="801"/>
                  </a:lnTo>
                  <a:lnTo>
                    <a:pt x="747" y="795"/>
                  </a:lnTo>
                  <a:lnTo>
                    <a:pt x="747" y="790"/>
                  </a:lnTo>
                  <a:lnTo>
                    <a:pt x="746" y="787"/>
                  </a:lnTo>
                  <a:lnTo>
                    <a:pt x="745" y="784"/>
                  </a:lnTo>
                  <a:lnTo>
                    <a:pt x="744" y="782"/>
                  </a:lnTo>
                  <a:lnTo>
                    <a:pt x="742" y="779"/>
                  </a:lnTo>
                  <a:lnTo>
                    <a:pt x="741" y="777"/>
                  </a:lnTo>
                  <a:lnTo>
                    <a:pt x="738" y="775"/>
                  </a:lnTo>
                  <a:lnTo>
                    <a:pt x="823" y="775"/>
                  </a:lnTo>
                  <a:lnTo>
                    <a:pt x="823" y="797"/>
                  </a:lnTo>
                  <a:lnTo>
                    <a:pt x="820" y="795"/>
                  </a:lnTo>
                  <a:lnTo>
                    <a:pt x="817" y="794"/>
                  </a:lnTo>
                  <a:lnTo>
                    <a:pt x="813" y="793"/>
                  </a:lnTo>
                  <a:lnTo>
                    <a:pt x="810" y="792"/>
                  </a:lnTo>
                  <a:lnTo>
                    <a:pt x="807" y="790"/>
                  </a:lnTo>
                  <a:lnTo>
                    <a:pt x="802" y="789"/>
                  </a:lnTo>
                  <a:lnTo>
                    <a:pt x="799" y="789"/>
                  </a:lnTo>
                  <a:lnTo>
                    <a:pt x="794" y="789"/>
                  </a:lnTo>
                  <a:lnTo>
                    <a:pt x="792" y="789"/>
                  </a:lnTo>
                  <a:lnTo>
                    <a:pt x="790" y="789"/>
                  </a:lnTo>
                  <a:lnTo>
                    <a:pt x="788" y="789"/>
                  </a:lnTo>
                  <a:lnTo>
                    <a:pt x="785" y="789"/>
                  </a:lnTo>
                  <a:lnTo>
                    <a:pt x="782" y="790"/>
                  </a:lnTo>
                  <a:lnTo>
                    <a:pt x="779" y="790"/>
                  </a:lnTo>
                  <a:lnTo>
                    <a:pt x="775" y="792"/>
                  </a:lnTo>
                  <a:lnTo>
                    <a:pt x="772" y="793"/>
                  </a:lnTo>
                  <a:lnTo>
                    <a:pt x="772" y="832"/>
                  </a:lnTo>
                  <a:lnTo>
                    <a:pt x="810" y="832"/>
                  </a:lnTo>
                  <a:lnTo>
                    <a:pt x="810" y="852"/>
                  </a:lnTo>
                  <a:lnTo>
                    <a:pt x="808" y="851"/>
                  </a:lnTo>
                  <a:lnTo>
                    <a:pt x="807" y="850"/>
                  </a:lnTo>
                  <a:lnTo>
                    <a:pt x="804" y="849"/>
                  </a:lnTo>
                  <a:lnTo>
                    <a:pt x="802" y="847"/>
                  </a:lnTo>
                  <a:lnTo>
                    <a:pt x="799" y="847"/>
                  </a:lnTo>
                  <a:lnTo>
                    <a:pt x="795" y="846"/>
                  </a:lnTo>
                  <a:lnTo>
                    <a:pt x="791" y="846"/>
                  </a:lnTo>
                  <a:lnTo>
                    <a:pt x="785" y="846"/>
                  </a:lnTo>
                  <a:lnTo>
                    <a:pt x="772" y="846"/>
                  </a:lnTo>
                  <a:lnTo>
                    <a:pt x="772" y="897"/>
                  </a:lnTo>
                  <a:lnTo>
                    <a:pt x="776" y="898"/>
                  </a:lnTo>
                  <a:lnTo>
                    <a:pt x="780" y="898"/>
                  </a:lnTo>
                  <a:lnTo>
                    <a:pt x="784" y="898"/>
                  </a:lnTo>
                  <a:lnTo>
                    <a:pt x="788" y="899"/>
                  </a:lnTo>
                  <a:lnTo>
                    <a:pt x="791" y="900"/>
                  </a:lnTo>
                  <a:lnTo>
                    <a:pt x="794" y="900"/>
                  </a:lnTo>
                  <a:lnTo>
                    <a:pt x="798" y="900"/>
                  </a:lnTo>
                  <a:lnTo>
                    <a:pt x="800" y="900"/>
                  </a:lnTo>
                  <a:lnTo>
                    <a:pt x="805" y="900"/>
                  </a:lnTo>
                  <a:lnTo>
                    <a:pt x="811" y="899"/>
                  </a:lnTo>
                  <a:lnTo>
                    <a:pt x="817" y="898"/>
                  </a:lnTo>
                  <a:lnTo>
                    <a:pt x="822" y="897"/>
                  </a:lnTo>
                  <a:lnTo>
                    <a:pt x="828" y="896"/>
                  </a:lnTo>
                  <a:lnTo>
                    <a:pt x="832" y="893"/>
                  </a:lnTo>
                  <a:lnTo>
                    <a:pt x="838" y="891"/>
                  </a:lnTo>
                  <a:lnTo>
                    <a:pt x="842" y="888"/>
                  </a:lnTo>
                  <a:lnTo>
                    <a:pt x="832" y="915"/>
                  </a:lnTo>
                  <a:lnTo>
                    <a:pt x="738" y="915"/>
                  </a:lnTo>
                  <a:close/>
                  <a:moveTo>
                    <a:pt x="865" y="915"/>
                  </a:moveTo>
                  <a:lnTo>
                    <a:pt x="867" y="913"/>
                  </a:lnTo>
                  <a:lnTo>
                    <a:pt x="869" y="911"/>
                  </a:lnTo>
                  <a:lnTo>
                    <a:pt x="871" y="909"/>
                  </a:lnTo>
                  <a:lnTo>
                    <a:pt x="873" y="907"/>
                  </a:lnTo>
                  <a:lnTo>
                    <a:pt x="874" y="903"/>
                  </a:lnTo>
                  <a:lnTo>
                    <a:pt x="874" y="900"/>
                  </a:lnTo>
                  <a:lnTo>
                    <a:pt x="874" y="896"/>
                  </a:lnTo>
                  <a:lnTo>
                    <a:pt x="874" y="890"/>
                  </a:lnTo>
                  <a:lnTo>
                    <a:pt x="874" y="801"/>
                  </a:lnTo>
                  <a:lnTo>
                    <a:pt x="874" y="795"/>
                  </a:lnTo>
                  <a:lnTo>
                    <a:pt x="874" y="790"/>
                  </a:lnTo>
                  <a:lnTo>
                    <a:pt x="874" y="787"/>
                  </a:lnTo>
                  <a:lnTo>
                    <a:pt x="873" y="784"/>
                  </a:lnTo>
                  <a:lnTo>
                    <a:pt x="871" y="782"/>
                  </a:lnTo>
                  <a:lnTo>
                    <a:pt x="869" y="779"/>
                  </a:lnTo>
                  <a:lnTo>
                    <a:pt x="867" y="777"/>
                  </a:lnTo>
                  <a:lnTo>
                    <a:pt x="865" y="775"/>
                  </a:lnTo>
                  <a:lnTo>
                    <a:pt x="950" y="775"/>
                  </a:lnTo>
                  <a:lnTo>
                    <a:pt x="950" y="797"/>
                  </a:lnTo>
                  <a:lnTo>
                    <a:pt x="948" y="795"/>
                  </a:lnTo>
                  <a:lnTo>
                    <a:pt x="944" y="794"/>
                  </a:lnTo>
                  <a:lnTo>
                    <a:pt x="941" y="793"/>
                  </a:lnTo>
                  <a:lnTo>
                    <a:pt x="937" y="792"/>
                  </a:lnTo>
                  <a:lnTo>
                    <a:pt x="934" y="790"/>
                  </a:lnTo>
                  <a:lnTo>
                    <a:pt x="930" y="789"/>
                  </a:lnTo>
                  <a:lnTo>
                    <a:pt x="926" y="789"/>
                  </a:lnTo>
                  <a:lnTo>
                    <a:pt x="922" y="789"/>
                  </a:lnTo>
                  <a:lnTo>
                    <a:pt x="920" y="789"/>
                  </a:lnTo>
                  <a:lnTo>
                    <a:pt x="917" y="789"/>
                  </a:lnTo>
                  <a:lnTo>
                    <a:pt x="914" y="789"/>
                  </a:lnTo>
                  <a:lnTo>
                    <a:pt x="912" y="789"/>
                  </a:lnTo>
                  <a:lnTo>
                    <a:pt x="910" y="790"/>
                  </a:lnTo>
                  <a:lnTo>
                    <a:pt x="906" y="790"/>
                  </a:lnTo>
                  <a:lnTo>
                    <a:pt x="903" y="792"/>
                  </a:lnTo>
                  <a:lnTo>
                    <a:pt x="899" y="793"/>
                  </a:lnTo>
                  <a:lnTo>
                    <a:pt x="899" y="832"/>
                  </a:lnTo>
                  <a:lnTo>
                    <a:pt x="937" y="832"/>
                  </a:lnTo>
                  <a:lnTo>
                    <a:pt x="937" y="852"/>
                  </a:lnTo>
                  <a:lnTo>
                    <a:pt x="935" y="851"/>
                  </a:lnTo>
                  <a:lnTo>
                    <a:pt x="934" y="850"/>
                  </a:lnTo>
                  <a:lnTo>
                    <a:pt x="932" y="849"/>
                  </a:lnTo>
                  <a:lnTo>
                    <a:pt x="930" y="847"/>
                  </a:lnTo>
                  <a:lnTo>
                    <a:pt x="926" y="847"/>
                  </a:lnTo>
                  <a:lnTo>
                    <a:pt x="923" y="846"/>
                  </a:lnTo>
                  <a:lnTo>
                    <a:pt x="917" y="846"/>
                  </a:lnTo>
                  <a:lnTo>
                    <a:pt x="912" y="846"/>
                  </a:lnTo>
                  <a:lnTo>
                    <a:pt x="899" y="846"/>
                  </a:lnTo>
                  <a:lnTo>
                    <a:pt x="899" y="897"/>
                  </a:lnTo>
                  <a:lnTo>
                    <a:pt x="904" y="898"/>
                  </a:lnTo>
                  <a:lnTo>
                    <a:pt x="907" y="898"/>
                  </a:lnTo>
                  <a:lnTo>
                    <a:pt x="912" y="898"/>
                  </a:lnTo>
                  <a:lnTo>
                    <a:pt x="915" y="899"/>
                  </a:lnTo>
                  <a:lnTo>
                    <a:pt x="918" y="900"/>
                  </a:lnTo>
                  <a:lnTo>
                    <a:pt x="922" y="900"/>
                  </a:lnTo>
                  <a:lnTo>
                    <a:pt x="925" y="900"/>
                  </a:lnTo>
                  <a:lnTo>
                    <a:pt x="927" y="900"/>
                  </a:lnTo>
                  <a:lnTo>
                    <a:pt x="933" y="900"/>
                  </a:lnTo>
                  <a:lnTo>
                    <a:pt x="939" y="899"/>
                  </a:lnTo>
                  <a:lnTo>
                    <a:pt x="944" y="898"/>
                  </a:lnTo>
                  <a:lnTo>
                    <a:pt x="950" y="897"/>
                  </a:lnTo>
                  <a:lnTo>
                    <a:pt x="954" y="896"/>
                  </a:lnTo>
                  <a:lnTo>
                    <a:pt x="960" y="893"/>
                  </a:lnTo>
                  <a:lnTo>
                    <a:pt x="964" y="891"/>
                  </a:lnTo>
                  <a:lnTo>
                    <a:pt x="970" y="888"/>
                  </a:lnTo>
                  <a:lnTo>
                    <a:pt x="959" y="915"/>
                  </a:lnTo>
                  <a:lnTo>
                    <a:pt x="865" y="915"/>
                  </a:lnTo>
                  <a:close/>
                  <a:moveTo>
                    <a:pt x="1026" y="890"/>
                  </a:moveTo>
                  <a:lnTo>
                    <a:pt x="1026" y="896"/>
                  </a:lnTo>
                  <a:lnTo>
                    <a:pt x="1026" y="900"/>
                  </a:lnTo>
                  <a:lnTo>
                    <a:pt x="1027" y="903"/>
                  </a:lnTo>
                  <a:lnTo>
                    <a:pt x="1028" y="907"/>
                  </a:lnTo>
                  <a:lnTo>
                    <a:pt x="1029" y="909"/>
                  </a:lnTo>
                  <a:lnTo>
                    <a:pt x="1031" y="911"/>
                  </a:lnTo>
                  <a:lnTo>
                    <a:pt x="1033" y="913"/>
                  </a:lnTo>
                  <a:lnTo>
                    <a:pt x="1035" y="915"/>
                  </a:lnTo>
                  <a:lnTo>
                    <a:pt x="992" y="915"/>
                  </a:lnTo>
                  <a:lnTo>
                    <a:pt x="995" y="913"/>
                  </a:lnTo>
                  <a:lnTo>
                    <a:pt x="997" y="911"/>
                  </a:lnTo>
                  <a:lnTo>
                    <a:pt x="999" y="909"/>
                  </a:lnTo>
                  <a:lnTo>
                    <a:pt x="1000" y="907"/>
                  </a:lnTo>
                  <a:lnTo>
                    <a:pt x="1000" y="903"/>
                  </a:lnTo>
                  <a:lnTo>
                    <a:pt x="1001" y="900"/>
                  </a:lnTo>
                  <a:lnTo>
                    <a:pt x="1001" y="896"/>
                  </a:lnTo>
                  <a:lnTo>
                    <a:pt x="1001" y="890"/>
                  </a:lnTo>
                  <a:lnTo>
                    <a:pt x="1001" y="801"/>
                  </a:lnTo>
                  <a:lnTo>
                    <a:pt x="1001" y="795"/>
                  </a:lnTo>
                  <a:lnTo>
                    <a:pt x="1001" y="790"/>
                  </a:lnTo>
                  <a:lnTo>
                    <a:pt x="1000" y="787"/>
                  </a:lnTo>
                  <a:lnTo>
                    <a:pt x="1000" y="784"/>
                  </a:lnTo>
                  <a:lnTo>
                    <a:pt x="999" y="782"/>
                  </a:lnTo>
                  <a:lnTo>
                    <a:pt x="997" y="779"/>
                  </a:lnTo>
                  <a:lnTo>
                    <a:pt x="995" y="777"/>
                  </a:lnTo>
                  <a:lnTo>
                    <a:pt x="992" y="775"/>
                  </a:lnTo>
                  <a:lnTo>
                    <a:pt x="1046" y="775"/>
                  </a:lnTo>
                  <a:lnTo>
                    <a:pt x="1052" y="775"/>
                  </a:lnTo>
                  <a:lnTo>
                    <a:pt x="1057" y="776"/>
                  </a:lnTo>
                  <a:lnTo>
                    <a:pt x="1062" y="776"/>
                  </a:lnTo>
                  <a:lnTo>
                    <a:pt x="1067" y="777"/>
                  </a:lnTo>
                  <a:lnTo>
                    <a:pt x="1072" y="779"/>
                  </a:lnTo>
                  <a:lnTo>
                    <a:pt x="1075" y="780"/>
                  </a:lnTo>
                  <a:lnTo>
                    <a:pt x="1080" y="784"/>
                  </a:lnTo>
                  <a:lnTo>
                    <a:pt x="1083" y="786"/>
                  </a:lnTo>
                  <a:lnTo>
                    <a:pt x="1090" y="790"/>
                  </a:lnTo>
                  <a:lnTo>
                    <a:pt x="1094" y="796"/>
                  </a:lnTo>
                  <a:lnTo>
                    <a:pt x="1096" y="803"/>
                  </a:lnTo>
                  <a:lnTo>
                    <a:pt x="1097" y="811"/>
                  </a:lnTo>
                  <a:lnTo>
                    <a:pt x="1097" y="816"/>
                  </a:lnTo>
                  <a:lnTo>
                    <a:pt x="1095" y="822"/>
                  </a:lnTo>
                  <a:lnTo>
                    <a:pt x="1093" y="826"/>
                  </a:lnTo>
                  <a:lnTo>
                    <a:pt x="1090" y="832"/>
                  </a:lnTo>
                  <a:lnTo>
                    <a:pt x="1084" y="836"/>
                  </a:lnTo>
                  <a:lnTo>
                    <a:pt x="1078" y="840"/>
                  </a:lnTo>
                  <a:lnTo>
                    <a:pt x="1071" y="843"/>
                  </a:lnTo>
                  <a:lnTo>
                    <a:pt x="1063" y="846"/>
                  </a:lnTo>
                  <a:lnTo>
                    <a:pt x="1102" y="896"/>
                  </a:lnTo>
                  <a:lnTo>
                    <a:pt x="1104" y="898"/>
                  </a:lnTo>
                  <a:lnTo>
                    <a:pt x="1106" y="899"/>
                  </a:lnTo>
                  <a:lnTo>
                    <a:pt x="1109" y="901"/>
                  </a:lnTo>
                  <a:lnTo>
                    <a:pt x="1111" y="903"/>
                  </a:lnTo>
                  <a:lnTo>
                    <a:pt x="1113" y="907"/>
                  </a:lnTo>
                  <a:lnTo>
                    <a:pt x="1116" y="909"/>
                  </a:lnTo>
                  <a:lnTo>
                    <a:pt x="1120" y="912"/>
                  </a:lnTo>
                  <a:lnTo>
                    <a:pt x="1122" y="915"/>
                  </a:lnTo>
                  <a:lnTo>
                    <a:pt x="1111" y="915"/>
                  </a:lnTo>
                  <a:lnTo>
                    <a:pt x="1109" y="915"/>
                  </a:lnTo>
                  <a:lnTo>
                    <a:pt x="1104" y="915"/>
                  </a:lnTo>
                  <a:lnTo>
                    <a:pt x="1101" y="915"/>
                  </a:lnTo>
                  <a:lnTo>
                    <a:pt x="1096" y="913"/>
                  </a:lnTo>
                  <a:lnTo>
                    <a:pt x="1093" y="911"/>
                  </a:lnTo>
                  <a:lnTo>
                    <a:pt x="1089" y="909"/>
                  </a:lnTo>
                  <a:lnTo>
                    <a:pt x="1085" y="906"/>
                  </a:lnTo>
                  <a:lnTo>
                    <a:pt x="1082" y="903"/>
                  </a:lnTo>
                  <a:lnTo>
                    <a:pt x="1078" y="900"/>
                  </a:lnTo>
                  <a:lnTo>
                    <a:pt x="1033" y="843"/>
                  </a:lnTo>
                  <a:lnTo>
                    <a:pt x="1043" y="841"/>
                  </a:lnTo>
                  <a:lnTo>
                    <a:pt x="1050" y="837"/>
                  </a:lnTo>
                  <a:lnTo>
                    <a:pt x="1057" y="835"/>
                  </a:lnTo>
                  <a:lnTo>
                    <a:pt x="1063" y="832"/>
                  </a:lnTo>
                  <a:lnTo>
                    <a:pt x="1067" y="827"/>
                  </a:lnTo>
                  <a:lnTo>
                    <a:pt x="1071" y="823"/>
                  </a:lnTo>
                  <a:lnTo>
                    <a:pt x="1072" y="817"/>
                  </a:lnTo>
                  <a:lnTo>
                    <a:pt x="1073" y="813"/>
                  </a:lnTo>
                  <a:lnTo>
                    <a:pt x="1072" y="808"/>
                  </a:lnTo>
                  <a:lnTo>
                    <a:pt x="1071" y="804"/>
                  </a:lnTo>
                  <a:lnTo>
                    <a:pt x="1067" y="799"/>
                  </a:lnTo>
                  <a:lnTo>
                    <a:pt x="1064" y="795"/>
                  </a:lnTo>
                  <a:lnTo>
                    <a:pt x="1059" y="793"/>
                  </a:lnTo>
                  <a:lnTo>
                    <a:pt x="1055" y="790"/>
                  </a:lnTo>
                  <a:lnTo>
                    <a:pt x="1049" y="789"/>
                  </a:lnTo>
                  <a:lnTo>
                    <a:pt x="1043" y="788"/>
                  </a:lnTo>
                  <a:lnTo>
                    <a:pt x="1042" y="788"/>
                  </a:lnTo>
                  <a:lnTo>
                    <a:pt x="1039" y="788"/>
                  </a:lnTo>
                  <a:lnTo>
                    <a:pt x="1038" y="788"/>
                  </a:lnTo>
                  <a:lnTo>
                    <a:pt x="1036" y="789"/>
                  </a:lnTo>
                  <a:lnTo>
                    <a:pt x="1034" y="789"/>
                  </a:lnTo>
                  <a:lnTo>
                    <a:pt x="1031" y="789"/>
                  </a:lnTo>
                  <a:lnTo>
                    <a:pt x="1028" y="789"/>
                  </a:lnTo>
                  <a:lnTo>
                    <a:pt x="1026" y="790"/>
                  </a:lnTo>
                  <a:lnTo>
                    <a:pt x="1026" y="890"/>
                  </a:lnTo>
                  <a:close/>
                  <a:moveTo>
                    <a:pt x="1171" y="890"/>
                  </a:moveTo>
                  <a:lnTo>
                    <a:pt x="1171" y="896"/>
                  </a:lnTo>
                  <a:lnTo>
                    <a:pt x="1172" y="900"/>
                  </a:lnTo>
                  <a:lnTo>
                    <a:pt x="1172" y="903"/>
                  </a:lnTo>
                  <a:lnTo>
                    <a:pt x="1174" y="907"/>
                  </a:lnTo>
                  <a:lnTo>
                    <a:pt x="1175" y="909"/>
                  </a:lnTo>
                  <a:lnTo>
                    <a:pt x="1177" y="911"/>
                  </a:lnTo>
                  <a:lnTo>
                    <a:pt x="1178" y="913"/>
                  </a:lnTo>
                  <a:lnTo>
                    <a:pt x="1180" y="915"/>
                  </a:lnTo>
                  <a:lnTo>
                    <a:pt x="1139" y="915"/>
                  </a:lnTo>
                  <a:lnTo>
                    <a:pt x="1141" y="913"/>
                  </a:lnTo>
                  <a:lnTo>
                    <a:pt x="1143" y="911"/>
                  </a:lnTo>
                  <a:lnTo>
                    <a:pt x="1144" y="909"/>
                  </a:lnTo>
                  <a:lnTo>
                    <a:pt x="1146" y="907"/>
                  </a:lnTo>
                  <a:lnTo>
                    <a:pt x="1147" y="903"/>
                  </a:lnTo>
                  <a:lnTo>
                    <a:pt x="1147" y="900"/>
                  </a:lnTo>
                  <a:lnTo>
                    <a:pt x="1148" y="896"/>
                  </a:lnTo>
                  <a:lnTo>
                    <a:pt x="1148" y="890"/>
                  </a:lnTo>
                  <a:lnTo>
                    <a:pt x="1148" y="801"/>
                  </a:lnTo>
                  <a:lnTo>
                    <a:pt x="1148" y="795"/>
                  </a:lnTo>
                  <a:lnTo>
                    <a:pt x="1147" y="790"/>
                  </a:lnTo>
                  <a:lnTo>
                    <a:pt x="1147" y="787"/>
                  </a:lnTo>
                  <a:lnTo>
                    <a:pt x="1146" y="784"/>
                  </a:lnTo>
                  <a:lnTo>
                    <a:pt x="1144" y="782"/>
                  </a:lnTo>
                  <a:lnTo>
                    <a:pt x="1143" y="779"/>
                  </a:lnTo>
                  <a:lnTo>
                    <a:pt x="1141" y="777"/>
                  </a:lnTo>
                  <a:lnTo>
                    <a:pt x="1139" y="775"/>
                  </a:lnTo>
                  <a:lnTo>
                    <a:pt x="1180" y="775"/>
                  </a:lnTo>
                  <a:lnTo>
                    <a:pt x="1178" y="777"/>
                  </a:lnTo>
                  <a:lnTo>
                    <a:pt x="1177" y="779"/>
                  </a:lnTo>
                  <a:lnTo>
                    <a:pt x="1175" y="782"/>
                  </a:lnTo>
                  <a:lnTo>
                    <a:pt x="1174" y="784"/>
                  </a:lnTo>
                  <a:lnTo>
                    <a:pt x="1172" y="787"/>
                  </a:lnTo>
                  <a:lnTo>
                    <a:pt x="1172" y="790"/>
                  </a:lnTo>
                  <a:lnTo>
                    <a:pt x="1171" y="795"/>
                  </a:lnTo>
                  <a:lnTo>
                    <a:pt x="1171" y="801"/>
                  </a:lnTo>
                  <a:lnTo>
                    <a:pt x="1171" y="890"/>
                  </a:lnTo>
                  <a:close/>
                  <a:moveTo>
                    <a:pt x="1363" y="775"/>
                  </a:moveTo>
                  <a:lnTo>
                    <a:pt x="1360" y="777"/>
                  </a:lnTo>
                  <a:lnTo>
                    <a:pt x="1359" y="779"/>
                  </a:lnTo>
                  <a:lnTo>
                    <a:pt x="1357" y="782"/>
                  </a:lnTo>
                  <a:lnTo>
                    <a:pt x="1356" y="784"/>
                  </a:lnTo>
                  <a:lnTo>
                    <a:pt x="1355" y="787"/>
                  </a:lnTo>
                  <a:lnTo>
                    <a:pt x="1355" y="790"/>
                  </a:lnTo>
                  <a:lnTo>
                    <a:pt x="1354" y="795"/>
                  </a:lnTo>
                  <a:lnTo>
                    <a:pt x="1354" y="801"/>
                  </a:lnTo>
                  <a:lnTo>
                    <a:pt x="1354" y="919"/>
                  </a:lnTo>
                  <a:lnTo>
                    <a:pt x="1350" y="919"/>
                  </a:lnTo>
                  <a:lnTo>
                    <a:pt x="1346" y="918"/>
                  </a:lnTo>
                  <a:lnTo>
                    <a:pt x="1342" y="916"/>
                  </a:lnTo>
                  <a:lnTo>
                    <a:pt x="1338" y="915"/>
                  </a:lnTo>
                  <a:lnTo>
                    <a:pt x="1335" y="911"/>
                  </a:lnTo>
                  <a:lnTo>
                    <a:pt x="1330" y="908"/>
                  </a:lnTo>
                  <a:lnTo>
                    <a:pt x="1325" y="902"/>
                  </a:lnTo>
                  <a:lnTo>
                    <a:pt x="1320" y="896"/>
                  </a:lnTo>
                  <a:lnTo>
                    <a:pt x="1241" y="806"/>
                  </a:lnTo>
                  <a:lnTo>
                    <a:pt x="1241" y="890"/>
                  </a:lnTo>
                  <a:lnTo>
                    <a:pt x="1241" y="896"/>
                  </a:lnTo>
                  <a:lnTo>
                    <a:pt x="1242" y="900"/>
                  </a:lnTo>
                  <a:lnTo>
                    <a:pt x="1242" y="903"/>
                  </a:lnTo>
                  <a:lnTo>
                    <a:pt x="1242" y="907"/>
                  </a:lnTo>
                  <a:lnTo>
                    <a:pt x="1244" y="909"/>
                  </a:lnTo>
                  <a:lnTo>
                    <a:pt x="1245" y="911"/>
                  </a:lnTo>
                  <a:lnTo>
                    <a:pt x="1247" y="913"/>
                  </a:lnTo>
                  <a:lnTo>
                    <a:pt x="1248" y="915"/>
                  </a:lnTo>
                  <a:lnTo>
                    <a:pt x="1214" y="915"/>
                  </a:lnTo>
                  <a:lnTo>
                    <a:pt x="1216" y="913"/>
                  </a:lnTo>
                  <a:lnTo>
                    <a:pt x="1218" y="911"/>
                  </a:lnTo>
                  <a:lnTo>
                    <a:pt x="1219" y="909"/>
                  </a:lnTo>
                  <a:lnTo>
                    <a:pt x="1222" y="907"/>
                  </a:lnTo>
                  <a:lnTo>
                    <a:pt x="1223" y="903"/>
                  </a:lnTo>
                  <a:lnTo>
                    <a:pt x="1223" y="900"/>
                  </a:lnTo>
                  <a:lnTo>
                    <a:pt x="1223" y="896"/>
                  </a:lnTo>
                  <a:lnTo>
                    <a:pt x="1223" y="890"/>
                  </a:lnTo>
                  <a:lnTo>
                    <a:pt x="1223" y="801"/>
                  </a:lnTo>
                  <a:lnTo>
                    <a:pt x="1223" y="795"/>
                  </a:lnTo>
                  <a:lnTo>
                    <a:pt x="1223" y="790"/>
                  </a:lnTo>
                  <a:lnTo>
                    <a:pt x="1223" y="787"/>
                  </a:lnTo>
                  <a:lnTo>
                    <a:pt x="1222" y="784"/>
                  </a:lnTo>
                  <a:lnTo>
                    <a:pt x="1219" y="782"/>
                  </a:lnTo>
                  <a:lnTo>
                    <a:pt x="1218" y="779"/>
                  </a:lnTo>
                  <a:lnTo>
                    <a:pt x="1216" y="777"/>
                  </a:lnTo>
                  <a:lnTo>
                    <a:pt x="1214" y="775"/>
                  </a:lnTo>
                  <a:lnTo>
                    <a:pt x="1246" y="775"/>
                  </a:lnTo>
                  <a:lnTo>
                    <a:pt x="1337" y="880"/>
                  </a:lnTo>
                  <a:lnTo>
                    <a:pt x="1337" y="801"/>
                  </a:lnTo>
                  <a:lnTo>
                    <a:pt x="1337" y="795"/>
                  </a:lnTo>
                  <a:lnTo>
                    <a:pt x="1337" y="790"/>
                  </a:lnTo>
                  <a:lnTo>
                    <a:pt x="1336" y="787"/>
                  </a:lnTo>
                  <a:lnTo>
                    <a:pt x="1335" y="784"/>
                  </a:lnTo>
                  <a:lnTo>
                    <a:pt x="1334" y="782"/>
                  </a:lnTo>
                  <a:lnTo>
                    <a:pt x="1332" y="779"/>
                  </a:lnTo>
                  <a:lnTo>
                    <a:pt x="1330" y="777"/>
                  </a:lnTo>
                  <a:lnTo>
                    <a:pt x="1328" y="775"/>
                  </a:lnTo>
                  <a:lnTo>
                    <a:pt x="1363" y="775"/>
                  </a:lnTo>
                  <a:close/>
                  <a:moveTo>
                    <a:pt x="1518" y="799"/>
                  </a:moveTo>
                  <a:lnTo>
                    <a:pt x="1514" y="796"/>
                  </a:lnTo>
                  <a:lnTo>
                    <a:pt x="1508" y="793"/>
                  </a:lnTo>
                  <a:lnTo>
                    <a:pt x="1504" y="792"/>
                  </a:lnTo>
                  <a:lnTo>
                    <a:pt x="1498" y="789"/>
                  </a:lnTo>
                  <a:lnTo>
                    <a:pt x="1493" y="788"/>
                  </a:lnTo>
                  <a:lnTo>
                    <a:pt x="1488" y="788"/>
                  </a:lnTo>
                  <a:lnTo>
                    <a:pt x="1483" y="787"/>
                  </a:lnTo>
                  <a:lnTo>
                    <a:pt x="1478" y="787"/>
                  </a:lnTo>
                  <a:lnTo>
                    <a:pt x="1471" y="787"/>
                  </a:lnTo>
                  <a:lnTo>
                    <a:pt x="1466" y="788"/>
                  </a:lnTo>
                  <a:lnTo>
                    <a:pt x="1460" y="789"/>
                  </a:lnTo>
                  <a:lnTo>
                    <a:pt x="1454" y="792"/>
                  </a:lnTo>
                  <a:lnTo>
                    <a:pt x="1449" y="794"/>
                  </a:lnTo>
                  <a:lnTo>
                    <a:pt x="1444" y="796"/>
                  </a:lnTo>
                  <a:lnTo>
                    <a:pt x="1440" y="799"/>
                  </a:lnTo>
                  <a:lnTo>
                    <a:pt x="1435" y="803"/>
                  </a:lnTo>
                  <a:lnTo>
                    <a:pt x="1431" y="807"/>
                  </a:lnTo>
                  <a:lnTo>
                    <a:pt x="1427" y="811"/>
                  </a:lnTo>
                  <a:lnTo>
                    <a:pt x="1425" y="815"/>
                  </a:lnTo>
                  <a:lnTo>
                    <a:pt x="1423" y="821"/>
                  </a:lnTo>
                  <a:lnTo>
                    <a:pt x="1421" y="826"/>
                  </a:lnTo>
                  <a:lnTo>
                    <a:pt x="1420" y="832"/>
                  </a:lnTo>
                  <a:lnTo>
                    <a:pt x="1419" y="837"/>
                  </a:lnTo>
                  <a:lnTo>
                    <a:pt x="1419" y="844"/>
                  </a:lnTo>
                  <a:lnTo>
                    <a:pt x="1419" y="851"/>
                  </a:lnTo>
                  <a:lnTo>
                    <a:pt x="1420" y="858"/>
                  </a:lnTo>
                  <a:lnTo>
                    <a:pt x="1421" y="863"/>
                  </a:lnTo>
                  <a:lnTo>
                    <a:pt x="1423" y="869"/>
                  </a:lnTo>
                  <a:lnTo>
                    <a:pt x="1425" y="874"/>
                  </a:lnTo>
                  <a:lnTo>
                    <a:pt x="1427" y="879"/>
                  </a:lnTo>
                  <a:lnTo>
                    <a:pt x="1431" y="883"/>
                  </a:lnTo>
                  <a:lnTo>
                    <a:pt x="1435" y="888"/>
                  </a:lnTo>
                  <a:lnTo>
                    <a:pt x="1440" y="891"/>
                  </a:lnTo>
                  <a:lnTo>
                    <a:pt x="1445" y="894"/>
                  </a:lnTo>
                  <a:lnTo>
                    <a:pt x="1451" y="897"/>
                  </a:lnTo>
                  <a:lnTo>
                    <a:pt x="1457" y="899"/>
                  </a:lnTo>
                  <a:lnTo>
                    <a:pt x="1462" y="900"/>
                  </a:lnTo>
                  <a:lnTo>
                    <a:pt x="1469" y="901"/>
                  </a:lnTo>
                  <a:lnTo>
                    <a:pt x="1476" y="902"/>
                  </a:lnTo>
                  <a:lnTo>
                    <a:pt x="1482" y="902"/>
                  </a:lnTo>
                  <a:lnTo>
                    <a:pt x="1486" y="902"/>
                  </a:lnTo>
                  <a:lnTo>
                    <a:pt x="1489" y="902"/>
                  </a:lnTo>
                  <a:lnTo>
                    <a:pt x="1492" y="902"/>
                  </a:lnTo>
                  <a:lnTo>
                    <a:pt x="1496" y="902"/>
                  </a:lnTo>
                  <a:lnTo>
                    <a:pt x="1500" y="901"/>
                  </a:lnTo>
                  <a:lnTo>
                    <a:pt x="1505" y="900"/>
                  </a:lnTo>
                  <a:lnTo>
                    <a:pt x="1508" y="899"/>
                  </a:lnTo>
                  <a:lnTo>
                    <a:pt x="1513" y="898"/>
                  </a:lnTo>
                  <a:lnTo>
                    <a:pt x="1513" y="869"/>
                  </a:lnTo>
                  <a:lnTo>
                    <a:pt x="1513" y="864"/>
                  </a:lnTo>
                  <a:lnTo>
                    <a:pt x="1511" y="860"/>
                  </a:lnTo>
                  <a:lnTo>
                    <a:pt x="1511" y="856"/>
                  </a:lnTo>
                  <a:lnTo>
                    <a:pt x="1510" y="853"/>
                  </a:lnTo>
                  <a:lnTo>
                    <a:pt x="1509" y="851"/>
                  </a:lnTo>
                  <a:lnTo>
                    <a:pt x="1508" y="849"/>
                  </a:lnTo>
                  <a:lnTo>
                    <a:pt x="1506" y="846"/>
                  </a:lnTo>
                  <a:lnTo>
                    <a:pt x="1504" y="844"/>
                  </a:lnTo>
                  <a:lnTo>
                    <a:pt x="1533" y="844"/>
                  </a:lnTo>
                  <a:lnTo>
                    <a:pt x="1533" y="912"/>
                  </a:lnTo>
                  <a:lnTo>
                    <a:pt x="1525" y="913"/>
                  </a:lnTo>
                  <a:lnTo>
                    <a:pt x="1518" y="915"/>
                  </a:lnTo>
                  <a:lnTo>
                    <a:pt x="1511" y="916"/>
                  </a:lnTo>
                  <a:lnTo>
                    <a:pt x="1505" y="917"/>
                  </a:lnTo>
                  <a:lnTo>
                    <a:pt x="1499" y="918"/>
                  </a:lnTo>
                  <a:lnTo>
                    <a:pt x="1493" y="918"/>
                  </a:lnTo>
                  <a:lnTo>
                    <a:pt x="1487" y="919"/>
                  </a:lnTo>
                  <a:lnTo>
                    <a:pt x="1481" y="919"/>
                  </a:lnTo>
                  <a:lnTo>
                    <a:pt x="1473" y="919"/>
                  </a:lnTo>
                  <a:lnTo>
                    <a:pt x="1466" y="918"/>
                  </a:lnTo>
                  <a:lnTo>
                    <a:pt x="1459" y="917"/>
                  </a:lnTo>
                  <a:lnTo>
                    <a:pt x="1452" y="916"/>
                  </a:lnTo>
                  <a:lnTo>
                    <a:pt x="1447" y="915"/>
                  </a:lnTo>
                  <a:lnTo>
                    <a:pt x="1440" y="912"/>
                  </a:lnTo>
                  <a:lnTo>
                    <a:pt x="1434" y="910"/>
                  </a:lnTo>
                  <a:lnTo>
                    <a:pt x="1429" y="907"/>
                  </a:lnTo>
                  <a:lnTo>
                    <a:pt x="1421" y="902"/>
                  </a:lnTo>
                  <a:lnTo>
                    <a:pt x="1413" y="896"/>
                  </a:lnTo>
                  <a:lnTo>
                    <a:pt x="1406" y="890"/>
                  </a:lnTo>
                  <a:lnTo>
                    <a:pt x="1401" y="882"/>
                  </a:lnTo>
                  <a:lnTo>
                    <a:pt x="1398" y="878"/>
                  </a:lnTo>
                  <a:lnTo>
                    <a:pt x="1397" y="873"/>
                  </a:lnTo>
                  <a:lnTo>
                    <a:pt x="1395" y="869"/>
                  </a:lnTo>
                  <a:lnTo>
                    <a:pt x="1394" y="864"/>
                  </a:lnTo>
                  <a:lnTo>
                    <a:pt x="1393" y="860"/>
                  </a:lnTo>
                  <a:lnTo>
                    <a:pt x="1393" y="855"/>
                  </a:lnTo>
                  <a:lnTo>
                    <a:pt x="1392" y="850"/>
                  </a:lnTo>
                  <a:lnTo>
                    <a:pt x="1392" y="845"/>
                  </a:lnTo>
                  <a:lnTo>
                    <a:pt x="1392" y="839"/>
                  </a:lnTo>
                  <a:lnTo>
                    <a:pt x="1394" y="831"/>
                  </a:lnTo>
                  <a:lnTo>
                    <a:pt x="1395" y="823"/>
                  </a:lnTo>
                  <a:lnTo>
                    <a:pt x="1398" y="816"/>
                  </a:lnTo>
                  <a:lnTo>
                    <a:pt x="1403" y="809"/>
                  </a:lnTo>
                  <a:lnTo>
                    <a:pt x="1407" y="804"/>
                  </a:lnTo>
                  <a:lnTo>
                    <a:pt x="1413" y="797"/>
                  </a:lnTo>
                  <a:lnTo>
                    <a:pt x="1419" y="792"/>
                  </a:lnTo>
                  <a:lnTo>
                    <a:pt x="1424" y="787"/>
                  </a:lnTo>
                  <a:lnTo>
                    <a:pt x="1431" y="784"/>
                  </a:lnTo>
                  <a:lnTo>
                    <a:pt x="1438" y="779"/>
                  </a:lnTo>
                  <a:lnTo>
                    <a:pt x="1445" y="776"/>
                  </a:lnTo>
                  <a:lnTo>
                    <a:pt x="1450" y="775"/>
                  </a:lnTo>
                  <a:lnTo>
                    <a:pt x="1454" y="775"/>
                  </a:lnTo>
                  <a:lnTo>
                    <a:pt x="1458" y="774"/>
                  </a:lnTo>
                  <a:lnTo>
                    <a:pt x="1462" y="774"/>
                  </a:lnTo>
                  <a:lnTo>
                    <a:pt x="1467" y="773"/>
                  </a:lnTo>
                  <a:lnTo>
                    <a:pt x="1471" y="773"/>
                  </a:lnTo>
                  <a:lnTo>
                    <a:pt x="1474" y="773"/>
                  </a:lnTo>
                  <a:lnTo>
                    <a:pt x="1479" y="773"/>
                  </a:lnTo>
                  <a:lnTo>
                    <a:pt x="1483" y="773"/>
                  </a:lnTo>
                  <a:lnTo>
                    <a:pt x="1488" y="773"/>
                  </a:lnTo>
                  <a:lnTo>
                    <a:pt x="1492" y="773"/>
                  </a:lnTo>
                  <a:lnTo>
                    <a:pt x="1497" y="773"/>
                  </a:lnTo>
                  <a:lnTo>
                    <a:pt x="1502" y="774"/>
                  </a:lnTo>
                  <a:lnTo>
                    <a:pt x="1507" y="774"/>
                  </a:lnTo>
                  <a:lnTo>
                    <a:pt x="1513" y="775"/>
                  </a:lnTo>
                  <a:lnTo>
                    <a:pt x="1518" y="776"/>
                  </a:lnTo>
                  <a:lnTo>
                    <a:pt x="1518" y="79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pic>
        <p:nvPicPr>
          <p:cNvPr id="7578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1251" y="1885951"/>
            <a:ext cx="541337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1683"/>
                                        </p:tgtEl>
                                        <p:attrNameLst>
                                          <p:attrName>style.visibility</p:attrName>
                                        </p:attrNameLst>
                                      </p:cBhvr>
                                      <p:to>
                                        <p:strVal val="visible"/>
                                      </p:to>
                                    </p:set>
                                    <p:animEffect transition="in" filter="dissolve">
                                      <p:cBhvr>
                                        <p:cTn id="7"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876549" y="2519935"/>
            <a:ext cx="3616072" cy="110909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2876551" y="5251514"/>
            <a:ext cx="3616070" cy="55664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What We Are Trying to Avoid</a:t>
            </a:r>
          </a:p>
        </p:txBody>
      </p:sp>
      <p:sp>
        <p:nvSpPr>
          <p:cNvPr id="6" name="Rectangle 5"/>
          <p:cNvSpPr/>
          <p:nvPr/>
        </p:nvSpPr>
        <p:spPr>
          <a:xfrm>
            <a:off x="2166936" y="1651090"/>
            <a:ext cx="4129090" cy="3970318"/>
          </a:xfrm>
          <a:prstGeom prst="rect">
            <a:avLst/>
          </a:prstGeom>
        </p:spPr>
        <p:txBody>
          <a:bodyPr wrap="square">
            <a:spAutoFit/>
          </a:bodyPr>
          <a:lstStyle/>
          <a:p>
            <a:pPr marL="742950" lvl="1" indent="-285750">
              <a:buFont typeface="Arial" panose="020B0604020202020204" pitchFamily="34" charset="0"/>
              <a:buChar char="•"/>
            </a:pPr>
            <a:r>
              <a:rPr lang="en-GB" b="1" dirty="0">
                <a:solidFill>
                  <a:schemeClr val="accent2"/>
                </a:solidFill>
              </a:rPr>
              <a:t>Determine and manage requirements</a:t>
            </a:r>
          </a:p>
          <a:p>
            <a:pPr marL="742950" lvl="1" indent="-285750">
              <a:buFont typeface="Arial" panose="020B0604020202020204" pitchFamily="34" charset="0"/>
              <a:buChar char="•"/>
            </a:pPr>
            <a:r>
              <a:rPr lang="en-GB" b="1" dirty="0">
                <a:solidFill>
                  <a:schemeClr val="accent2"/>
                </a:solidFill>
              </a:rPr>
              <a:t>Perform functional analysis</a:t>
            </a:r>
          </a:p>
          <a:p>
            <a:pPr marL="742950" lvl="1" indent="-285750">
              <a:buFont typeface="Arial" panose="020B0604020202020204" pitchFamily="34" charset="0"/>
              <a:buChar char="•"/>
            </a:pPr>
            <a:r>
              <a:rPr lang="en-GB" b="1" dirty="0">
                <a:solidFill>
                  <a:schemeClr val="accent2"/>
                </a:solidFill>
              </a:rPr>
              <a:t>Creating candidate solutions / concepts</a:t>
            </a:r>
          </a:p>
          <a:p>
            <a:pPr marL="742950" lvl="1" indent="-285750">
              <a:buFont typeface="Arial" panose="020B0604020202020204" pitchFamily="34" charset="0"/>
              <a:buChar char="•"/>
            </a:pPr>
            <a:r>
              <a:rPr lang="en-GB" b="1" dirty="0">
                <a:solidFill>
                  <a:schemeClr val="accent2"/>
                </a:solidFill>
              </a:rPr>
              <a:t>Designing systems and specifying subsystems</a:t>
            </a:r>
          </a:p>
          <a:p>
            <a:pPr marL="742950" lvl="1" indent="-285750">
              <a:buFont typeface="Arial" panose="020B0604020202020204" pitchFamily="34" charset="0"/>
              <a:buChar char="•"/>
            </a:pPr>
            <a:r>
              <a:rPr lang="en-GB" b="1" dirty="0">
                <a:solidFill>
                  <a:schemeClr val="accent2"/>
                </a:solidFill>
              </a:rPr>
              <a:t>Performing systems analysis</a:t>
            </a:r>
          </a:p>
          <a:p>
            <a:pPr marL="742950" lvl="1" indent="-285750">
              <a:buFont typeface="Arial" panose="020B0604020202020204" pitchFamily="34" charset="0"/>
              <a:buChar char="•"/>
            </a:pPr>
            <a:r>
              <a:rPr lang="en-GB" b="1" dirty="0">
                <a:solidFill>
                  <a:schemeClr val="accent2"/>
                </a:solidFill>
              </a:rPr>
              <a:t>Build and check the system</a:t>
            </a:r>
          </a:p>
          <a:p>
            <a:pPr marL="742950" lvl="1" indent="-285750">
              <a:buFont typeface="Arial" panose="020B0604020202020204" pitchFamily="34" charset="0"/>
              <a:buChar char="•"/>
            </a:pPr>
            <a:r>
              <a:rPr lang="en-GB" b="1" dirty="0">
                <a:solidFill>
                  <a:schemeClr val="accent2"/>
                </a:solidFill>
              </a:rPr>
              <a:t>Integrating and testing systems</a:t>
            </a:r>
          </a:p>
          <a:p>
            <a:pPr marL="742950" lvl="1" indent="-285750">
              <a:buFont typeface="Arial" panose="020B0604020202020204" pitchFamily="34" charset="0"/>
              <a:buChar char="•"/>
            </a:pPr>
            <a:r>
              <a:rPr lang="en-GB" b="1" dirty="0">
                <a:solidFill>
                  <a:schemeClr val="accent2"/>
                </a:solidFill>
              </a:rPr>
              <a:t>Support higher level test</a:t>
            </a:r>
          </a:p>
          <a:p>
            <a:pPr marL="742950" lvl="1" indent="-285750">
              <a:buFont typeface="Arial" panose="020B0604020202020204" pitchFamily="34" charset="0"/>
              <a:buChar char="•"/>
            </a:pPr>
            <a:r>
              <a:rPr lang="en-GB" b="1" dirty="0">
                <a:solidFill>
                  <a:schemeClr val="accent2"/>
                </a:solidFill>
              </a:rPr>
              <a:t>Securing acceptance and certification</a:t>
            </a:r>
          </a:p>
          <a:p>
            <a:pPr marL="742950" lvl="1" indent="-285750">
              <a:buFont typeface="Arial" panose="020B0604020202020204" pitchFamily="34" charset="0"/>
              <a:buChar char="•"/>
            </a:pPr>
            <a:r>
              <a:rPr lang="en-GB" b="1" dirty="0">
                <a:solidFill>
                  <a:schemeClr val="accent2"/>
                </a:solidFill>
              </a:rPr>
              <a:t>Harmonise implementation</a:t>
            </a:r>
          </a:p>
        </p:txBody>
      </p:sp>
      <p:sp>
        <p:nvSpPr>
          <p:cNvPr id="7" name="Right Arrow 6"/>
          <p:cNvSpPr/>
          <p:nvPr/>
        </p:nvSpPr>
        <p:spPr>
          <a:xfrm>
            <a:off x="6492621" y="5287517"/>
            <a:ext cx="1279779"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Fail</a:t>
            </a:r>
          </a:p>
        </p:txBody>
      </p:sp>
      <p:cxnSp>
        <p:nvCxnSpPr>
          <p:cNvPr id="10" name="Elbow Connector 9"/>
          <p:cNvCxnSpPr>
            <a:stCxn id="7" idx="3"/>
            <a:endCxn id="18" idx="3"/>
          </p:cNvCxnSpPr>
          <p:nvPr/>
        </p:nvCxnSpPr>
        <p:spPr>
          <a:xfrm flipH="1" flipV="1">
            <a:off x="6492621" y="3074481"/>
            <a:ext cx="1279778" cy="2455353"/>
          </a:xfrm>
          <a:prstGeom prst="bentConnector3">
            <a:avLst>
              <a:gd name="adj1" fmla="val -17862"/>
            </a:avLst>
          </a:prstGeom>
          <a:ln w="38100">
            <a:tailEnd type="arrow"/>
          </a:ln>
        </p:spPr>
        <p:style>
          <a:lnRef idx="3">
            <a:schemeClr val="accent2"/>
          </a:lnRef>
          <a:fillRef idx="0">
            <a:schemeClr val="accent2"/>
          </a:fillRef>
          <a:effectRef idx="2">
            <a:schemeClr val="accent2"/>
          </a:effectRef>
          <a:fontRef idx="minor">
            <a:schemeClr val="tx1"/>
          </a:fontRef>
        </p:style>
      </p:cxnSp>
      <p:sp>
        <p:nvSpPr>
          <p:cNvPr id="26" name="Down Arrow 25"/>
          <p:cNvSpPr/>
          <p:nvPr/>
        </p:nvSpPr>
        <p:spPr>
          <a:xfrm>
            <a:off x="2057400" y="1819275"/>
            <a:ext cx="484632" cy="4276725"/>
          </a:xfrm>
          <a:prstGeom prst="downArrow">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2243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8" grpId="0" animBg="1"/>
      <p:bldP spid="7" grpId="0" animBg="1"/>
      <p:bldP spid="2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 y="133350"/>
            <a:ext cx="11323200" cy="1000800"/>
          </a:xfrm>
        </p:spPr>
        <p:txBody>
          <a:bodyPr/>
          <a:lstStyle/>
          <a:p>
            <a:r>
              <a:rPr lang="en-GB" dirty="0"/>
              <a:t>So…….We always do it right?</a:t>
            </a:r>
          </a:p>
        </p:txBody>
      </p:sp>
      <p:sp>
        <p:nvSpPr>
          <p:cNvPr id="4" name="Text Placeholder 3"/>
          <p:cNvSpPr>
            <a:spLocks noGrp="1"/>
          </p:cNvSpPr>
          <p:nvPr>
            <p:ph type="body" sz="quarter" idx="17"/>
          </p:nvPr>
        </p:nvSpPr>
        <p:spPr>
          <a:xfrm>
            <a:off x="597876" y="1336431"/>
            <a:ext cx="10832123" cy="4309419"/>
          </a:xfrm>
        </p:spPr>
        <p:txBody>
          <a:bodyPr/>
          <a:lstStyle/>
          <a:p>
            <a:r>
              <a:rPr lang="en-GB" sz="2000" dirty="0"/>
              <a:t>Three Cases from my history.</a:t>
            </a:r>
          </a:p>
          <a:p>
            <a:endParaRPr lang="en-GB" sz="2000" dirty="0"/>
          </a:p>
          <a:p>
            <a:r>
              <a:rPr lang="en-GB" sz="2000" dirty="0"/>
              <a:t>VIRSS, Visual and Infra Red Screening Smoke System.</a:t>
            </a:r>
          </a:p>
          <a:p>
            <a:pPr lvl="1"/>
            <a:r>
              <a:rPr lang="en-GB" sz="2000" dirty="0"/>
              <a:t>Or how to leap to Phase 5 before phase 4 is complete.</a:t>
            </a:r>
          </a:p>
          <a:p>
            <a:pPr lvl="1"/>
            <a:r>
              <a:rPr lang="en-GB" sz="2000" dirty="0"/>
              <a:t>Programme went into Qualification prematurely and failed completely.</a:t>
            </a:r>
          </a:p>
          <a:p>
            <a:pPr lvl="1"/>
            <a:endParaRPr lang="en-GB" sz="2000" dirty="0"/>
          </a:p>
          <a:p>
            <a:r>
              <a:rPr lang="en-GB" sz="2000" dirty="0"/>
              <a:t>Merlin</a:t>
            </a:r>
          </a:p>
          <a:p>
            <a:pPr lvl="1"/>
            <a:r>
              <a:rPr lang="en-GB" sz="2000" dirty="0"/>
              <a:t>Over sophisticated targeting system.</a:t>
            </a:r>
          </a:p>
          <a:p>
            <a:pPr lvl="1"/>
            <a:r>
              <a:rPr lang="en-GB" sz="2000" dirty="0"/>
              <a:t>Lack of understanding of material properties in a new environment.</a:t>
            </a:r>
          </a:p>
          <a:p>
            <a:pPr lvl="1"/>
            <a:endParaRPr lang="en-GB" sz="2000" dirty="0"/>
          </a:p>
          <a:p>
            <a:r>
              <a:rPr lang="en-GB" sz="2000" dirty="0"/>
              <a:t>105mm HE IM Shell</a:t>
            </a:r>
          </a:p>
          <a:p>
            <a:pPr lvl="1"/>
            <a:r>
              <a:rPr lang="en-GB" sz="2000" dirty="0"/>
              <a:t>Lack of understanding of material properties.</a:t>
            </a:r>
          </a:p>
          <a:p>
            <a:pPr lvl="1"/>
            <a:r>
              <a:rPr lang="en-GB" sz="2000" dirty="0"/>
              <a:t>Lack of understanding of the production process.</a:t>
            </a:r>
          </a:p>
          <a:p>
            <a:pPr lvl="1"/>
            <a:endParaRPr lang="en-GB" sz="2000" dirty="0"/>
          </a:p>
          <a:p>
            <a:pPr lvl="1"/>
            <a:endParaRPr lang="en-GB" sz="2000" dirty="0"/>
          </a:p>
        </p:txBody>
      </p:sp>
    </p:spTree>
    <p:extLst>
      <p:ext uri="{BB962C8B-B14F-4D97-AF65-F5344CB8AC3E}">
        <p14:creationId xmlns:p14="http://schemas.microsoft.com/office/powerpoint/2010/main" val="3944293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5832" y="414774"/>
            <a:ext cx="11323200" cy="1000800"/>
          </a:xfrm>
        </p:spPr>
        <p:txBody>
          <a:bodyPr/>
          <a:lstStyle/>
          <a:p>
            <a:r>
              <a:rPr lang="en-GB" dirty="0"/>
              <a:t>VIRSS</a:t>
            </a:r>
          </a:p>
        </p:txBody>
      </p:sp>
      <p:sp>
        <p:nvSpPr>
          <p:cNvPr id="4" name="Text Placeholder 3"/>
          <p:cNvSpPr>
            <a:spLocks noGrp="1"/>
          </p:cNvSpPr>
          <p:nvPr>
            <p:ph type="body" sz="quarter" idx="17"/>
          </p:nvPr>
        </p:nvSpPr>
        <p:spPr>
          <a:xfrm>
            <a:off x="1956000" y="1162051"/>
            <a:ext cx="9469084" cy="5514052"/>
          </a:xfrm>
        </p:spPr>
        <p:txBody>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“Bovvie Sh*t”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p>
          <a:p>
            <a:pPr lvl="1"/>
            <a:endParaRPr lang="en-GB" sz="1600" dirty="0"/>
          </a:p>
          <a:p>
            <a:pPr lvl="1"/>
            <a:endParaRPr lang="en-GB" sz="1400" b="1" u="sng" dirty="0">
              <a:solidFill>
                <a:schemeClr val="accent2"/>
              </a:solidFill>
            </a:endParaRPr>
          </a:p>
          <a:p>
            <a:pPr lvl="1"/>
            <a:endParaRPr lang="en-GB" sz="1600" dirty="0"/>
          </a:p>
          <a:p>
            <a:pPr lvl="1"/>
            <a:endParaRPr lang="en-GB" sz="1600" dirty="0"/>
          </a:p>
          <a:p>
            <a:endParaRPr lang="en-GB" sz="2000" dirty="0"/>
          </a:p>
          <a:p>
            <a:pPr lvl="1"/>
            <a:endParaRPr lang="en-GB" sz="3200" dirty="0"/>
          </a:p>
          <a:p>
            <a:pPr marL="536542" lvl="1" indent="0">
              <a:buNone/>
            </a:pPr>
            <a:endParaRPr lang="en-GB" sz="3200" dirty="0"/>
          </a:p>
          <a:p>
            <a:pPr lvl="1"/>
            <a:endParaRPr lang="en-GB" sz="3200" dirty="0"/>
          </a:p>
          <a:p>
            <a:pPr marL="536542" lvl="1" indent="0">
              <a:buNone/>
            </a:pPr>
            <a:endParaRPr lang="en-GB" sz="3200" dirty="0"/>
          </a:p>
          <a:p>
            <a:pPr lvl="1"/>
            <a:endParaRPr lang="en-GB" sz="3200" dirty="0"/>
          </a:p>
        </p:txBody>
      </p:sp>
    </p:spTree>
    <p:extLst>
      <p:ext uri="{BB962C8B-B14F-4D97-AF65-F5344CB8AC3E}">
        <p14:creationId xmlns:p14="http://schemas.microsoft.com/office/powerpoint/2010/main" val="59359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8" end="18"/>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20" end="20"/>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21" end="21"/>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22" end="2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805" y="98036"/>
            <a:ext cx="9938170" cy="1000800"/>
          </a:xfrm>
        </p:spPr>
        <p:txBody>
          <a:bodyPr/>
          <a:lstStyle/>
          <a:p>
            <a:r>
              <a:rPr lang="en-GB" sz="4000" dirty="0"/>
              <a:t>Visual and Infra Red Screening Smoke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6814" y="1266443"/>
            <a:ext cx="3487574" cy="2324482"/>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8445" t="39320" r="43459" b="40726"/>
          <a:stretch/>
        </p:blipFill>
        <p:spPr>
          <a:xfrm>
            <a:off x="3966257" y="1291575"/>
            <a:ext cx="3301317" cy="2426269"/>
          </a:xfrm>
          <a:prstGeom prst="rect">
            <a:avLst/>
          </a:prstGeom>
        </p:spPr>
      </p:pic>
      <p:sp>
        <p:nvSpPr>
          <p:cNvPr id="7" name="Oval 6"/>
          <p:cNvSpPr/>
          <p:nvPr/>
        </p:nvSpPr>
        <p:spPr>
          <a:xfrm>
            <a:off x="1773022" y="2214940"/>
            <a:ext cx="359867" cy="341595"/>
          </a:xfrm>
          <a:prstGeom prst="ellipse">
            <a:avLst/>
          </a:prstGeom>
          <a:noFill/>
          <a:ln w="28575"/>
        </p:spPr>
        <p:style>
          <a:lnRef idx="2">
            <a:schemeClr val="accent2"/>
          </a:lnRef>
          <a:fillRef idx="1">
            <a:schemeClr val="lt1"/>
          </a:fillRef>
          <a:effectRef idx="0">
            <a:schemeClr val="accent2"/>
          </a:effectRef>
          <a:fontRef idx="minor">
            <a:schemeClr val="dk1"/>
          </a:fontRef>
        </p:style>
        <p:txBody>
          <a:bodyPr rtlCol="0" anchor="ctr"/>
          <a:lstStyle/>
          <a:p>
            <a:pPr algn="ctr"/>
            <a:endParaRPr lang="en-GB" sz="1800"/>
          </a:p>
        </p:txBody>
      </p:sp>
      <p:cxnSp>
        <p:nvCxnSpPr>
          <p:cNvPr id="9" name="Straight Connector 8"/>
          <p:cNvCxnSpPr>
            <a:cxnSpLocks/>
            <a:stCxn id="7" idx="6"/>
          </p:cNvCxnSpPr>
          <p:nvPr/>
        </p:nvCxnSpPr>
        <p:spPr>
          <a:xfrm>
            <a:off x="2132889" y="2385738"/>
            <a:ext cx="3058236" cy="300312"/>
          </a:xfrm>
          <a:prstGeom prst="line">
            <a:avLst/>
          </a:prstGeom>
          <a:noFill/>
          <a:ln w="28575"/>
        </p:spPr>
        <p:style>
          <a:lnRef idx="2">
            <a:schemeClr val="accent2"/>
          </a:lnRef>
          <a:fillRef idx="1">
            <a:schemeClr val="lt1"/>
          </a:fillRef>
          <a:effectRef idx="0">
            <a:schemeClr val="accent2"/>
          </a:effectRef>
          <a:fontRef idx="minor">
            <a:schemeClr val="dk1"/>
          </a:fontRef>
        </p:style>
      </p:cxn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7234" y="1461934"/>
            <a:ext cx="4107419" cy="1848338"/>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66258" y="3801819"/>
            <a:ext cx="3825192" cy="2781958"/>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8697" y="3801819"/>
            <a:ext cx="3451777" cy="2761421"/>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57234" y="3933523"/>
            <a:ext cx="4107420" cy="2628748"/>
          </a:xfrm>
          <a:prstGeom prst="rect">
            <a:avLst/>
          </a:prstGeom>
        </p:spPr>
      </p:pic>
    </p:spTree>
    <p:extLst>
      <p:ext uri="{BB962C8B-B14F-4D97-AF65-F5344CB8AC3E}">
        <p14:creationId xmlns:p14="http://schemas.microsoft.com/office/powerpoint/2010/main" val="122385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937" y="578004"/>
            <a:ext cx="11323200" cy="1000800"/>
          </a:xfrm>
        </p:spPr>
        <p:txBody>
          <a:bodyPr/>
          <a:lstStyle/>
          <a:p>
            <a:r>
              <a:rPr lang="en-GB" dirty="0"/>
              <a:t>VIRSS…the anatomy of a poor design!</a:t>
            </a:r>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22425" t="16538" r="20890" b="8461"/>
          <a:stretch/>
        </p:blipFill>
        <p:spPr>
          <a:xfrm>
            <a:off x="8305297" y="1503709"/>
            <a:ext cx="3442639" cy="3036642"/>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40157" t="15362" r="32426" b="19013"/>
          <a:stretch/>
        </p:blipFill>
        <p:spPr>
          <a:xfrm>
            <a:off x="5502066" y="4417410"/>
            <a:ext cx="1456942" cy="2324908"/>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7406" y="1503709"/>
            <a:ext cx="3689476" cy="2951580"/>
          </a:xfrm>
          <a:prstGeom prst="rect">
            <a:avLst/>
          </a:prstGeom>
        </p:spPr>
      </p:pic>
      <p:sp>
        <p:nvSpPr>
          <p:cNvPr id="4" name="Right Arrow 3"/>
          <p:cNvSpPr/>
          <p:nvPr/>
        </p:nvSpPr>
        <p:spPr>
          <a:xfrm>
            <a:off x="5329785" y="2125957"/>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1800"/>
          </a:p>
        </p:txBody>
      </p:sp>
      <p:sp>
        <p:nvSpPr>
          <p:cNvPr id="20" name="Right Arrow 19"/>
          <p:cNvSpPr/>
          <p:nvPr/>
        </p:nvSpPr>
        <p:spPr>
          <a:xfrm rot="12826596">
            <a:off x="3476750" y="4834109"/>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1800"/>
          </a:p>
        </p:txBody>
      </p:sp>
      <p:sp>
        <p:nvSpPr>
          <p:cNvPr id="21" name="Right Arrow 20"/>
          <p:cNvSpPr/>
          <p:nvPr/>
        </p:nvSpPr>
        <p:spPr>
          <a:xfrm rot="8148468">
            <a:off x="6878826" y="4656711"/>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1800"/>
          </a:p>
        </p:txBody>
      </p:sp>
    </p:spTree>
    <p:extLst>
      <p:ext uri="{BB962C8B-B14F-4D97-AF65-F5344CB8AC3E}">
        <p14:creationId xmlns:p14="http://schemas.microsoft.com/office/powerpoint/2010/main" val="391843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0" grpId="0" animBg="1"/>
      <p:bldP spid="21"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758958" y="1019607"/>
            <a:ext cx="5680010" cy="5262979"/>
          </a:xfrm>
          <a:prstGeom prst="rect">
            <a:avLst/>
          </a:prstGeom>
        </p:spPr>
        <p:txBody>
          <a:bodyPr wrap="square">
            <a:spAutoFit/>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a:t>
            </a:r>
            <a:r>
              <a:rPr lang="en-GB" sz="1400" dirty="0" err="1"/>
              <a:t>Bovvie</a:t>
            </a:r>
            <a:r>
              <a:rPr lang="en-GB" sz="1400" dirty="0"/>
              <a:t> </a:t>
            </a:r>
            <a:r>
              <a:rPr lang="en-GB" sz="1400" dirty="0" err="1"/>
              <a:t>Sh</a:t>
            </a:r>
            <a:r>
              <a:rPr lang="en-GB" sz="1400" dirty="0"/>
              <a:t>*t”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p>
        </p:txBody>
      </p:sp>
      <p:sp>
        <p:nvSpPr>
          <p:cNvPr id="2" name="Title 1"/>
          <p:cNvSpPr>
            <a:spLocks noGrp="1"/>
          </p:cNvSpPr>
          <p:nvPr>
            <p:ph type="title"/>
          </p:nvPr>
        </p:nvSpPr>
        <p:spPr>
          <a:xfrm>
            <a:off x="147098" y="206082"/>
            <a:ext cx="10092472" cy="1000800"/>
          </a:xfrm>
        </p:spPr>
        <p:txBody>
          <a:bodyPr/>
          <a:lstStyle/>
          <a:p>
            <a:r>
              <a:rPr lang="en-GB" dirty="0"/>
              <a:t>VIRSS…the anatomy of a poor design!</a:t>
            </a: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8904" t="7729" r="13012" b="10703"/>
          <a:stretch/>
        </p:blipFill>
        <p:spPr>
          <a:xfrm>
            <a:off x="9368790" y="-2474907"/>
            <a:ext cx="2598420" cy="207537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1305637" y="4353637"/>
            <a:ext cx="2761060" cy="1840707"/>
          </a:xfrm>
          <a:prstGeom prst="rect">
            <a:avLst/>
          </a:prstGeom>
        </p:spPr>
      </p:pic>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l="18136" t="15627" r="12364" b="8296"/>
          <a:stretch/>
        </p:blipFill>
        <p:spPr>
          <a:xfrm rot="5400000">
            <a:off x="456751" y="2761586"/>
            <a:ext cx="2670872" cy="1949064"/>
          </a:xfrm>
          <a:prstGeom prst="rect">
            <a:avLst/>
          </a:prstGeom>
        </p:spPr>
      </p:pic>
      <p:pic>
        <p:nvPicPr>
          <p:cNvPr id="15" name="Picture 14"/>
          <p:cNvPicPr>
            <a:picLocks noChangeAspect="1"/>
          </p:cNvPicPr>
          <p:nvPr/>
        </p:nvPicPr>
        <p:blipFill rotWithShape="1">
          <a:blip r:embed="rId5" cstate="print">
            <a:extLst>
              <a:ext uri="{28A0092B-C50C-407E-A947-70E740481C1C}">
                <a14:useLocalDpi xmlns:a14="http://schemas.microsoft.com/office/drawing/2010/main" val="0"/>
              </a:ext>
            </a:extLst>
          </a:blip>
          <a:srcRect l="37067" t="22949" r="31564" b="28215"/>
          <a:stretch/>
        </p:blipFill>
        <p:spPr>
          <a:xfrm>
            <a:off x="-5455039" y="728160"/>
            <a:ext cx="2097690" cy="2033427"/>
          </a:xfrm>
          <a:prstGeom prst="rect">
            <a:avLst/>
          </a:prstGeom>
        </p:spPr>
      </p:pic>
      <p:pic>
        <p:nvPicPr>
          <p:cNvPr id="16" name="Picture 15"/>
          <p:cNvPicPr>
            <a:picLocks noChangeAspect="1"/>
          </p:cNvPicPr>
          <p:nvPr/>
        </p:nvPicPr>
        <p:blipFill rotWithShape="1">
          <a:blip r:embed="rId6" cstate="print">
            <a:extLst>
              <a:ext uri="{28A0092B-C50C-407E-A947-70E740481C1C}">
                <a14:useLocalDpi xmlns:a14="http://schemas.microsoft.com/office/drawing/2010/main" val="0"/>
              </a:ext>
            </a:extLst>
          </a:blip>
          <a:srcRect l="40157" t="15362" r="32426" b="19013"/>
          <a:stretch/>
        </p:blipFill>
        <p:spPr>
          <a:xfrm>
            <a:off x="10040912" y="1518860"/>
            <a:ext cx="1741560" cy="2779086"/>
          </a:xfrm>
          <a:prstGeom prst="rect">
            <a:avLst/>
          </a:prstGeom>
        </p:spPr>
      </p:pic>
      <p:pic>
        <p:nvPicPr>
          <p:cNvPr id="17" name="Picture 16"/>
          <p:cNvPicPr>
            <a:picLocks noChangeAspect="1"/>
          </p:cNvPicPr>
          <p:nvPr/>
        </p:nvPicPr>
        <p:blipFill rotWithShape="1">
          <a:blip r:embed="rId7" cstate="print">
            <a:extLst>
              <a:ext uri="{28A0092B-C50C-407E-A947-70E740481C1C}">
                <a14:useLocalDpi xmlns:a14="http://schemas.microsoft.com/office/drawing/2010/main" val="0"/>
              </a:ext>
            </a:extLst>
          </a:blip>
          <a:srcRect l="28269" t="17210" r="25406" b="11315"/>
          <a:stretch/>
        </p:blipFill>
        <p:spPr>
          <a:xfrm>
            <a:off x="409528" y="1206882"/>
            <a:ext cx="2012635" cy="2070227"/>
          </a:xfrm>
          <a:prstGeom prst="rect">
            <a:avLst/>
          </a:prstGeom>
        </p:spPr>
      </p:pic>
      <p:pic>
        <p:nvPicPr>
          <p:cNvPr id="18" name="Picture 17"/>
          <p:cNvPicPr>
            <a:picLocks noChangeAspect="1"/>
          </p:cNvPicPr>
          <p:nvPr/>
        </p:nvPicPr>
        <p:blipFill rotWithShape="1">
          <a:blip r:embed="rId8" cstate="print">
            <a:extLst>
              <a:ext uri="{28A0092B-C50C-407E-A947-70E740481C1C}">
                <a14:useLocalDpi xmlns:a14="http://schemas.microsoft.com/office/drawing/2010/main" val="0"/>
              </a:ext>
            </a:extLst>
          </a:blip>
          <a:srcRect l="16583" r="12083" b="7414"/>
          <a:stretch/>
        </p:blipFill>
        <p:spPr>
          <a:xfrm>
            <a:off x="9078018" y="4345641"/>
            <a:ext cx="2296327" cy="1986997"/>
          </a:xfrm>
          <a:prstGeom prst="rect">
            <a:avLst/>
          </a:prstGeom>
        </p:spPr>
      </p:pic>
    </p:spTree>
    <p:extLst>
      <p:ext uri="{BB962C8B-B14F-4D97-AF65-F5344CB8AC3E}">
        <p14:creationId xmlns:p14="http://schemas.microsoft.com/office/powerpoint/2010/main" val="786720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500"/>
                                        <p:tgtEl>
                                          <p:spTgt spid="16"/>
                                        </p:tgtEl>
                                      </p:cBhvr>
                                    </p:animEffect>
                                    <p:set>
                                      <p:cBhvr>
                                        <p:cTn id="13" dur="1" fill="hold">
                                          <p:stCondLst>
                                            <p:cond delay="499"/>
                                          </p:stCondLst>
                                        </p:cTn>
                                        <p:tgtEl>
                                          <p:spTgt spid="1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7"/>
                                        </p:tgtEl>
                                      </p:cBhvr>
                                    </p:animEffect>
                                    <p:set>
                                      <p:cBhvr>
                                        <p:cTn id="16" dur="1" fill="hold">
                                          <p:stCondLst>
                                            <p:cond delay="499"/>
                                          </p:stCondLst>
                                        </p:cTn>
                                        <p:tgtEl>
                                          <p:spTgt spid="1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12"/>
                                        </p:tgtEl>
                                      </p:cBhvr>
                                    </p:animEffect>
                                    <p:set>
                                      <p:cBhvr>
                                        <p:cTn id="29" dur="1" fill="hold">
                                          <p:stCondLst>
                                            <p:cond delay="499"/>
                                          </p:stCondLst>
                                        </p:cTn>
                                        <p:tgtEl>
                                          <p:spTgt spid="12"/>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18"/>
                                        </p:tgtEl>
                                      </p:cBhvr>
                                    </p:animEffect>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75" y="111934"/>
            <a:ext cx="11323200" cy="1000800"/>
          </a:xfrm>
        </p:spPr>
        <p:txBody>
          <a:bodyPr/>
          <a:lstStyle/>
          <a:p>
            <a:r>
              <a:rPr lang="en-GB" sz="3600" dirty="0"/>
              <a:t>VIRSS</a:t>
            </a:r>
          </a:p>
        </p:txBody>
      </p:sp>
      <p:sp>
        <p:nvSpPr>
          <p:cNvPr id="4" name="Text Placeholder 3"/>
          <p:cNvSpPr>
            <a:spLocks noGrp="1"/>
          </p:cNvSpPr>
          <p:nvPr>
            <p:ph type="body" sz="quarter" idx="17"/>
          </p:nvPr>
        </p:nvSpPr>
        <p:spPr>
          <a:xfrm>
            <a:off x="1289250" y="679572"/>
            <a:ext cx="9901489" cy="5750725"/>
          </a:xfrm>
        </p:spPr>
        <p:txBody>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“Bovvie Sh*t”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p>
          <a:p>
            <a:pPr lvl="1"/>
            <a:endParaRPr lang="en-GB" sz="1100" dirty="0"/>
          </a:p>
          <a:p>
            <a:pPr lvl="1"/>
            <a:endParaRPr lang="en-GB" sz="1050" b="1" u="sng" dirty="0">
              <a:solidFill>
                <a:schemeClr val="accent2"/>
              </a:solidFill>
            </a:endParaRPr>
          </a:p>
          <a:p>
            <a:pPr lvl="1"/>
            <a:endParaRPr lang="en-GB" sz="1100" dirty="0"/>
          </a:p>
          <a:p>
            <a:pPr lvl="1"/>
            <a:endParaRPr lang="en-GB" sz="1100" dirty="0"/>
          </a:p>
          <a:p>
            <a:endParaRPr lang="en-GB" sz="1400" dirty="0"/>
          </a:p>
          <a:p>
            <a:pPr lvl="1"/>
            <a:endParaRPr lang="en-GB" sz="1600" dirty="0"/>
          </a:p>
          <a:p>
            <a:pPr marL="536542" lvl="1" indent="0">
              <a:buNone/>
            </a:pPr>
            <a:endParaRPr lang="en-GB" sz="1600" dirty="0"/>
          </a:p>
          <a:p>
            <a:pPr lvl="1"/>
            <a:endParaRPr lang="en-GB" sz="1600" dirty="0"/>
          </a:p>
          <a:p>
            <a:pPr marL="536542" lvl="1" indent="0">
              <a:buNone/>
            </a:pPr>
            <a:endParaRPr lang="en-GB" sz="1600" dirty="0"/>
          </a:p>
          <a:p>
            <a:pPr lvl="1"/>
            <a:endParaRPr lang="en-GB" sz="1600" dirty="0"/>
          </a:p>
        </p:txBody>
      </p:sp>
      <p:sp>
        <p:nvSpPr>
          <p:cNvPr id="5" name="Rectangular Callout 4"/>
          <p:cNvSpPr/>
          <p:nvPr/>
        </p:nvSpPr>
        <p:spPr>
          <a:xfrm>
            <a:off x="7954441" y="1919491"/>
            <a:ext cx="4055661" cy="2715905"/>
          </a:xfrm>
          <a:prstGeom prst="wedgeRectCallout">
            <a:avLst>
              <a:gd name="adj1" fmla="val -77828"/>
              <a:gd name="adj2" fmla="val 195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rPr>
              <a:t>We will return to this list at the end of the module and highlight where the toolkit we are going to go use would have helped</a:t>
            </a:r>
          </a:p>
        </p:txBody>
      </p:sp>
    </p:spTree>
    <p:extLst>
      <p:ext uri="{BB962C8B-B14F-4D97-AF65-F5344CB8AC3E}">
        <p14:creationId xmlns:p14="http://schemas.microsoft.com/office/powerpoint/2010/main" val="397801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8" end="18"/>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20" end="20"/>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21" end="21"/>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22" end="2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 Have A Dream!</a:t>
            </a:r>
          </a:p>
        </p:txBody>
      </p:sp>
      <p:sp>
        <p:nvSpPr>
          <p:cNvPr id="6" name="Text Placeholder 5"/>
          <p:cNvSpPr>
            <a:spLocks noGrp="1"/>
          </p:cNvSpPr>
          <p:nvPr>
            <p:ph type="body" sz="quarter" idx="17"/>
          </p:nvPr>
        </p:nvSpPr>
        <p:spPr/>
        <p:txBody>
          <a:bodyPr/>
          <a:lstStyle/>
          <a:p>
            <a:r>
              <a:rPr lang="en-GB" sz="2400" dirty="0"/>
              <a:t>But I need a way of thinking and a tool kit to help me achieve it!</a:t>
            </a:r>
          </a:p>
        </p:txBody>
      </p:sp>
      <p:pic>
        <p:nvPicPr>
          <p:cNvPr id="7171" name="Picture 3" descr="C:\Users\rogd0088\AppData\Local\Microsoft\Windows\Temporary Internet Files\Content.IE5\4GIU4RE0\rodin-the-think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819400"/>
            <a:ext cx="4216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779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7FC666D-B1B8-8E4D-8205-99B1ACB54294}"/>
              </a:ext>
            </a:extLst>
          </p:cNvPr>
          <p:cNvSpPr>
            <a:spLocks noGrp="1"/>
          </p:cNvSpPr>
          <p:nvPr>
            <p:ph type="body" sz="quarter" idx="13"/>
          </p:nvPr>
        </p:nvSpPr>
        <p:spPr>
          <a:xfrm>
            <a:off x="576000" y="2050742"/>
            <a:ext cx="11323200" cy="184666"/>
          </a:xfrm>
        </p:spPr>
        <p:txBody>
          <a:bodyPr/>
          <a:lstStyle/>
          <a:p>
            <a:endParaRPr lang="en-US"/>
          </a:p>
        </p:txBody>
      </p:sp>
      <p:sp>
        <p:nvSpPr>
          <p:cNvPr id="3" name="Title 2"/>
          <p:cNvSpPr>
            <a:spLocks noGrp="1"/>
          </p:cNvSpPr>
          <p:nvPr>
            <p:ph type="title"/>
          </p:nvPr>
        </p:nvSpPr>
        <p:spPr/>
        <p:txBody>
          <a:bodyPr/>
          <a:lstStyle/>
          <a:p>
            <a:r>
              <a:rPr lang="en-GB" sz="3600" dirty="0"/>
              <a:t>An Acceptance Model</a:t>
            </a:r>
          </a:p>
        </p:txBody>
      </p:sp>
    </p:spTree>
    <p:extLst>
      <p:ext uri="{BB962C8B-B14F-4D97-AF65-F5344CB8AC3E}">
        <p14:creationId xmlns:p14="http://schemas.microsoft.com/office/powerpoint/2010/main" val="1834785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ight Arrow 8"/>
          <p:cNvSpPr/>
          <p:nvPr/>
        </p:nvSpPr>
        <p:spPr>
          <a:xfrm>
            <a:off x="2361619" y="3997301"/>
            <a:ext cx="4638309" cy="670095"/>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Non-Functional Implementation Requirements</a:t>
            </a:r>
          </a:p>
        </p:txBody>
      </p:sp>
      <p:sp>
        <p:nvSpPr>
          <p:cNvPr id="2" name="Slide Number Placeholder 1"/>
          <p:cNvSpPr>
            <a:spLocks noGrp="1"/>
          </p:cNvSpPr>
          <p:nvPr>
            <p:ph type="sldNum" sz="quarter" idx="12"/>
          </p:nvPr>
        </p:nvSpPr>
        <p:spPr/>
        <p:txBody>
          <a:bodyPr/>
          <a:lstStyle/>
          <a:p>
            <a:fld id="{455123DE-DF0A-45CF-9929-81DBBDC71DC7}" type="slidenum">
              <a:rPr lang="en-AU" smtClean="0"/>
              <a:pPr/>
              <a:t>37</a:t>
            </a:fld>
            <a:endParaRPr lang="en-AU" dirty="0"/>
          </a:p>
        </p:txBody>
      </p:sp>
      <p:sp>
        <p:nvSpPr>
          <p:cNvPr id="3" name="Title 2"/>
          <p:cNvSpPr>
            <a:spLocks noGrp="1"/>
          </p:cNvSpPr>
          <p:nvPr>
            <p:ph type="title"/>
          </p:nvPr>
        </p:nvSpPr>
        <p:spPr/>
        <p:txBody>
          <a:bodyPr/>
          <a:lstStyle/>
          <a:p>
            <a:r>
              <a:rPr lang="en-GB" dirty="0"/>
              <a:t>Step 1: Requirements</a:t>
            </a:r>
          </a:p>
        </p:txBody>
      </p:sp>
      <p:sp>
        <p:nvSpPr>
          <p:cNvPr id="5" name="Right Arrow 4"/>
          <p:cNvSpPr/>
          <p:nvPr/>
        </p:nvSpPr>
        <p:spPr>
          <a:xfrm>
            <a:off x="3604087" y="3436561"/>
            <a:ext cx="6128573" cy="670095"/>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Functional Requirements</a:t>
            </a:r>
          </a:p>
        </p:txBody>
      </p:sp>
      <p:sp>
        <p:nvSpPr>
          <p:cNvPr id="8" name="Right Arrow 7"/>
          <p:cNvSpPr/>
          <p:nvPr/>
        </p:nvSpPr>
        <p:spPr>
          <a:xfrm>
            <a:off x="1907909" y="4478932"/>
            <a:ext cx="5203699" cy="670095"/>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Non-Functional System Requirements</a:t>
            </a:r>
          </a:p>
        </p:txBody>
      </p:sp>
      <p:sp>
        <p:nvSpPr>
          <p:cNvPr id="10" name="Right Arrow 9"/>
          <p:cNvSpPr/>
          <p:nvPr/>
        </p:nvSpPr>
        <p:spPr>
          <a:xfrm>
            <a:off x="5614370" y="2927009"/>
            <a:ext cx="4816305" cy="670095"/>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Non-Functional Performance Requirements</a:t>
            </a:r>
          </a:p>
        </p:txBody>
      </p:sp>
      <p:sp>
        <p:nvSpPr>
          <p:cNvPr id="11" name="Oval Callout 10"/>
          <p:cNvSpPr/>
          <p:nvPr/>
        </p:nvSpPr>
        <p:spPr>
          <a:xfrm>
            <a:off x="7275645" y="5204867"/>
            <a:ext cx="2024245" cy="846925"/>
          </a:xfrm>
          <a:prstGeom prst="wedgeEllipseCallout">
            <a:avLst>
              <a:gd name="adj1" fmla="val -59798"/>
              <a:gd name="adj2" fmla="val -7160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What the system has to do to meet customer requirements</a:t>
            </a:r>
          </a:p>
        </p:txBody>
      </p:sp>
      <p:sp>
        <p:nvSpPr>
          <p:cNvPr id="12" name="Oval Callout 11"/>
          <p:cNvSpPr/>
          <p:nvPr/>
        </p:nvSpPr>
        <p:spPr>
          <a:xfrm>
            <a:off x="7708415" y="4106656"/>
            <a:ext cx="2024245" cy="846925"/>
          </a:xfrm>
          <a:prstGeom prst="wedgeEllipseCallout">
            <a:avLst>
              <a:gd name="adj1" fmla="val -82557"/>
              <a:gd name="adj2" fmla="val -23801"/>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Implementation constraints we can’t avoid. (Legal, interface etc.)</a:t>
            </a:r>
          </a:p>
        </p:txBody>
      </p:sp>
      <p:sp>
        <p:nvSpPr>
          <p:cNvPr id="13" name="Oval Callout 12"/>
          <p:cNvSpPr/>
          <p:nvPr/>
        </p:nvSpPr>
        <p:spPr>
          <a:xfrm>
            <a:off x="3782075" y="1411154"/>
            <a:ext cx="2024245" cy="846925"/>
          </a:xfrm>
          <a:prstGeom prst="wedgeEllipseCallout">
            <a:avLst>
              <a:gd name="adj1" fmla="val 26409"/>
              <a:gd name="adj2" fmla="val 216858"/>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What the system physically has to do.</a:t>
            </a:r>
          </a:p>
          <a:p>
            <a:pPr algn="ctr"/>
            <a:r>
              <a:rPr lang="en-GB" sz="1000" dirty="0"/>
              <a:t>(Verb Noun)</a:t>
            </a:r>
          </a:p>
        </p:txBody>
      </p:sp>
      <p:sp>
        <p:nvSpPr>
          <p:cNvPr id="14" name="Oval Callout 13"/>
          <p:cNvSpPr/>
          <p:nvPr/>
        </p:nvSpPr>
        <p:spPr>
          <a:xfrm>
            <a:off x="6689310" y="987691"/>
            <a:ext cx="2024245" cy="846925"/>
          </a:xfrm>
          <a:prstGeom prst="wedgeEllipseCallout">
            <a:avLst>
              <a:gd name="adj1" fmla="val 33306"/>
              <a:gd name="adj2" fmla="val 206968"/>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How well the system has to do what it has to do</a:t>
            </a:r>
          </a:p>
        </p:txBody>
      </p:sp>
    </p:spTree>
    <p:extLst>
      <p:ext uri="{BB962C8B-B14F-4D97-AF65-F5344CB8AC3E}">
        <p14:creationId xmlns:p14="http://schemas.microsoft.com/office/powerpoint/2010/main" val="194739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1" nodeType="clickEffect">
                                  <p:stCondLst>
                                    <p:cond delay="0"/>
                                  </p:stCondLst>
                                  <p:childTnLst>
                                    <p:animEffect transition="out" filter="fade">
                                      <p:cBhvr>
                                        <p:cTn id="10" dur="500"/>
                                        <p:tgtEl>
                                          <p:spTgt spid="11"/>
                                        </p:tgtEl>
                                      </p:cBhvr>
                                    </p:animEffect>
                                    <p:set>
                                      <p:cBhvr>
                                        <p:cTn id="11" dur="1" fill="hold">
                                          <p:stCondLst>
                                            <p:cond delay="499"/>
                                          </p:stCondLst>
                                        </p:cTn>
                                        <p:tgtEl>
                                          <p:spTgt spid="11"/>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2"/>
                                        </p:tgtEl>
                                      </p:cBhvr>
                                    </p:animEffect>
                                    <p:set>
                                      <p:cBhvr>
                                        <p:cTn id="20" dur="1" fill="hold">
                                          <p:stCondLst>
                                            <p:cond delay="499"/>
                                          </p:stCondLst>
                                        </p:cTn>
                                        <p:tgtEl>
                                          <p:spTgt spid="12"/>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1" nodeType="clickEffect">
                                  <p:stCondLst>
                                    <p:cond delay="0"/>
                                  </p:stCondLst>
                                  <p:childTnLst>
                                    <p:animEffect transition="out" filter="fade">
                                      <p:cBhvr>
                                        <p:cTn id="28" dur="500"/>
                                        <p:tgtEl>
                                          <p:spTgt spid="13"/>
                                        </p:tgtEl>
                                      </p:cBhvr>
                                    </p:animEffect>
                                    <p:set>
                                      <p:cBhvr>
                                        <p:cTn id="29" dur="1" fill="hold">
                                          <p:stCondLst>
                                            <p:cond delay="499"/>
                                          </p:stCondLst>
                                        </p:cTn>
                                        <p:tgtEl>
                                          <p:spTgt spid="13"/>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grpId="1" nodeType="clickEffect">
                                  <p:stCondLst>
                                    <p:cond delay="0"/>
                                  </p:stCondLst>
                                  <p:childTnLst>
                                    <p:animEffect transition="out" filter="fade">
                                      <p:cBhvr>
                                        <p:cTn id="37" dur="500"/>
                                        <p:tgtEl>
                                          <p:spTgt spid="14"/>
                                        </p:tgtEl>
                                      </p:cBhvr>
                                    </p:animEffect>
                                    <p:set>
                                      <p:cBhvr>
                                        <p:cTn id="38"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2" grpId="0" animBg="1"/>
      <p:bldP spid="12" grpId="1" animBg="1"/>
      <p:bldP spid="13" grpId="0" animBg="1"/>
      <p:bldP spid="13" grpId="1" animBg="1"/>
      <p:bldP spid="14" grpId="0" animBg="1"/>
      <p:bldP spid="14" grpId="1"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38</a:t>
            </a:fld>
            <a:endParaRPr lang="en-AU" dirty="0"/>
          </a:p>
        </p:txBody>
      </p:sp>
      <p:sp>
        <p:nvSpPr>
          <p:cNvPr id="3" name="Title 2"/>
          <p:cNvSpPr>
            <a:spLocks noGrp="1"/>
          </p:cNvSpPr>
          <p:nvPr>
            <p:ph type="title"/>
          </p:nvPr>
        </p:nvSpPr>
        <p:spPr/>
        <p:txBody>
          <a:bodyPr/>
          <a:lstStyle/>
          <a:p>
            <a:r>
              <a:rPr lang="en-GB" dirty="0"/>
              <a:t>Crossing the V</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4948" y="1760149"/>
            <a:ext cx="3090426" cy="823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p:nvPr/>
        </p:nvCxnSpPr>
        <p:spPr>
          <a:xfrm>
            <a:off x="3897253" y="2757160"/>
            <a:ext cx="2324391" cy="2840922"/>
          </a:xfrm>
          <a:prstGeom prst="line">
            <a:avLst/>
          </a:prstGeom>
          <a:ln w="76200"/>
        </p:spPr>
        <p:style>
          <a:lnRef idx="3">
            <a:schemeClr val="accent6"/>
          </a:lnRef>
          <a:fillRef idx="0">
            <a:schemeClr val="accent6"/>
          </a:fillRef>
          <a:effectRef idx="2">
            <a:schemeClr val="accent6"/>
          </a:effectRef>
          <a:fontRef idx="minor">
            <a:schemeClr val="tx1"/>
          </a:fontRef>
        </p:style>
      </p:cxnSp>
      <p:cxnSp>
        <p:nvCxnSpPr>
          <p:cNvPr id="17" name="Straight Connector 16"/>
          <p:cNvCxnSpPr/>
          <p:nvPr/>
        </p:nvCxnSpPr>
        <p:spPr>
          <a:xfrm flipH="1">
            <a:off x="6312386" y="2618140"/>
            <a:ext cx="1885223" cy="2979943"/>
          </a:xfrm>
          <a:prstGeom prst="line">
            <a:avLst/>
          </a:prstGeom>
          <a:ln w="76200"/>
        </p:spPr>
        <p:style>
          <a:lnRef idx="3">
            <a:schemeClr val="accent6"/>
          </a:lnRef>
          <a:fillRef idx="0">
            <a:schemeClr val="accent6"/>
          </a:fillRef>
          <a:effectRef idx="2">
            <a:schemeClr val="accent6"/>
          </a:effectRef>
          <a:fontRef idx="minor">
            <a:schemeClr val="tx1"/>
          </a:fontRef>
        </p:style>
      </p:cxnSp>
      <p:sp>
        <p:nvSpPr>
          <p:cNvPr id="18" name="Rounded Rectangle 17"/>
          <p:cNvSpPr/>
          <p:nvPr/>
        </p:nvSpPr>
        <p:spPr>
          <a:xfrm>
            <a:off x="8580935" y="1945561"/>
            <a:ext cx="1765979" cy="65803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100" dirty="0"/>
              <a:t>Does the design meet the requirements?</a:t>
            </a:r>
          </a:p>
        </p:txBody>
      </p:sp>
      <p:sp>
        <p:nvSpPr>
          <p:cNvPr id="20" name="Right Arrow 19"/>
          <p:cNvSpPr/>
          <p:nvPr/>
        </p:nvSpPr>
        <p:spPr>
          <a:xfrm>
            <a:off x="3897252" y="2931664"/>
            <a:ext cx="4571999" cy="404971"/>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Platform</a:t>
            </a:r>
          </a:p>
        </p:txBody>
      </p:sp>
      <p:sp>
        <p:nvSpPr>
          <p:cNvPr id="21" name="Right Arrow 20"/>
          <p:cNvSpPr/>
          <p:nvPr/>
        </p:nvSpPr>
        <p:spPr>
          <a:xfrm>
            <a:off x="4260220" y="3406436"/>
            <a:ext cx="3746596" cy="395664"/>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Weapon</a:t>
            </a:r>
          </a:p>
        </p:txBody>
      </p:sp>
      <p:sp>
        <p:nvSpPr>
          <p:cNvPr id="22" name="Right Arrow 21"/>
          <p:cNvSpPr/>
          <p:nvPr/>
        </p:nvSpPr>
        <p:spPr>
          <a:xfrm>
            <a:off x="4755812" y="3860024"/>
            <a:ext cx="2881057" cy="418230"/>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Ammunition</a:t>
            </a:r>
          </a:p>
        </p:txBody>
      </p:sp>
      <p:sp>
        <p:nvSpPr>
          <p:cNvPr id="23" name="Right Arrow 22"/>
          <p:cNvSpPr/>
          <p:nvPr/>
        </p:nvSpPr>
        <p:spPr>
          <a:xfrm>
            <a:off x="5150190" y="4396917"/>
            <a:ext cx="2142906" cy="419388"/>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Component</a:t>
            </a:r>
          </a:p>
        </p:txBody>
      </p:sp>
      <p:sp>
        <p:nvSpPr>
          <p:cNvPr id="24" name="Right Arrow 23"/>
          <p:cNvSpPr/>
          <p:nvPr/>
        </p:nvSpPr>
        <p:spPr>
          <a:xfrm>
            <a:off x="5480583" y="4890878"/>
            <a:ext cx="1482118" cy="400078"/>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Raw Materials</a:t>
            </a:r>
          </a:p>
        </p:txBody>
      </p:sp>
      <p:sp>
        <p:nvSpPr>
          <p:cNvPr id="26" name="Oval Callout 25"/>
          <p:cNvSpPr/>
          <p:nvPr/>
        </p:nvSpPr>
        <p:spPr>
          <a:xfrm>
            <a:off x="8006817" y="3686927"/>
            <a:ext cx="2024245" cy="846925"/>
          </a:xfrm>
          <a:prstGeom prst="wedgeEllipseCallout">
            <a:avLst>
              <a:gd name="adj1" fmla="val 18823"/>
              <a:gd name="adj2" fmla="val -16968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Agreed methods of validation</a:t>
            </a:r>
          </a:p>
        </p:txBody>
      </p:sp>
      <p:sp>
        <p:nvSpPr>
          <p:cNvPr id="28" name="Right Arrow 27"/>
          <p:cNvSpPr/>
          <p:nvPr/>
        </p:nvSpPr>
        <p:spPr>
          <a:xfrm>
            <a:off x="3792551" y="2213169"/>
            <a:ext cx="4571999" cy="404971"/>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200" dirty="0">
                <a:solidFill>
                  <a:schemeClr val="tx1"/>
                </a:solidFill>
              </a:rPr>
              <a:t>Which Solution do we chose?</a:t>
            </a:r>
          </a:p>
        </p:txBody>
      </p:sp>
      <p:sp>
        <p:nvSpPr>
          <p:cNvPr id="29" name="Right Arrow 28"/>
          <p:cNvSpPr/>
          <p:nvPr/>
        </p:nvSpPr>
        <p:spPr>
          <a:xfrm>
            <a:off x="5059448" y="1808198"/>
            <a:ext cx="3305101" cy="404971"/>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200" dirty="0">
                <a:solidFill>
                  <a:schemeClr val="tx1"/>
                </a:solidFill>
              </a:rPr>
              <a:t>How do we test our solution</a:t>
            </a:r>
          </a:p>
        </p:txBody>
      </p:sp>
      <p:sp>
        <p:nvSpPr>
          <p:cNvPr id="30" name="Oval Callout 29"/>
          <p:cNvSpPr/>
          <p:nvPr/>
        </p:nvSpPr>
        <p:spPr>
          <a:xfrm>
            <a:off x="7858490" y="961273"/>
            <a:ext cx="2024245" cy="846925"/>
          </a:xfrm>
          <a:prstGeom prst="wedgeEllipseCallout">
            <a:avLst>
              <a:gd name="adj1" fmla="val -48418"/>
              <a:gd name="adj2" fmla="val 12043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From Non-Functional System requirements / Functional requirements relationship</a:t>
            </a:r>
          </a:p>
        </p:txBody>
      </p:sp>
      <p:sp>
        <p:nvSpPr>
          <p:cNvPr id="31" name="Oval Callout 30"/>
          <p:cNvSpPr/>
          <p:nvPr/>
        </p:nvSpPr>
        <p:spPr>
          <a:xfrm>
            <a:off x="6340889" y="185313"/>
            <a:ext cx="2024245" cy="846925"/>
          </a:xfrm>
          <a:prstGeom prst="wedgeEllipseCallout">
            <a:avLst>
              <a:gd name="adj1" fmla="val -41521"/>
              <a:gd name="adj2" fmla="val 144331"/>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From Functional requirements / solution relationship</a:t>
            </a:r>
          </a:p>
        </p:txBody>
      </p:sp>
      <p:sp>
        <p:nvSpPr>
          <p:cNvPr id="1024" name="Bent Arrow 1023"/>
          <p:cNvSpPr/>
          <p:nvPr/>
        </p:nvSpPr>
        <p:spPr>
          <a:xfrm rot="10800000" flipH="1">
            <a:off x="2995212" y="2660075"/>
            <a:ext cx="797339" cy="648699"/>
          </a:xfrm>
          <a:prstGeom prst="bentArrow">
            <a:avLst>
              <a:gd name="adj1" fmla="val 18544"/>
              <a:gd name="adj2" fmla="val 25000"/>
              <a:gd name="adj3" fmla="val 25000"/>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4" name="Bent Arrow 33"/>
          <p:cNvSpPr/>
          <p:nvPr/>
        </p:nvSpPr>
        <p:spPr>
          <a:xfrm rot="10800000" flipH="1">
            <a:off x="2995212" y="3686925"/>
            <a:ext cx="1699379" cy="538280"/>
          </a:xfrm>
          <a:prstGeom prst="ben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5" name="Bent Arrow 34"/>
          <p:cNvSpPr/>
          <p:nvPr/>
        </p:nvSpPr>
        <p:spPr>
          <a:xfrm rot="10800000" flipH="1">
            <a:off x="2995212" y="4197576"/>
            <a:ext cx="2154980" cy="555903"/>
          </a:xfrm>
          <a:prstGeom prst="ben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6" name="Bent Arrow 35"/>
          <p:cNvSpPr/>
          <p:nvPr/>
        </p:nvSpPr>
        <p:spPr>
          <a:xfrm rot="10800000" flipH="1">
            <a:off x="2995212" y="4753482"/>
            <a:ext cx="2462905" cy="472503"/>
          </a:xfrm>
          <a:prstGeom prst="ben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7" name="Bent Arrow 36"/>
          <p:cNvSpPr/>
          <p:nvPr/>
        </p:nvSpPr>
        <p:spPr>
          <a:xfrm rot="10800000" flipH="1">
            <a:off x="2995211" y="3224831"/>
            <a:ext cx="1231453" cy="482456"/>
          </a:xfrm>
          <a:prstGeom prst="bentArrow">
            <a:avLst>
              <a:gd name="adj1" fmla="val 25000"/>
              <a:gd name="adj2" fmla="val 24277"/>
              <a:gd name="adj3" fmla="val 25000"/>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8" name="Rounded Rectangle 37"/>
          <p:cNvSpPr/>
          <p:nvPr/>
        </p:nvSpPr>
        <p:spPr>
          <a:xfrm>
            <a:off x="7697944" y="4961939"/>
            <a:ext cx="2516346" cy="580303"/>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How we do the what we do can change the required validation method</a:t>
            </a:r>
          </a:p>
        </p:txBody>
      </p:sp>
    </p:spTree>
    <p:extLst>
      <p:ext uri="{BB962C8B-B14F-4D97-AF65-F5344CB8AC3E}">
        <p14:creationId xmlns:p14="http://schemas.microsoft.com/office/powerpoint/2010/main" val="3584291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1" nodeType="clickEffect">
                                  <p:stCondLst>
                                    <p:cond delay="0"/>
                                  </p:stCondLst>
                                  <p:childTnLst>
                                    <p:animEffect transition="out" filter="fade">
                                      <p:cBhvr>
                                        <p:cTn id="10" dur="500"/>
                                        <p:tgtEl>
                                          <p:spTgt spid="26"/>
                                        </p:tgtEl>
                                      </p:cBhvr>
                                    </p:animEffect>
                                    <p:set>
                                      <p:cBhvr>
                                        <p:cTn id="11" dur="1" fill="hold">
                                          <p:stCondLst>
                                            <p:cond delay="499"/>
                                          </p:stCondLst>
                                        </p:cTn>
                                        <p:tgtEl>
                                          <p:spTgt spid="26"/>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30"/>
                                        </p:tgtEl>
                                      </p:cBhvr>
                                    </p:animEffect>
                                    <p:set>
                                      <p:cBhvr>
                                        <p:cTn id="20" dur="1" fill="hold">
                                          <p:stCondLst>
                                            <p:cond delay="499"/>
                                          </p:stCondLst>
                                        </p:cTn>
                                        <p:tgtEl>
                                          <p:spTgt spid="30"/>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1" nodeType="clickEffect">
                                  <p:stCondLst>
                                    <p:cond delay="0"/>
                                  </p:stCondLst>
                                  <p:childTnLst>
                                    <p:animEffect transition="out" filter="fade">
                                      <p:cBhvr>
                                        <p:cTn id="28" dur="500"/>
                                        <p:tgtEl>
                                          <p:spTgt spid="31"/>
                                        </p:tgtEl>
                                      </p:cBhvr>
                                    </p:animEffect>
                                    <p:set>
                                      <p:cBhvr>
                                        <p:cTn id="29" dur="1" fill="hold">
                                          <p:stCondLst>
                                            <p:cond delay="499"/>
                                          </p:stCondLst>
                                        </p:cTn>
                                        <p:tgtEl>
                                          <p:spTgt spid="3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6" grpId="1" animBg="1"/>
      <p:bldP spid="30" grpId="0" animBg="1"/>
      <p:bldP spid="30" grpId="1" animBg="1"/>
      <p:bldP spid="31" grpId="0" animBg="1"/>
      <p:bldP spid="31" grpId="1"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662" y="670548"/>
            <a:ext cx="8492400" cy="669600"/>
          </a:xfrm>
        </p:spPr>
        <p:txBody>
          <a:bodyPr/>
          <a:lstStyle/>
          <a:p>
            <a:r>
              <a:rPr lang="en-GB" dirty="0"/>
              <a:t>Interrelationships</a:t>
            </a:r>
          </a:p>
        </p:txBody>
      </p:sp>
      <p:grpSp>
        <p:nvGrpSpPr>
          <p:cNvPr id="46" name="Group 45"/>
          <p:cNvGrpSpPr/>
          <p:nvPr/>
        </p:nvGrpSpPr>
        <p:grpSpPr>
          <a:xfrm>
            <a:off x="4447300" y="3940768"/>
            <a:ext cx="2606960" cy="634859"/>
            <a:chOff x="2931664" y="3717349"/>
            <a:chExt cx="2606960" cy="634859"/>
          </a:xfrm>
        </p:grpSpPr>
        <p:sp>
          <p:nvSpPr>
            <p:cNvPr id="27" name="Right Arrow 26"/>
            <p:cNvSpPr/>
            <p:nvPr/>
          </p:nvSpPr>
          <p:spPr>
            <a:xfrm>
              <a:off x="2931664" y="3873985"/>
              <a:ext cx="1989344"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Functional Model</a:t>
              </a:r>
            </a:p>
          </p:txBody>
        </p:sp>
        <p:pic>
          <p:nvPicPr>
            <p:cNvPr id="32"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008" y="3717349"/>
              <a:ext cx="617616" cy="6348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3" name="Group 42"/>
          <p:cNvGrpSpPr/>
          <p:nvPr/>
        </p:nvGrpSpPr>
        <p:grpSpPr>
          <a:xfrm>
            <a:off x="4930315" y="2647787"/>
            <a:ext cx="2666716" cy="634859"/>
            <a:chOff x="2931664" y="2642790"/>
            <a:chExt cx="2666716" cy="634859"/>
          </a:xfrm>
        </p:grpSpPr>
        <p:sp>
          <p:nvSpPr>
            <p:cNvPr id="33" name="Right Arrow 32"/>
            <p:cNvSpPr/>
            <p:nvPr/>
          </p:nvSpPr>
          <p:spPr>
            <a:xfrm>
              <a:off x="2931664" y="2920497"/>
              <a:ext cx="2049100"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FFMEA</a:t>
              </a:r>
            </a:p>
          </p:txBody>
        </p:sp>
        <p:pic>
          <p:nvPicPr>
            <p:cNvPr id="39"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80764" y="2642790"/>
              <a:ext cx="617616" cy="634859"/>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5" name="Elbow Connector 4"/>
          <p:cNvCxnSpPr>
            <a:stCxn id="33" idx="1"/>
            <a:endCxn id="60" idx="3"/>
          </p:cNvCxnSpPr>
          <p:nvPr/>
        </p:nvCxnSpPr>
        <p:spPr>
          <a:xfrm rot="10800000" flipV="1">
            <a:off x="3830347" y="3099997"/>
            <a:ext cx="1099968" cy="303406"/>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cxnSp>
        <p:nvCxnSpPr>
          <p:cNvPr id="40" name="Elbow Connector 39"/>
          <p:cNvCxnSpPr>
            <a:stCxn id="32" idx="3"/>
            <a:endCxn id="39" idx="2"/>
          </p:cNvCxnSpPr>
          <p:nvPr/>
        </p:nvCxnSpPr>
        <p:spPr>
          <a:xfrm flipV="1">
            <a:off x="7054261" y="3282645"/>
            <a:ext cx="233963" cy="975552"/>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cxnSp>
        <p:nvCxnSpPr>
          <p:cNvPr id="41" name="Elbow Connector 40"/>
          <p:cNvCxnSpPr>
            <a:stCxn id="32" idx="3"/>
            <a:endCxn id="2052" idx="1"/>
          </p:cNvCxnSpPr>
          <p:nvPr/>
        </p:nvCxnSpPr>
        <p:spPr>
          <a:xfrm flipV="1">
            <a:off x="7054261" y="3941367"/>
            <a:ext cx="2211001" cy="316831"/>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grpSp>
        <p:nvGrpSpPr>
          <p:cNvPr id="13" name="Group 12"/>
          <p:cNvGrpSpPr/>
          <p:nvPr/>
        </p:nvGrpSpPr>
        <p:grpSpPr>
          <a:xfrm>
            <a:off x="9265262" y="3650290"/>
            <a:ext cx="776743" cy="797597"/>
            <a:chOff x="6510536" y="3537029"/>
            <a:chExt cx="776743" cy="797597"/>
          </a:xfrm>
        </p:grpSpPr>
        <p:pic>
          <p:nvPicPr>
            <p:cNvPr id="205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6617460" y="4119182"/>
              <a:ext cx="562894" cy="215444"/>
            </a:xfrm>
            <a:prstGeom prst="rect">
              <a:avLst/>
            </a:prstGeom>
            <a:noFill/>
          </p:spPr>
          <p:txBody>
            <a:bodyPr wrap="square" rtlCol="0">
              <a:spAutoFit/>
            </a:bodyPr>
            <a:lstStyle/>
            <a:p>
              <a:pPr algn="ctr"/>
              <a:r>
                <a:rPr lang="en-GB" sz="800" dirty="0">
                  <a:solidFill>
                    <a:schemeClr val="dk1"/>
                  </a:solidFill>
                </a:rPr>
                <a:t>ITEAP</a:t>
              </a:r>
            </a:p>
          </p:txBody>
        </p:sp>
      </p:grpSp>
      <p:cxnSp>
        <p:nvCxnSpPr>
          <p:cNvPr id="45" name="Elbow Connector 44"/>
          <p:cNvCxnSpPr>
            <a:stCxn id="39" idx="3"/>
            <a:endCxn id="2052" idx="0"/>
          </p:cNvCxnSpPr>
          <p:nvPr/>
        </p:nvCxnSpPr>
        <p:spPr>
          <a:xfrm>
            <a:off x="7597031" y="2965217"/>
            <a:ext cx="2056602" cy="685073"/>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sp>
        <p:nvSpPr>
          <p:cNvPr id="56" name="Right Arrow 55"/>
          <p:cNvSpPr/>
          <p:nvPr/>
        </p:nvSpPr>
        <p:spPr>
          <a:xfrm>
            <a:off x="5510093" y="1785757"/>
            <a:ext cx="1469323"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Solution Model</a:t>
            </a:r>
          </a:p>
        </p:txBody>
      </p:sp>
      <p:grpSp>
        <p:nvGrpSpPr>
          <p:cNvPr id="58" name="Group 57"/>
          <p:cNvGrpSpPr/>
          <p:nvPr/>
        </p:nvGrpSpPr>
        <p:grpSpPr>
          <a:xfrm>
            <a:off x="3109447" y="2644994"/>
            <a:ext cx="776743" cy="927687"/>
            <a:chOff x="6510536" y="3537029"/>
            <a:chExt cx="776743" cy="927687"/>
          </a:xfrm>
        </p:grpSpPr>
        <p:pic>
          <p:nvPicPr>
            <p:cNvPr id="59"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0" name="TextBox 59"/>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Concept Selection</a:t>
              </a:r>
            </a:p>
          </p:txBody>
        </p:sp>
      </p:grpSp>
      <p:grpSp>
        <p:nvGrpSpPr>
          <p:cNvPr id="61" name="Group 60"/>
          <p:cNvGrpSpPr/>
          <p:nvPr/>
        </p:nvGrpSpPr>
        <p:grpSpPr>
          <a:xfrm>
            <a:off x="3738266" y="1207079"/>
            <a:ext cx="776743" cy="927687"/>
            <a:chOff x="6510536" y="3537029"/>
            <a:chExt cx="776743" cy="927687"/>
          </a:xfrm>
        </p:grpSpPr>
        <p:pic>
          <p:nvPicPr>
            <p:cNvPr id="6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3" name="TextBox 62"/>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Trade off Studies</a:t>
              </a:r>
            </a:p>
          </p:txBody>
        </p:sp>
      </p:grpSp>
      <p:grpSp>
        <p:nvGrpSpPr>
          <p:cNvPr id="2075" name="Group 2074"/>
          <p:cNvGrpSpPr/>
          <p:nvPr/>
        </p:nvGrpSpPr>
        <p:grpSpPr>
          <a:xfrm>
            <a:off x="1919125" y="1257908"/>
            <a:ext cx="864376" cy="839956"/>
            <a:chOff x="395125" y="1257908"/>
            <a:chExt cx="864376" cy="839956"/>
          </a:xfrm>
        </p:grpSpPr>
        <p:pic>
          <p:nvPicPr>
            <p:cNvPr id="2053" name="Picture 5" descr="C:\Users\rogd0088\AppData\Local\Microsoft\Windows\Temporary Internet Files\Content.IE5\3DBJ9VA7\800px-IBM_PC_515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125" y="1257908"/>
              <a:ext cx="864376" cy="624512"/>
            </a:xfrm>
            <a:prstGeom prst="rect">
              <a:avLst/>
            </a:prstGeom>
            <a:noFill/>
            <a:extLst>
              <a:ext uri="{909E8E84-426E-40DD-AFC4-6F175D3DCCD1}">
                <a14:hiddenFill xmlns:a14="http://schemas.microsoft.com/office/drawing/2010/main">
                  <a:solidFill>
                    <a:srgbClr val="FFFFFF"/>
                  </a:solidFill>
                </a14:hiddenFill>
              </a:ext>
            </a:extLst>
          </p:spPr>
        </p:pic>
        <p:sp>
          <p:nvSpPr>
            <p:cNvPr id="65" name="TextBox 64"/>
            <p:cNvSpPr txBox="1"/>
            <p:nvPr/>
          </p:nvSpPr>
          <p:spPr>
            <a:xfrm>
              <a:off x="395125" y="1882420"/>
              <a:ext cx="864376"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Simulations</a:t>
              </a:r>
            </a:p>
          </p:txBody>
        </p:sp>
      </p:grpSp>
      <p:cxnSp>
        <p:nvCxnSpPr>
          <p:cNvPr id="69" name="Elbow Connector 68"/>
          <p:cNvCxnSpPr>
            <a:stCxn id="2051" idx="3"/>
            <a:endCxn id="32" idx="2"/>
          </p:cNvCxnSpPr>
          <p:nvPr/>
        </p:nvCxnSpPr>
        <p:spPr>
          <a:xfrm flipV="1">
            <a:off x="5510052" y="4575627"/>
            <a:ext cx="1235401" cy="966693"/>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0" name="Elbow Connector 69"/>
          <p:cNvCxnSpPr>
            <a:stCxn id="59" idx="1"/>
            <a:endCxn id="2053" idx="1"/>
          </p:cNvCxnSpPr>
          <p:nvPr/>
        </p:nvCxnSpPr>
        <p:spPr>
          <a:xfrm rot="10800000">
            <a:off x="1919127" y="1570164"/>
            <a:ext cx="1190321" cy="1365906"/>
          </a:xfrm>
          <a:prstGeom prst="bentConnector3">
            <a:avLst>
              <a:gd name="adj1" fmla="val 119205"/>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1" name="Elbow Connector 70"/>
          <p:cNvCxnSpPr>
            <a:stCxn id="65" idx="2"/>
            <a:endCxn id="62" idx="1"/>
          </p:cNvCxnSpPr>
          <p:nvPr/>
        </p:nvCxnSpPr>
        <p:spPr>
          <a:xfrm rot="5400000" flipH="1" flipV="1">
            <a:off x="2744935" y="1104534"/>
            <a:ext cx="599709" cy="1386952"/>
          </a:xfrm>
          <a:prstGeom prst="bentConnector4">
            <a:avLst>
              <a:gd name="adj1" fmla="val -38118"/>
              <a:gd name="adj2" fmla="val 65580"/>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2" name="Elbow Connector 71"/>
          <p:cNvCxnSpPr>
            <a:stCxn id="63" idx="2"/>
            <a:endCxn id="59" idx="0"/>
          </p:cNvCxnSpPr>
          <p:nvPr/>
        </p:nvCxnSpPr>
        <p:spPr>
          <a:xfrm rot="5400000">
            <a:off x="3555924" y="2076661"/>
            <a:ext cx="510228" cy="626439"/>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3" name="Elbow Connector 72"/>
          <p:cNvCxnSpPr>
            <a:stCxn id="27" idx="1"/>
            <a:endCxn id="60" idx="2"/>
          </p:cNvCxnSpPr>
          <p:nvPr/>
        </p:nvCxnSpPr>
        <p:spPr>
          <a:xfrm rot="10800000">
            <a:off x="3495438" y="3572682"/>
            <a:ext cx="951862" cy="699227"/>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grpSp>
        <p:nvGrpSpPr>
          <p:cNvPr id="2072" name="Group 2071"/>
          <p:cNvGrpSpPr/>
          <p:nvPr/>
        </p:nvGrpSpPr>
        <p:grpSpPr>
          <a:xfrm>
            <a:off x="2031151" y="5189737"/>
            <a:ext cx="3478901" cy="705165"/>
            <a:chOff x="668714" y="4659244"/>
            <a:chExt cx="3478901" cy="705165"/>
          </a:xfrm>
        </p:grpSpPr>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8714" y="4659244"/>
              <a:ext cx="2646818" cy="705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descr="C:\Users\rogd0088\AppData\Local\Microsoft\Windows\Temporary Internet Files\Content.IE5\N3CLNJML\image3[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61602" y="4659244"/>
              <a:ext cx="686013" cy="705165"/>
            </a:xfrm>
            <a:prstGeom prst="rect">
              <a:avLst/>
            </a:prstGeom>
            <a:noFill/>
            <a:extLst>
              <a:ext uri="{909E8E84-426E-40DD-AFC4-6F175D3DCCD1}">
                <a14:hiddenFill xmlns:a14="http://schemas.microsoft.com/office/drawing/2010/main">
                  <a:solidFill>
                    <a:srgbClr val="FFFFFF"/>
                  </a:solidFill>
                </a14:hiddenFill>
              </a:ext>
            </a:extLst>
          </p:spPr>
        </p:pic>
        <p:sp>
          <p:nvSpPr>
            <p:cNvPr id="92" name="TextBox 91"/>
            <p:cNvSpPr txBox="1"/>
            <p:nvPr/>
          </p:nvSpPr>
          <p:spPr>
            <a:xfrm>
              <a:off x="2375829" y="5076173"/>
              <a:ext cx="1085773"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Requirements Model</a:t>
              </a:r>
            </a:p>
          </p:txBody>
        </p:sp>
      </p:grpSp>
      <p:cxnSp>
        <p:nvCxnSpPr>
          <p:cNvPr id="94" name="Elbow Connector 93"/>
          <p:cNvCxnSpPr>
            <a:stCxn id="59" idx="3"/>
            <a:endCxn id="56" idx="1"/>
          </p:cNvCxnSpPr>
          <p:nvPr/>
        </p:nvCxnSpPr>
        <p:spPr>
          <a:xfrm flipV="1">
            <a:off x="3886190" y="1960262"/>
            <a:ext cx="1623903" cy="975809"/>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pic>
        <p:nvPicPr>
          <p:cNvPr id="2076" name="Picture 6" descr="C:\Users\rogd0088\AppData\Local\Microsoft\Windows\Temporary Internet Files\Content.Outlook\JP52Z5TU\155mm ER Exploded View (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4513" b="24253"/>
          <a:stretch/>
        </p:blipFill>
        <p:spPr bwMode="auto">
          <a:xfrm>
            <a:off x="6980297" y="1340148"/>
            <a:ext cx="2159050" cy="1133310"/>
          </a:xfrm>
          <a:prstGeom prst="rect">
            <a:avLst/>
          </a:prstGeom>
          <a:noFill/>
          <a:extLst>
            <a:ext uri="{909E8E84-426E-40DD-AFC4-6F175D3DCCD1}">
              <a14:hiddenFill xmlns:a14="http://schemas.microsoft.com/office/drawing/2010/main">
                <a:solidFill>
                  <a:srgbClr val="FFFFFF"/>
                </a:solidFill>
              </a14:hiddenFill>
            </a:ext>
          </a:extLst>
        </p:spPr>
      </p:pic>
      <p:sp>
        <p:nvSpPr>
          <p:cNvPr id="2077" name="Rounded Rectangle 2076"/>
          <p:cNvSpPr/>
          <p:nvPr/>
        </p:nvSpPr>
        <p:spPr>
          <a:xfrm>
            <a:off x="5815413" y="5306341"/>
            <a:ext cx="687969" cy="18994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cxnSp>
        <p:nvCxnSpPr>
          <p:cNvPr id="105" name="Elbow Connector 104"/>
          <p:cNvCxnSpPr>
            <a:stCxn id="92" idx="2"/>
            <a:endCxn id="12" idx="2"/>
          </p:cNvCxnSpPr>
          <p:nvPr/>
        </p:nvCxnSpPr>
        <p:spPr>
          <a:xfrm rot="5400000" flipH="1" flipV="1">
            <a:off x="6280281" y="2448758"/>
            <a:ext cx="1374223" cy="5372480"/>
          </a:xfrm>
          <a:prstGeom prst="bentConnector3">
            <a:avLst>
              <a:gd name="adj1" fmla="val -16635"/>
            </a:avLst>
          </a:prstGeom>
          <a:ln>
            <a:tailEnd type="arrow"/>
          </a:ln>
        </p:spPr>
        <p:style>
          <a:lnRef idx="3">
            <a:schemeClr val="accent6"/>
          </a:lnRef>
          <a:fillRef idx="0">
            <a:schemeClr val="accent6"/>
          </a:fillRef>
          <a:effectRef idx="2">
            <a:schemeClr val="accent6"/>
          </a:effectRef>
          <a:fontRef idx="minor">
            <a:schemeClr val="tx1"/>
          </a:fontRef>
        </p:style>
      </p:cxnSp>
      <p:sp>
        <p:nvSpPr>
          <p:cNvPr id="108" name="Rounded Rectangle 107"/>
          <p:cNvSpPr/>
          <p:nvPr/>
        </p:nvSpPr>
        <p:spPr>
          <a:xfrm>
            <a:off x="6412639" y="5894902"/>
            <a:ext cx="925828" cy="23919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Acceptance Criteria</a:t>
            </a:r>
          </a:p>
        </p:txBody>
      </p:sp>
      <p:sp>
        <p:nvSpPr>
          <p:cNvPr id="110" name="Rounded Rectangle 109"/>
          <p:cNvSpPr/>
          <p:nvPr/>
        </p:nvSpPr>
        <p:spPr>
          <a:xfrm>
            <a:off x="4930316" y="3922294"/>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sp>
        <p:nvSpPr>
          <p:cNvPr id="111" name="Rounded Rectangle 110"/>
          <p:cNvSpPr/>
          <p:nvPr/>
        </p:nvSpPr>
        <p:spPr>
          <a:xfrm>
            <a:off x="3932581" y="3446169"/>
            <a:ext cx="641747" cy="41385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Potential Failure Modes</a:t>
            </a:r>
          </a:p>
        </p:txBody>
      </p:sp>
      <p:sp>
        <p:nvSpPr>
          <p:cNvPr id="112" name="Rounded Rectangle 111"/>
          <p:cNvSpPr/>
          <p:nvPr/>
        </p:nvSpPr>
        <p:spPr>
          <a:xfrm>
            <a:off x="4737256" y="165429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sp>
        <p:nvSpPr>
          <p:cNvPr id="113" name="Rounded Rectangle 112"/>
          <p:cNvSpPr/>
          <p:nvPr/>
        </p:nvSpPr>
        <p:spPr>
          <a:xfrm>
            <a:off x="2529006" y="2389880"/>
            <a:ext cx="515782" cy="21755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data</a:t>
            </a:r>
          </a:p>
        </p:txBody>
      </p:sp>
      <p:sp>
        <p:nvSpPr>
          <p:cNvPr id="114" name="Rounded Rectangle 113"/>
          <p:cNvSpPr/>
          <p:nvPr/>
        </p:nvSpPr>
        <p:spPr>
          <a:xfrm>
            <a:off x="2017615" y="296521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cxnSp>
        <p:nvCxnSpPr>
          <p:cNvPr id="117" name="Elbow Connector 116"/>
          <p:cNvCxnSpPr>
            <a:stCxn id="2076" idx="3"/>
            <a:endCxn id="2052" idx="3"/>
          </p:cNvCxnSpPr>
          <p:nvPr/>
        </p:nvCxnSpPr>
        <p:spPr>
          <a:xfrm>
            <a:off x="9139348" y="1906804"/>
            <a:ext cx="902657" cy="2034563"/>
          </a:xfrm>
          <a:prstGeom prst="bentConnector3">
            <a:avLst>
              <a:gd name="adj1" fmla="val 125325"/>
            </a:avLst>
          </a:prstGeom>
          <a:ln>
            <a:tailEnd type="arrow"/>
          </a:ln>
        </p:spPr>
        <p:style>
          <a:lnRef idx="3">
            <a:schemeClr val="accent6"/>
          </a:lnRef>
          <a:fillRef idx="0">
            <a:schemeClr val="accent6"/>
          </a:fillRef>
          <a:effectRef idx="2">
            <a:schemeClr val="accent6"/>
          </a:effectRef>
          <a:fontRef idx="minor">
            <a:schemeClr val="tx1"/>
          </a:fontRef>
        </p:style>
      </p:cxnSp>
      <p:sp>
        <p:nvSpPr>
          <p:cNvPr id="120" name="Rounded Rectangle 119"/>
          <p:cNvSpPr/>
          <p:nvPr/>
        </p:nvSpPr>
        <p:spPr>
          <a:xfrm>
            <a:off x="9372186" y="1657137"/>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1" name="Rounded Rectangle 120"/>
          <p:cNvSpPr/>
          <p:nvPr/>
        </p:nvSpPr>
        <p:spPr>
          <a:xfrm>
            <a:off x="8059823" y="268944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2" name="Rounded Rectangle 121"/>
          <p:cNvSpPr/>
          <p:nvPr/>
        </p:nvSpPr>
        <p:spPr>
          <a:xfrm>
            <a:off x="8159761" y="366389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Tree>
    <p:extLst>
      <p:ext uri="{BB962C8B-B14F-4D97-AF65-F5344CB8AC3E}">
        <p14:creationId xmlns:p14="http://schemas.microsoft.com/office/powerpoint/2010/main" val="39349840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662" y="670548"/>
            <a:ext cx="8492400" cy="669600"/>
          </a:xfrm>
        </p:spPr>
        <p:txBody>
          <a:bodyPr/>
          <a:lstStyle/>
          <a:p>
            <a:r>
              <a:rPr lang="en-GB" dirty="0"/>
              <a:t>Feedback loops</a:t>
            </a:r>
          </a:p>
        </p:txBody>
      </p:sp>
      <p:grpSp>
        <p:nvGrpSpPr>
          <p:cNvPr id="46" name="Group 45"/>
          <p:cNvGrpSpPr/>
          <p:nvPr/>
        </p:nvGrpSpPr>
        <p:grpSpPr>
          <a:xfrm>
            <a:off x="4447300" y="3940768"/>
            <a:ext cx="2606960" cy="634859"/>
            <a:chOff x="2931664" y="3717349"/>
            <a:chExt cx="2606960" cy="634859"/>
          </a:xfrm>
        </p:grpSpPr>
        <p:sp>
          <p:nvSpPr>
            <p:cNvPr id="27" name="Right Arrow 26"/>
            <p:cNvSpPr/>
            <p:nvPr/>
          </p:nvSpPr>
          <p:spPr>
            <a:xfrm>
              <a:off x="2931664" y="3873985"/>
              <a:ext cx="1989344"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Functional Model</a:t>
              </a:r>
            </a:p>
          </p:txBody>
        </p:sp>
        <p:pic>
          <p:nvPicPr>
            <p:cNvPr id="32"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008" y="3717349"/>
              <a:ext cx="617616" cy="6348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3" name="Group 42"/>
          <p:cNvGrpSpPr/>
          <p:nvPr/>
        </p:nvGrpSpPr>
        <p:grpSpPr>
          <a:xfrm>
            <a:off x="4930315" y="2647787"/>
            <a:ext cx="2666716" cy="634859"/>
            <a:chOff x="2931664" y="2642790"/>
            <a:chExt cx="2666716" cy="634859"/>
          </a:xfrm>
        </p:grpSpPr>
        <p:sp>
          <p:nvSpPr>
            <p:cNvPr id="33" name="Right Arrow 32"/>
            <p:cNvSpPr/>
            <p:nvPr/>
          </p:nvSpPr>
          <p:spPr>
            <a:xfrm>
              <a:off x="2931664" y="2920497"/>
              <a:ext cx="2049100"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FFMEA</a:t>
              </a:r>
            </a:p>
          </p:txBody>
        </p:sp>
        <p:pic>
          <p:nvPicPr>
            <p:cNvPr id="39"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80764" y="2642790"/>
              <a:ext cx="617616" cy="634859"/>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5" name="Elbow Connector 4"/>
          <p:cNvCxnSpPr>
            <a:stCxn id="33" idx="1"/>
            <a:endCxn id="60" idx="3"/>
          </p:cNvCxnSpPr>
          <p:nvPr/>
        </p:nvCxnSpPr>
        <p:spPr>
          <a:xfrm rot="10800000" flipV="1">
            <a:off x="3830347" y="3099997"/>
            <a:ext cx="1099968" cy="303406"/>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cxnSp>
        <p:nvCxnSpPr>
          <p:cNvPr id="40" name="Elbow Connector 39"/>
          <p:cNvCxnSpPr>
            <a:stCxn id="32" idx="3"/>
            <a:endCxn id="39" idx="2"/>
          </p:cNvCxnSpPr>
          <p:nvPr/>
        </p:nvCxnSpPr>
        <p:spPr>
          <a:xfrm flipV="1">
            <a:off x="7054261" y="3282645"/>
            <a:ext cx="233963" cy="975552"/>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cxnSp>
        <p:nvCxnSpPr>
          <p:cNvPr id="41" name="Elbow Connector 40"/>
          <p:cNvCxnSpPr>
            <a:stCxn id="32" idx="3"/>
            <a:endCxn id="2052" idx="1"/>
          </p:cNvCxnSpPr>
          <p:nvPr/>
        </p:nvCxnSpPr>
        <p:spPr>
          <a:xfrm flipV="1">
            <a:off x="7054261" y="3941367"/>
            <a:ext cx="2211001" cy="316831"/>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grpSp>
        <p:nvGrpSpPr>
          <p:cNvPr id="13" name="Group 12"/>
          <p:cNvGrpSpPr/>
          <p:nvPr/>
        </p:nvGrpSpPr>
        <p:grpSpPr>
          <a:xfrm>
            <a:off x="9265262" y="3650290"/>
            <a:ext cx="776743" cy="797597"/>
            <a:chOff x="6510536" y="3537029"/>
            <a:chExt cx="776743" cy="797597"/>
          </a:xfrm>
        </p:grpSpPr>
        <p:pic>
          <p:nvPicPr>
            <p:cNvPr id="205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6617460" y="4119182"/>
              <a:ext cx="562894" cy="215444"/>
            </a:xfrm>
            <a:prstGeom prst="rect">
              <a:avLst/>
            </a:prstGeom>
            <a:noFill/>
          </p:spPr>
          <p:txBody>
            <a:bodyPr wrap="square" rtlCol="0">
              <a:spAutoFit/>
            </a:bodyPr>
            <a:lstStyle/>
            <a:p>
              <a:pPr algn="ctr"/>
              <a:r>
                <a:rPr lang="en-GB" sz="800" dirty="0">
                  <a:solidFill>
                    <a:schemeClr val="dk1"/>
                  </a:solidFill>
                </a:rPr>
                <a:t>ITEAP</a:t>
              </a:r>
            </a:p>
          </p:txBody>
        </p:sp>
      </p:grpSp>
      <p:cxnSp>
        <p:nvCxnSpPr>
          <p:cNvPr id="45" name="Elbow Connector 44"/>
          <p:cNvCxnSpPr>
            <a:stCxn id="39" idx="3"/>
            <a:endCxn id="2052" idx="0"/>
          </p:cNvCxnSpPr>
          <p:nvPr/>
        </p:nvCxnSpPr>
        <p:spPr>
          <a:xfrm>
            <a:off x="7597031" y="2965217"/>
            <a:ext cx="2056602" cy="685073"/>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sp>
        <p:nvSpPr>
          <p:cNvPr id="56" name="Right Arrow 55"/>
          <p:cNvSpPr/>
          <p:nvPr/>
        </p:nvSpPr>
        <p:spPr>
          <a:xfrm>
            <a:off x="5510093" y="1785757"/>
            <a:ext cx="1469323"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Solution Model</a:t>
            </a:r>
          </a:p>
        </p:txBody>
      </p:sp>
      <p:grpSp>
        <p:nvGrpSpPr>
          <p:cNvPr id="58" name="Group 57"/>
          <p:cNvGrpSpPr/>
          <p:nvPr/>
        </p:nvGrpSpPr>
        <p:grpSpPr>
          <a:xfrm>
            <a:off x="3109447" y="2644994"/>
            <a:ext cx="776743" cy="927687"/>
            <a:chOff x="6510536" y="3537029"/>
            <a:chExt cx="776743" cy="927687"/>
          </a:xfrm>
        </p:grpSpPr>
        <p:pic>
          <p:nvPicPr>
            <p:cNvPr id="59"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0" name="TextBox 59"/>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Concept Selection</a:t>
              </a:r>
            </a:p>
          </p:txBody>
        </p:sp>
      </p:grpSp>
      <p:grpSp>
        <p:nvGrpSpPr>
          <p:cNvPr id="61" name="Group 60"/>
          <p:cNvGrpSpPr/>
          <p:nvPr/>
        </p:nvGrpSpPr>
        <p:grpSpPr>
          <a:xfrm>
            <a:off x="3738266" y="1207079"/>
            <a:ext cx="776743" cy="927687"/>
            <a:chOff x="6510536" y="3537029"/>
            <a:chExt cx="776743" cy="927687"/>
          </a:xfrm>
        </p:grpSpPr>
        <p:pic>
          <p:nvPicPr>
            <p:cNvPr id="6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3" name="TextBox 62"/>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Trade off Studies</a:t>
              </a:r>
            </a:p>
          </p:txBody>
        </p:sp>
      </p:grpSp>
      <p:grpSp>
        <p:nvGrpSpPr>
          <p:cNvPr id="2075" name="Group 2074"/>
          <p:cNvGrpSpPr/>
          <p:nvPr/>
        </p:nvGrpSpPr>
        <p:grpSpPr>
          <a:xfrm>
            <a:off x="1919125" y="1257908"/>
            <a:ext cx="864376" cy="839956"/>
            <a:chOff x="395125" y="1257908"/>
            <a:chExt cx="864376" cy="839956"/>
          </a:xfrm>
        </p:grpSpPr>
        <p:pic>
          <p:nvPicPr>
            <p:cNvPr id="2053" name="Picture 5" descr="C:\Users\rogd0088\AppData\Local\Microsoft\Windows\Temporary Internet Files\Content.IE5\3DBJ9VA7\800px-IBM_PC_515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125" y="1257908"/>
              <a:ext cx="864376" cy="624512"/>
            </a:xfrm>
            <a:prstGeom prst="rect">
              <a:avLst/>
            </a:prstGeom>
            <a:noFill/>
            <a:extLst>
              <a:ext uri="{909E8E84-426E-40DD-AFC4-6F175D3DCCD1}">
                <a14:hiddenFill xmlns:a14="http://schemas.microsoft.com/office/drawing/2010/main">
                  <a:solidFill>
                    <a:srgbClr val="FFFFFF"/>
                  </a:solidFill>
                </a14:hiddenFill>
              </a:ext>
            </a:extLst>
          </p:spPr>
        </p:pic>
        <p:sp>
          <p:nvSpPr>
            <p:cNvPr id="65" name="TextBox 64"/>
            <p:cNvSpPr txBox="1"/>
            <p:nvPr/>
          </p:nvSpPr>
          <p:spPr>
            <a:xfrm>
              <a:off x="395125" y="1882420"/>
              <a:ext cx="864376"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Simulations</a:t>
              </a:r>
            </a:p>
          </p:txBody>
        </p:sp>
      </p:grpSp>
      <p:cxnSp>
        <p:nvCxnSpPr>
          <p:cNvPr id="69" name="Elbow Connector 68"/>
          <p:cNvCxnSpPr>
            <a:stCxn id="2051" idx="3"/>
            <a:endCxn id="32" idx="2"/>
          </p:cNvCxnSpPr>
          <p:nvPr/>
        </p:nvCxnSpPr>
        <p:spPr>
          <a:xfrm flipV="1">
            <a:off x="5510052" y="4575627"/>
            <a:ext cx="1235401" cy="966693"/>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0" name="Elbow Connector 69"/>
          <p:cNvCxnSpPr>
            <a:stCxn id="59" idx="1"/>
            <a:endCxn id="2053" idx="1"/>
          </p:cNvCxnSpPr>
          <p:nvPr/>
        </p:nvCxnSpPr>
        <p:spPr>
          <a:xfrm rot="10800000">
            <a:off x="1919127" y="1570164"/>
            <a:ext cx="1190321" cy="1365906"/>
          </a:xfrm>
          <a:prstGeom prst="bentConnector3">
            <a:avLst>
              <a:gd name="adj1" fmla="val 119205"/>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1" name="Elbow Connector 70"/>
          <p:cNvCxnSpPr>
            <a:stCxn id="65" idx="2"/>
            <a:endCxn id="62" idx="1"/>
          </p:cNvCxnSpPr>
          <p:nvPr/>
        </p:nvCxnSpPr>
        <p:spPr>
          <a:xfrm rot="5400000" flipH="1" flipV="1">
            <a:off x="2744935" y="1104534"/>
            <a:ext cx="599709" cy="1386952"/>
          </a:xfrm>
          <a:prstGeom prst="bentConnector4">
            <a:avLst>
              <a:gd name="adj1" fmla="val -38118"/>
              <a:gd name="adj2" fmla="val 65580"/>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2" name="Elbow Connector 71"/>
          <p:cNvCxnSpPr>
            <a:stCxn id="63" idx="2"/>
            <a:endCxn id="59" idx="0"/>
          </p:cNvCxnSpPr>
          <p:nvPr/>
        </p:nvCxnSpPr>
        <p:spPr>
          <a:xfrm rot="5400000">
            <a:off x="3555924" y="2076661"/>
            <a:ext cx="510228" cy="626439"/>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cxnSp>
        <p:nvCxnSpPr>
          <p:cNvPr id="73" name="Elbow Connector 72"/>
          <p:cNvCxnSpPr>
            <a:stCxn id="27" idx="1"/>
            <a:endCxn id="60" idx="2"/>
          </p:cNvCxnSpPr>
          <p:nvPr/>
        </p:nvCxnSpPr>
        <p:spPr>
          <a:xfrm rot="10800000">
            <a:off x="3495438" y="3572682"/>
            <a:ext cx="951862" cy="699227"/>
          </a:xfrm>
          <a:prstGeom prst="bentConnector2">
            <a:avLst/>
          </a:prstGeom>
          <a:ln>
            <a:tailEnd type="arrow"/>
          </a:ln>
        </p:spPr>
        <p:style>
          <a:lnRef idx="3">
            <a:schemeClr val="accent6"/>
          </a:lnRef>
          <a:fillRef idx="0">
            <a:schemeClr val="accent6"/>
          </a:fillRef>
          <a:effectRef idx="2">
            <a:schemeClr val="accent6"/>
          </a:effectRef>
          <a:fontRef idx="minor">
            <a:schemeClr val="tx1"/>
          </a:fontRef>
        </p:style>
      </p:cxnSp>
      <p:grpSp>
        <p:nvGrpSpPr>
          <p:cNvPr id="2072" name="Group 2071"/>
          <p:cNvGrpSpPr/>
          <p:nvPr/>
        </p:nvGrpSpPr>
        <p:grpSpPr>
          <a:xfrm>
            <a:off x="2031151" y="5189737"/>
            <a:ext cx="3478901" cy="705165"/>
            <a:chOff x="668714" y="4659244"/>
            <a:chExt cx="3478901" cy="705165"/>
          </a:xfrm>
        </p:grpSpPr>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8714" y="4659244"/>
              <a:ext cx="2646818" cy="705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descr="C:\Users\rogd0088\AppData\Local\Microsoft\Windows\Temporary Internet Files\Content.IE5\N3CLNJML\image3[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61602" y="4659244"/>
              <a:ext cx="686013" cy="705165"/>
            </a:xfrm>
            <a:prstGeom prst="rect">
              <a:avLst/>
            </a:prstGeom>
            <a:noFill/>
            <a:extLst>
              <a:ext uri="{909E8E84-426E-40DD-AFC4-6F175D3DCCD1}">
                <a14:hiddenFill xmlns:a14="http://schemas.microsoft.com/office/drawing/2010/main">
                  <a:solidFill>
                    <a:srgbClr val="FFFFFF"/>
                  </a:solidFill>
                </a14:hiddenFill>
              </a:ext>
            </a:extLst>
          </p:spPr>
        </p:pic>
        <p:sp>
          <p:nvSpPr>
            <p:cNvPr id="92" name="TextBox 91"/>
            <p:cNvSpPr txBox="1"/>
            <p:nvPr/>
          </p:nvSpPr>
          <p:spPr>
            <a:xfrm>
              <a:off x="2375829" y="5076173"/>
              <a:ext cx="1085773"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Requirements Model</a:t>
              </a:r>
            </a:p>
          </p:txBody>
        </p:sp>
      </p:grpSp>
      <p:cxnSp>
        <p:nvCxnSpPr>
          <p:cNvPr id="94" name="Elbow Connector 93"/>
          <p:cNvCxnSpPr>
            <a:stCxn id="59" idx="3"/>
            <a:endCxn id="56" idx="1"/>
          </p:cNvCxnSpPr>
          <p:nvPr/>
        </p:nvCxnSpPr>
        <p:spPr>
          <a:xfrm flipV="1">
            <a:off x="3886190" y="1960262"/>
            <a:ext cx="1623903" cy="975809"/>
          </a:xfrm>
          <a:prstGeom prst="bentConnector3">
            <a:avLst>
              <a:gd name="adj1" fmla="val 50000"/>
            </a:avLst>
          </a:prstGeom>
          <a:ln>
            <a:tailEnd type="arrow"/>
          </a:ln>
        </p:spPr>
        <p:style>
          <a:lnRef idx="3">
            <a:schemeClr val="accent6"/>
          </a:lnRef>
          <a:fillRef idx="0">
            <a:schemeClr val="accent6"/>
          </a:fillRef>
          <a:effectRef idx="2">
            <a:schemeClr val="accent6"/>
          </a:effectRef>
          <a:fontRef idx="minor">
            <a:schemeClr val="tx1"/>
          </a:fontRef>
        </p:style>
      </p:cxnSp>
      <p:pic>
        <p:nvPicPr>
          <p:cNvPr id="2076" name="Picture 6" descr="C:\Users\rogd0088\AppData\Local\Microsoft\Windows\Temporary Internet Files\Content.Outlook\JP52Z5TU\155mm ER Exploded View (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4513" b="24253"/>
          <a:stretch/>
        </p:blipFill>
        <p:spPr bwMode="auto">
          <a:xfrm>
            <a:off x="6980297" y="1340148"/>
            <a:ext cx="2159050" cy="1133310"/>
          </a:xfrm>
          <a:prstGeom prst="rect">
            <a:avLst/>
          </a:prstGeom>
          <a:noFill/>
          <a:extLst>
            <a:ext uri="{909E8E84-426E-40DD-AFC4-6F175D3DCCD1}">
              <a14:hiddenFill xmlns:a14="http://schemas.microsoft.com/office/drawing/2010/main">
                <a:solidFill>
                  <a:srgbClr val="FFFFFF"/>
                </a:solidFill>
              </a14:hiddenFill>
            </a:ext>
          </a:extLst>
        </p:spPr>
      </p:pic>
      <p:sp>
        <p:nvSpPr>
          <p:cNvPr id="2077" name="Rounded Rectangle 2076"/>
          <p:cNvSpPr/>
          <p:nvPr/>
        </p:nvSpPr>
        <p:spPr>
          <a:xfrm>
            <a:off x="5815413" y="5306341"/>
            <a:ext cx="687969" cy="18994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cxnSp>
        <p:nvCxnSpPr>
          <p:cNvPr id="105" name="Elbow Connector 104"/>
          <p:cNvCxnSpPr>
            <a:stCxn id="92" idx="2"/>
            <a:endCxn id="12" idx="2"/>
          </p:cNvCxnSpPr>
          <p:nvPr/>
        </p:nvCxnSpPr>
        <p:spPr>
          <a:xfrm rot="5400000" flipH="1" flipV="1">
            <a:off x="6280281" y="2448758"/>
            <a:ext cx="1374223" cy="5372480"/>
          </a:xfrm>
          <a:prstGeom prst="bentConnector3">
            <a:avLst>
              <a:gd name="adj1" fmla="val -16635"/>
            </a:avLst>
          </a:prstGeom>
          <a:ln>
            <a:tailEnd type="arrow"/>
          </a:ln>
        </p:spPr>
        <p:style>
          <a:lnRef idx="3">
            <a:schemeClr val="accent6"/>
          </a:lnRef>
          <a:fillRef idx="0">
            <a:schemeClr val="accent6"/>
          </a:fillRef>
          <a:effectRef idx="2">
            <a:schemeClr val="accent6"/>
          </a:effectRef>
          <a:fontRef idx="minor">
            <a:schemeClr val="tx1"/>
          </a:fontRef>
        </p:style>
      </p:cxnSp>
      <p:sp>
        <p:nvSpPr>
          <p:cNvPr id="108" name="Rounded Rectangle 107"/>
          <p:cNvSpPr/>
          <p:nvPr/>
        </p:nvSpPr>
        <p:spPr>
          <a:xfrm>
            <a:off x="6412639" y="5894902"/>
            <a:ext cx="925828" cy="23919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Acceptance Criteria</a:t>
            </a:r>
          </a:p>
        </p:txBody>
      </p:sp>
      <p:sp>
        <p:nvSpPr>
          <p:cNvPr id="110" name="Rounded Rectangle 109"/>
          <p:cNvSpPr/>
          <p:nvPr/>
        </p:nvSpPr>
        <p:spPr>
          <a:xfrm>
            <a:off x="4930316" y="3922294"/>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sp>
        <p:nvSpPr>
          <p:cNvPr id="111" name="Rounded Rectangle 110"/>
          <p:cNvSpPr/>
          <p:nvPr/>
        </p:nvSpPr>
        <p:spPr>
          <a:xfrm>
            <a:off x="3932581" y="3446169"/>
            <a:ext cx="641747" cy="41385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Potential Failure Modes</a:t>
            </a:r>
          </a:p>
        </p:txBody>
      </p:sp>
      <p:sp>
        <p:nvSpPr>
          <p:cNvPr id="112" name="Rounded Rectangle 111"/>
          <p:cNvSpPr/>
          <p:nvPr/>
        </p:nvSpPr>
        <p:spPr>
          <a:xfrm>
            <a:off x="4737256" y="165429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sp>
        <p:nvSpPr>
          <p:cNvPr id="113" name="Rounded Rectangle 112"/>
          <p:cNvSpPr/>
          <p:nvPr/>
        </p:nvSpPr>
        <p:spPr>
          <a:xfrm>
            <a:off x="2529006" y="2389880"/>
            <a:ext cx="515782" cy="21755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data</a:t>
            </a:r>
          </a:p>
        </p:txBody>
      </p:sp>
      <p:sp>
        <p:nvSpPr>
          <p:cNvPr id="114" name="Rounded Rectangle 113"/>
          <p:cNvSpPr/>
          <p:nvPr/>
        </p:nvSpPr>
        <p:spPr>
          <a:xfrm>
            <a:off x="2017615" y="296521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cxnSp>
        <p:nvCxnSpPr>
          <p:cNvPr id="117" name="Elbow Connector 116"/>
          <p:cNvCxnSpPr>
            <a:stCxn id="2076" idx="3"/>
            <a:endCxn id="2052" idx="3"/>
          </p:cNvCxnSpPr>
          <p:nvPr/>
        </p:nvCxnSpPr>
        <p:spPr>
          <a:xfrm>
            <a:off x="9139348" y="1906804"/>
            <a:ext cx="902657" cy="2034563"/>
          </a:xfrm>
          <a:prstGeom prst="bentConnector3">
            <a:avLst>
              <a:gd name="adj1" fmla="val 125325"/>
            </a:avLst>
          </a:prstGeom>
          <a:ln>
            <a:tailEnd type="arrow"/>
          </a:ln>
        </p:spPr>
        <p:style>
          <a:lnRef idx="3">
            <a:schemeClr val="accent6"/>
          </a:lnRef>
          <a:fillRef idx="0">
            <a:schemeClr val="accent6"/>
          </a:fillRef>
          <a:effectRef idx="2">
            <a:schemeClr val="accent6"/>
          </a:effectRef>
          <a:fontRef idx="minor">
            <a:schemeClr val="tx1"/>
          </a:fontRef>
        </p:style>
      </p:cxnSp>
      <p:sp>
        <p:nvSpPr>
          <p:cNvPr id="120" name="Rounded Rectangle 119"/>
          <p:cNvSpPr/>
          <p:nvPr/>
        </p:nvSpPr>
        <p:spPr>
          <a:xfrm>
            <a:off x="9372186" y="1657137"/>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1" name="Rounded Rectangle 120"/>
          <p:cNvSpPr/>
          <p:nvPr/>
        </p:nvSpPr>
        <p:spPr>
          <a:xfrm>
            <a:off x="8059823" y="268944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2" name="Rounded Rectangle 121"/>
          <p:cNvSpPr/>
          <p:nvPr/>
        </p:nvSpPr>
        <p:spPr>
          <a:xfrm>
            <a:off x="8159761" y="366389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4" name="Curved Left Arrow 3"/>
          <p:cNvSpPr/>
          <p:nvPr/>
        </p:nvSpPr>
        <p:spPr>
          <a:xfrm rot="2057403">
            <a:off x="7633071" y="2120023"/>
            <a:ext cx="1370623" cy="3060535"/>
          </a:xfrm>
          <a:prstGeom prst="curvedLeftArrow">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solidFill>
                  <a:schemeClr val="tx1"/>
                </a:solidFill>
              </a:rPr>
              <a:t>Solution</a:t>
            </a:r>
          </a:p>
          <a:p>
            <a:pPr algn="ctr"/>
            <a:r>
              <a:rPr lang="en-GB" dirty="0">
                <a:solidFill>
                  <a:schemeClr val="tx1"/>
                </a:solidFill>
              </a:rPr>
              <a:t>Dependent</a:t>
            </a:r>
          </a:p>
          <a:p>
            <a:pPr algn="ctr"/>
            <a:r>
              <a:rPr lang="en-GB" dirty="0">
                <a:solidFill>
                  <a:schemeClr val="tx1"/>
                </a:solidFill>
              </a:rPr>
              <a:t>Functions</a:t>
            </a:r>
          </a:p>
        </p:txBody>
      </p:sp>
      <p:sp>
        <p:nvSpPr>
          <p:cNvPr id="51" name="Curved Left Arrow 50"/>
          <p:cNvSpPr/>
          <p:nvPr/>
        </p:nvSpPr>
        <p:spPr>
          <a:xfrm rot="3195038">
            <a:off x="5799800" y="4649148"/>
            <a:ext cx="1520241" cy="2379820"/>
          </a:xfrm>
          <a:prstGeom prst="curvedLeftArrow">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dirty="0">
                <a:solidFill>
                  <a:schemeClr val="tx1"/>
                </a:solidFill>
              </a:rPr>
              <a:t>Additional Functions</a:t>
            </a:r>
          </a:p>
        </p:txBody>
      </p:sp>
      <p:sp>
        <p:nvSpPr>
          <p:cNvPr id="8" name="Curved Up Arrow 7"/>
          <p:cNvSpPr/>
          <p:nvPr/>
        </p:nvSpPr>
        <p:spPr>
          <a:xfrm rot="18452575" flipV="1">
            <a:off x="5802832" y="3052450"/>
            <a:ext cx="1398875" cy="612354"/>
          </a:xfrm>
          <a:prstGeom prst="curvedUpArrow">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vert270" wrap="square" lIns="91440" tIns="45720" rIns="91440" bIns="45720" numCol="1" spcCol="0" rtlCol="0" fromWordArt="0" anchor="ctr" anchorCtr="0" forceAA="0" compatLnSpc="1">
            <a:prstTxWarp prst="textNoShape">
              <a:avLst/>
            </a:prstTxWarp>
            <a:noAutofit/>
          </a:bodyPr>
          <a:lstStyle/>
          <a:p>
            <a:pPr algn="ctr"/>
            <a:r>
              <a:rPr lang="en-GB" sz="900" dirty="0">
                <a:solidFill>
                  <a:schemeClr val="tx1"/>
                </a:solidFill>
              </a:rPr>
              <a:t>Additional </a:t>
            </a:r>
          </a:p>
          <a:p>
            <a:pPr algn="ctr"/>
            <a:r>
              <a:rPr lang="en-GB" sz="900" dirty="0">
                <a:solidFill>
                  <a:schemeClr val="tx1"/>
                </a:solidFill>
              </a:rPr>
              <a:t>Failure modes</a:t>
            </a:r>
          </a:p>
        </p:txBody>
      </p:sp>
      <p:sp>
        <p:nvSpPr>
          <p:cNvPr id="57" name="Curved Up Arrow 56"/>
          <p:cNvSpPr/>
          <p:nvPr/>
        </p:nvSpPr>
        <p:spPr>
          <a:xfrm rot="20529299" flipV="1">
            <a:off x="3476630" y="821169"/>
            <a:ext cx="4488034" cy="1438801"/>
          </a:xfrm>
          <a:prstGeom prst="curvedUpArrow">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vert270" wrap="square" lIns="91440" tIns="45720" rIns="91440" bIns="45720" numCol="1" spcCol="0" rtlCol="0" fromWordArt="0" anchor="ctr" anchorCtr="0" forceAA="0" compatLnSpc="1">
            <a:prstTxWarp prst="textNoShape">
              <a:avLst/>
            </a:prstTxWarp>
            <a:noAutofit/>
          </a:bodyPr>
          <a:lstStyle/>
          <a:p>
            <a:pPr algn="ctr"/>
            <a:r>
              <a:rPr lang="en-GB" sz="1600" dirty="0">
                <a:solidFill>
                  <a:schemeClr val="tx1"/>
                </a:solidFill>
              </a:rPr>
              <a:t>Alternative Design Candidates</a:t>
            </a:r>
          </a:p>
        </p:txBody>
      </p:sp>
      <p:sp>
        <p:nvSpPr>
          <p:cNvPr id="64" name="Curved Left Arrow 63"/>
          <p:cNvSpPr/>
          <p:nvPr/>
        </p:nvSpPr>
        <p:spPr>
          <a:xfrm rot="20026462">
            <a:off x="9634194" y="1169833"/>
            <a:ext cx="815620" cy="2550156"/>
          </a:xfrm>
          <a:prstGeom prst="curvedLeftArrow">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solidFill>
                  <a:schemeClr val="tx1"/>
                </a:solidFill>
              </a:rPr>
              <a:t>New test methods</a:t>
            </a:r>
          </a:p>
        </p:txBody>
      </p:sp>
      <p:sp>
        <p:nvSpPr>
          <p:cNvPr id="66" name="Curved Up Arrow 65"/>
          <p:cNvSpPr/>
          <p:nvPr/>
        </p:nvSpPr>
        <p:spPr>
          <a:xfrm rot="20362916">
            <a:off x="5593210" y="5137990"/>
            <a:ext cx="4749863" cy="1201395"/>
          </a:xfrm>
          <a:prstGeom prst="curvedUpArrow">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1200" dirty="0">
                <a:solidFill>
                  <a:schemeClr val="tx1"/>
                </a:solidFill>
              </a:rPr>
              <a:t>Additional </a:t>
            </a:r>
          </a:p>
          <a:p>
            <a:pPr algn="ctr"/>
            <a:r>
              <a:rPr lang="en-GB" sz="1200" dirty="0">
                <a:solidFill>
                  <a:schemeClr val="tx1"/>
                </a:solidFill>
              </a:rPr>
              <a:t>Acceptance Criteria.</a:t>
            </a:r>
          </a:p>
          <a:p>
            <a:pPr algn="ctr"/>
            <a:r>
              <a:rPr lang="en-GB" sz="1200" dirty="0">
                <a:solidFill>
                  <a:schemeClr val="tx1"/>
                </a:solidFill>
              </a:rPr>
              <a:t>The Goalposts move</a:t>
            </a:r>
          </a:p>
        </p:txBody>
      </p:sp>
    </p:spTree>
    <p:extLst>
      <p:ext uri="{BB962C8B-B14F-4D97-AF65-F5344CB8AC3E}">
        <p14:creationId xmlns:p14="http://schemas.microsoft.com/office/powerpoint/2010/main" val="22476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1" grpId="0" animBg="1"/>
      <p:bldP spid="8" grpId="0" animBg="1"/>
      <p:bldP spid="57" grpId="0" animBg="1"/>
      <p:bldP spid="64" grpId="0" animBg="1"/>
      <p:bldP spid="6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662" y="670548"/>
            <a:ext cx="8492400" cy="669600"/>
          </a:xfrm>
        </p:spPr>
        <p:txBody>
          <a:bodyPr/>
          <a:lstStyle/>
          <a:p>
            <a:r>
              <a:rPr lang="en-GB" dirty="0"/>
              <a:t>Critical to Function</a:t>
            </a:r>
          </a:p>
        </p:txBody>
      </p:sp>
      <p:grpSp>
        <p:nvGrpSpPr>
          <p:cNvPr id="46" name="Group 45"/>
          <p:cNvGrpSpPr/>
          <p:nvPr/>
        </p:nvGrpSpPr>
        <p:grpSpPr>
          <a:xfrm>
            <a:off x="4447300" y="3940768"/>
            <a:ext cx="2606960" cy="634859"/>
            <a:chOff x="2931664" y="3717349"/>
            <a:chExt cx="2606960" cy="634859"/>
          </a:xfrm>
        </p:grpSpPr>
        <p:sp>
          <p:nvSpPr>
            <p:cNvPr id="27" name="Right Arrow 26"/>
            <p:cNvSpPr/>
            <p:nvPr/>
          </p:nvSpPr>
          <p:spPr>
            <a:xfrm>
              <a:off x="2931664" y="3873985"/>
              <a:ext cx="1989344"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Functional Model</a:t>
              </a:r>
            </a:p>
          </p:txBody>
        </p:sp>
        <p:pic>
          <p:nvPicPr>
            <p:cNvPr id="32"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008" y="3717349"/>
              <a:ext cx="617616" cy="6348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3" name="Group 42"/>
          <p:cNvGrpSpPr/>
          <p:nvPr/>
        </p:nvGrpSpPr>
        <p:grpSpPr>
          <a:xfrm>
            <a:off x="4930315" y="2647787"/>
            <a:ext cx="2666716" cy="634859"/>
            <a:chOff x="2931664" y="2642790"/>
            <a:chExt cx="2666716" cy="634859"/>
          </a:xfrm>
        </p:grpSpPr>
        <p:sp>
          <p:nvSpPr>
            <p:cNvPr id="33" name="Right Arrow 32"/>
            <p:cNvSpPr/>
            <p:nvPr/>
          </p:nvSpPr>
          <p:spPr>
            <a:xfrm>
              <a:off x="2931664" y="2920497"/>
              <a:ext cx="2049100"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FFMEA</a:t>
              </a:r>
            </a:p>
          </p:txBody>
        </p:sp>
        <p:pic>
          <p:nvPicPr>
            <p:cNvPr id="39"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80764" y="2642790"/>
              <a:ext cx="617616" cy="634859"/>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5" name="Elbow Connector 4"/>
          <p:cNvCxnSpPr>
            <a:stCxn id="33" idx="1"/>
            <a:endCxn id="60" idx="3"/>
          </p:cNvCxnSpPr>
          <p:nvPr/>
        </p:nvCxnSpPr>
        <p:spPr>
          <a:xfrm rot="10800000" flipV="1">
            <a:off x="3830347" y="3099997"/>
            <a:ext cx="1099968" cy="303406"/>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40" name="Elbow Connector 39"/>
          <p:cNvCxnSpPr>
            <a:stCxn id="32" idx="3"/>
            <a:endCxn id="39" idx="2"/>
          </p:cNvCxnSpPr>
          <p:nvPr/>
        </p:nvCxnSpPr>
        <p:spPr>
          <a:xfrm flipV="1">
            <a:off x="7054261" y="3282645"/>
            <a:ext cx="233963" cy="975552"/>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41" name="Elbow Connector 40"/>
          <p:cNvCxnSpPr>
            <a:stCxn id="32" idx="3"/>
            <a:endCxn id="2052" idx="1"/>
          </p:cNvCxnSpPr>
          <p:nvPr/>
        </p:nvCxnSpPr>
        <p:spPr>
          <a:xfrm flipV="1">
            <a:off x="7054261" y="3941367"/>
            <a:ext cx="2211001" cy="316831"/>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grpSp>
        <p:nvGrpSpPr>
          <p:cNvPr id="13" name="Group 12"/>
          <p:cNvGrpSpPr/>
          <p:nvPr/>
        </p:nvGrpSpPr>
        <p:grpSpPr>
          <a:xfrm>
            <a:off x="9265262" y="3650290"/>
            <a:ext cx="776743" cy="797597"/>
            <a:chOff x="6510536" y="3537029"/>
            <a:chExt cx="776743" cy="797597"/>
          </a:xfrm>
        </p:grpSpPr>
        <p:pic>
          <p:nvPicPr>
            <p:cNvPr id="205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6617460" y="4119182"/>
              <a:ext cx="562894" cy="215444"/>
            </a:xfrm>
            <a:prstGeom prst="rect">
              <a:avLst/>
            </a:prstGeom>
            <a:noFill/>
          </p:spPr>
          <p:txBody>
            <a:bodyPr wrap="square" rtlCol="0">
              <a:spAutoFit/>
            </a:bodyPr>
            <a:lstStyle/>
            <a:p>
              <a:pPr algn="ctr"/>
              <a:r>
                <a:rPr lang="en-GB" sz="800" dirty="0">
                  <a:solidFill>
                    <a:schemeClr val="dk1"/>
                  </a:solidFill>
                </a:rPr>
                <a:t>ITEAP</a:t>
              </a:r>
            </a:p>
          </p:txBody>
        </p:sp>
      </p:grpSp>
      <p:cxnSp>
        <p:nvCxnSpPr>
          <p:cNvPr id="45" name="Elbow Connector 44"/>
          <p:cNvCxnSpPr>
            <a:stCxn id="39" idx="3"/>
            <a:endCxn id="2052" idx="0"/>
          </p:cNvCxnSpPr>
          <p:nvPr/>
        </p:nvCxnSpPr>
        <p:spPr>
          <a:xfrm>
            <a:off x="7597031" y="2965217"/>
            <a:ext cx="2056602" cy="685073"/>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56" name="Right Arrow 55"/>
          <p:cNvSpPr/>
          <p:nvPr/>
        </p:nvSpPr>
        <p:spPr>
          <a:xfrm>
            <a:off x="5510093" y="1785757"/>
            <a:ext cx="1469323"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Solution Model</a:t>
            </a:r>
          </a:p>
        </p:txBody>
      </p:sp>
      <p:grpSp>
        <p:nvGrpSpPr>
          <p:cNvPr id="58" name="Group 57"/>
          <p:cNvGrpSpPr/>
          <p:nvPr/>
        </p:nvGrpSpPr>
        <p:grpSpPr>
          <a:xfrm>
            <a:off x="3109447" y="2644994"/>
            <a:ext cx="776743" cy="927687"/>
            <a:chOff x="6510536" y="3537029"/>
            <a:chExt cx="776743" cy="927687"/>
          </a:xfrm>
        </p:grpSpPr>
        <p:pic>
          <p:nvPicPr>
            <p:cNvPr id="59"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0" name="TextBox 59"/>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Concept Selection</a:t>
              </a:r>
            </a:p>
          </p:txBody>
        </p:sp>
      </p:grpSp>
      <p:grpSp>
        <p:nvGrpSpPr>
          <p:cNvPr id="61" name="Group 60"/>
          <p:cNvGrpSpPr/>
          <p:nvPr/>
        </p:nvGrpSpPr>
        <p:grpSpPr>
          <a:xfrm>
            <a:off x="3738266" y="1207079"/>
            <a:ext cx="776743" cy="927687"/>
            <a:chOff x="6510536" y="3537029"/>
            <a:chExt cx="776743" cy="927687"/>
          </a:xfrm>
        </p:grpSpPr>
        <p:pic>
          <p:nvPicPr>
            <p:cNvPr id="6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3" name="TextBox 62"/>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Trade off Studies</a:t>
              </a:r>
            </a:p>
          </p:txBody>
        </p:sp>
      </p:grpSp>
      <p:grpSp>
        <p:nvGrpSpPr>
          <p:cNvPr id="2075" name="Group 2074"/>
          <p:cNvGrpSpPr/>
          <p:nvPr/>
        </p:nvGrpSpPr>
        <p:grpSpPr>
          <a:xfrm>
            <a:off x="1919125" y="1257908"/>
            <a:ext cx="864376" cy="839956"/>
            <a:chOff x="395125" y="1257908"/>
            <a:chExt cx="864376" cy="839956"/>
          </a:xfrm>
        </p:grpSpPr>
        <p:pic>
          <p:nvPicPr>
            <p:cNvPr id="2053" name="Picture 5" descr="C:\Users\rogd0088\AppData\Local\Microsoft\Windows\Temporary Internet Files\Content.IE5\3DBJ9VA7\800px-IBM_PC_515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125" y="1257908"/>
              <a:ext cx="864376" cy="624512"/>
            </a:xfrm>
            <a:prstGeom prst="rect">
              <a:avLst/>
            </a:prstGeom>
            <a:noFill/>
            <a:extLst>
              <a:ext uri="{909E8E84-426E-40DD-AFC4-6F175D3DCCD1}">
                <a14:hiddenFill xmlns:a14="http://schemas.microsoft.com/office/drawing/2010/main">
                  <a:solidFill>
                    <a:srgbClr val="FFFFFF"/>
                  </a:solidFill>
                </a14:hiddenFill>
              </a:ext>
            </a:extLst>
          </p:spPr>
        </p:pic>
        <p:sp>
          <p:nvSpPr>
            <p:cNvPr id="65" name="TextBox 64"/>
            <p:cNvSpPr txBox="1"/>
            <p:nvPr/>
          </p:nvSpPr>
          <p:spPr>
            <a:xfrm>
              <a:off x="395125" y="1882420"/>
              <a:ext cx="864376"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Simulations</a:t>
              </a:r>
            </a:p>
          </p:txBody>
        </p:sp>
      </p:grpSp>
      <p:cxnSp>
        <p:nvCxnSpPr>
          <p:cNvPr id="69" name="Elbow Connector 68"/>
          <p:cNvCxnSpPr>
            <a:stCxn id="2051" idx="3"/>
            <a:endCxn id="32" idx="2"/>
          </p:cNvCxnSpPr>
          <p:nvPr/>
        </p:nvCxnSpPr>
        <p:spPr>
          <a:xfrm flipV="1">
            <a:off x="5510052" y="4575627"/>
            <a:ext cx="1235401" cy="966693"/>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0" name="Elbow Connector 69"/>
          <p:cNvCxnSpPr>
            <a:stCxn id="59" idx="1"/>
            <a:endCxn id="2053" idx="1"/>
          </p:cNvCxnSpPr>
          <p:nvPr/>
        </p:nvCxnSpPr>
        <p:spPr>
          <a:xfrm rot="10800000">
            <a:off x="1919127" y="1570164"/>
            <a:ext cx="1190321" cy="1365906"/>
          </a:xfrm>
          <a:prstGeom prst="bentConnector3">
            <a:avLst>
              <a:gd name="adj1" fmla="val 119205"/>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1" name="Elbow Connector 70"/>
          <p:cNvCxnSpPr>
            <a:stCxn id="65" idx="2"/>
            <a:endCxn id="62" idx="1"/>
          </p:cNvCxnSpPr>
          <p:nvPr/>
        </p:nvCxnSpPr>
        <p:spPr>
          <a:xfrm rot="5400000" flipH="1" flipV="1">
            <a:off x="2744935" y="1104534"/>
            <a:ext cx="599709" cy="1386952"/>
          </a:xfrm>
          <a:prstGeom prst="bentConnector4">
            <a:avLst>
              <a:gd name="adj1" fmla="val -38118"/>
              <a:gd name="adj2" fmla="val 6558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2" name="Elbow Connector 71"/>
          <p:cNvCxnSpPr>
            <a:stCxn id="63" idx="2"/>
            <a:endCxn id="59" idx="0"/>
          </p:cNvCxnSpPr>
          <p:nvPr/>
        </p:nvCxnSpPr>
        <p:spPr>
          <a:xfrm rot="5400000">
            <a:off x="3555924" y="2076661"/>
            <a:ext cx="510228" cy="626439"/>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3" name="Elbow Connector 72"/>
          <p:cNvCxnSpPr>
            <a:stCxn id="27" idx="1"/>
            <a:endCxn id="60" idx="2"/>
          </p:cNvCxnSpPr>
          <p:nvPr/>
        </p:nvCxnSpPr>
        <p:spPr>
          <a:xfrm rot="10800000">
            <a:off x="3495438" y="3572682"/>
            <a:ext cx="951862" cy="699227"/>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grpSp>
        <p:nvGrpSpPr>
          <p:cNvPr id="2072" name="Group 2071"/>
          <p:cNvGrpSpPr/>
          <p:nvPr/>
        </p:nvGrpSpPr>
        <p:grpSpPr>
          <a:xfrm>
            <a:off x="2031151" y="5189737"/>
            <a:ext cx="3478901" cy="705165"/>
            <a:chOff x="668714" y="4659244"/>
            <a:chExt cx="3478901" cy="705165"/>
          </a:xfrm>
        </p:grpSpPr>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8714" y="4659244"/>
              <a:ext cx="2646818" cy="705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descr="C:\Users\rogd0088\AppData\Local\Microsoft\Windows\Temporary Internet Files\Content.IE5\N3CLNJML\image3[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61602" y="4659244"/>
              <a:ext cx="686013" cy="705165"/>
            </a:xfrm>
            <a:prstGeom prst="rect">
              <a:avLst/>
            </a:prstGeom>
            <a:noFill/>
            <a:extLst>
              <a:ext uri="{909E8E84-426E-40DD-AFC4-6F175D3DCCD1}">
                <a14:hiddenFill xmlns:a14="http://schemas.microsoft.com/office/drawing/2010/main">
                  <a:solidFill>
                    <a:srgbClr val="FFFFFF"/>
                  </a:solidFill>
                </a14:hiddenFill>
              </a:ext>
            </a:extLst>
          </p:spPr>
        </p:pic>
        <p:sp>
          <p:nvSpPr>
            <p:cNvPr id="92" name="TextBox 91"/>
            <p:cNvSpPr txBox="1"/>
            <p:nvPr/>
          </p:nvSpPr>
          <p:spPr>
            <a:xfrm>
              <a:off x="2375829" y="5076173"/>
              <a:ext cx="1085773"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Requirements Model</a:t>
              </a:r>
            </a:p>
          </p:txBody>
        </p:sp>
      </p:grpSp>
      <p:cxnSp>
        <p:nvCxnSpPr>
          <p:cNvPr id="94" name="Elbow Connector 93"/>
          <p:cNvCxnSpPr>
            <a:stCxn id="59" idx="3"/>
            <a:endCxn id="56" idx="1"/>
          </p:cNvCxnSpPr>
          <p:nvPr/>
        </p:nvCxnSpPr>
        <p:spPr>
          <a:xfrm flipV="1">
            <a:off x="3886190" y="1960262"/>
            <a:ext cx="1623903" cy="975809"/>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pic>
        <p:nvPicPr>
          <p:cNvPr id="2076" name="Picture 6" descr="C:\Users\rogd0088\AppData\Local\Microsoft\Windows\Temporary Internet Files\Content.Outlook\JP52Z5TU\155mm ER Exploded View (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9145" b="35032"/>
          <a:stretch/>
        </p:blipFill>
        <p:spPr bwMode="auto">
          <a:xfrm>
            <a:off x="6982208" y="1575559"/>
            <a:ext cx="2159050" cy="829166"/>
          </a:xfrm>
          <a:prstGeom prst="rect">
            <a:avLst/>
          </a:prstGeom>
          <a:noFill/>
          <a:extLst>
            <a:ext uri="{909E8E84-426E-40DD-AFC4-6F175D3DCCD1}">
              <a14:hiddenFill xmlns:a14="http://schemas.microsoft.com/office/drawing/2010/main">
                <a:solidFill>
                  <a:srgbClr val="FFFFFF"/>
                </a:solidFill>
              </a14:hiddenFill>
            </a:ext>
          </a:extLst>
        </p:spPr>
      </p:pic>
      <p:sp>
        <p:nvSpPr>
          <p:cNvPr id="2077" name="Rounded Rectangle 2076"/>
          <p:cNvSpPr/>
          <p:nvPr/>
        </p:nvSpPr>
        <p:spPr>
          <a:xfrm>
            <a:off x="5815413" y="5306341"/>
            <a:ext cx="687969" cy="18994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cxnSp>
        <p:nvCxnSpPr>
          <p:cNvPr id="105" name="Elbow Connector 104"/>
          <p:cNvCxnSpPr>
            <a:stCxn id="92" idx="2"/>
            <a:endCxn id="12" idx="2"/>
          </p:cNvCxnSpPr>
          <p:nvPr/>
        </p:nvCxnSpPr>
        <p:spPr>
          <a:xfrm rot="5400000" flipH="1" flipV="1">
            <a:off x="6280281" y="2448758"/>
            <a:ext cx="1374223" cy="5372480"/>
          </a:xfrm>
          <a:prstGeom prst="bentConnector3">
            <a:avLst>
              <a:gd name="adj1" fmla="val -16635"/>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108" name="Rounded Rectangle 107"/>
          <p:cNvSpPr/>
          <p:nvPr/>
        </p:nvSpPr>
        <p:spPr>
          <a:xfrm>
            <a:off x="6412639" y="5894902"/>
            <a:ext cx="925828" cy="23919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Acceptance Criteria</a:t>
            </a:r>
          </a:p>
        </p:txBody>
      </p:sp>
      <p:sp>
        <p:nvSpPr>
          <p:cNvPr id="110" name="Rounded Rectangle 109"/>
          <p:cNvSpPr/>
          <p:nvPr/>
        </p:nvSpPr>
        <p:spPr>
          <a:xfrm>
            <a:off x="4930316" y="3922294"/>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sp>
        <p:nvSpPr>
          <p:cNvPr id="111" name="Rounded Rectangle 110"/>
          <p:cNvSpPr/>
          <p:nvPr/>
        </p:nvSpPr>
        <p:spPr>
          <a:xfrm>
            <a:off x="3932581" y="3446169"/>
            <a:ext cx="641747" cy="41385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Potential Failure Modes</a:t>
            </a:r>
          </a:p>
        </p:txBody>
      </p:sp>
      <p:sp>
        <p:nvSpPr>
          <p:cNvPr id="112" name="Rounded Rectangle 111"/>
          <p:cNvSpPr/>
          <p:nvPr/>
        </p:nvSpPr>
        <p:spPr>
          <a:xfrm>
            <a:off x="4737256" y="165429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sp>
        <p:nvSpPr>
          <p:cNvPr id="113" name="Rounded Rectangle 112"/>
          <p:cNvSpPr/>
          <p:nvPr/>
        </p:nvSpPr>
        <p:spPr>
          <a:xfrm>
            <a:off x="2529006" y="2389880"/>
            <a:ext cx="515782" cy="21755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data</a:t>
            </a:r>
          </a:p>
        </p:txBody>
      </p:sp>
      <p:sp>
        <p:nvSpPr>
          <p:cNvPr id="114" name="Rounded Rectangle 113"/>
          <p:cNvSpPr/>
          <p:nvPr/>
        </p:nvSpPr>
        <p:spPr>
          <a:xfrm>
            <a:off x="2017615" y="296521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cxnSp>
        <p:nvCxnSpPr>
          <p:cNvPr id="117" name="Elbow Connector 116"/>
          <p:cNvCxnSpPr>
            <a:stCxn id="2076" idx="3"/>
            <a:endCxn id="2052" idx="3"/>
          </p:cNvCxnSpPr>
          <p:nvPr/>
        </p:nvCxnSpPr>
        <p:spPr>
          <a:xfrm>
            <a:off x="9141258" y="1990142"/>
            <a:ext cx="900746" cy="1951224"/>
          </a:xfrm>
          <a:prstGeom prst="bentConnector3">
            <a:avLst>
              <a:gd name="adj1" fmla="val 125379"/>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120" name="Rounded Rectangle 119"/>
          <p:cNvSpPr/>
          <p:nvPr/>
        </p:nvSpPr>
        <p:spPr>
          <a:xfrm>
            <a:off x="9309361" y="1736681"/>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1" name="Rounded Rectangle 120"/>
          <p:cNvSpPr/>
          <p:nvPr/>
        </p:nvSpPr>
        <p:spPr>
          <a:xfrm>
            <a:off x="8059823" y="268944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2" name="Rounded Rectangle 121"/>
          <p:cNvSpPr/>
          <p:nvPr/>
        </p:nvSpPr>
        <p:spPr>
          <a:xfrm>
            <a:off x="8159761" y="366389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51" name="Right Arrow 50"/>
          <p:cNvSpPr/>
          <p:nvPr/>
        </p:nvSpPr>
        <p:spPr>
          <a:xfrm>
            <a:off x="5957774" y="606024"/>
            <a:ext cx="957740"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DFMEA</a:t>
            </a:r>
          </a:p>
        </p:txBody>
      </p:sp>
      <p:pic>
        <p:nvPicPr>
          <p:cNvPr id="52" name="Picture 3" descr="C:\Users\rogd0088\AppData\Local\Microsoft\Windows\Temporary Internet Files\Content.IE5\N3CLNJML\image3[1].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928091" y="441483"/>
            <a:ext cx="597556" cy="634859"/>
          </a:xfrm>
          <a:prstGeom prst="rect">
            <a:avLst/>
          </a:prstGeom>
          <a:noFill/>
          <a:extLst>
            <a:ext uri="{909E8E84-426E-40DD-AFC4-6F175D3DCCD1}">
              <a14:hiddenFill xmlns:a14="http://schemas.microsoft.com/office/drawing/2010/main">
                <a:solidFill>
                  <a:srgbClr val="FFFFFF"/>
                </a:solidFill>
              </a14:hiddenFill>
            </a:ext>
          </a:extLst>
        </p:spPr>
      </p:pic>
      <p:grpSp>
        <p:nvGrpSpPr>
          <p:cNvPr id="53" name="Group 52"/>
          <p:cNvGrpSpPr/>
          <p:nvPr/>
        </p:nvGrpSpPr>
        <p:grpSpPr>
          <a:xfrm>
            <a:off x="8159761" y="304814"/>
            <a:ext cx="727415" cy="908194"/>
            <a:chOff x="395125" y="1257908"/>
            <a:chExt cx="864376" cy="995678"/>
          </a:xfrm>
        </p:grpSpPr>
        <p:pic>
          <p:nvPicPr>
            <p:cNvPr id="54" name="Picture 5" descr="C:\Users\rogd0088\AppData\Local\Microsoft\Windows\Temporary Internet Files\Content.IE5\3DBJ9VA7\800px-IBM_PC_5150[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95125" y="1257908"/>
              <a:ext cx="864376" cy="62451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p:cNvSpPr txBox="1"/>
            <p:nvPr/>
          </p:nvSpPr>
          <p:spPr>
            <a:xfrm>
              <a:off x="395125" y="1882420"/>
              <a:ext cx="864376" cy="37116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Sensitivity Analysis</a:t>
              </a:r>
            </a:p>
          </p:txBody>
        </p:sp>
      </p:grpSp>
      <p:cxnSp>
        <p:nvCxnSpPr>
          <p:cNvPr id="64" name="Elbow Connector 63"/>
          <p:cNvCxnSpPr>
            <a:stCxn id="54" idx="3"/>
            <a:endCxn id="2052" idx="3"/>
          </p:cNvCxnSpPr>
          <p:nvPr/>
        </p:nvCxnSpPr>
        <p:spPr>
          <a:xfrm>
            <a:off x="8887176" y="589634"/>
            <a:ext cx="1154829" cy="3351732"/>
          </a:xfrm>
          <a:prstGeom prst="bentConnector3">
            <a:avLst>
              <a:gd name="adj1" fmla="val 119795"/>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66" name="Elbow Connector 65"/>
          <p:cNvCxnSpPr>
            <a:stCxn id="52" idx="2"/>
          </p:cNvCxnSpPr>
          <p:nvPr/>
        </p:nvCxnSpPr>
        <p:spPr>
          <a:xfrm rot="16200000" flipH="1">
            <a:off x="7129348" y="1173863"/>
            <a:ext cx="493823" cy="298778"/>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67" name="Elbow Connector 66"/>
          <p:cNvCxnSpPr>
            <a:endCxn id="54" idx="1"/>
          </p:cNvCxnSpPr>
          <p:nvPr/>
        </p:nvCxnSpPr>
        <p:spPr>
          <a:xfrm rot="5400000" flipH="1" flipV="1">
            <a:off x="7483233" y="938551"/>
            <a:ext cx="1025445" cy="327612"/>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19" name="Right Arrow 18"/>
          <p:cNvSpPr/>
          <p:nvPr/>
        </p:nvSpPr>
        <p:spPr>
          <a:xfrm>
            <a:off x="8969360" y="78052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FCL</a:t>
            </a:r>
          </a:p>
        </p:txBody>
      </p:sp>
      <p:cxnSp>
        <p:nvCxnSpPr>
          <p:cNvPr id="74" name="Elbow Connector 73"/>
          <p:cNvCxnSpPr>
            <a:stCxn id="52" idx="0"/>
            <a:endCxn id="54" idx="0"/>
          </p:cNvCxnSpPr>
          <p:nvPr/>
        </p:nvCxnSpPr>
        <p:spPr>
          <a:xfrm rot="5400000" flipH="1" flipV="1">
            <a:off x="7806834" y="-275151"/>
            <a:ext cx="136668" cy="1296599"/>
          </a:xfrm>
          <a:prstGeom prst="bentConnector3">
            <a:avLst>
              <a:gd name="adj1" fmla="val 267267"/>
            </a:avLst>
          </a:prstGeom>
          <a:ln>
            <a:headEnd type="arrow"/>
            <a:tailEnd type="arrow"/>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2057203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Design in Levels</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3048" y="2767630"/>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4" descr="Type 45 destroyer defender royal navy warship">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7031" y="1113116"/>
            <a:ext cx="2584837" cy="108563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4" descr="10.jp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31867" y="1540256"/>
            <a:ext cx="1882166" cy="1443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2" descr="14.jp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24935" y="4117527"/>
            <a:ext cx="1453137" cy="1114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C:\Users\rogd0088\AppData\Local\Microsoft\Windows\Temporary Internet Files\Content.Outlook\JP52Z5TU\155mm ER Exploded View (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4513" b="24253"/>
          <a:stretch/>
        </p:blipFill>
        <p:spPr bwMode="auto">
          <a:xfrm>
            <a:off x="7958547" y="2984216"/>
            <a:ext cx="2159050" cy="113331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45" descr="Liner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950281" y="4117527"/>
            <a:ext cx="2016532" cy="1114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483"/>
          <p:cNvGrpSpPr>
            <a:grpSpLocks/>
          </p:cNvGrpSpPr>
          <p:nvPr/>
        </p:nvGrpSpPr>
        <p:grpSpPr bwMode="auto">
          <a:xfrm>
            <a:off x="5401396" y="5337170"/>
            <a:ext cx="2601609" cy="3406729"/>
            <a:chOff x="-129" y="1403"/>
            <a:chExt cx="1821" cy="2780"/>
          </a:xfrm>
        </p:grpSpPr>
        <p:sp>
          <p:nvSpPr>
            <p:cNvPr id="22" name="AutoShape 455"/>
            <p:cNvSpPr>
              <a:spLocks noChangeAspect="1" noChangeArrowheads="1" noTextEdit="1"/>
            </p:cNvSpPr>
            <p:nvPr/>
          </p:nvSpPr>
          <p:spPr bwMode="auto">
            <a:xfrm>
              <a:off x="-129" y="3283"/>
              <a:ext cx="979" cy="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
          <p:nvSpPr>
            <p:cNvPr id="23" name="Line 457"/>
            <p:cNvSpPr>
              <a:spLocks noChangeShapeType="1"/>
            </p:cNvSpPr>
            <p:nvPr/>
          </p:nvSpPr>
          <p:spPr bwMode="auto">
            <a:xfrm>
              <a:off x="984" y="1764"/>
              <a:ext cx="0" cy="199"/>
            </a:xfrm>
            <a:prstGeom prst="line">
              <a:avLst/>
            </a:prstGeom>
            <a:noFill/>
            <a:ln w="11113">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4" name="Line 458"/>
            <p:cNvSpPr>
              <a:spLocks noChangeShapeType="1"/>
            </p:cNvSpPr>
            <p:nvPr/>
          </p:nvSpPr>
          <p:spPr bwMode="auto">
            <a:xfrm>
              <a:off x="1009" y="1779"/>
              <a:ext cx="0" cy="171"/>
            </a:xfrm>
            <a:prstGeom prst="line">
              <a:avLst/>
            </a:prstGeom>
            <a:noFill/>
            <a:ln w="11113">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5" name="Line 459"/>
            <p:cNvSpPr>
              <a:spLocks noChangeShapeType="1"/>
            </p:cNvSpPr>
            <p:nvPr/>
          </p:nvSpPr>
          <p:spPr bwMode="auto">
            <a:xfrm>
              <a:off x="984" y="1963"/>
              <a:ext cx="176" cy="100"/>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6" name="Line 460"/>
            <p:cNvSpPr>
              <a:spLocks noChangeShapeType="1"/>
            </p:cNvSpPr>
            <p:nvPr/>
          </p:nvSpPr>
          <p:spPr bwMode="auto">
            <a:xfrm flipV="1">
              <a:off x="1160" y="1963"/>
              <a:ext cx="176" cy="100"/>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7" name="Line 461"/>
            <p:cNvSpPr>
              <a:spLocks noChangeShapeType="1"/>
            </p:cNvSpPr>
            <p:nvPr/>
          </p:nvSpPr>
          <p:spPr bwMode="auto">
            <a:xfrm flipV="1">
              <a:off x="1160" y="1950"/>
              <a:ext cx="152" cy="84"/>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8" name="Line 462"/>
            <p:cNvSpPr>
              <a:spLocks noChangeShapeType="1"/>
            </p:cNvSpPr>
            <p:nvPr/>
          </p:nvSpPr>
          <p:spPr bwMode="auto">
            <a:xfrm flipV="1">
              <a:off x="1336" y="1764"/>
              <a:ext cx="0" cy="199"/>
            </a:xfrm>
            <a:prstGeom prst="line">
              <a:avLst/>
            </a:prstGeom>
            <a:noFill/>
            <a:ln w="11113">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9" name="Line 463"/>
            <p:cNvSpPr>
              <a:spLocks noChangeShapeType="1"/>
            </p:cNvSpPr>
            <p:nvPr/>
          </p:nvSpPr>
          <p:spPr bwMode="auto">
            <a:xfrm flipH="1" flipV="1">
              <a:off x="1160" y="1664"/>
              <a:ext cx="176" cy="100"/>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0" name="Line 464"/>
            <p:cNvSpPr>
              <a:spLocks noChangeShapeType="1"/>
            </p:cNvSpPr>
            <p:nvPr/>
          </p:nvSpPr>
          <p:spPr bwMode="auto">
            <a:xfrm flipH="1" flipV="1">
              <a:off x="1160" y="1693"/>
              <a:ext cx="152" cy="86"/>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1" name="Line 465"/>
            <p:cNvSpPr>
              <a:spLocks noChangeShapeType="1"/>
            </p:cNvSpPr>
            <p:nvPr/>
          </p:nvSpPr>
          <p:spPr bwMode="auto">
            <a:xfrm flipV="1">
              <a:off x="984" y="1664"/>
              <a:ext cx="176" cy="100"/>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2" name="Line 466"/>
            <p:cNvSpPr>
              <a:spLocks noChangeShapeType="1"/>
            </p:cNvSpPr>
            <p:nvPr/>
          </p:nvSpPr>
          <p:spPr bwMode="auto">
            <a:xfrm flipV="1">
              <a:off x="1160" y="1507"/>
              <a:ext cx="0" cy="157"/>
            </a:xfrm>
            <a:prstGeom prst="line">
              <a:avLst/>
            </a:prstGeom>
            <a:noFill/>
            <a:ln w="11113">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3" name="Line 467"/>
            <p:cNvSpPr>
              <a:spLocks noChangeShapeType="1"/>
            </p:cNvSpPr>
            <p:nvPr/>
          </p:nvSpPr>
          <p:spPr bwMode="auto">
            <a:xfrm flipV="1">
              <a:off x="1336" y="1688"/>
              <a:ext cx="136" cy="76"/>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4" name="Line 468"/>
            <p:cNvSpPr>
              <a:spLocks noChangeShapeType="1"/>
            </p:cNvSpPr>
            <p:nvPr/>
          </p:nvSpPr>
          <p:spPr bwMode="auto">
            <a:xfrm flipH="1" flipV="1">
              <a:off x="850" y="1688"/>
              <a:ext cx="134" cy="76"/>
            </a:xfrm>
            <a:prstGeom prst="line">
              <a:avLst/>
            </a:prstGeom>
            <a:noFill/>
            <a:ln w="7938">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5" name="Line 469"/>
            <p:cNvSpPr>
              <a:spLocks noChangeShapeType="1"/>
            </p:cNvSpPr>
            <p:nvPr/>
          </p:nvSpPr>
          <p:spPr bwMode="auto">
            <a:xfrm>
              <a:off x="1160" y="2063"/>
              <a:ext cx="0" cy="158"/>
            </a:xfrm>
            <a:prstGeom prst="line">
              <a:avLst/>
            </a:prstGeom>
            <a:noFill/>
            <a:ln w="11113">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6" name="Rectangle 470"/>
            <p:cNvSpPr>
              <a:spLocks noChangeArrowheads="1"/>
            </p:cNvSpPr>
            <p:nvPr/>
          </p:nvSpPr>
          <p:spPr bwMode="auto">
            <a:xfrm>
              <a:off x="1132" y="1403"/>
              <a:ext cx="77"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C</a:t>
              </a:r>
              <a:endParaRPr lang="en-GB" altLang="en-US" sz="1200" dirty="0"/>
            </a:p>
          </p:txBody>
        </p:sp>
        <p:sp>
          <p:nvSpPr>
            <p:cNvPr id="37" name="Rectangle 471"/>
            <p:cNvSpPr>
              <a:spLocks noChangeArrowheads="1"/>
            </p:cNvSpPr>
            <p:nvPr/>
          </p:nvSpPr>
          <p:spPr bwMode="auto">
            <a:xfrm>
              <a:off x="1200" y="1403"/>
              <a:ext cx="77"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H</a:t>
              </a:r>
              <a:endParaRPr lang="en-GB" altLang="en-US" sz="1200" dirty="0"/>
            </a:p>
          </p:txBody>
        </p:sp>
        <p:sp>
          <p:nvSpPr>
            <p:cNvPr id="38" name="Rectangle 472"/>
            <p:cNvSpPr>
              <a:spLocks noChangeArrowheads="1"/>
            </p:cNvSpPr>
            <p:nvPr/>
          </p:nvSpPr>
          <p:spPr bwMode="auto">
            <a:xfrm>
              <a:off x="1271" y="1462"/>
              <a:ext cx="59"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3</a:t>
              </a:r>
              <a:endParaRPr lang="en-GB" altLang="en-US" sz="1200" dirty="0"/>
            </a:p>
          </p:txBody>
        </p:sp>
        <p:sp>
          <p:nvSpPr>
            <p:cNvPr id="39" name="Rectangle 473"/>
            <p:cNvSpPr>
              <a:spLocks noChangeArrowheads="1"/>
            </p:cNvSpPr>
            <p:nvPr/>
          </p:nvSpPr>
          <p:spPr bwMode="auto">
            <a:xfrm>
              <a:off x="1486" y="1621"/>
              <a:ext cx="77"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N</a:t>
              </a:r>
              <a:endParaRPr lang="en-GB" altLang="en-US" sz="1200" dirty="0"/>
            </a:p>
          </p:txBody>
        </p:sp>
        <p:sp>
          <p:nvSpPr>
            <p:cNvPr id="40" name="Rectangle 474"/>
            <p:cNvSpPr>
              <a:spLocks noChangeArrowheads="1"/>
            </p:cNvSpPr>
            <p:nvPr/>
          </p:nvSpPr>
          <p:spPr bwMode="auto">
            <a:xfrm>
              <a:off x="1555" y="1621"/>
              <a:ext cx="84"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O</a:t>
              </a:r>
              <a:endParaRPr lang="en-GB" altLang="en-US" sz="1200" dirty="0"/>
            </a:p>
          </p:txBody>
        </p:sp>
        <p:sp>
          <p:nvSpPr>
            <p:cNvPr id="41" name="Rectangle 475"/>
            <p:cNvSpPr>
              <a:spLocks noChangeArrowheads="1"/>
            </p:cNvSpPr>
            <p:nvPr/>
          </p:nvSpPr>
          <p:spPr bwMode="auto">
            <a:xfrm>
              <a:off x="1633" y="1661"/>
              <a:ext cx="59"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2</a:t>
              </a:r>
              <a:endParaRPr lang="en-GB" altLang="en-US" sz="1200" dirty="0"/>
            </a:p>
          </p:txBody>
        </p:sp>
        <p:sp>
          <p:nvSpPr>
            <p:cNvPr id="42" name="Rectangle 476"/>
            <p:cNvSpPr>
              <a:spLocks noChangeArrowheads="1"/>
            </p:cNvSpPr>
            <p:nvPr/>
          </p:nvSpPr>
          <p:spPr bwMode="auto">
            <a:xfrm>
              <a:off x="654" y="1621"/>
              <a:ext cx="84"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O</a:t>
              </a:r>
              <a:endParaRPr lang="en-GB" altLang="en-US" sz="1200" dirty="0"/>
            </a:p>
          </p:txBody>
        </p:sp>
        <p:sp>
          <p:nvSpPr>
            <p:cNvPr id="43" name="Rectangle 477"/>
            <p:cNvSpPr>
              <a:spLocks noChangeArrowheads="1"/>
            </p:cNvSpPr>
            <p:nvPr/>
          </p:nvSpPr>
          <p:spPr bwMode="auto">
            <a:xfrm>
              <a:off x="728" y="1661"/>
              <a:ext cx="59"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2</a:t>
              </a:r>
              <a:endParaRPr lang="en-GB" altLang="en-US" sz="1200" dirty="0"/>
            </a:p>
          </p:txBody>
        </p:sp>
        <p:sp>
          <p:nvSpPr>
            <p:cNvPr id="44" name="Rectangle 478"/>
            <p:cNvSpPr>
              <a:spLocks noChangeArrowheads="1"/>
            </p:cNvSpPr>
            <p:nvPr/>
          </p:nvSpPr>
          <p:spPr bwMode="auto">
            <a:xfrm>
              <a:off x="779" y="1621"/>
              <a:ext cx="77"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N</a:t>
              </a:r>
              <a:endParaRPr lang="en-GB" altLang="en-US" sz="1200" dirty="0"/>
            </a:p>
          </p:txBody>
        </p:sp>
        <p:sp>
          <p:nvSpPr>
            <p:cNvPr id="45" name="Rectangle 479"/>
            <p:cNvSpPr>
              <a:spLocks noChangeArrowheads="1"/>
            </p:cNvSpPr>
            <p:nvPr/>
          </p:nvSpPr>
          <p:spPr bwMode="auto">
            <a:xfrm>
              <a:off x="1132" y="2218"/>
              <a:ext cx="77"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N</a:t>
              </a:r>
              <a:endParaRPr lang="en-GB" altLang="en-US" sz="1200" dirty="0"/>
            </a:p>
          </p:txBody>
        </p:sp>
        <p:sp>
          <p:nvSpPr>
            <p:cNvPr id="46" name="Rectangle 480"/>
            <p:cNvSpPr>
              <a:spLocks noChangeArrowheads="1"/>
            </p:cNvSpPr>
            <p:nvPr/>
          </p:nvSpPr>
          <p:spPr bwMode="auto">
            <a:xfrm>
              <a:off x="1200" y="2218"/>
              <a:ext cx="84"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O</a:t>
              </a:r>
              <a:endParaRPr lang="en-GB" altLang="en-US" sz="1200" dirty="0"/>
            </a:p>
          </p:txBody>
        </p:sp>
        <p:sp>
          <p:nvSpPr>
            <p:cNvPr id="47" name="Rectangle 481"/>
            <p:cNvSpPr>
              <a:spLocks noChangeArrowheads="1"/>
            </p:cNvSpPr>
            <p:nvPr/>
          </p:nvSpPr>
          <p:spPr bwMode="auto">
            <a:xfrm>
              <a:off x="1276" y="2259"/>
              <a:ext cx="59" cy="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eaLnBrk="0" hangingPunct="0"/>
              <a:r>
                <a:rPr lang="en-GB" altLang="en-US" sz="1200" b="1" dirty="0"/>
                <a:t>2</a:t>
              </a:r>
              <a:endParaRPr lang="en-GB" altLang="en-US" sz="1200" dirty="0"/>
            </a:p>
          </p:txBody>
        </p:sp>
      </p:grpSp>
      <p:pic>
        <p:nvPicPr>
          <p:cNvPr id="5" name="Picture 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261590" y="5450401"/>
            <a:ext cx="1326689" cy="636810"/>
          </a:xfrm>
          <a:prstGeom prst="rect">
            <a:avLst/>
          </a:prstGeom>
        </p:spPr>
      </p:pic>
      <p:cxnSp>
        <p:nvCxnSpPr>
          <p:cNvPr id="48" name="Straight Arrow Connector 47"/>
          <p:cNvCxnSpPr/>
          <p:nvPr/>
        </p:nvCxnSpPr>
        <p:spPr>
          <a:xfrm flipV="1">
            <a:off x="5401395" y="2059146"/>
            <a:ext cx="296736" cy="1416971"/>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53" name="Straight Arrow Connector 52"/>
          <p:cNvCxnSpPr/>
          <p:nvPr/>
        </p:nvCxnSpPr>
        <p:spPr>
          <a:xfrm flipV="1">
            <a:off x="5767934" y="2624538"/>
            <a:ext cx="1726465" cy="851579"/>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54" name="Straight Arrow Connector 53"/>
          <p:cNvCxnSpPr/>
          <p:nvPr/>
        </p:nvCxnSpPr>
        <p:spPr>
          <a:xfrm flipV="1">
            <a:off x="5712872" y="3608383"/>
            <a:ext cx="2474819" cy="115023"/>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59" name="Straight Arrow Connector 58"/>
          <p:cNvCxnSpPr/>
          <p:nvPr/>
        </p:nvCxnSpPr>
        <p:spPr>
          <a:xfrm>
            <a:off x="5698132" y="3875806"/>
            <a:ext cx="2109145" cy="891638"/>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62" name="Straight Arrow Connector 61"/>
          <p:cNvCxnSpPr/>
          <p:nvPr/>
        </p:nvCxnSpPr>
        <p:spPr>
          <a:xfrm>
            <a:off x="5549764" y="3929827"/>
            <a:ext cx="1477459" cy="1723507"/>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723200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Develop Manufacturing Requirements</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3048" y="2767630"/>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0" name="Group 49"/>
          <p:cNvGrpSpPr/>
          <p:nvPr/>
        </p:nvGrpSpPr>
        <p:grpSpPr>
          <a:xfrm>
            <a:off x="6144702" y="1210708"/>
            <a:ext cx="4079578" cy="1068382"/>
            <a:chOff x="668714" y="4659244"/>
            <a:chExt cx="3478901" cy="734180"/>
          </a:xfrm>
        </p:grpSpPr>
        <p:pic>
          <p:nvPicPr>
            <p:cNvPr id="51"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8714" y="4659244"/>
              <a:ext cx="2646818" cy="705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2" name="Picture 3" descr="C:\Users\rogd0088\AppData\Local\Microsoft\Windows\Temporary Internet Files\Content.IE5\N3CLNJML\image3[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61602" y="4659244"/>
              <a:ext cx="686013" cy="705165"/>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p:cNvSpPr txBox="1"/>
            <p:nvPr/>
          </p:nvSpPr>
          <p:spPr>
            <a:xfrm>
              <a:off x="2375829" y="5076173"/>
              <a:ext cx="1085773" cy="31725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Requirements Model</a:t>
              </a:r>
            </a:p>
            <a:p>
              <a:pPr algn="ctr"/>
              <a:r>
                <a:rPr lang="en-GB" sz="800" dirty="0"/>
                <a:t>For the Manufacturing System</a:t>
              </a:r>
            </a:p>
          </p:txBody>
        </p:sp>
      </p:grpSp>
      <p:sp>
        <p:nvSpPr>
          <p:cNvPr id="56" name="Bent Arrow 55"/>
          <p:cNvSpPr/>
          <p:nvPr/>
        </p:nvSpPr>
        <p:spPr>
          <a:xfrm rot="5400000" flipH="1">
            <a:off x="6221831" y="1982004"/>
            <a:ext cx="1386447" cy="2200975"/>
          </a:xfrm>
          <a:prstGeom prst="bentArrow">
            <a:avLst>
              <a:gd name="adj1" fmla="val 9135"/>
              <a:gd name="adj2" fmla="val 14903"/>
              <a:gd name="adj3" fmla="val 13404"/>
              <a:gd name="adj4" fmla="val 6059"/>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58" name="Bent Arrow 57"/>
          <p:cNvSpPr/>
          <p:nvPr/>
        </p:nvSpPr>
        <p:spPr>
          <a:xfrm rot="5400000" flipH="1">
            <a:off x="6468365" y="2574151"/>
            <a:ext cx="1092666" cy="722898"/>
          </a:xfrm>
          <a:prstGeom prst="bentArrow">
            <a:avLst>
              <a:gd name="adj1" fmla="val 18544"/>
              <a:gd name="adj2" fmla="val 25000"/>
              <a:gd name="adj3" fmla="val 25000"/>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57" name="Oval Callout 56"/>
          <p:cNvSpPr/>
          <p:nvPr/>
        </p:nvSpPr>
        <p:spPr>
          <a:xfrm>
            <a:off x="8015542" y="2935600"/>
            <a:ext cx="2024245" cy="1265396"/>
          </a:xfrm>
          <a:prstGeom prst="wedgeEllipseCallout">
            <a:avLst>
              <a:gd name="adj1" fmla="val -135315"/>
              <a:gd name="adj2" fmla="val -2245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Output of critical features also should include both new and historically problematic items</a:t>
            </a:r>
          </a:p>
        </p:txBody>
      </p:sp>
      <p:sp>
        <p:nvSpPr>
          <p:cNvPr id="60" name="Oval Callout 59"/>
          <p:cNvSpPr/>
          <p:nvPr/>
        </p:nvSpPr>
        <p:spPr>
          <a:xfrm>
            <a:off x="8015540" y="4482130"/>
            <a:ext cx="2208740" cy="990310"/>
          </a:xfrm>
          <a:prstGeom prst="wedgeEllipseCallout">
            <a:avLst>
              <a:gd name="adj1" fmla="val -162556"/>
              <a:gd name="adj2" fmla="val -11105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Need to know what to make and also how well we have to make it</a:t>
            </a:r>
          </a:p>
        </p:txBody>
      </p:sp>
      <p:sp>
        <p:nvSpPr>
          <p:cNvPr id="6" name="Rectangle 5"/>
          <p:cNvSpPr/>
          <p:nvPr/>
        </p:nvSpPr>
        <p:spPr>
          <a:xfrm>
            <a:off x="2173155" y="3082490"/>
            <a:ext cx="1661277" cy="1981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15884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1" nodeType="clickEffect">
                                  <p:stCondLst>
                                    <p:cond delay="0"/>
                                  </p:stCondLst>
                                  <p:childTnLst>
                                    <p:animEffect transition="out" filter="fade">
                                      <p:cBhvr>
                                        <p:cTn id="10" dur="500"/>
                                        <p:tgtEl>
                                          <p:spTgt spid="57"/>
                                        </p:tgtEl>
                                      </p:cBhvr>
                                    </p:animEffect>
                                    <p:set>
                                      <p:cBhvr>
                                        <p:cTn id="11" dur="1" fill="hold">
                                          <p:stCondLst>
                                            <p:cond delay="499"/>
                                          </p:stCondLst>
                                        </p:cTn>
                                        <p:tgtEl>
                                          <p:spTgt spid="57"/>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6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60"/>
                                        </p:tgtEl>
                                      </p:cBhvr>
                                    </p:animEffect>
                                    <p:set>
                                      <p:cBhvr>
                                        <p:cTn id="20" dur="1" fill="hold">
                                          <p:stCondLst>
                                            <p:cond delay="499"/>
                                          </p:stCondLst>
                                        </p:cTn>
                                        <p:tgtEl>
                                          <p:spTgt spid="6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animBg="1"/>
      <p:bldP spid="57" grpId="1" animBg="1"/>
      <p:bldP spid="60" grpId="0" animBg="1"/>
      <p:bldP spid="60" grpId="1"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44</a:t>
            </a:fld>
            <a:endParaRPr lang="en-AU" dirty="0"/>
          </a:p>
        </p:txBody>
      </p:sp>
      <p:sp>
        <p:nvSpPr>
          <p:cNvPr id="3" name="Title 2"/>
          <p:cNvSpPr>
            <a:spLocks noGrp="1"/>
          </p:cNvSpPr>
          <p:nvPr>
            <p:ph type="title"/>
          </p:nvPr>
        </p:nvSpPr>
        <p:spPr/>
        <p:txBody>
          <a:bodyPr/>
          <a:lstStyle/>
          <a:p>
            <a:r>
              <a:rPr lang="en-GB" dirty="0"/>
              <a:t>Crossing the V</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4948" y="1760149"/>
            <a:ext cx="3090426" cy="823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p:nvPr/>
        </p:nvCxnSpPr>
        <p:spPr>
          <a:xfrm>
            <a:off x="3897253" y="2757160"/>
            <a:ext cx="2324391" cy="2840922"/>
          </a:xfrm>
          <a:prstGeom prst="line">
            <a:avLst/>
          </a:prstGeom>
          <a:ln w="76200"/>
        </p:spPr>
        <p:style>
          <a:lnRef idx="3">
            <a:schemeClr val="accent6"/>
          </a:lnRef>
          <a:fillRef idx="0">
            <a:schemeClr val="accent6"/>
          </a:fillRef>
          <a:effectRef idx="2">
            <a:schemeClr val="accent6"/>
          </a:effectRef>
          <a:fontRef idx="minor">
            <a:schemeClr val="tx1"/>
          </a:fontRef>
        </p:style>
      </p:cxnSp>
      <p:cxnSp>
        <p:nvCxnSpPr>
          <p:cNvPr id="17" name="Straight Connector 16"/>
          <p:cNvCxnSpPr/>
          <p:nvPr/>
        </p:nvCxnSpPr>
        <p:spPr>
          <a:xfrm flipH="1">
            <a:off x="6312386" y="2618140"/>
            <a:ext cx="1885223" cy="2979943"/>
          </a:xfrm>
          <a:prstGeom prst="line">
            <a:avLst/>
          </a:prstGeom>
          <a:ln w="76200"/>
        </p:spPr>
        <p:style>
          <a:lnRef idx="3">
            <a:schemeClr val="accent6"/>
          </a:lnRef>
          <a:fillRef idx="0">
            <a:schemeClr val="accent6"/>
          </a:fillRef>
          <a:effectRef idx="2">
            <a:schemeClr val="accent6"/>
          </a:effectRef>
          <a:fontRef idx="minor">
            <a:schemeClr val="tx1"/>
          </a:fontRef>
        </p:style>
      </p:cxnSp>
      <p:sp>
        <p:nvSpPr>
          <p:cNvPr id="18" name="Rounded Rectangle 17"/>
          <p:cNvSpPr/>
          <p:nvPr/>
        </p:nvSpPr>
        <p:spPr>
          <a:xfrm>
            <a:off x="8580935" y="1945561"/>
            <a:ext cx="1765979" cy="65803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100" dirty="0"/>
              <a:t>Does the design meet the requirements?</a:t>
            </a:r>
          </a:p>
        </p:txBody>
      </p:sp>
      <p:sp>
        <p:nvSpPr>
          <p:cNvPr id="20" name="Right Arrow 19"/>
          <p:cNvSpPr/>
          <p:nvPr/>
        </p:nvSpPr>
        <p:spPr>
          <a:xfrm>
            <a:off x="3897252" y="2931664"/>
            <a:ext cx="4571999" cy="404971"/>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Factory</a:t>
            </a:r>
          </a:p>
        </p:txBody>
      </p:sp>
      <p:sp>
        <p:nvSpPr>
          <p:cNvPr id="21" name="Right Arrow 20"/>
          <p:cNvSpPr/>
          <p:nvPr/>
        </p:nvSpPr>
        <p:spPr>
          <a:xfrm>
            <a:off x="4260220" y="3406436"/>
            <a:ext cx="3746596" cy="395664"/>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Process</a:t>
            </a:r>
          </a:p>
        </p:txBody>
      </p:sp>
      <p:sp>
        <p:nvSpPr>
          <p:cNvPr id="22" name="Right Arrow 21"/>
          <p:cNvSpPr/>
          <p:nvPr/>
        </p:nvSpPr>
        <p:spPr>
          <a:xfrm>
            <a:off x="4755812" y="3860024"/>
            <a:ext cx="2881057" cy="418230"/>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Sub Process</a:t>
            </a:r>
          </a:p>
        </p:txBody>
      </p:sp>
      <p:sp>
        <p:nvSpPr>
          <p:cNvPr id="23" name="Right Arrow 22"/>
          <p:cNvSpPr/>
          <p:nvPr/>
        </p:nvSpPr>
        <p:spPr>
          <a:xfrm>
            <a:off x="5150190" y="4396917"/>
            <a:ext cx="2142906" cy="419388"/>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Specific Plant</a:t>
            </a:r>
          </a:p>
        </p:txBody>
      </p:sp>
      <p:sp>
        <p:nvSpPr>
          <p:cNvPr id="24" name="Right Arrow 23"/>
          <p:cNvSpPr/>
          <p:nvPr/>
        </p:nvSpPr>
        <p:spPr>
          <a:xfrm>
            <a:off x="5480583" y="4890878"/>
            <a:ext cx="1482118" cy="400078"/>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solidFill>
                  <a:schemeClr val="tx1"/>
                </a:solidFill>
              </a:rPr>
              <a:t>Jigs and Fixtures</a:t>
            </a:r>
          </a:p>
        </p:txBody>
      </p:sp>
      <p:sp>
        <p:nvSpPr>
          <p:cNvPr id="26" name="Oval Callout 25"/>
          <p:cNvSpPr/>
          <p:nvPr/>
        </p:nvSpPr>
        <p:spPr>
          <a:xfrm>
            <a:off x="8006817" y="3686927"/>
            <a:ext cx="2024245" cy="846925"/>
          </a:xfrm>
          <a:prstGeom prst="wedgeEllipseCallout">
            <a:avLst>
              <a:gd name="adj1" fmla="val 18823"/>
              <a:gd name="adj2" fmla="val -16968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Agreed methods of validation</a:t>
            </a:r>
          </a:p>
        </p:txBody>
      </p:sp>
      <p:sp>
        <p:nvSpPr>
          <p:cNvPr id="28" name="Right Arrow 27"/>
          <p:cNvSpPr/>
          <p:nvPr/>
        </p:nvSpPr>
        <p:spPr>
          <a:xfrm>
            <a:off x="3792551" y="2213169"/>
            <a:ext cx="4571999" cy="404971"/>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200" dirty="0">
                <a:solidFill>
                  <a:schemeClr val="tx1"/>
                </a:solidFill>
              </a:rPr>
              <a:t>Which Solution do we chose?</a:t>
            </a:r>
          </a:p>
        </p:txBody>
      </p:sp>
      <p:sp>
        <p:nvSpPr>
          <p:cNvPr id="29" name="Right Arrow 28"/>
          <p:cNvSpPr/>
          <p:nvPr/>
        </p:nvSpPr>
        <p:spPr>
          <a:xfrm>
            <a:off x="5059448" y="1808198"/>
            <a:ext cx="3305101" cy="404971"/>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200" dirty="0">
                <a:solidFill>
                  <a:schemeClr val="tx1"/>
                </a:solidFill>
              </a:rPr>
              <a:t>How do we test our solution</a:t>
            </a:r>
          </a:p>
        </p:txBody>
      </p:sp>
      <p:sp>
        <p:nvSpPr>
          <p:cNvPr id="30" name="Oval Callout 29"/>
          <p:cNvSpPr/>
          <p:nvPr/>
        </p:nvSpPr>
        <p:spPr>
          <a:xfrm>
            <a:off x="7858490" y="961273"/>
            <a:ext cx="2024245" cy="846925"/>
          </a:xfrm>
          <a:prstGeom prst="wedgeEllipseCallout">
            <a:avLst>
              <a:gd name="adj1" fmla="val -48418"/>
              <a:gd name="adj2" fmla="val 12043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From Non-Functional System requirements / Functional requirements relationship</a:t>
            </a:r>
          </a:p>
        </p:txBody>
      </p:sp>
      <p:sp>
        <p:nvSpPr>
          <p:cNvPr id="31" name="Oval Callout 30"/>
          <p:cNvSpPr/>
          <p:nvPr/>
        </p:nvSpPr>
        <p:spPr>
          <a:xfrm>
            <a:off x="6340889" y="185313"/>
            <a:ext cx="2024245" cy="846925"/>
          </a:xfrm>
          <a:prstGeom prst="wedgeEllipseCallout">
            <a:avLst>
              <a:gd name="adj1" fmla="val -41521"/>
              <a:gd name="adj2" fmla="val 144331"/>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From Functional requirements / solution relationship</a:t>
            </a:r>
          </a:p>
        </p:txBody>
      </p:sp>
      <p:sp>
        <p:nvSpPr>
          <p:cNvPr id="1024" name="Bent Arrow 1023"/>
          <p:cNvSpPr/>
          <p:nvPr/>
        </p:nvSpPr>
        <p:spPr>
          <a:xfrm rot="10800000" flipH="1">
            <a:off x="2995212" y="2660075"/>
            <a:ext cx="797339" cy="648699"/>
          </a:xfrm>
          <a:prstGeom prst="bentArrow">
            <a:avLst>
              <a:gd name="adj1" fmla="val 18544"/>
              <a:gd name="adj2" fmla="val 25000"/>
              <a:gd name="adj3" fmla="val 25000"/>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4" name="Bent Arrow 33"/>
          <p:cNvSpPr/>
          <p:nvPr/>
        </p:nvSpPr>
        <p:spPr>
          <a:xfrm rot="10800000" flipH="1">
            <a:off x="2995212" y="3686925"/>
            <a:ext cx="1699379" cy="538280"/>
          </a:xfrm>
          <a:prstGeom prst="ben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5" name="Bent Arrow 34"/>
          <p:cNvSpPr/>
          <p:nvPr/>
        </p:nvSpPr>
        <p:spPr>
          <a:xfrm rot="10800000" flipH="1">
            <a:off x="2995212" y="4197576"/>
            <a:ext cx="2154980" cy="555903"/>
          </a:xfrm>
          <a:prstGeom prst="ben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6" name="Bent Arrow 35"/>
          <p:cNvSpPr/>
          <p:nvPr/>
        </p:nvSpPr>
        <p:spPr>
          <a:xfrm rot="10800000" flipH="1">
            <a:off x="2995212" y="4753482"/>
            <a:ext cx="2462905" cy="472503"/>
          </a:xfrm>
          <a:prstGeom prst="ben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7" name="Bent Arrow 36"/>
          <p:cNvSpPr/>
          <p:nvPr/>
        </p:nvSpPr>
        <p:spPr>
          <a:xfrm rot="10800000" flipH="1">
            <a:off x="2995211" y="3224831"/>
            <a:ext cx="1231453" cy="482456"/>
          </a:xfrm>
          <a:prstGeom prst="bentArrow">
            <a:avLst>
              <a:gd name="adj1" fmla="val 25000"/>
              <a:gd name="adj2" fmla="val 24277"/>
              <a:gd name="adj3" fmla="val 25000"/>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8" name="Rounded Rectangle 37"/>
          <p:cNvSpPr/>
          <p:nvPr/>
        </p:nvSpPr>
        <p:spPr>
          <a:xfrm>
            <a:off x="7697944" y="4961939"/>
            <a:ext cx="2516346" cy="580303"/>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dirty="0"/>
              <a:t>How we do the what we do can change the required validation method</a:t>
            </a:r>
          </a:p>
        </p:txBody>
      </p:sp>
    </p:spTree>
    <p:extLst>
      <p:ext uri="{BB962C8B-B14F-4D97-AF65-F5344CB8AC3E}">
        <p14:creationId xmlns:p14="http://schemas.microsoft.com/office/powerpoint/2010/main" val="63681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1" nodeType="clickEffect">
                                  <p:stCondLst>
                                    <p:cond delay="0"/>
                                  </p:stCondLst>
                                  <p:childTnLst>
                                    <p:animEffect transition="out" filter="fade">
                                      <p:cBhvr>
                                        <p:cTn id="10" dur="500"/>
                                        <p:tgtEl>
                                          <p:spTgt spid="26"/>
                                        </p:tgtEl>
                                      </p:cBhvr>
                                    </p:animEffect>
                                    <p:set>
                                      <p:cBhvr>
                                        <p:cTn id="11" dur="1" fill="hold">
                                          <p:stCondLst>
                                            <p:cond delay="499"/>
                                          </p:stCondLst>
                                        </p:cTn>
                                        <p:tgtEl>
                                          <p:spTgt spid="26"/>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30"/>
                                        </p:tgtEl>
                                      </p:cBhvr>
                                    </p:animEffect>
                                    <p:set>
                                      <p:cBhvr>
                                        <p:cTn id="20" dur="1" fill="hold">
                                          <p:stCondLst>
                                            <p:cond delay="499"/>
                                          </p:stCondLst>
                                        </p:cTn>
                                        <p:tgtEl>
                                          <p:spTgt spid="30"/>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1" nodeType="clickEffect">
                                  <p:stCondLst>
                                    <p:cond delay="0"/>
                                  </p:stCondLst>
                                  <p:childTnLst>
                                    <p:animEffect transition="out" filter="fade">
                                      <p:cBhvr>
                                        <p:cTn id="28" dur="500"/>
                                        <p:tgtEl>
                                          <p:spTgt spid="31"/>
                                        </p:tgtEl>
                                      </p:cBhvr>
                                    </p:animEffect>
                                    <p:set>
                                      <p:cBhvr>
                                        <p:cTn id="29" dur="1" fill="hold">
                                          <p:stCondLst>
                                            <p:cond delay="499"/>
                                          </p:stCondLst>
                                        </p:cTn>
                                        <p:tgtEl>
                                          <p:spTgt spid="3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6" grpId="1" animBg="1"/>
      <p:bldP spid="30" grpId="0" animBg="1"/>
      <p:bldP spid="30" grpId="1" animBg="1"/>
      <p:bldP spid="31" grpId="0" animBg="1"/>
      <p:bldP spid="31" grpId="1"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45</a:t>
            </a:fld>
            <a:endParaRPr lang="en-AU" dirty="0"/>
          </a:p>
        </p:txBody>
      </p:sp>
      <p:sp>
        <p:nvSpPr>
          <p:cNvPr id="3" name="Title 2"/>
          <p:cNvSpPr>
            <a:spLocks noGrp="1"/>
          </p:cNvSpPr>
          <p:nvPr>
            <p:ph type="title"/>
          </p:nvPr>
        </p:nvSpPr>
        <p:spPr>
          <a:xfrm>
            <a:off x="1945662" y="670548"/>
            <a:ext cx="8492400" cy="669600"/>
          </a:xfrm>
        </p:spPr>
        <p:txBody>
          <a:bodyPr/>
          <a:lstStyle/>
          <a:p>
            <a:r>
              <a:rPr lang="en-GB" dirty="0"/>
              <a:t>Manufacturing Design </a:t>
            </a:r>
          </a:p>
        </p:txBody>
      </p:sp>
      <p:grpSp>
        <p:nvGrpSpPr>
          <p:cNvPr id="46" name="Group 45"/>
          <p:cNvGrpSpPr/>
          <p:nvPr/>
        </p:nvGrpSpPr>
        <p:grpSpPr>
          <a:xfrm>
            <a:off x="4447300" y="3940768"/>
            <a:ext cx="2606960" cy="634859"/>
            <a:chOff x="2931664" y="3717349"/>
            <a:chExt cx="2606960" cy="634859"/>
          </a:xfrm>
        </p:grpSpPr>
        <p:sp>
          <p:nvSpPr>
            <p:cNvPr id="27" name="Right Arrow 26"/>
            <p:cNvSpPr/>
            <p:nvPr/>
          </p:nvSpPr>
          <p:spPr>
            <a:xfrm>
              <a:off x="2931664" y="3873985"/>
              <a:ext cx="1989344"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Functional Model</a:t>
              </a:r>
            </a:p>
          </p:txBody>
        </p:sp>
        <p:pic>
          <p:nvPicPr>
            <p:cNvPr id="32"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008" y="3717349"/>
              <a:ext cx="617616" cy="6348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3" name="Group 42"/>
          <p:cNvGrpSpPr/>
          <p:nvPr/>
        </p:nvGrpSpPr>
        <p:grpSpPr>
          <a:xfrm>
            <a:off x="4930315" y="2647787"/>
            <a:ext cx="2666716" cy="634859"/>
            <a:chOff x="2931664" y="2642790"/>
            <a:chExt cx="2666716" cy="634859"/>
          </a:xfrm>
        </p:grpSpPr>
        <p:sp>
          <p:nvSpPr>
            <p:cNvPr id="33" name="Right Arrow 32"/>
            <p:cNvSpPr/>
            <p:nvPr/>
          </p:nvSpPr>
          <p:spPr>
            <a:xfrm>
              <a:off x="2931664" y="2920497"/>
              <a:ext cx="2049100"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FFMEA (Manufacturing)</a:t>
              </a:r>
            </a:p>
          </p:txBody>
        </p:sp>
        <p:pic>
          <p:nvPicPr>
            <p:cNvPr id="39" name="Picture 3" descr="C:\Users\rogd0088\AppData\Local\Microsoft\Windows\Temporary Internet Files\Content.IE5\N3CLNJML\image3[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80764" y="2642790"/>
              <a:ext cx="617616" cy="634859"/>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5" name="Elbow Connector 4"/>
          <p:cNvCxnSpPr>
            <a:stCxn id="33" idx="1"/>
            <a:endCxn id="60" idx="3"/>
          </p:cNvCxnSpPr>
          <p:nvPr/>
        </p:nvCxnSpPr>
        <p:spPr>
          <a:xfrm rot="10800000" flipV="1">
            <a:off x="3830347" y="3099997"/>
            <a:ext cx="1099968" cy="303406"/>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40" name="Elbow Connector 39"/>
          <p:cNvCxnSpPr>
            <a:stCxn id="32" idx="3"/>
            <a:endCxn id="39" idx="2"/>
          </p:cNvCxnSpPr>
          <p:nvPr/>
        </p:nvCxnSpPr>
        <p:spPr>
          <a:xfrm flipV="1">
            <a:off x="7054261" y="3282645"/>
            <a:ext cx="233963" cy="975552"/>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41" name="Elbow Connector 40"/>
          <p:cNvCxnSpPr>
            <a:stCxn id="32" idx="3"/>
            <a:endCxn id="2052" idx="1"/>
          </p:cNvCxnSpPr>
          <p:nvPr/>
        </p:nvCxnSpPr>
        <p:spPr>
          <a:xfrm flipV="1">
            <a:off x="7054261" y="3941367"/>
            <a:ext cx="2211001" cy="316831"/>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grpSp>
        <p:nvGrpSpPr>
          <p:cNvPr id="13" name="Group 12"/>
          <p:cNvGrpSpPr/>
          <p:nvPr/>
        </p:nvGrpSpPr>
        <p:grpSpPr>
          <a:xfrm>
            <a:off x="9265262" y="3650290"/>
            <a:ext cx="834429" cy="920707"/>
            <a:chOff x="6510536" y="3537029"/>
            <a:chExt cx="834429" cy="920707"/>
          </a:xfrm>
        </p:grpSpPr>
        <p:pic>
          <p:nvPicPr>
            <p:cNvPr id="205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6510536" y="4119182"/>
              <a:ext cx="834429" cy="338554"/>
            </a:xfrm>
            <a:prstGeom prst="rect">
              <a:avLst/>
            </a:prstGeom>
            <a:noFill/>
          </p:spPr>
          <p:txBody>
            <a:bodyPr wrap="square" rtlCol="0">
              <a:spAutoFit/>
            </a:bodyPr>
            <a:lstStyle/>
            <a:p>
              <a:pPr algn="ctr"/>
              <a:r>
                <a:rPr lang="en-GB" sz="800" dirty="0">
                  <a:solidFill>
                    <a:schemeClr val="dk1"/>
                  </a:solidFill>
                </a:rPr>
                <a:t>Manufacturing Plan</a:t>
              </a:r>
            </a:p>
          </p:txBody>
        </p:sp>
      </p:grpSp>
      <p:cxnSp>
        <p:nvCxnSpPr>
          <p:cNvPr id="45" name="Elbow Connector 44"/>
          <p:cNvCxnSpPr>
            <a:stCxn id="39" idx="3"/>
            <a:endCxn id="2052" idx="0"/>
          </p:cNvCxnSpPr>
          <p:nvPr/>
        </p:nvCxnSpPr>
        <p:spPr>
          <a:xfrm>
            <a:off x="7597031" y="2965217"/>
            <a:ext cx="2056602" cy="685073"/>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56" name="Right Arrow 55"/>
          <p:cNvSpPr/>
          <p:nvPr/>
        </p:nvSpPr>
        <p:spPr>
          <a:xfrm>
            <a:off x="5510093" y="1785757"/>
            <a:ext cx="1469323"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Solution Model</a:t>
            </a:r>
          </a:p>
        </p:txBody>
      </p:sp>
      <p:grpSp>
        <p:nvGrpSpPr>
          <p:cNvPr id="58" name="Group 57"/>
          <p:cNvGrpSpPr/>
          <p:nvPr/>
        </p:nvGrpSpPr>
        <p:grpSpPr>
          <a:xfrm>
            <a:off x="3109447" y="2644994"/>
            <a:ext cx="776743" cy="927687"/>
            <a:chOff x="6510536" y="3537029"/>
            <a:chExt cx="776743" cy="927687"/>
          </a:xfrm>
        </p:grpSpPr>
        <p:pic>
          <p:nvPicPr>
            <p:cNvPr id="59"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0" name="TextBox 59"/>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Concept Selection</a:t>
              </a:r>
            </a:p>
          </p:txBody>
        </p:sp>
      </p:grpSp>
      <p:grpSp>
        <p:nvGrpSpPr>
          <p:cNvPr id="61" name="Group 60"/>
          <p:cNvGrpSpPr/>
          <p:nvPr/>
        </p:nvGrpSpPr>
        <p:grpSpPr>
          <a:xfrm>
            <a:off x="3738266" y="1207079"/>
            <a:ext cx="776743" cy="927687"/>
            <a:chOff x="6510536" y="3537029"/>
            <a:chExt cx="776743" cy="927687"/>
          </a:xfrm>
        </p:grpSpPr>
        <p:pic>
          <p:nvPicPr>
            <p:cNvPr id="62" name="Picture 4" descr="C:\Users\rogd0088\AppData\Local\Microsoft\Windows\Temporary Internet Files\Content.IE5\KOX1VSB0\computer-clipar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0536" y="3537029"/>
              <a:ext cx="776743" cy="582153"/>
            </a:xfrm>
            <a:prstGeom prst="rect">
              <a:avLst/>
            </a:prstGeom>
            <a:noFill/>
            <a:extLst>
              <a:ext uri="{909E8E84-426E-40DD-AFC4-6F175D3DCCD1}">
                <a14:hiddenFill xmlns:a14="http://schemas.microsoft.com/office/drawing/2010/main">
                  <a:solidFill>
                    <a:srgbClr val="FFFFFF"/>
                  </a:solidFill>
                </a14:hiddenFill>
              </a:ext>
            </a:extLst>
          </p:spPr>
        </p:pic>
        <p:sp>
          <p:nvSpPr>
            <p:cNvPr id="63" name="TextBox 62"/>
            <p:cNvSpPr txBox="1"/>
            <p:nvPr/>
          </p:nvSpPr>
          <p:spPr>
            <a:xfrm>
              <a:off x="6561618" y="4126162"/>
              <a:ext cx="669819"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en-US"/>
              </a:defPPr>
              <a:lvl1pPr algn="ctr">
                <a:defRPr sz="8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Trade off Studies</a:t>
              </a:r>
            </a:p>
          </p:txBody>
        </p:sp>
      </p:grpSp>
      <p:grpSp>
        <p:nvGrpSpPr>
          <p:cNvPr id="2075" name="Group 2074"/>
          <p:cNvGrpSpPr/>
          <p:nvPr/>
        </p:nvGrpSpPr>
        <p:grpSpPr>
          <a:xfrm>
            <a:off x="1919125" y="1257908"/>
            <a:ext cx="864376" cy="839956"/>
            <a:chOff x="395125" y="1257908"/>
            <a:chExt cx="864376" cy="839956"/>
          </a:xfrm>
        </p:grpSpPr>
        <p:pic>
          <p:nvPicPr>
            <p:cNvPr id="2053" name="Picture 5" descr="C:\Users\rogd0088\AppData\Local\Microsoft\Windows\Temporary Internet Files\Content.IE5\3DBJ9VA7\800px-IBM_PC_515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125" y="1257908"/>
              <a:ext cx="864376" cy="624512"/>
            </a:xfrm>
            <a:prstGeom prst="rect">
              <a:avLst/>
            </a:prstGeom>
            <a:noFill/>
            <a:extLst>
              <a:ext uri="{909E8E84-426E-40DD-AFC4-6F175D3DCCD1}">
                <a14:hiddenFill xmlns:a14="http://schemas.microsoft.com/office/drawing/2010/main">
                  <a:solidFill>
                    <a:srgbClr val="FFFFFF"/>
                  </a:solidFill>
                </a14:hiddenFill>
              </a:ext>
            </a:extLst>
          </p:spPr>
        </p:pic>
        <p:sp>
          <p:nvSpPr>
            <p:cNvPr id="65" name="TextBox 64"/>
            <p:cNvSpPr txBox="1"/>
            <p:nvPr/>
          </p:nvSpPr>
          <p:spPr>
            <a:xfrm>
              <a:off x="395125" y="1882420"/>
              <a:ext cx="864376" cy="2154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Simulations</a:t>
              </a:r>
            </a:p>
          </p:txBody>
        </p:sp>
      </p:grpSp>
      <p:cxnSp>
        <p:nvCxnSpPr>
          <p:cNvPr id="69" name="Elbow Connector 68"/>
          <p:cNvCxnSpPr>
            <a:stCxn id="76" idx="3"/>
          </p:cNvCxnSpPr>
          <p:nvPr/>
        </p:nvCxnSpPr>
        <p:spPr>
          <a:xfrm flipV="1">
            <a:off x="5441972" y="4596645"/>
            <a:ext cx="1335124" cy="690950"/>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0" name="Elbow Connector 69"/>
          <p:cNvCxnSpPr>
            <a:stCxn id="59" idx="1"/>
            <a:endCxn id="2053" idx="1"/>
          </p:cNvCxnSpPr>
          <p:nvPr/>
        </p:nvCxnSpPr>
        <p:spPr>
          <a:xfrm rot="10800000">
            <a:off x="1919127" y="1570164"/>
            <a:ext cx="1190321" cy="1365906"/>
          </a:xfrm>
          <a:prstGeom prst="bentConnector3">
            <a:avLst>
              <a:gd name="adj1" fmla="val 119205"/>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1" name="Elbow Connector 70"/>
          <p:cNvCxnSpPr>
            <a:stCxn id="65" idx="2"/>
            <a:endCxn id="62" idx="1"/>
          </p:cNvCxnSpPr>
          <p:nvPr/>
        </p:nvCxnSpPr>
        <p:spPr>
          <a:xfrm rot="5400000" flipH="1" flipV="1">
            <a:off x="2744935" y="1104534"/>
            <a:ext cx="599709" cy="1386952"/>
          </a:xfrm>
          <a:prstGeom prst="bentConnector4">
            <a:avLst>
              <a:gd name="adj1" fmla="val -38118"/>
              <a:gd name="adj2" fmla="val 6558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2" name="Elbow Connector 71"/>
          <p:cNvCxnSpPr>
            <a:stCxn id="63" idx="2"/>
            <a:endCxn id="59" idx="0"/>
          </p:cNvCxnSpPr>
          <p:nvPr/>
        </p:nvCxnSpPr>
        <p:spPr>
          <a:xfrm rot="5400000">
            <a:off x="3555924" y="2076661"/>
            <a:ext cx="510228" cy="626439"/>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73" name="Elbow Connector 72"/>
          <p:cNvCxnSpPr>
            <a:stCxn id="27" idx="1"/>
            <a:endCxn id="60" idx="2"/>
          </p:cNvCxnSpPr>
          <p:nvPr/>
        </p:nvCxnSpPr>
        <p:spPr>
          <a:xfrm rot="10800000">
            <a:off x="3495438" y="3572682"/>
            <a:ext cx="951862" cy="699227"/>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94" name="Elbow Connector 93"/>
          <p:cNvCxnSpPr>
            <a:stCxn id="59" idx="3"/>
            <a:endCxn id="56" idx="1"/>
          </p:cNvCxnSpPr>
          <p:nvPr/>
        </p:nvCxnSpPr>
        <p:spPr>
          <a:xfrm flipV="1">
            <a:off x="3886190" y="1960262"/>
            <a:ext cx="1623903" cy="975809"/>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2077" name="Rounded Rectangle 2076"/>
          <p:cNvSpPr/>
          <p:nvPr/>
        </p:nvSpPr>
        <p:spPr>
          <a:xfrm>
            <a:off x="5376662" y="4942205"/>
            <a:ext cx="687969" cy="18994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cxnSp>
        <p:nvCxnSpPr>
          <p:cNvPr id="105" name="Elbow Connector 104"/>
          <p:cNvCxnSpPr>
            <a:stCxn id="77" idx="2"/>
            <a:endCxn id="12" idx="2"/>
          </p:cNvCxnSpPr>
          <p:nvPr/>
        </p:nvCxnSpPr>
        <p:spPr>
          <a:xfrm rot="5400000" flipH="1" flipV="1">
            <a:off x="6378042" y="2471600"/>
            <a:ext cx="1205037" cy="5403831"/>
          </a:xfrm>
          <a:prstGeom prst="bentConnector3">
            <a:avLst>
              <a:gd name="adj1" fmla="val -18970"/>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108" name="Rounded Rectangle 107"/>
          <p:cNvSpPr/>
          <p:nvPr/>
        </p:nvSpPr>
        <p:spPr>
          <a:xfrm>
            <a:off x="6412639" y="5894902"/>
            <a:ext cx="925828" cy="23919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Acceptance Criteria</a:t>
            </a:r>
          </a:p>
        </p:txBody>
      </p:sp>
      <p:sp>
        <p:nvSpPr>
          <p:cNvPr id="110" name="Rounded Rectangle 109"/>
          <p:cNvSpPr/>
          <p:nvPr/>
        </p:nvSpPr>
        <p:spPr>
          <a:xfrm>
            <a:off x="4930316" y="3922294"/>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Functions</a:t>
            </a:r>
          </a:p>
        </p:txBody>
      </p:sp>
      <p:sp>
        <p:nvSpPr>
          <p:cNvPr id="111" name="Rounded Rectangle 110"/>
          <p:cNvSpPr/>
          <p:nvPr/>
        </p:nvSpPr>
        <p:spPr>
          <a:xfrm>
            <a:off x="3932581" y="3446169"/>
            <a:ext cx="641747" cy="41385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Potential Failure Modes</a:t>
            </a:r>
          </a:p>
        </p:txBody>
      </p:sp>
      <p:sp>
        <p:nvSpPr>
          <p:cNvPr id="112" name="Rounded Rectangle 111"/>
          <p:cNvSpPr/>
          <p:nvPr/>
        </p:nvSpPr>
        <p:spPr>
          <a:xfrm>
            <a:off x="4737256" y="165429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sp>
        <p:nvSpPr>
          <p:cNvPr id="113" name="Rounded Rectangle 112"/>
          <p:cNvSpPr/>
          <p:nvPr/>
        </p:nvSpPr>
        <p:spPr>
          <a:xfrm>
            <a:off x="2529006" y="2389880"/>
            <a:ext cx="515782" cy="21755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data</a:t>
            </a:r>
          </a:p>
        </p:txBody>
      </p:sp>
      <p:sp>
        <p:nvSpPr>
          <p:cNvPr id="114" name="Rounded Rectangle 113"/>
          <p:cNvSpPr/>
          <p:nvPr/>
        </p:nvSpPr>
        <p:spPr>
          <a:xfrm>
            <a:off x="2017615" y="2965217"/>
            <a:ext cx="704716" cy="27281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Candidate designs</a:t>
            </a:r>
          </a:p>
        </p:txBody>
      </p:sp>
      <p:cxnSp>
        <p:nvCxnSpPr>
          <p:cNvPr id="117" name="Elbow Connector 116"/>
          <p:cNvCxnSpPr>
            <a:endCxn id="2052" idx="3"/>
          </p:cNvCxnSpPr>
          <p:nvPr/>
        </p:nvCxnSpPr>
        <p:spPr>
          <a:xfrm>
            <a:off x="9141258" y="1990142"/>
            <a:ext cx="900746" cy="1951224"/>
          </a:xfrm>
          <a:prstGeom prst="bentConnector3">
            <a:avLst>
              <a:gd name="adj1" fmla="val 125379"/>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120" name="Rounded Rectangle 119"/>
          <p:cNvSpPr/>
          <p:nvPr/>
        </p:nvSpPr>
        <p:spPr>
          <a:xfrm>
            <a:off x="9309361" y="1736681"/>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1" name="Rounded Rectangle 120"/>
          <p:cNvSpPr/>
          <p:nvPr/>
        </p:nvSpPr>
        <p:spPr>
          <a:xfrm>
            <a:off x="8059823" y="268944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122" name="Rounded Rectangle 121"/>
          <p:cNvSpPr/>
          <p:nvPr/>
        </p:nvSpPr>
        <p:spPr>
          <a:xfrm>
            <a:off x="8159761" y="3663893"/>
            <a:ext cx="790331" cy="2235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t>Performance Targets</a:t>
            </a:r>
          </a:p>
        </p:txBody>
      </p:sp>
      <p:sp>
        <p:nvSpPr>
          <p:cNvPr id="51" name="Right Arrow 50"/>
          <p:cNvSpPr/>
          <p:nvPr/>
        </p:nvSpPr>
        <p:spPr>
          <a:xfrm>
            <a:off x="5957774" y="606024"/>
            <a:ext cx="957740" cy="349008"/>
          </a:xfrm>
          <a:prstGeom prs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PFMEA</a:t>
            </a:r>
          </a:p>
        </p:txBody>
      </p:sp>
      <p:pic>
        <p:nvPicPr>
          <p:cNvPr id="52" name="Picture 3" descr="C:\Users\rogd0088\AppData\Local\Microsoft\Windows\Temporary Internet Files\Content.IE5\N3CLNJML\image3[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28091" y="441483"/>
            <a:ext cx="597556" cy="634859"/>
          </a:xfrm>
          <a:prstGeom prst="rect">
            <a:avLst/>
          </a:prstGeom>
          <a:noFill/>
          <a:extLst>
            <a:ext uri="{909E8E84-426E-40DD-AFC4-6F175D3DCCD1}">
              <a14:hiddenFill xmlns:a14="http://schemas.microsoft.com/office/drawing/2010/main">
                <a:solidFill>
                  <a:srgbClr val="FFFFFF"/>
                </a:solidFill>
              </a14:hiddenFill>
            </a:ext>
          </a:extLst>
        </p:spPr>
      </p:pic>
      <p:grpSp>
        <p:nvGrpSpPr>
          <p:cNvPr id="53" name="Group 52"/>
          <p:cNvGrpSpPr/>
          <p:nvPr/>
        </p:nvGrpSpPr>
        <p:grpSpPr>
          <a:xfrm>
            <a:off x="8159761" y="304814"/>
            <a:ext cx="727415" cy="908194"/>
            <a:chOff x="395125" y="1257908"/>
            <a:chExt cx="864376" cy="995678"/>
          </a:xfrm>
        </p:grpSpPr>
        <p:pic>
          <p:nvPicPr>
            <p:cNvPr id="54" name="Picture 5" descr="C:\Users\rogd0088\AppData\Local\Microsoft\Windows\Temporary Internet Files\Content.IE5\3DBJ9VA7\800px-IBM_PC_5150[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5125" y="1257908"/>
              <a:ext cx="864376" cy="62451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p:cNvSpPr txBox="1"/>
            <p:nvPr/>
          </p:nvSpPr>
          <p:spPr>
            <a:xfrm>
              <a:off x="395125" y="1882420"/>
              <a:ext cx="864376" cy="37116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800" dirty="0"/>
                <a:t>Sensitivity Analysis</a:t>
              </a:r>
            </a:p>
          </p:txBody>
        </p:sp>
      </p:grpSp>
      <p:cxnSp>
        <p:nvCxnSpPr>
          <p:cNvPr id="64" name="Elbow Connector 63"/>
          <p:cNvCxnSpPr>
            <a:stCxn id="54" idx="3"/>
            <a:endCxn id="2052" idx="3"/>
          </p:cNvCxnSpPr>
          <p:nvPr/>
        </p:nvCxnSpPr>
        <p:spPr>
          <a:xfrm>
            <a:off x="8887176" y="589634"/>
            <a:ext cx="1154829" cy="3351732"/>
          </a:xfrm>
          <a:prstGeom prst="bentConnector3">
            <a:avLst>
              <a:gd name="adj1" fmla="val 119795"/>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66" name="Elbow Connector 65"/>
          <p:cNvCxnSpPr>
            <a:stCxn id="52" idx="2"/>
          </p:cNvCxnSpPr>
          <p:nvPr/>
        </p:nvCxnSpPr>
        <p:spPr>
          <a:xfrm rot="16200000" flipH="1">
            <a:off x="7129348" y="1173863"/>
            <a:ext cx="493823" cy="298778"/>
          </a:xfrm>
          <a:prstGeom prst="bentConnector3">
            <a:avLst>
              <a:gd name="adj1" fmla="val 50000"/>
            </a:avLst>
          </a:prstGeom>
          <a:ln>
            <a:headEnd type="arrow"/>
            <a:tailEnd type="arrow"/>
          </a:ln>
        </p:spPr>
        <p:style>
          <a:lnRef idx="3">
            <a:schemeClr val="accent2"/>
          </a:lnRef>
          <a:fillRef idx="0">
            <a:schemeClr val="accent2"/>
          </a:fillRef>
          <a:effectRef idx="2">
            <a:schemeClr val="accent2"/>
          </a:effectRef>
          <a:fontRef idx="minor">
            <a:schemeClr val="tx1"/>
          </a:fontRef>
        </p:style>
      </p:cxnSp>
      <p:cxnSp>
        <p:nvCxnSpPr>
          <p:cNvPr id="67" name="Elbow Connector 66"/>
          <p:cNvCxnSpPr>
            <a:endCxn id="54" idx="1"/>
          </p:cNvCxnSpPr>
          <p:nvPr/>
        </p:nvCxnSpPr>
        <p:spPr>
          <a:xfrm rot="5400000" flipH="1" flipV="1">
            <a:off x="7502994" y="918792"/>
            <a:ext cx="985925" cy="327610"/>
          </a:xfrm>
          <a:prstGeom prst="bentConnector2">
            <a:avLst/>
          </a:prstGeom>
          <a:ln>
            <a:headEnd type="arrow"/>
            <a:tailEnd type="arrow"/>
          </a:ln>
        </p:spPr>
        <p:style>
          <a:lnRef idx="3">
            <a:schemeClr val="accent2"/>
          </a:lnRef>
          <a:fillRef idx="0">
            <a:schemeClr val="accent2"/>
          </a:fillRef>
          <a:effectRef idx="2">
            <a:schemeClr val="accent2"/>
          </a:effectRef>
          <a:fontRef idx="minor">
            <a:schemeClr val="tx1"/>
          </a:fontRef>
        </p:style>
      </p:cxnSp>
      <p:sp>
        <p:nvSpPr>
          <p:cNvPr id="19" name="Right Arrow 18"/>
          <p:cNvSpPr/>
          <p:nvPr/>
        </p:nvSpPr>
        <p:spPr>
          <a:xfrm>
            <a:off x="8969360" y="780528"/>
            <a:ext cx="1300771"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PCP</a:t>
            </a:r>
          </a:p>
        </p:txBody>
      </p:sp>
      <p:cxnSp>
        <p:nvCxnSpPr>
          <p:cNvPr id="74" name="Elbow Connector 73"/>
          <p:cNvCxnSpPr>
            <a:stCxn id="52" idx="0"/>
            <a:endCxn id="54" idx="0"/>
          </p:cNvCxnSpPr>
          <p:nvPr/>
        </p:nvCxnSpPr>
        <p:spPr>
          <a:xfrm rot="5400000" flipH="1" flipV="1">
            <a:off x="7806834" y="-275151"/>
            <a:ext cx="136668" cy="1296599"/>
          </a:xfrm>
          <a:prstGeom prst="bentConnector3">
            <a:avLst>
              <a:gd name="adj1" fmla="val 267267"/>
            </a:avLst>
          </a:prstGeom>
          <a:ln>
            <a:headEnd type="arrow"/>
            <a:tailEnd type="arrow"/>
          </a:ln>
        </p:spPr>
        <p:style>
          <a:lnRef idx="3">
            <a:schemeClr val="accent2"/>
          </a:lnRef>
          <a:fillRef idx="0">
            <a:schemeClr val="accent2"/>
          </a:fillRef>
          <a:effectRef idx="2">
            <a:schemeClr val="accent2"/>
          </a:effectRef>
          <a:fontRef idx="minor">
            <a:schemeClr val="tx1"/>
          </a:fontRef>
        </p:style>
      </p:cxnSp>
      <p:grpSp>
        <p:nvGrpSpPr>
          <p:cNvPr id="4" name="Group 3"/>
          <p:cNvGrpSpPr/>
          <p:nvPr/>
        </p:nvGrpSpPr>
        <p:grpSpPr>
          <a:xfrm>
            <a:off x="2091300" y="4933827"/>
            <a:ext cx="3350673" cy="842206"/>
            <a:chOff x="4620702" y="1198562"/>
            <a:chExt cx="4041761" cy="1221476"/>
          </a:xfrm>
        </p:grpSpPr>
        <p:pic>
          <p:nvPicPr>
            <p:cNvPr id="75"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20702" y="1210712"/>
              <a:ext cx="3103825" cy="1026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 name="Picture 3" descr="C:\Users\rogd0088\AppData\Local\Microsoft\Windows\Temporary Internet Files\Content.IE5\N3CLNJML\image3[1].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858001" y="1198562"/>
              <a:ext cx="804462" cy="1026160"/>
            </a:xfrm>
            <a:prstGeom prst="rect">
              <a:avLst/>
            </a:prstGeom>
            <a:noFill/>
            <a:extLst>
              <a:ext uri="{909E8E84-426E-40DD-AFC4-6F175D3DCCD1}">
                <a14:hiddenFill xmlns:a14="http://schemas.microsoft.com/office/drawing/2010/main">
                  <a:solidFill>
                    <a:srgbClr val="FFFFFF"/>
                  </a:solidFill>
                </a14:hiddenFill>
              </a:ext>
            </a:extLst>
          </p:spPr>
        </p:pic>
        <p:sp>
          <p:nvSpPr>
            <p:cNvPr id="77" name="TextBox 76"/>
            <p:cNvSpPr txBox="1"/>
            <p:nvPr/>
          </p:nvSpPr>
          <p:spPr>
            <a:xfrm>
              <a:off x="6622573" y="1817429"/>
              <a:ext cx="1273246" cy="60260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700" dirty="0"/>
                <a:t>Requirements Model</a:t>
              </a:r>
            </a:p>
            <a:p>
              <a:pPr algn="ctr"/>
              <a:r>
                <a:rPr lang="en-GB" sz="700" dirty="0"/>
                <a:t>For the Manufacturing System</a:t>
              </a:r>
            </a:p>
          </p:txBody>
        </p:sp>
      </p:grpSp>
      <p:grpSp>
        <p:nvGrpSpPr>
          <p:cNvPr id="78" name="Group 26"/>
          <p:cNvGrpSpPr>
            <a:grpSpLocks/>
          </p:cNvGrpSpPr>
          <p:nvPr/>
        </p:nvGrpSpPr>
        <p:grpSpPr bwMode="auto">
          <a:xfrm>
            <a:off x="7233746" y="1575561"/>
            <a:ext cx="826077" cy="1324233"/>
            <a:chOff x="3580" y="1444"/>
            <a:chExt cx="1381" cy="2540"/>
          </a:xfrm>
        </p:grpSpPr>
        <p:pic>
          <p:nvPicPr>
            <p:cNvPr id="79" name="Picture 22" descr="Mixe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580" y="1444"/>
              <a:ext cx="1381" cy="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Text Box 24"/>
            <p:cNvSpPr txBox="1">
              <a:spLocks noChangeArrowheads="1"/>
            </p:cNvSpPr>
            <p:nvPr/>
          </p:nvSpPr>
          <p:spPr bwMode="auto">
            <a:xfrm>
              <a:off x="4205" y="3453"/>
              <a:ext cx="309" cy="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algn="ctr" eaLnBrk="0" hangingPunct="0"/>
              <a:endParaRPr lang="en-GB" altLang="en-US" sz="1200" dirty="0"/>
            </a:p>
          </p:txBody>
        </p:sp>
      </p:grpSp>
    </p:spTree>
    <p:extLst>
      <p:ext uri="{BB962C8B-B14F-4D97-AF65-F5344CB8AC3E}">
        <p14:creationId xmlns:p14="http://schemas.microsoft.com/office/powerpoint/2010/main" val="177981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base">
                                        <p:cTn id="7" dur="500" fill="hold"/>
                                        <p:tgtEl>
                                          <p:spTgt spid="78"/>
                                        </p:tgtEl>
                                        <p:attrNameLst>
                                          <p:attrName>ppt_x</p:attrName>
                                        </p:attrNameLst>
                                      </p:cBhvr>
                                      <p:tavLst>
                                        <p:tav tm="0">
                                          <p:val>
                                            <p:strVal val="0-#ppt_w/2"/>
                                          </p:val>
                                        </p:tav>
                                        <p:tav tm="100000">
                                          <p:val>
                                            <p:strVal val="#ppt_x"/>
                                          </p:val>
                                        </p:tav>
                                      </p:tavLst>
                                    </p:anim>
                                    <p:anim calcmode="lin" valueType="num">
                                      <p:cBhvr additive="base">
                                        <p:cTn id="8" dur="5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l="8350" t="30678" r="14910" b="19945"/>
          <a:stretch/>
        </p:blipFill>
        <p:spPr>
          <a:xfrm>
            <a:off x="5352614" y="1136061"/>
            <a:ext cx="2220259" cy="1071426"/>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6492" y="2813771"/>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3"/>
          <p:cNvSpPr>
            <a:spLocks noGrp="1"/>
          </p:cNvSpPr>
          <p:nvPr>
            <p:ph type="title"/>
          </p:nvPr>
        </p:nvSpPr>
        <p:spPr/>
        <p:txBody>
          <a:bodyPr/>
          <a:lstStyle/>
          <a:p>
            <a:r>
              <a:rPr lang="en-GB" dirty="0"/>
              <a:t>Manufacturing Levels</a:t>
            </a:r>
          </a:p>
        </p:txBody>
      </p:sp>
      <p:cxnSp>
        <p:nvCxnSpPr>
          <p:cNvPr id="48" name="Straight Arrow Connector 47"/>
          <p:cNvCxnSpPr/>
          <p:nvPr/>
        </p:nvCxnSpPr>
        <p:spPr>
          <a:xfrm flipV="1">
            <a:off x="5007097" y="2059146"/>
            <a:ext cx="691035" cy="1549236"/>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pic>
        <p:nvPicPr>
          <p:cNvPr id="55" name="Picture 21" descr="Fill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9899" y="2624538"/>
            <a:ext cx="2345331" cy="1405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3" name="Straight Arrow Connector 52"/>
          <p:cNvCxnSpPr/>
          <p:nvPr/>
        </p:nvCxnSpPr>
        <p:spPr>
          <a:xfrm flipV="1">
            <a:off x="5055958" y="2547756"/>
            <a:ext cx="2438441" cy="1175650"/>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grpSp>
        <p:nvGrpSpPr>
          <p:cNvPr id="56" name="Group 26"/>
          <p:cNvGrpSpPr>
            <a:grpSpLocks/>
          </p:cNvGrpSpPr>
          <p:nvPr/>
        </p:nvGrpSpPr>
        <p:grpSpPr bwMode="auto">
          <a:xfrm>
            <a:off x="7610649" y="3907789"/>
            <a:ext cx="1451914" cy="1995271"/>
            <a:chOff x="3580" y="1444"/>
            <a:chExt cx="1381" cy="2333"/>
          </a:xfrm>
        </p:grpSpPr>
        <p:pic>
          <p:nvPicPr>
            <p:cNvPr id="57" name="Picture 22" descr="Mix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80" y="1444"/>
              <a:ext cx="1381" cy="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Text Box 24"/>
            <p:cNvSpPr txBox="1">
              <a:spLocks noChangeArrowheads="1"/>
            </p:cNvSpPr>
            <p:nvPr/>
          </p:nvSpPr>
          <p:spPr bwMode="auto">
            <a:xfrm>
              <a:off x="4272" y="3453"/>
              <a:ext cx="176" cy="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a:solidFill>
                    <a:schemeClr val="tx1"/>
                  </a:solidFill>
                  <a:latin typeface="Arial" charset="0"/>
                </a:defRPr>
              </a:lvl1pPr>
              <a:lvl2pPr marL="742950" indent="-285750">
                <a:defRPr sz="1000">
                  <a:solidFill>
                    <a:schemeClr val="tx1"/>
                  </a:solidFill>
                  <a:latin typeface="Arial" charset="0"/>
                </a:defRPr>
              </a:lvl2pPr>
              <a:lvl3pPr marL="1143000" indent="-228600">
                <a:defRPr sz="1000">
                  <a:solidFill>
                    <a:schemeClr val="tx1"/>
                  </a:solidFill>
                  <a:latin typeface="Arial" charset="0"/>
                </a:defRPr>
              </a:lvl3pPr>
              <a:lvl4pPr marL="1600200" indent="-228600">
                <a:defRPr sz="1000">
                  <a:solidFill>
                    <a:schemeClr val="tx1"/>
                  </a:solidFill>
                  <a:latin typeface="Arial" charset="0"/>
                </a:defRPr>
              </a:lvl4pPr>
              <a:lvl5pPr marL="2057400" indent="-228600">
                <a:defRPr sz="1000">
                  <a:solidFill>
                    <a:schemeClr val="tx1"/>
                  </a:solidFill>
                  <a:latin typeface="Arial" charset="0"/>
                </a:defRPr>
              </a:lvl5pPr>
              <a:lvl6pPr marL="2514600" indent="-228600" fontAlgn="base">
                <a:spcBef>
                  <a:spcPct val="0"/>
                </a:spcBef>
                <a:spcAft>
                  <a:spcPct val="0"/>
                </a:spcAft>
                <a:defRPr sz="1000">
                  <a:solidFill>
                    <a:schemeClr val="tx1"/>
                  </a:solidFill>
                  <a:latin typeface="Arial" charset="0"/>
                </a:defRPr>
              </a:lvl6pPr>
              <a:lvl7pPr marL="2971800" indent="-228600" fontAlgn="base">
                <a:spcBef>
                  <a:spcPct val="0"/>
                </a:spcBef>
                <a:spcAft>
                  <a:spcPct val="0"/>
                </a:spcAft>
                <a:defRPr sz="1000">
                  <a:solidFill>
                    <a:schemeClr val="tx1"/>
                  </a:solidFill>
                  <a:latin typeface="Arial" charset="0"/>
                </a:defRPr>
              </a:lvl7pPr>
              <a:lvl8pPr marL="3429000" indent="-228600" fontAlgn="base">
                <a:spcBef>
                  <a:spcPct val="0"/>
                </a:spcBef>
                <a:spcAft>
                  <a:spcPct val="0"/>
                </a:spcAft>
                <a:defRPr sz="1000">
                  <a:solidFill>
                    <a:schemeClr val="tx1"/>
                  </a:solidFill>
                  <a:latin typeface="Arial" charset="0"/>
                </a:defRPr>
              </a:lvl8pPr>
              <a:lvl9pPr marL="3886200" indent="-228600" fontAlgn="base">
                <a:spcBef>
                  <a:spcPct val="0"/>
                </a:spcBef>
                <a:spcAft>
                  <a:spcPct val="0"/>
                </a:spcAft>
                <a:defRPr sz="1000">
                  <a:solidFill>
                    <a:schemeClr val="tx1"/>
                  </a:solidFill>
                  <a:latin typeface="Arial" charset="0"/>
                </a:defRPr>
              </a:lvl9pPr>
            </a:lstStyle>
            <a:p>
              <a:pPr algn="ctr" eaLnBrk="0" hangingPunct="0"/>
              <a:endParaRPr lang="en-GB" altLang="en-US" sz="1200" dirty="0"/>
            </a:p>
          </p:txBody>
        </p:sp>
      </p:grpSp>
      <p:cxnSp>
        <p:nvCxnSpPr>
          <p:cNvPr id="54" name="Straight Arrow Connector 53"/>
          <p:cNvCxnSpPr/>
          <p:nvPr/>
        </p:nvCxnSpPr>
        <p:spPr>
          <a:xfrm flipV="1">
            <a:off x="5055958" y="3608384"/>
            <a:ext cx="3131733" cy="267423"/>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59" name="Straight Arrow Connector 58"/>
          <p:cNvCxnSpPr/>
          <p:nvPr/>
        </p:nvCxnSpPr>
        <p:spPr>
          <a:xfrm>
            <a:off x="5055958" y="3978688"/>
            <a:ext cx="2751319" cy="788757"/>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graphicFrame>
        <p:nvGraphicFramePr>
          <p:cNvPr id="60" name="Object 4"/>
          <p:cNvGraphicFramePr>
            <a:graphicFrameLocks noChangeAspect="1"/>
          </p:cNvGraphicFramePr>
          <p:nvPr>
            <p:extLst>
              <p:ext uri="{D42A27DB-BD31-4B8C-83A1-F6EECF244321}">
                <p14:modId xmlns:p14="http://schemas.microsoft.com/office/powerpoint/2010/main" val="279382096"/>
              </p:ext>
            </p:extLst>
          </p:nvPr>
        </p:nvGraphicFramePr>
        <p:xfrm>
          <a:off x="8947223" y="1514276"/>
          <a:ext cx="1630285" cy="1222714"/>
        </p:xfrm>
        <a:graphic>
          <a:graphicData uri="http://schemas.openxmlformats.org/presentationml/2006/ole">
            <mc:AlternateContent xmlns:mc="http://schemas.openxmlformats.org/markup-compatibility/2006">
              <mc:Choice xmlns:v="urn:schemas-microsoft-com:vml" Requires="v">
                <p:oleObj name="Photo Editor Photo" r:id="rId6" imgW="3900952" imgH="2926334" progId="">
                  <p:embed/>
                </p:oleObj>
              </mc:Choice>
              <mc:Fallback>
                <p:oleObj name="Photo Editor Photo" r:id="rId6" imgW="3900952" imgH="2926334" progId="">
                  <p:embed/>
                  <p:pic>
                    <p:nvPicPr>
                      <p:cNvPr id="60"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47223" y="1514276"/>
                        <a:ext cx="1630285" cy="1222714"/>
                      </a:xfrm>
                      <a:prstGeom prst="rect">
                        <a:avLst/>
                      </a:prstGeom>
                      <a:noFill/>
                      <a:ln>
                        <a:noFill/>
                      </a:ln>
                      <a:effectLst/>
                    </p:spPr>
                  </p:pic>
                </p:oleObj>
              </mc:Fallback>
            </mc:AlternateContent>
          </a:graphicData>
        </a:graphic>
      </p:graphicFrame>
      <p:pic>
        <p:nvPicPr>
          <p:cNvPr id="61" name="Picture 6" descr="Oven Building 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317315" y="1514276"/>
            <a:ext cx="1629909" cy="1222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6" descr="DSCF0016"/>
          <p:cNvPicPr>
            <a:picLocks noChangeAspect="1" noChangeArrowheads="1"/>
          </p:cNvPicPr>
          <p:nvPr/>
        </p:nvPicPr>
        <p:blipFill>
          <a:blip r:embed="rId9" cstate="print">
            <a:extLst>
              <a:ext uri="{28A0092B-C50C-407E-A947-70E740481C1C}">
                <a14:useLocalDpi xmlns:a14="http://schemas.microsoft.com/office/drawing/2010/main" val="0"/>
              </a:ext>
            </a:extLst>
          </a:blip>
          <a:srcRect l="15511" t="10945" r="11729" b="5264"/>
          <a:stretch>
            <a:fillRect/>
          </a:stretch>
        </p:blipFill>
        <p:spPr bwMode="auto">
          <a:xfrm>
            <a:off x="6480072" y="5372557"/>
            <a:ext cx="1409826" cy="1217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Straight Arrow Connector 61"/>
          <p:cNvCxnSpPr/>
          <p:nvPr/>
        </p:nvCxnSpPr>
        <p:spPr>
          <a:xfrm>
            <a:off x="5055958" y="4070006"/>
            <a:ext cx="1646957" cy="1485292"/>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64" name="Rectangle 63"/>
          <p:cNvSpPr/>
          <p:nvPr/>
        </p:nvSpPr>
        <p:spPr>
          <a:xfrm>
            <a:off x="1886969" y="3129130"/>
            <a:ext cx="1661277" cy="1981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515963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anim calcmode="lin" valueType="num">
                                      <p:cBhvr additive="base">
                                        <p:cTn id="7" dur="500" fill="hold"/>
                                        <p:tgtEl>
                                          <p:spTgt spid="56"/>
                                        </p:tgtEl>
                                        <p:attrNameLst>
                                          <p:attrName>ppt_x</p:attrName>
                                        </p:attrNameLst>
                                      </p:cBhvr>
                                      <p:tavLst>
                                        <p:tav tm="0">
                                          <p:val>
                                            <p:strVal val="0-#ppt_w/2"/>
                                          </p:val>
                                        </p:tav>
                                        <p:tav tm="100000">
                                          <p:val>
                                            <p:strVal val="#ppt_x"/>
                                          </p:val>
                                        </p:tav>
                                      </p:tavLst>
                                    </p:anim>
                                    <p:anim calcmode="lin" valueType="num">
                                      <p:cBhvr additive="base">
                                        <p:cTn id="8" dur="500" fill="hold"/>
                                        <p:tgtEl>
                                          <p:spTgt spid="5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8844" y="3602059"/>
            <a:ext cx="3520949" cy="2640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3"/>
          <p:cNvSpPr>
            <a:spLocks noGrp="1"/>
          </p:cNvSpPr>
          <p:nvPr>
            <p:ph type="title"/>
          </p:nvPr>
        </p:nvSpPr>
        <p:spPr/>
        <p:txBody>
          <a:bodyPr/>
          <a:lstStyle/>
          <a:p>
            <a:r>
              <a:rPr lang="en-GB" dirty="0"/>
              <a:t>Overall Model</a:t>
            </a:r>
          </a:p>
        </p:txBody>
      </p:sp>
      <p:grpSp>
        <p:nvGrpSpPr>
          <p:cNvPr id="5" name="Group 4"/>
          <p:cNvGrpSpPr/>
          <p:nvPr/>
        </p:nvGrpSpPr>
        <p:grpSpPr>
          <a:xfrm>
            <a:off x="5476711" y="2091404"/>
            <a:ext cx="1420016" cy="1420016"/>
            <a:chOff x="5395658" y="2976990"/>
            <a:chExt cx="1420016" cy="1420016"/>
          </a:xfrm>
        </p:grpSpPr>
        <p:pic>
          <p:nvPicPr>
            <p:cNvPr id="2051" name="Picture 3" descr="C:\Users\rogd0088\AppData\Local\Microsoft\Windows\Temporary Internet Files\Content.IE5\APKES5AL\record-paper2[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658" y="2976990"/>
              <a:ext cx="1420016" cy="14200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706967" y="3405699"/>
              <a:ext cx="886781" cy="738664"/>
            </a:xfrm>
            <a:prstGeom prst="rect">
              <a:avLst/>
            </a:prstGeom>
            <a:noFill/>
          </p:spPr>
          <p:txBody>
            <a:bodyPr wrap="none" rtlCol="0">
              <a:spAutoFit/>
            </a:bodyPr>
            <a:lstStyle/>
            <a:p>
              <a:pPr algn="ctr"/>
              <a:r>
                <a:rPr lang="en-GB" sz="1050" dirty="0"/>
                <a:t>Certification </a:t>
              </a:r>
            </a:p>
            <a:p>
              <a:pPr algn="ctr"/>
              <a:r>
                <a:rPr lang="en-GB" sz="1050" dirty="0"/>
                <a:t>and </a:t>
              </a:r>
            </a:p>
            <a:p>
              <a:pPr algn="ctr"/>
              <a:r>
                <a:rPr lang="en-GB" sz="1050" dirty="0"/>
                <a:t>Acceptance</a:t>
              </a:r>
            </a:p>
            <a:p>
              <a:pPr algn="ctr"/>
              <a:r>
                <a:rPr lang="en-GB" sz="1050" dirty="0"/>
                <a:t> plan</a:t>
              </a:r>
            </a:p>
          </p:txBody>
        </p:sp>
      </p:grpSp>
      <p:pic>
        <p:nvPicPr>
          <p:cNvPr id="22"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7976" y="1239985"/>
            <a:ext cx="3262684" cy="2447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 name="Bent Arrow 24"/>
          <p:cNvSpPr/>
          <p:nvPr/>
        </p:nvSpPr>
        <p:spPr>
          <a:xfrm rot="16200000" flipH="1" flipV="1">
            <a:off x="7072735" y="2441828"/>
            <a:ext cx="745306" cy="1386508"/>
          </a:xfrm>
          <a:prstGeom prst="bentArrow">
            <a:avLst>
              <a:gd name="adj1" fmla="val 11190"/>
              <a:gd name="adj2" fmla="val 17564"/>
              <a:gd name="adj3" fmla="val 17033"/>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26" name="Bent Arrow 25"/>
          <p:cNvSpPr/>
          <p:nvPr/>
        </p:nvSpPr>
        <p:spPr>
          <a:xfrm rot="16200000" flipV="1">
            <a:off x="5293635" y="3125660"/>
            <a:ext cx="833372" cy="952796"/>
          </a:xfrm>
          <a:prstGeom prst="bentArrow">
            <a:avLst>
              <a:gd name="adj1" fmla="val 11190"/>
              <a:gd name="adj2" fmla="val 17564"/>
              <a:gd name="adj3" fmla="val 17033"/>
              <a:gd name="adj4" fmla="val 4710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6" name="Right Arrow 5"/>
          <p:cNvSpPr/>
          <p:nvPr/>
        </p:nvSpPr>
        <p:spPr>
          <a:xfrm>
            <a:off x="5076898" y="2520113"/>
            <a:ext cx="489204" cy="242316"/>
          </a:xfrm>
          <a:prstGeom prst="rightArrow">
            <a:avLst/>
          </a:prstGeom>
          <a:scene3d>
            <a:camera prst="orthographicFron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Bent Arrow 27"/>
          <p:cNvSpPr/>
          <p:nvPr/>
        </p:nvSpPr>
        <p:spPr>
          <a:xfrm rot="16200000" flipV="1">
            <a:off x="4931260" y="3488035"/>
            <a:ext cx="1990915" cy="1385588"/>
          </a:xfrm>
          <a:prstGeom prst="bentArrow">
            <a:avLst>
              <a:gd name="adj1" fmla="val 7663"/>
              <a:gd name="adj2" fmla="val 10763"/>
              <a:gd name="adj3" fmla="val 10484"/>
              <a:gd name="adj4" fmla="val 37887"/>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pic>
        <p:nvPicPr>
          <p:cNvPr id="2054" name="Picture 6" descr="C:\Users\rogd0088\AppData\Local\Microsoft\Windows\Temporary Internet Files\Content.IE5\KOX1VSB0\agenda-153555_640[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69934" y="3537517"/>
            <a:ext cx="1254100" cy="907263"/>
          </a:xfrm>
          <a:prstGeom prst="rect">
            <a:avLst/>
          </a:prstGeom>
          <a:noFill/>
          <a:extLst>
            <a:ext uri="{909E8E84-426E-40DD-AFC4-6F175D3DCCD1}">
              <a14:hiddenFill xmlns:a14="http://schemas.microsoft.com/office/drawing/2010/main">
                <a:solidFill>
                  <a:srgbClr val="FFFFFF"/>
                </a:solidFill>
              </a14:hiddenFill>
            </a:ext>
          </a:extLst>
        </p:spPr>
      </p:pic>
      <p:sp>
        <p:nvSpPr>
          <p:cNvPr id="33" name="Bent Arrow 32"/>
          <p:cNvSpPr/>
          <p:nvPr/>
        </p:nvSpPr>
        <p:spPr>
          <a:xfrm rot="16200000" flipH="1" flipV="1">
            <a:off x="5549899" y="1353474"/>
            <a:ext cx="745306" cy="1386508"/>
          </a:xfrm>
          <a:prstGeom prst="bentArrow">
            <a:avLst>
              <a:gd name="adj1" fmla="val 11190"/>
              <a:gd name="adj2" fmla="val 17564"/>
              <a:gd name="adj3" fmla="val 17033"/>
              <a:gd name="adj4" fmla="val 43750"/>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7" name="TextBox 6"/>
          <p:cNvSpPr txBox="1"/>
          <p:nvPr/>
        </p:nvSpPr>
        <p:spPr>
          <a:xfrm>
            <a:off x="7369935" y="4474290"/>
            <a:ext cx="1013419" cy="261610"/>
          </a:xfrm>
          <a:prstGeom prst="rect">
            <a:avLst/>
          </a:prstGeom>
          <a:noFill/>
        </p:spPr>
        <p:txBody>
          <a:bodyPr wrap="none" rtlCol="0">
            <a:spAutoFit/>
          </a:bodyPr>
          <a:lstStyle/>
          <a:p>
            <a:r>
              <a:rPr lang="en-GB" sz="1100" dirty="0"/>
              <a:t>Test Sequence</a:t>
            </a:r>
          </a:p>
        </p:txBody>
      </p:sp>
      <p:grpSp>
        <p:nvGrpSpPr>
          <p:cNvPr id="10" name="Group 9"/>
          <p:cNvGrpSpPr/>
          <p:nvPr/>
        </p:nvGrpSpPr>
        <p:grpSpPr>
          <a:xfrm>
            <a:off x="9088129" y="2697152"/>
            <a:ext cx="1100592" cy="1202349"/>
            <a:chOff x="7201164" y="1317764"/>
            <a:chExt cx="1100592" cy="1202349"/>
          </a:xfrm>
        </p:grpSpPr>
        <p:pic>
          <p:nvPicPr>
            <p:cNvPr id="31" name="Picture 4" descr="C:\Users\rogd0088\AppData\Local\Microsoft\Windows\Temporary Internet Files\Content.IE5\N3CLNJML\document[1].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201164" y="1317764"/>
              <a:ext cx="1100592" cy="1202349"/>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p:cNvSpPr txBox="1"/>
            <p:nvPr/>
          </p:nvSpPr>
          <p:spPr>
            <a:xfrm>
              <a:off x="7342837" y="1446563"/>
              <a:ext cx="958917" cy="600164"/>
            </a:xfrm>
            <a:prstGeom prst="rect">
              <a:avLst/>
            </a:prstGeom>
            <a:noFill/>
          </p:spPr>
          <p:txBody>
            <a:bodyPr wrap="none" rtlCol="0">
              <a:spAutoFit/>
            </a:bodyPr>
            <a:lstStyle/>
            <a:p>
              <a:pPr algn="ctr"/>
              <a:r>
                <a:rPr lang="en-GB" sz="1100" dirty="0"/>
                <a:t>Certificate </a:t>
              </a:r>
            </a:p>
            <a:p>
              <a:pPr algn="ctr"/>
              <a:r>
                <a:rPr lang="en-GB" sz="1100" dirty="0"/>
                <a:t>of </a:t>
              </a:r>
            </a:p>
            <a:p>
              <a:pPr algn="ctr"/>
              <a:r>
                <a:rPr lang="en-GB" sz="1100" dirty="0"/>
                <a:t>Manufacture</a:t>
              </a:r>
            </a:p>
          </p:txBody>
        </p:sp>
      </p:grpSp>
      <p:sp>
        <p:nvSpPr>
          <p:cNvPr id="39" name="Rectangle 38"/>
          <p:cNvSpPr/>
          <p:nvPr/>
        </p:nvSpPr>
        <p:spPr>
          <a:xfrm>
            <a:off x="2057400" y="1447801"/>
            <a:ext cx="1368648" cy="16722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p:cNvSpPr/>
          <p:nvPr/>
        </p:nvSpPr>
        <p:spPr>
          <a:xfrm>
            <a:off x="1911086" y="3820562"/>
            <a:ext cx="1399834" cy="1981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ounded Rectangle 8"/>
          <p:cNvSpPr/>
          <p:nvPr/>
        </p:nvSpPr>
        <p:spPr>
          <a:xfrm rot="19812608">
            <a:off x="1820485" y="1973558"/>
            <a:ext cx="3454879" cy="457200"/>
          </a:xfrm>
          <a:prstGeom prst="roundRect">
            <a:avLst/>
          </a:prstGeom>
          <a:solidFill>
            <a:schemeClr val="accent2">
              <a:alpha val="5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Fractal Model</a:t>
            </a:r>
          </a:p>
        </p:txBody>
      </p:sp>
      <p:sp>
        <p:nvSpPr>
          <p:cNvPr id="43" name="Rounded Rectangle 42"/>
          <p:cNvSpPr/>
          <p:nvPr/>
        </p:nvSpPr>
        <p:spPr>
          <a:xfrm rot="19812608">
            <a:off x="1736722" y="4693815"/>
            <a:ext cx="3454879" cy="457200"/>
          </a:xfrm>
          <a:prstGeom prst="roundRect">
            <a:avLst/>
          </a:prstGeom>
          <a:solidFill>
            <a:schemeClr val="accent2">
              <a:alpha val="5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Fractal Model</a:t>
            </a:r>
          </a:p>
        </p:txBody>
      </p:sp>
      <p:sp>
        <p:nvSpPr>
          <p:cNvPr id="45" name="Right Arrow 44"/>
          <p:cNvSpPr/>
          <p:nvPr/>
        </p:nvSpPr>
        <p:spPr>
          <a:xfrm>
            <a:off x="8740598" y="3865796"/>
            <a:ext cx="489204" cy="242316"/>
          </a:xfrm>
          <a:prstGeom prst="rightArrow">
            <a:avLst/>
          </a:prstGeom>
          <a:scene3d>
            <a:camera prst="orthographicFron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p:cNvGrpSpPr/>
          <p:nvPr/>
        </p:nvGrpSpPr>
        <p:grpSpPr>
          <a:xfrm>
            <a:off x="9229802" y="4106307"/>
            <a:ext cx="1100592" cy="1202349"/>
            <a:chOff x="7013833" y="4667921"/>
            <a:chExt cx="1100592" cy="1202349"/>
          </a:xfrm>
        </p:grpSpPr>
        <p:pic>
          <p:nvPicPr>
            <p:cNvPr id="32" name="Picture 4" descr="C:\Users\rogd0088\AppData\Local\Microsoft\Windows\Temporary Internet Files\Content.IE5\N3CLNJML\document[1].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13833" y="4667921"/>
              <a:ext cx="1100592" cy="1202349"/>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p:cNvSpPr txBox="1"/>
            <p:nvPr/>
          </p:nvSpPr>
          <p:spPr>
            <a:xfrm>
              <a:off x="7239040" y="4876205"/>
              <a:ext cx="809837" cy="600164"/>
            </a:xfrm>
            <a:prstGeom prst="rect">
              <a:avLst/>
            </a:prstGeom>
            <a:noFill/>
          </p:spPr>
          <p:txBody>
            <a:bodyPr wrap="none" rtlCol="0">
              <a:spAutoFit/>
            </a:bodyPr>
            <a:lstStyle/>
            <a:p>
              <a:pPr algn="ctr"/>
              <a:r>
                <a:rPr lang="en-GB" sz="1100" dirty="0"/>
                <a:t>Certificate </a:t>
              </a:r>
            </a:p>
            <a:p>
              <a:pPr algn="ctr"/>
              <a:r>
                <a:rPr lang="en-GB" sz="1100" dirty="0"/>
                <a:t>of </a:t>
              </a:r>
            </a:p>
            <a:p>
              <a:pPr algn="ctr"/>
              <a:r>
                <a:rPr lang="en-GB" sz="1100" dirty="0"/>
                <a:t>Design</a:t>
              </a:r>
            </a:p>
          </p:txBody>
        </p:sp>
      </p:grpSp>
    </p:spTree>
    <p:extLst>
      <p:ext uri="{BB962C8B-B14F-4D97-AF65-F5344CB8AC3E}">
        <p14:creationId xmlns:p14="http://schemas.microsoft.com/office/powerpoint/2010/main" val="323993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3"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 Have A Dream!</a:t>
            </a:r>
          </a:p>
        </p:txBody>
      </p:sp>
      <p:sp>
        <p:nvSpPr>
          <p:cNvPr id="2" name="Slide Number Placeholder 1"/>
          <p:cNvSpPr>
            <a:spLocks noGrp="1"/>
          </p:cNvSpPr>
          <p:nvPr>
            <p:ph type="sldNum" sz="quarter" idx="12"/>
          </p:nvPr>
        </p:nvSpPr>
        <p:spPr/>
        <p:txBody>
          <a:bodyPr/>
          <a:lstStyle/>
          <a:p>
            <a:fld id="{455123DE-DF0A-45CF-9929-81DBBDC71DC7}" type="slidenum">
              <a:rPr lang="en-AU" smtClean="0"/>
              <a:pPr/>
              <a:t>48</a:t>
            </a:fld>
            <a:endParaRPr lang="en-AU" dirty="0"/>
          </a:p>
        </p:txBody>
      </p:sp>
      <p:sp>
        <p:nvSpPr>
          <p:cNvPr id="6" name="Text Placeholder 5"/>
          <p:cNvSpPr>
            <a:spLocks noGrp="1"/>
          </p:cNvSpPr>
          <p:nvPr>
            <p:ph type="body" sz="quarter" idx="17"/>
          </p:nvPr>
        </p:nvSpPr>
        <p:spPr/>
        <p:txBody>
          <a:bodyPr/>
          <a:lstStyle/>
          <a:p>
            <a:r>
              <a:rPr lang="en-GB" sz="2400" dirty="0"/>
              <a:t>But I need a way of thinking and a tool kit to help me achieve it!</a:t>
            </a:r>
          </a:p>
        </p:txBody>
      </p:sp>
      <p:pic>
        <p:nvPicPr>
          <p:cNvPr id="7171" name="Picture 3" descr="C:\Users\rogd0088\AppData\Local\Microsoft\Windows\Temporary Internet Files\Content.IE5\4GIU4RE0\rodin-the-think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819400"/>
            <a:ext cx="4216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030186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BusinessContentOwner2 xmlns="8a2029ed-730a-44d5-94c2-781d0bb2e3b4">Combat Vehicles (UK)</BusinessContentOwner2>
    <_dlc_DocId xmlns="af24cdca-422d-4805-aa71-788db932b2ab">GMD9CY-GWJP-5GT-X9</_dlc_DocId>
    <ExportControlled2 xmlns="8a2029ed-730a-44d5-94c2-781d0bb2e3b4">NO</ExportControlled2>
    <TaxCatchAll xmlns="af24cdca-422d-4805-aa71-788db932b2ab"/>
    <_dlc_DocIdUrl xmlns="af24cdca-422d-4805-aa71-788db932b2ab">
      <Url>http://ws-sites.ent.baesystems.com/sites/GCSV/comms/_layouts/DocIdRedir.aspx?ID=GMD9CY-GWJP-5GT-X9</Url>
      <Description>GMD9CY-GWJP-5GT-X9</Description>
    </_dlc_DocIdUrl>
    <TaxKeywordTaxHTField xmlns="af24cdca-422d-4805-aa71-788db932b2ab">
      <Terms xmlns="http://schemas.microsoft.com/office/infopath/2007/PartnerControls"/>
    </TaxKeywordTaxHTField>
    <RecordDeclaredFlag xmlns="9b835041-f11c-46d9-b65c-563c4d284e57">false</RecordDeclaredFlag>
    <GovernmentClassification2 xmlns="8a2029ed-730a-44d5-94c2-781d0bb2e3b4">NOT PROTECTIVELY MARKED</GovernmentClassification2>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AB3263AA-E35D-4155-9E0B-271E8EE01E40}">
  <ds:schemaRefs>
    <ds:schemaRef ds:uri="http://schemas.microsoft.com/sharepoint/v3/contenttype/forms"/>
  </ds:schemaRefs>
</ds:datastoreItem>
</file>

<file path=customXml/itemProps2.xml><?xml version="1.0" encoding="utf-8"?>
<ds:datastoreItem xmlns:ds="http://schemas.openxmlformats.org/officeDocument/2006/customXml" ds:itemID="{FC9062A5-66F8-498A-8AA8-124D69041D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0ED4B7-8C18-4AD7-B834-DC3A1E9CCA9F}">
  <ds:schemaRefs>
    <ds:schemaRef ds:uri="http://purl.org/dc/elements/1.1/"/>
    <ds:schemaRef ds:uri="http://schemas.microsoft.com/office/2006/metadata/properties"/>
    <ds:schemaRef ds:uri="8a2029ed-730a-44d5-94c2-781d0bb2e3b4"/>
    <ds:schemaRef ds:uri="http://schemas.microsoft.com/sharepoint/v3"/>
    <ds:schemaRef ds:uri="http://schemas.openxmlformats.org/package/2006/metadata/core-properties"/>
    <ds:schemaRef ds:uri="http://purl.org/dc/terms/"/>
    <ds:schemaRef ds:uri="9b835041-f11c-46d9-b65c-563c4d284e57"/>
    <ds:schemaRef ds:uri="http://schemas.microsoft.com/office/2006/documentManagement/types"/>
    <ds:schemaRef ds:uri="http://schemas.microsoft.com/office/infopath/2007/PartnerControls"/>
    <ds:schemaRef ds:uri="af24cdca-422d-4805-aa71-788db932b2ab"/>
    <ds:schemaRef ds:uri="http://www.w3.org/XML/1998/namespace"/>
    <ds:schemaRef ds:uri="http://purl.org/dc/dcmitype/"/>
  </ds:schemaRefs>
</ds:datastoreItem>
</file>

<file path=customXml/itemProps4.xml><?xml version="1.0" encoding="utf-8"?>
<ds:datastoreItem xmlns:ds="http://schemas.openxmlformats.org/officeDocument/2006/customXml" ds:itemID="{07217AD8-A3B1-43E1-9FF5-5C687F00F22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
  <TotalTime>535</TotalTime>
  <Words>3396</Words>
  <Application>Microsoft Office PowerPoint</Application>
  <PresentationFormat>Widescreen</PresentationFormat>
  <Paragraphs>648</Paragraphs>
  <Slides>48</Slides>
  <Notes>8</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48</vt:i4>
      </vt:variant>
    </vt:vector>
  </HeadingPairs>
  <TitlesOfParts>
    <vt:vector size="58" baseType="lpstr">
      <vt:lpstr>ZapfDingbats BT</vt:lpstr>
      <vt:lpstr>Arial</vt:lpstr>
      <vt:lpstr>Calibri</vt:lpstr>
      <vt:lpstr>Calibri Light</vt:lpstr>
      <vt:lpstr>Comic Sans MS</vt:lpstr>
      <vt:lpstr>Tahoma</vt:lpstr>
      <vt:lpstr>Wingdings</vt:lpstr>
      <vt:lpstr>Custom Design</vt:lpstr>
      <vt:lpstr>Office Theme</vt:lpstr>
      <vt:lpstr>Photo Editor Photo</vt:lpstr>
      <vt:lpstr>Designing for manufacture? Systems Thinking? Why Bother?  </vt:lpstr>
      <vt:lpstr>Why Bother with Systems Thinking?</vt:lpstr>
      <vt:lpstr>Systems Engineering MSc, Day one, Slide one.</vt:lpstr>
      <vt:lpstr>What Makes You Think?</vt:lpstr>
      <vt:lpstr>Design failures </vt:lpstr>
      <vt:lpstr>Even More Design Failures</vt:lpstr>
      <vt:lpstr>Could these issues have been prevented?</vt:lpstr>
      <vt:lpstr>A fool with a tool is still a fool!</vt:lpstr>
      <vt:lpstr>The Systems Thinker</vt:lpstr>
      <vt:lpstr>The Systems Thinker</vt:lpstr>
      <vt:lpstr>My Views?</vt:lpstr>
      <vt:lpstr>Or……………</vt:lpstr>
      <vt:lpstr>Systems Engineering Attributes</vt:lpstr>
      <vt:lpstr>What will the exercises involve?</vt:lpstr>
      <vt:lpstr>It’s the law!</vt:lpstr>
      <vt:lpstr>It’s the law!</vt:lpstr>
      <vt:lpstr>In Simple Terms – The Design Process is about:</vt:lpstr>
      <vt:lpstr>THE ENGINEERING LIFECYCLE, DESIGN REVIEWS AND MATURITY</vt:lpstr>
      <vt:lpstr>THE ENGINEERING LIFECYCLE AND ENGINEERING PLANNING</vt:lpstr>
      <vt:lpstr>The BAE Systems Project Lifecycle</vt:lpstr>
      <vt:lpstr>Typical Engineering Activities by Phase</vt:lpstr>
      <vt:lpstr>The BAE Systems Project Lifecycle</vt:lpstr>
      <vt:lpstr>THE ENGINEERING LIFECYCLE AND COMMON ENGINEERING DEVELOPMENT PROCESSES</vt:lpstr>
      <vt:lpstr>We put our effort in the Wrong place</vt:lpstr>
      <vt:lpstr>The Mind Set in Practice</vt:lpstr>
      <vt:lpstr>The Mind Set in Practice</vt:lpstr>
      <vt:lpstr>Lifecycle management</vt:lpstr>
      <vt:lpstr>What We Are Trying to Avoid</vt:lpstr>
      <vt:lpstr>So…….We always do it right?</vt:lpstr>
      <vt:lpstr>VIRSS</vt:lpstr>
      <vt:lpstr>Visual and Infra Red Screening Smoke</vt:lpstr>
      <vt:lpstr>VIRSS…the anatomy of a poor design!</vt:lpstr>
      <vt:lpstr>VIRSS…the anatomy of a poor design!</vt:lpstr>
      <vt:lpstr>VIRSS</vt:lpstr>
      <vt:lpstr>I Have A Dream!</vt:lpstr>
      <vt:lpstr>An Acceptance Model</vt:lpstr>
      <vt:lpstr>Step 1: Requirements</vt:lpstr>
      <vt:lpstr>Crossing the V</vt:lpstr>
      <vt:lpstr>Interrelationships</vt:lpstr>
      <vt:lpstr>Feedback loops</vt:lpstr>
      <vt:lpstr>Critical to Function</vt:lpstr>
      <vt:lpstr>Design in Levels</vt:lpstr>
      <vt:lpstr>Develop Manufacturing Requirements</vt:lpstr>
      <vt:lpstr>Crossing the V</vt:lpstr>
      <vt:lpstr>Manufacturing Design </vt:lpstr>
      <vt:lpstr>Manufacturing Levels</vt:lpstr>
      <vt:lpstr>Overall Model</vt:lpstr>
      <vt:lpstr>I Have A Dream!</vt:lpstr>
    </vt:vector>
  </TitlesOfParts>
  <Company>BAE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Thorpe, Nike (UK)</dc:creator>
  <cp:lastModifiedBy>David Holley</cp:lastModifiedBy>
  <cp:revision>50</cp:revision>
  <cp:lastPrinted>2018-11-18T12:49:27Z</cp:lastPrinted>
  <dcterms:created xsi:type="dcterms:W3CDTF">2016-03-04T08:36:24Z</dcterms:created>
  <dcterms:modified xsi:type="dcterms:W3CDTF">2023-07-13T11:31:37Z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_dlc_DocIdItemGuid">
    <vt:lpwstr>34f229e4-5bec-4ca7-b598-b729808e715c</vt:lpwstr>
  </property>
  <property fmtid="{D5CDD505-2E9C-101B-9397-08002B2CF9AE}" pid="4" name="ContentTypeId">
    <vt:lpwstr>0x010100C773E7E7DA4C42818A59608D9F2555FC00E81C9E19B3A151439C5FB585B87B1F56</vt:lpwstr>
  </property>
</Properties>
</file>